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691" r:id="rId2"/>
    <p:sldMasterId id="2147483701" r:id="rId3"/>
    <p:sldMasterId id="2147483712" r:id="rId4"/>
  </p:sldMasterIdLst>
  <p:notesMasterIdLst>
    <p:notesMasterId r:id="rId28"/>
  </p:notesMasterIdLst>
  <p:sldIdLst>
    <p:sldId id="319" r:id="rId5"/>
    <p:sldId id="261" r:id="rId6"/>
    <p:sldId id="353" r:id="rId7"/>
    <p:sldId id="720" r:id="rId8"/>
    <p:sldId id="267" r:id="rId9"/>
    <p:sldId id="313" r:id="rId10"/>
    <p:sldId id="314" r:id="rId11"/>
    <p:sldId id="317" r:id="rId12"/>
    <p:sldId id="271" r:id="rId13"/>
    <p:sldId id="318" r:id="rId14"/>
    <p:sldId id="280" r:id="rId15"/>
    <p:sldId id="321" r:id="rId16"/>
    <p:sldId id="322" r:id="rId17"/>
    <p:sldId id="334" r:id="rId18"/>
    <p:sldId id="327" r:id="rId19"/>
    <p:sldId id="332" r:id="rId20"/>
    <p:sldId id="330" r:id="rId21"/>
    <p:sldId id="331" r:id="rId22"/>
    <p:sldId id="309" r:id="rId23"/>
    <p:sldId id="329" r:id="rId24"/>
    <p:sldId id="262" r:id="rId25"/>
    <p:sldId id="335" r:id="rId26"/>
    <p:sldId id="290" r:id="rId27"/>
  </p:sldIdLst>
  <p:sldSz cx="9144000" cy="5143500" type="screen16x9"/>
  <p:notesSz cx="6858000" cy="9144000"/>
  <p:embeddedFontLst>
    <p:embeddedFont>
      <p:font typeface="Anaheim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DM Sans" panose="020B0604020202020204" charset="0"/>
      <p:regular r:id="rId39"/>
      <p:bold r:id="rId40"/>
      <p:italic r:id="rId41"/>
      <p:boldItalic r:id="rId42"/>
    </p:embeddedFont>
    <p:embeddedFont>
      <p:font typeface="Lato Black" panose="020B0604020202020204" charset="0"/>
      <p:bold r:id="rId43"/>
      <p:boldItalic r:id="rId44"/>
    </p:embeddedFont>
    <p:embeddedFont>
      <p:font typeface="Mali SemiBold" panose="020B0604020202020204" charset="0"/>
      <p:bold r:id="rId45"/>
      <p:boldItalic r:id="rId46"/>
    </p:embeddedFont>
    <p:embeddedFont>
      <p:font typeface="Nunito Light" panose="020B0604020202020204" charset="0"/>
      <p:regular r:id="rId47"/>
      <p:italic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PT Serif" panose="020B0604020202020204" charset="0"/>
      <p:regular r:id="rId53"/>
      <p:bold r:id="rId54"/>
      <p:italic r:id="rId55"/>
      <p:boldItalic r:id="rId56"/>
    </p:embeddedFont>
    <p:embeddedFont>
      <p:font typeface="Raleway" panose="020B0503030101060003" pitchFamily="34" charset="0"/>
      <p:regular r:id="rId57"/>
      <p:bold r:id="rId58"/>
      <p:italic r:id="rId59"/>
      <p:boldItalic r:id="rId60"/>
    </p:embeddedFont>
    <p:embeddedFont>
      <p:font typeface="Roboto" panose="02000000000000000000" pitchFamily="2" charset="0"/>
      <p:regular r:id="rId61"/>
      <p:bold r:id="rId62"/>
      <p:italic r:id="rId63"/>
      <p:boldItalic r:id="rId64"/>
    </p:embeddedFont>
    <p:embeddedFont>
      <p:font typeface="Roboto Condensed Light" panose="020B0604020202020204" charset="0"/>
      <p:regular r:id="rId65"/>
      <p: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5"/>
    <a:srgbClr val="EFD048"/>
    <a:srgbClr val="ED6749"/>
    <a:srgbClr val="FAAE62"/>
    <a:srgbClr val="D9B991"/>
    <a:srgbClr val="DE9576"/>
    <a:srgbClr val="B0C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81B762-5B86-4735-853E-206D0770D074}">
  <a:tblStyle styleId="{B681B762-5B86-4735-853E-206D0770D0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5" autoAdjust="0"/>
    <p:restoredTop sz="90079" autoAdjust="0"/>
  </p:normalViewPr>
  <p:slideViewPr>
    <p:cSldViewPr snapToGrid="0">
      <p:cViewPr varScale="1">
        <p:scale>
          <a:sx n="86" d="100"/>
          <a:sy n="86" d="100"/>
        </p:scale>
        <p:origin x="9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63" Type="http://schemas.openxmlformats.org/officeDocument/2006/relationships/font" Target="fonts/font35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66" Type="http://schemas.openxmlformats.org/officeDocument/2006/relationships/font" Target="fonts/font3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61" Type="http://schemas.openxmlformats.org/officeDocument/2006/relationships/font" Target="fonts/font3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font" Target="fonts/font32.fntdata"/><Relationship Id="rId65" Type="http://schemas.openxmlformats.org/officeDocument/2006/relationships/font" Target="fonts/font3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4" Type="http://schemas.openxmlformats.org/officeDocument/2006/relationships/font" Target="fonts/font36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font" Target="fonts/font34.fntdata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342E6E-8C4E-4317-87AB-BE374C01E0A8}" type="doc">
      <dgm:prSet loTypeId="urn:microsoft.com/office/officeart/2005/8/layout/StepDownProcess#1" loCatId="process" qsTypeId="urn:microsoft.com/office/officeart/2005/8/quickstyle/simple1#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EEDCD51-AD30-4896-956F-00EADF4068A9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Design a poster</a:t>
          </a:r>
        </a:p>
        <a:p>
          <a:r>
            <a:rPr lang="en-US" sz="2400" b="1" dirty="0">
              <a:solidFill>
                <a:schemeClr val="tx1"/>
              </a:solidFill>
            </a:rPr>
            <a:t>(main-aim) </a:t>
          </a:r>
        </a:p>
      </dgm:t>
    </dgm:pt>
    <dgm:pt modelId="{297B7813-9328-4607-AE8D-84EA40EE8272}" type="parTrans" cxnId="{4E68E7D7-2EE0-4184-804D-91E89188C49F}">
      <dgm:prSet/>
      <dgm:spPr/>
      <dgm:t>
        <a:bodyPr/>
        <a:lstStyle/>
        <a:p>
          <a:endParaRPr lang="en-US"/>
        </a:p>
      </dgm:t>
    </dgm:pt>
    <dgm:pt modelId="{0053C554-27D7-4065-BC3A-771FA319A75D}" type="sibTrans" cxnId="{4E68E7D7-2EE0-4184-804D-91E89188C49F}">
      <dgm:prSet/>
      <dgm:spPr/>
      <dgm:t>
        <a:bodyPr/>
        <a:lstStyle/>
        <a:p>
          <a:endParaRPr lang="en-US"/>
        </a:p>
      </dgm:t>
    </dgm:pt>
    <dgm:pt modelId="{92CEA095-68A5-4658-8EE1-4022CC98A668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Write about favorite films (sub-aim) </a:t>
          </a:r>
        </a:p>
      </dgm:t>
    </dgm:pt>
    <dgm:pt modelId="{A428EED6-313E-42FC-B780-960C4AF0217A}" type="parTrans" cxnId="{17711BE7-715A-4910-8BA5-75C59E6B562A}">
      <dgm:prSet/>
      <dgm:spPr/>
      <dgm:t>
        <a:bodyPr/>
        <a:lstStyle/>
        <a:p>
          <a:endParaRPr lang="en-US"/>
        </a:p>
      </dgm:t>
    </dgm:pt>
    <dgm:pt modelId="{9B073E9A-83B8-46F4-BC09-876B69E4E577}" type="sibTrans" cxnId="{17711BE7-715A-4910-8BA5-75C59E6B562A}">
      <dgm:prSet/>
      <dgm:spPr/>
      <dgm:t>
        <a:bodyPr/>
        <a:lstStyle/>
        <a:p>
          <a:endParaRPr lang="en-US"/>
        </a:p>
      </dgm:t>
    </dgm:pt>
    <dgm:pt modelId="{08CAAE52-2607-40C3-971A-6BBD834A739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Present your products </a:t>
          </a:r>
        </a:p>
        <a:p>
          <a:r>
            <a:rPr lang="en-US" dirty="0">
              <a:solidFill>
                <a:schemeClr val="tx1"/>
              </a:solidFill>
            </a:rPr>
            <a:t>(sub-aim) </a:t>
          </a:r>
        </a:p>
      </dgm:t>
    </dgm:pt>
    <dgm:pt modelId="{CD1B21CA-EF30-474E-8539-772B2C580E5D}" type="parTrans" cxnId="{B9605A14-0941-4BBF-A0A2-7BB359746C44}">
      <dgm:prSet/>
      <dgm:spPr/>
      <dgm:t>
        <a:bodyPr/>
        <a:lstStyle/>
        <a:p>
          <a:endParaRPr lang="en-US"/>
        </a:p>
      </dgm:t>
    </dgm:pt>
    <dgm:pt modelId="{6A587965-E125-4E00-BD9D-0A000182943D}" type="sibTrans" cxnId="{B9605A14-0941-4BBF-A0A2-7BB359746C44}">
      <dgm:prSet/>
      <dgm:spPr/>
      <dgm:t>
        <a:bodyPr/>
        <a:lstStyle/>
        <a:p>
          <a:endParaRPr lang="en-US"/>
        </a:p>
      </dgm:t>
    </dgm:pt>
    <dgm:pt modelId="{233223A2-2D87-4284-9FB3-EFD32FD97BEF}" type="pres">
      <dgm:prSet presAssocID="{B4342E6E-8C4E-4317-87AB-BE374C01E0A8}" presName="rootnode" presStyleCnt="0">
        <dgm:presLayoutVars>
          <dgm:chMax/>
          <dgm:chPref/>
          <dgm:dir/>
          <dgm:animLvl val="lvl"/>
        </dgm:presLayoutVars>
      </dgm:prSet>
      <dgm:spPr/>
    </dgm:pt>
    <dgm:pt modelId="{E2A79853-01D9-4D78-B8D6-239AE28C5A8D}" type="pres">
      <dgm:prSet presAssocID="{9EEDCD51-AD30-4896-956F-00EADF4068A9}" presName="composite" presStyleCnt="0"/>
      <dgm:spPr/>
    </dgm:pt>
    <dgm:pt modelId="{E47A9287-D9DC-4C2D-8A8B-C3423718E756}" type="pres">
      <dgm:prSet presAssocID="{9EEDCD51-AD30-4896-956F-00EADF4068A9}" presName="bentUpArrow1" presStyleLbl="alignImgPlace1" presStyleIdx="0" presStyleCnt="2"/>
      <dgm:spPr/>
    </dgm:pt>
    <dgm:pt modelId="{8F519F35-6E3E-411E-841F-7E1E33818509}" type="pres">
      <dgm:prSet presAssocID="{9EEDCD51-AD30-4896-956F-00EADF4068A9}" presName="ParentText" presStyleLbl="node1" presStyleIdx="0" presStyleCnt="3" custScaleX="124441" custScaleY="121137">
        <dgm:presLayoutVars>
          <dgm:chMax val="1"/>
          <dgm:chPref val="1"/>
          <dgm:bulletEnabled val="1"/>
        </dgm:presLayoutVars>
      </dgm:prSet>
      <dgm:spPr/>
    </dgm:pt>
    <dgm:pt modelId="{09382EF3-95D5-482D-974C-8E0975CED5CC}" type="pres">
      <dgm:prSet presAssocID="{9EEDCD51-AD30-4896-956F-00EADF4068A9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17B14D36-9CE1-449E-874C-8AF0BE2D8984}" type="pres">
      <dgm:prSet presAssocID="{0053C554-27D7-4065-BC3A-771FA319A75D}" presName="sibTrans" presStyleCnt="0"/>
      <dgm:spPr/>
    </dgm:pt>
    <dgm:pt modelId="{2138354A-798B-43A2-9A10-92ADFD667E23}" type="pres">
      <dgm:prSet presAssocID="{92CEA095-68A5-4658-8EE1-4022CC98A668}" presName="composite" presStyleCnt="0"/>
      <dgm:spPr/>
    </dgm:pt>
    <dgm:pt modelId="{AEC8F17A-6074-4AB5-8743-613E4AF11C49}" type="pres">
      <dgm:prSet presAssocID="{92CEA095-68A5-4658-8EE1-4022CC98A668}" presName="bentUpArrow1" presStyleLbl="alignImgPlace1" presStyleIdx="1" presStyleCnt="2"/>
      <dgm:spPr/>
    </dgm:pt>
    <dgm:pt modelId="{F8B53B98-051A-44B3-A7D1-B470D34CE983}" type="pres">
      <dgm:prSet presAssocID="{92CEA095-68A5-4658-8EE1-4022CC98A668}" presName="ParentText" presStyleLbl="node1" presStyleIdx="1" presStyleCnt="3" custLinFactNeighborX="2271" custLinFactNeighborY="-541">
        <dgm:presLayoutVars>
          <dgm:chMax val="1"/>
          <dgm:chPref val="1"/>
          <dgm:bulletEnabled val="1"/>
        </dgm:presLayoutVars>
      </dgm:prSet>
      <dgm:spPr/>
    </dgm:pt>
    <dgm:pt modelId="{FB75D3DE-F411-4A68-B978-9E2D84B230D1}" type="pres">
      <dgm:prSet presAssocID="{92CEA095-68A5-4658-8EE1-4022CC98A668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94ABC362-AB09-41D7-BCAD-72C7445ECD36}" type="pres">
      <dgm:prSet presAssocID="{9B073E9A-83B8-46F4-BC09-876B69E4E577}" presName="sibTrans" presStyleCnt="0"/>
      <dgm:spPr/>
    </dgm:pt>
    <dgm:pt modelId="{3EB1E8A4-CB31-40F0-B892-7A42DD5E32C8}" type="pres">
      <dgm:prSet presAssocID="{08CAAE52-2607-40C3-971A-6BBD834A739A}" presName="composite" presStyleCnt="0"/>
      <dgm:spPr/>
    </dgm:pt>
    <dgm:pt modelId="{AA1F33D9-F801-4BCD-A06A-077D2752754B}" type="pres">
      <dgm:prSet presAssocID="{08CAAE52-2607-40C3-971A-6BBD834A739A}" presName="ParentText" presStyleLbl="node1" presStyleIdx="2" presStyleCnt="3" custLinFactNeighborX="-10217" custLinFactNeighborY="-12434">
        <dgm:presLayoutVars>
          <dgm:chMax val="1"/>
          <dgm:chPref val="1"/>
          <dgm:bulletEnabled val="1"/>
        </dgm:presLayoutVars>
      </dgm:prSet>
      <dgm:spPr/>
    </dgm:pt>
  </dgm:ptLst>
  <dgm:cxnLst>
    <dgm:cxn modelId="{B9605A14-0941-4BBF-A0A2-7BB359746C44}" srcId="{B4342E6E-8C4E-4317-87AB-BE374C01E0A8}" destId="{08CAAE52-2607-40C3-971A-6BBD834A739A}" srcOrd="2" destOrd="0" parTransId="{CD1B21CA-EF30-474E-8539-772B2C580E5D}" sibTransId="{6A587965-E125-4E00-BD9D-0A000182943D}"/>
    <dgm:cxn modelId="{9B806E3C-CB6A-460C-B833-E55461270041}" type="presOf" srcId="{9EEDCD51-AD30-4896-956F-00EADF4068A9}" destId="{8F519F35-6E3E-411E-841F-7E1E33818509}" srcOrd="0" destOrd="0" presId="urn:microsoft.com/office/officeart/2005/8/layout/StepDownProcess#1"/>
    <dgm:cxn modelId="{0B630B48-8938-496F-BBF7-4D57FA9CC443}" type="presOf" srcId="{92CEA095-68A5-4658-8EE1-4022CC98A668}" destId="{F8B53B98-051A-44B3-A7D1-B470D34CE983}" srcOrd="0" destOrd="0" presId="urn:microsoft.com/office/officeart/2005/8/layout/StepDownProcess#1"/>
    <dgm:cxn modelId="{DBAD189A-4294-4DEA-A27E-82A4FE215445}" type="presOf" srcId="{B4342E6E-8C4E-4317-87AB-BE374C01E0A8}" destId="{233223A2-2D87-4284-9FB3-EFD32FD97BEF}" srcOrd="0" destOrd="0" presId="urn:microsoft.com/office/officeart/2005/8/layout/StepDownProcess#1"/>
    <dgm:cxn modelId="{4E68E7D7-2EE0-4184-804D-91E89188C49F}" srcId="{B4342E6E-8C4E-4317-87AB-BE374C01E0A8}" destId="{9EEDCD51-AD30-4896-956F-00EADF4068A9}" srcOrd="0" destOrd="0" parTransId="{297B7813-9328-4607-AE8D-84EA40EE8272}" sibTransId="{0053C554-27D7-4065-BC3A-771FA319A75D}"/>
    <dgm:cxn modelId="{17711BE7-715A-4910-8BA5-75C59E6B562A}" srcId="{B4342E6E-8C4E-4317-87AB-BE374C01E0A8}" destId="{92CEA095-68A5-4658-8EE1-4022CC98A668}" srcOrd="1" destOrd="0" parTransId="{A428EED6-313E-42FC-B780-960C4AF0217A}" sibTransId="{9B073E9A-83B8-46F4-BC09-876B69E4E577}"/>
    <dgm:cxn modelId="{4CA15DFA-73A4-4CEF-A907-F2CC93D26868}" type="presOf" srcId="{08CAAE52-2607-40C3-971A-6BBD834A739A}" destId="{AA1F33D9-F801-4BCD-A06A-077D2752754B}" srcOrd="0" destOrd="0" presId="urn:microsoft.com/office/officeart/2005/8/layout/StepDownProcess#1"/>
    <dgm:cxn modelId="{7F2CCF82-CA4A-43B9-99DE-68379F18947E}" type="presParOf" srcId="{233223A2-2D87-4284-9FB3-EFD32FD97BEF}" destId="{E2A79853-01D9-4D78-B8D6-239AE28C5A8D}" srcOrd="0" destOrd="0" presId="urn:microsoft.com/office/officeart/2005/8/layout/StepDownProcess#1"/>
    <dgm:cxn modelId="{2600F306-BB30-493F-95D8-7DA943DA6B6B}" type="presParOf" srcId="{E2A79853-01D9-4D78-B8D6-239AE28C5A8D}" destId="{E47A9287-D9DC-4C2D-8A8B-C3423718E756}" srcOrd="0" destOrd="0" presId="urn:microsoft.com/office/officeart/2005/8/layout/StepDownProcess#1"/>
    <dgm:cxn modelId="{9815589E-3960-4638-A90E-47E8FB7AFCF5}" type="presParOf" srcId="{E2A79853-01D9-4D78-B8D6-239AE28C5A8D}" destId="{8F519F35-6E3E-411E-841F-7E1E33818509}" srcOrd="1" destOrd="0" presId="urn:microsoft.com/office/officeart/2005/8/layout/StepDownProcess#1"/>
    <dgm:cxn modelId="{E610174B-4906-41F6-B8D0-2A71405C53F6}" type="presParOf" srcId="{E2A79853-01D9-4D78-B8D6-239AE28C5A8D}" destId="{09382EF3-95D5-482D-974C-8E0975CED5CC}" srcOrd="2" destOrd="0" presId="urn:microsoft.com/office/officeart/2005/8/layout/StepDownProcess#1"/>
    <dgm:cxn modelId="{F2E52F59-A929-452B-8474-F099E7C69C28}" type="presParOf" srcId="{233223A2-2D87-4284-9FB3-EFD32FD97BEF}" destId="{17B14D36-9CE1-449E-874C-8AF0BE2D8984}" srcOrd="1" destOrd="0" presId="urn:microsoft.com/office/officeart/2005/8/layout/StepDownProcess#1"/>
    <dgm:cxn modelId="{C1BB9505-D9FD-4282-A095-8A2B9897FF00}" type="presParOf" srcId="{233223A2-2D87-4284-9FB3-EFD32FD97BEF}" destId="{2138354A-798B-43A2-9A10-92ADFD667E23}" srcOrd="2" destOrd="0" presId="urn:microsoft.com/office/officeart/2005/8/layout/StepDownProcess#1"/>
    <dgm:cxn modelId="{282024BD-A413-4EA5-8CBB-E5E1A38529C5}" type="presParOf" srcId="{2138354A-798B-43A2-9A10-92ADFD667E23}" destId="{AEC8F17A-6074-4AB5-8743-613E4AF11C49}" srcOrd="0" destOrd="0" presId="urn:microsoft.com/office/officeart/2005/8/layout/StepDownProcess#1"/>
    <dgm:cxn modelId="{553774ED-5F26-4057-A437-31F010F293A4}" type="presParOf" srcId="{2138354A-798B-43A2-9A10-92ADFD667E23}" destId="{F8B53B98-051A-44B3-A7D1-B470D34CE983}" srcOrd="1" destOrd="0" presId="urn:microsoft.com/office/officeart/2005/8/layout/StepDownProcess#1"/>
    <dgm:cxn modelId="{C2EED16F-6CE5-4DB2-9189-58BD80C90985}" type="presParOf" srcId="{2138354A-798B-43A2-9A10-92ADFD667E23}" destId="{FB75D3DE-F411-4A68-B978-9E2D84B230D1}" srcOrd="2" destOrd="0" presId="urn:microsoft.com/office/officeart/2005/8/layout/StepDownProcess#1"/>
    <dgm:cxn modelId="{704C6DE0-3DE0-4B29-86B5-CC1A42F7B891}" type="presParOf" srcId="{233223A2-2D87-4284-9FB3-EFD32FD97BEF}" destId="{94ABC362-AB09-41D7-BCAD-72C7445ECD36}" srcOrd="3" destOrd="0" presId="urn:microsoft.com/office/officeart/2005/8/layout/StepDownProcess#1"/>
    <dgm:cxn modelId="{6A339484-4B2D-4BDB-B622-6ACB7CD04774}" type="presParOf" srcId="{233223A2-2D87-4284-9FB3-EFD32FD97BEF}" destId="{3EB1E8A4-CB31-40F0-B892-7A42DD5E32C8}" srcOrd="4" destOrd="0" presId="urn:microsoft.com/office/officeart/2005/8/layout/StepDownProcess#1"/>
    <dgm:cxn modelId="{61131266-9CAE-4286-8994-4E8267074133}" type="presParOf" srcId="{3EB1E8A4-CB31-40F0-B892-7A42DD5E32C8}" destId="{AA1F33D9-F801-4BCD-A06A-077D2752754B}" srcOrd="0" destOrd="0" presId="urn:microsoft.com/office/officeart/2005/8/layout/StepDownProcess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7A9287-D9DC-4C2D-8A8B-C3423718E756}">
      <dsp:nvSpPr>
        <dsp:cNvPr id="0" name=""/>
        <dsp:cNvSpPr/>
      </dsp:nvSpPr>
      <dsp:spPr>
        <a:xfrm rot="5400000">
          <a:off x="1381687" y="1511607"/>
          <a:ext cx="1206264" cy="13732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19F35-6E3E-411E-841F-7E1E33818509}">
      <dsp:nvSpPr>
        <dsp:cNvPr id="0" name=""/>
        <dsp:cNvSpPr/>
      </dsp:nvSpPr>
      <dsp:spPr>
        <a:xfrm>
          <a:off x="813946" y="24219"/>
          <a:ext cx="2526948" cy="1721819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Design a poster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(main-aim) </a:t>
          </a:r>
        </a:p>
      </dsp:txBody>
      <dsp:txXfrm>
        <a:off x="898013" y="108286"/>
        <a:ext cx="2358814" cy="1553685"/>
      </dsp:txXfrm>
    </dsp:sp>
    <dsp:sp modelId="{09382EF3-95D5-482D-974C-8E0975CED5CC}">
      <dsp:nvSpPr>
        <dsp:cNvPr id="0" name=""/>
        <dsp:cNvSpPr/>
      </dsp:nvSpPr>
      <dsp:spPr>
        <a:xfrm>
          <a:off x="3092740" y="309999"/>
          <a:ext cx="1476894" cy="1148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C8F17A-6074-4AB5-8743-613E4AF11C49}">
      <dsp:nvSpPr>
        <dsp:cNvPr id="0" name=""/>
        <dsp:cNvSpPr/>
      </dsp:nvSpPr>
      <dsp:spPr>
        <a:xfrm rot="5400000">
          <a:off x="2936263" y="3108288"/>
          <a:ext cx="1206264" cy="13732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633793"/>
            <a:satOff val="-39969"/>
            <a:lumOff val="67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53B98-051A-44B3-A7D1-B470D34CE983}">
      <dsp:nvSpPr>
        <dsp:cNvPr id="0" name=""/>
        <dsp:cNvSpPr/>
      </dsp:nvSpPr>
      <dsp:spPr>
        <a:xfrm>
          <a:off x="2662792" y="1763429"/>
          <a:ext cx="2030639" cy="1421382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Write about favorite films (sub-aim) </a:t>
          </a:r>
        </a:p>
      </dsp:txBody>
      <dsp:txXfrm>
        <a:off x="2732191" y="1832828"/>
        <a:ext cx="1891841" cy="1282584"/>
      </dsp:txXfrm>
    </dsp:sp>
    <dsp:sp modelId="{FB75D3DE-F411-4A68-B978-9E2D84B230D1}">
      <dsp:nvSpPr>
        <dsp:cNvPr id="0" name=""/>
        <dsp:cNvSpPr/>
      </dsp:nvSpPr>
      <dsp:spPr>
        <a:xfrm>
          <a:off x="4647316" y="1906680"/>
          <a:ext cx="1476894" cy="1148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F33D9-F801-4BCD-A06A-077D2752754B}">
      <dsp:nvSpPr>
        <dsp:cNvPr id="0" name=""/>
        <dsp:cNvSpPr/>
      </dsp:nvSpPr>
      <dsp:spPr>
        <a:xfrm>
          <a:off x="4211936" y="3191065"/>
          <a:ext cx="2030639" cy="1421382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Present your products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(sub-aim) </a:t>
          </a:r>
        </a:p>
      </dsp:txBody>
      <dsp:txXfrm>
        <a:off x="4281335" y="3260464"/>
        <a:ext cx="1891841" cy="1282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#1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t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parTxLTRAlign" val="l"/>
                    <dgm:param type="stBulletLvl" val="1"/>
                    <dgm:param type="txAnchorVertCh" val="mid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e902569a1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e902569a1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e872b4c348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e872b4c348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1230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e872b4c348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e872b4c348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e902569a1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e902569a1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877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cb08cb8433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cb08cb8433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8925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9776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cb08cb8433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cb08cb8433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1. science fiction film </a:t>
            </a:r>
          </a:p>
          <a:p>
            <a:pPr marL="158750" indent="0">
              <a:buNone/>
            </a:pPr>
            <a:r>
              <a:rPr lang="en-US" dirty="0"/>
              <a:t>2. comedy </a:t>
            </a:r>
          </a:p>
          <a:p>
            <a:pPr marL="158750" indent="0">
              <a:buNone/>
            </a:pPr>
            <a:r>
              <a:rPr lang="en-US" dirty="0"/>
              <a:t>3. horror film </a:t>
            </a:r>
          </a:p>
          <a:p>
            <a:pPr marL="158750" indent="0">
              <a:buNone/>
            </a:pPr>
            <a:r>
              <a:rPr lang="en-US" dirty="0"/>
              <a:t>4. documentary </a:t>
            </a:r>
          </a:p>
          <a:p>
            <a:pPr marL="158750" indent="0">
              <a:buNone/>
            </a:pPr>
            <a:r>
              <a:rPr lang="en-US" dirty="0"/>
              <a:t>5. fantasy </a:t>
            </a:r>
          </a:p>
          <a:p>
            <a:pPr marL="158750" indent="0">
              <a:buNone/>
            </a:pPr>
            <a:r>
              <a:rPr lang="en-US" dirty="0"/>
              <a:t>a. This type of film makes you laugh. </a:t>
            </a:r>
          </a:p>
          <a:p>
            <a:pPr marL="158750" indent="0">
              <a:buNone/>
            </a:pPr>
            <a:r>
              <a:rPr lang="en-US" dirty="0"/>
              <a:t>b. This type of film has supernatural events. </a:t>
            </a:r>
          </a:p>
          <a:p>
            <a:pPr marL="158750" indent="0">
              <a:buNone/>
            </a:pPr>
            <a:r>
              <a:rPr lang="en-US" dirty="0"/>
              <a:t>c. This type of film gives us useful information about animals, science or technology. </a:t>
            </a:r>
          </a:p>
          <a:p>
            <a:pPr marL="158750" indent="0">
              <a:buNone/>
            </a:pPr>
            <a:r>
              <a:rPr lang="en-US" dirty="0"/>
              <a:t>d. This type of film is about life in the future, robots, and space travel. </a:t>
            </a:r>
          </a:p>
          <a:p>
            <a:pPr marL="158750" indent="0">
              <a:buNone/>
            </a:pPr>
            <a:r>
              <a:rPr lang="en-US" dirty="0"/>
              <a:t>e. This is a frightening type of film.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480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cb08cb8433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cb08cb8433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160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cb08cb8433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cb08cb8433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275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name of the film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type of film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its director and main actors / actresses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a short summary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your overall opinion about the film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the showtime and cinema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pictures or photos to illustrate the film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80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7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2331300" y="723375"/>
            <a:ext cx="448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215085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1"/>
          </p:nvPr>
        </p:nvSpPr>
        <p:spPr>
          <a:xfrm>
            <a:off x="2331325" y="3942163"/>
            <a:ext cx="4481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6133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pencil - Light paper">
  <p:cSld name="One pencil - Light paper">
    <p:bg>
      <p:bgPr>
        <a:solidFill>
          <a:schemeClr val="accent5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3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230350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name="adj" fmla="val 5282"/>
            </a:avLst>
          </a:prstGeom>
          <a:solidFill>
            <a:schemeClr val="lt1"/>
          </a:solidFill>
          <a:ln>
            <a:noFill/>
          </a:ln>
          <a:effectLst>
            <a:outerShdw blurRad="242888" dist="95250" dir="582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" name="Google Shape;10;p2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name="adj" fmla="val 13118"/>
            </a:avLst>
          </a:prstGeom>
          <a:solidFill>
            <a:schemeClr val="accent1"/>
          </a:solidFill>
          <a:ln>
            <a:noFill/>
          </a:ln>
          <a:effectLst>
            <a:outerShdw blurRad="242888" dist="95250" dir="582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" name="Google Shape;11;p2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name="adj" fmla="val 957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" name="Google Shape;12;p2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name="adj" fmla="val 528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" name="Google Shape;13;p2"/>
          <p:cNvSpPr/>
          <p:nvPr/>
        </p:nvSpPr>
        <p:spPr>
          <a:xfrm>
            <a:off x="859775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F3F3F3">
              <a:alpha val="5809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" name="Google Shape;14;p2"/>
          <p:cNvSpPr/>
          <p:nvPr/>
        </p:nvSpPr>
        <p:spPr>
          <a:xfrm>
            <a:off x="1517958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EFEFEF">
              <a:alpha val="6201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5" name="Google Shape;15;p2"/>
          <p:cNvSpPr/>
          <p:nvPr/>
        </p:nvSpPr>
        <p:spPr>
          <a:xfrm>
            <a:off x="2235587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D9D9D9">
              <a:alpha val="452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" name="Google Shape;16;p2"/>
          <p:cNvSpPr/>
          <p:nvPr/>
        </p:nvSpPr>
        <p:spPr>
          <a:xfrm>
            <a:off x="2960701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CCCCCC">
              <a:alpha val="5084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7" name="Google Shape;17;p2"/>
          <p:cNvSpPr/>
          <p:nvPr/>
        </p:nvSpPr>
        <p:spPr>
          <a:xfrm>
            <a:off x="6762927" y="2165975"/>
            <a:ext cx="2125435" cy="2716674"/>
          </a:xfrm>
          <a:custGeom>
            <a:avLst/>
            <a:gdLst/>
            <a:ahLst/>
            <a:cxnLst/>
            <a:rect l="l" t="t" r="r" b="b"/>
            <a:pathLst>
              <a:path w="32167" h="41115" extrusionOk="0">
                <a:moveTo>
                  <a:pt x="32135" y="1"/>
                </a:moveTo>
                <a:lnTo>
                  <a:pt x="0" y="41114"/>
                </a:lnTo>
                <a:lnTo>
                  <a:pt x="12508" y="41114"/>
                </a:lnTo>
                <a:lnTo>
                  <a:pt x="32167" y="14335"/>
                </a:lnTo>
                <a:lnTo>
                  <a:pt x="32167" y="410"/>
                </a:lnTo>
                <a:cubicBezTo>
                  <a:pt x="32167" y="284"/>
                  <a:pt x="32135" y="127"/>
                  <a:pt x="32135" y="1"/>
                </a:cubicBezTo>
                <a:close/>
              </a:path>
            </a:pathLst>
          </a:custGeom>
          <a:solidFill>
            <a:srgbClr val="3A4C8C">
              <a:alpha val="2179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8" name="Google Shape;18;p2"/>
          <p:cNvSpPr/>
          <p:nvPr/>
        </p:nvSpPr>
        <p:spPr>
          <a:xfrm>
            <a:off x="7453235" y="3052757"/>
            <a:ext cx="1430193" cy="1829881"/>
          </a:xfrm>
          <a:custGeom>
            <a:avLst/>
            <a:gdLst/>
            <a:ahLst/>
            <a:cxnLst/>
            <a:rect l="l" t="t" r="r" b="b"/>
            <a:pathLst>
              <a:path w="21645" h="27694" extrusionOk="0">
                <a:moveTo>
                  <a:pt x="21645" y="1"/>
                </a:moveTo>
                <a:lnTo>
                  <a:pt x="1" y="27693"/>
                </a:lnTo>
                <a:lnTo>
                  <a:pt x="12477" y="27693"/>
                </a:lnTo>
                <a:lnTo>
                  <a:pt x="21645" y="15217"/>
                </a:lnTo>
                <a:lnTo>
                  <a:pt x="21645" y="1"/>
                </a:lnTo>
                <a:close/>
              </a:path>
            </a:pathLst>
          </a:custGeom>
          <a:solidFill>
            <a:srgbClr val="3A4C8C">
              <a:alpha val="2904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9" name="Google Shape;19;p2"/>
          <p:cNvSpPr/>
          <p:nvPr/>
        </p:nvSpPr>
        <p:spPr>
          <a:xfrm>
            <a:off x="8152086" y="3941652"/>
            <a:ext cx="734886" cy="940974"/>
          </a:xfrm>
          <a:custGeom>
            <a:avLst/>
            <a:gdLst/>
            <a:ahLst/>
            <a:cxnLst/>
            <a:rect l="l" t="t" r="r" b="b"/>
            <a:pathLst>
              <a:path w="11122" h="14241" extrusionOk="0">
                <a:moveTo>
                  <a:pt x="11121" y="0"/>
                </a:moveTo>
                <a:lnTo>
                  <a:pt x="0" y="14240"/>
                </a:lnTo>
                <a:lnTo>
                  <a:pt x="7750" y="14240"/>
                </a:lnTo>
                <a:cubicBezTo>
                  <a:pt x="9609" y="14240"/>
                  <a:pt x="11121" y="12728"/>
                  <a:pt x="11121" y="10838"/>
                </a:cubicBezTo>
                <a:lnTo>
                  <a:pt x="11121" y="0"/>
                </a:lnTo>
                <a:close/>
              </a:path>
            </a:pathLst>
          </a:custGeom>
          <a:solidFill>
            <a:srgbClr val="3A4C8C">
              <a:alpha val="5140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704850" y="1150900"/>
            <a:ext cx="4862400" cy="25896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125" b="1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699900" y="4188325"/>
            <a:ext cx="5481900" cy="4263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10800000">
            <a:off x="258075" y="253950"/>
            <a:ext cx="6209400" cy="690300"/>
          </a:xfrm>
          <a:prstGeom prst="round2SameRect">
            <a:avLst>
              <a:gd name="adj1" fmla="val 0"/>
              <a:gd name="adj2" fmla="val 3725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3" name="Google Shape;23;p2"/>
          <p:cNvSpPr/>
          <p:nvPr/>
        </p:nvSpPr>
        <p:spPr>
          <a:xfrm>
            <a:off x="2579425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3A4C8C">
              <a:alpha val="503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4" name="Google Shape;24;p2"/>
          <p:cNvSpPr/>
          <p:nvPr/>
        </p:nvSpPr>
        <p:spPr>
          <a:xfrm>
            <a:off x="2830946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rgbClr val="3A4C8C">
              <a:alpha val="1117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5" name="Google Shape;25;p2"/>
          <p:cNvSpPr/>
          <p:nvPr/>
        </p:nvSpPr>
        <p:spPr>
          <a:xfrm>
            <a:off x="3086274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3A4C8C">
              <a:alpha val="2904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6" name="Google Shape;26;p2"/>
          <p:cNvSpPr/>
          <p:nvPr/>
        </p:nvSpPr>
        <p:spPr>
          <a:xfrm>
            <a:off x="3319645" y="253950"/>
            <a:ext cx="793454" cy="688012"/>
          </a:xfrm>
          <a:custGeom>
            <a:avLst/>
            <a:gdLst/>
            <a:ahLst/>
            <a:cxnLst/>
            <a:rect l="l" t="t" r="r" b="b"/>
            <a:pathLst>
              <a:path w="52330" h="45526" extrusionOk="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rgbClr val="3A4C8C">
              <a:alpha val="5140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710100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name="adj" fmla="val 5329"/>
            </a:avLst>
          </a:prstGeom>
          <a:solidFill>
            <a:schemeClr val="lt1"/>
          </a:solidFill>
          <a:ln>
            <a:noFill/>
          </a:ln>
          <a:effectLst>
            <a:outerShdw blurRad="242888" dist="95250" dir="5760000" algn="bl" rotWithShape="0">
              <a:srgbClr val="231F20">
                <a:alpha val="23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74;p6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name="adj1" fmla="val 0"/>
              <a:gd name="adj2" fmla="val 3623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75;p6"/>
          <p:cNvSpPr/>
          <p:nvPr/>
        </p:nvSpPr>
        <p:spPr>
          <a:xfrm>
            <a:off x="859775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F3F3F3">
              <a:alpha val="5809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76;p6"/>
          <p:cNvSpPr/>
          <p:nvPr/>
        </p:nvSpPr>
        <p:spPr>
          <a:xfrm>
            <a:off x="1517958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EFEFEF">
              <a:alpha val="6201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77;p6"/>
          <p:cNvSpPr/>
          <p:nvPr/>
        </p:nvSpPr>
        <p:spPr>
          <a:xfrm>
            <a:off x="2235587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D9D9D9">
              <a:alpha val="452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78;p6"/>
          <p:cNvSpPr/>
          <p:nvPr/>
        </p:nvSpPr>
        <p:spPr>
          <a:xfrm>
            <a:off x="2960701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CCCCCC">
              <a:alpha val="5084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79;p6"/>
          <p:cNvSpPr txBox="1">
            <a:spLocks noGrp="1"/>
          </p:cNvSpPr>
          <p:nvPr>
            <p:ph type="ctrTitle"/>
          </p:nvPr>
        </p:nvSpPr>
        <p:spPr>
          <a:xfrm>
            <a:off x="704850" y="1123950"/>
            <a:ext cx="7739100" cy="8001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50" b="1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6"/>
          <p:cNvSpPr/>
          <p:nvPr/>
        </p:nvSpPr>
        <p:spPr>
          <a:xfrm>
            <a:off x="2579425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3A4C8C">
              <a:alpha val="503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81;p6"/>
          <p:cNvSpPr/>
          <p:nvPr/>
        </p:nvSpPr>
        <p:spPr>
          <a:xfrm>
            <a:off x="2830946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rgbClr val="3A4C8C">
              <a:alpha val="1117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82;p6"/>
          <p:cNvSpPr/>
          <p:nvPr/>
        </p:nvSpPr>
        <p:spPr>
          <a:xfrm>
            <a:off x="3086274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3A4C8C">
              <a:alpha val="2904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83;p6"/>
          <p:cNvSpPr/>
          <p:nvPr/>
        </p:nvSpPr>
        <p:spPr>
          <a:xfrm>
            <a:off x="3319645" y="253950"/>
            <a:ext cx="793454" cy="688012"/>
          </a:xfrm>
          <a:custGeom>
            <a:avLst/>
            <a:gdLst/>
            <a:ahLst/>
            <a:cxnLst/>
            <a:rect l="l" t="t" r="r" b="b"/>
            <a:pathLst>
              <a:path w="52330" h="45526" extrusionOk="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rgbClr val="3A4C8C">
              <a:alpha val="5140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028590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name="adj" fmla="val 5282"/>
            </a:avLst>
          </a:prstGeom>
          <a:solidFill>
            <a:schemeClr val="lt1"/>
          </a:solidFill>
          <a:ln>
            <a:noFill/>
          </a:ln>
          <a:effectLst>
            <a:outerShdw blurRad="242888" dist="95250" dir="582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86;p7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name="adj" fmla="val 13118"/>
            </a:avLst>
          </a:prstGeom>
          <a:solidFill>
            <a:schemeClr val="dk2"/>
          </a:solidFill>
          <a:ln>
            <a:noFill/>
          </a:ln>
          <a:effectLst>
            <a:outerShdw blurRad="242888" dist="95250" dir="582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87;p7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name="adj" fmla="val 528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88;p7"/>
          <p:cNvSpPr/>
          <p:nvPr/>
        </p:nvSpPr>
        <p:spPr>
          <a:xfrm>
            <a:off x="859775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F3F3F3">
              <a:alpha val="5809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89;p7"/>
          <p:cNvSpPr/>
          <p:nvPr/>
        </p:nvSpPr>
        <p:spPr>
          <a:xfrm>
            <a:off x="1517958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EFEFEF">
              <a:alpha val="6201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90;p7"/>
          <p:cNvSpPr/>
          <p:nvPr/>
        </p:nvSpPr>
        <p:spPr>
          <a:xfrm>
            <a:off x="2235587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D9D9D9">
              <a:alpha val="452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91;p7"/>
          <p:cNvSpPr/>
          <p:nvPr/>
        </p:nvSpPr>
        <p:spPr>
          <a:xfrm>
            <a:off x="2960701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CCCCCC">
              <a:alpha val="5084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92;p7"/>
          <p:cNvSpPr txBox="1">
            <a:spLocks noGrp="1"/>
          </p:cNvSpPr>
          <p:nvPr>
            <p:ph type="subTitle" idx="1"/>
          </p:nvPr>
        </p:nvSpPr>
        <p:spPr>
          <a:xfrm>
            <a:off x="699900" y="2423650"/>
            <a:ext cx="5010900" cy="21909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9pPr>
          </a:lstStyle>
          <a:p>
            <a:endParaRPr/>
          </a:p>
        </p:txBody>
      </p:sp>
      <p:sp>
        <p:nvSpPr>
          <p:cNvPr id="93" name="Google Shape;93;p7"/>
          <p:cNvSpPr/>
          <p:nvPr/>
        </p:nvSpPr>
        <p:spPr>
          <a:xfrm rot="10800000">
            <a:off x="258075" y="253950"/>
            <a:ext cx="6209400" cy="690300"/>
          </a:xfrm>
          <a:prstGeom prst="round2SameRect">
            <a:avLst>
              <a:gd name="adj1" fmla="val 0"/>
              <a:gd name="adj2" fmla="val 3725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94;p7"/>
          <p:cNvSpPr txBox="1">
            <a:spLocks noGrp="1"/>
          </p:cNvSpPr>
          <p:nvPr>
            <p:ph type="ctrTitle"/>
          </p:nvPr>
        </p:nvSpPr>
        <p:spPr>
          <a:xfrm>
            <a:off x="704850" y="1123950"/>
            <a:ext cx="5184300" cy="8001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50" b="1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7"/>
          <p:cNvSpPr/>
          <p:nvPr/>
        </p:nvSpPr>
        <p:spPr>
          <a:xfrm>
            <a:off x="2579425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3A4C8C">
              <a:alpha val="503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96;p7"/>
          <p:cNvSpPr/>
          <p:nvPr/>
        </p:nvSpPr>
        <p:spPr>
          <a:xfrm>
            <a:off x="2830946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rgbClr val="3A4C8C">
              <a:alpha val="1117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97;p7"/>
          <p:cNvSpPr/>
          <p:nvPr/>
        </p:nvSpPr>
        <p:spPr>
          <a:xfrm>
            <a:off x="3086274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3A4C8C">
              <a:alpha val="2904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98;p7"/>
          <p:cNvSpPr/>
          <p:nvPr/>
        </p:nvSpPr>
        <p:spPr>
          <a:xfrm>
            <a:off x="3319645" y="253950"/>
            <a:ext cx="793454" cy="688012"/>
          </a:xfrm>
          <a:custGeom>
            <a:avLst/>
            <a:gdLst/>
            <a:ahLst/>
            <a:cxnLst/>
            <a:rect l="l" t="t" r="r" b="b"/>
            <a:pathLst>
              <a:path w="52330" h="45526" extrusionOk="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rgbClr val="3A4C8C">
              <a:alpha val="5140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498005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name="adj" fmla="val 5329"/>
            </a:avLst>
          </a:prstGeom>
          <a:solidFill>
            <a:schemeClr val="lt1"/>
          </a:solidFill>
          <a:ln>
            <a:noFill/>
          </a:ln>
          <a:effectLst>
            <a:outerShdw blurRad="242888" dist="95250" dir="576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19;p9"/>
          <p:cNvSpPr/>
          <p:nvPr/>
        </p:nvSpPr>
        <p:spPr>
          <a:xfrm>
            <a:off x="859775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F3F3F3">
              <a:alpha val="5809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20;p9"/>
          <p:cNvSpPr/>
          <p:nvPr/>
        </p:nvSpPr>
        <p:spPr>
          <a:xfrm>
            <a:off x="1517958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EFEFEF">
              <a:alpha val="6201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21;p9"/>
          <p:cNvSpPr/>
          <p:nvPr/>
        </p:nvSpPr>
        <p:spPr>
          <a:xfrm>
            <a:off x="2235587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D9D9D9">
              <a:alpha val="452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22;p9"/>
          <p:cNvSpPr/>
          <p:nvPr/>
        </p:nvSpPr>
        <p:spPr>
          <a:xfrm>
            <a:off x="2960701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CCCCCC">
              <a:alpha val="5084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23;p9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name="adj1" fmla="val 0"/>
              <a:gd name="adj2" fmla="val 3623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24;p9"/>
          <p:cNvSpPr txBox="1">
            <a:spLocks noGrp="1"/>
          </p:cNvSpPr>
          <p:nvPr>
            <p:ph type="subTitle" idx="1"/>
          </p:nvPr>
        </p:nvSpPr>
        <p:spPr>
          <a:xfrm>
            <a:off x="699900" y="3620200"/>
            <a:ext cx="6393900" cy="9945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ctrTitle"/>
          </p:nvPr>
        </p:nvSpPr>
        <p:spPr>
          <a:xfrm>
            <a:off x="704850" y="1150900"/>
            <a:ext cx="7739100" cy="1258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125" b="1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9"/>
          <p:cNvSpPr/>
          <p:nvPr/>
        </p:nvSpPr>
        <p:spPr>
          <a:xfrm>
            <a:off x="2579425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3A4C8C">
              <a:alpha val="503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27;p9"/>
          <p:cNvSpPr/>
          <p:nvPr/>
        </p:nvSpPr>
        <p:spPr>
          <a:xfrm>
            <a:off x="2830946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rgbClr val="3A4C8C">
              <a:alpha val="1117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28;p9"/>
          <p:cNvSpPr/>
          <p:nvPr/>
        </p:nvSpPr>
        <p:spPr>
          <a:xfrm>
            <a:off x="3086274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3A4C8C">
              <a:alpha val="2904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29;p9"/>
          <p:cNvSpPr/>
          <p:nvPr/>
        </p:nvSpPr>
        <p:spPr>
          <a:xfrm>
            <a:off x="3319645" y="253950"/>
            <a:ext cx="793454" cy="688012"/>
          </a:xfrm>
          <a:custGeom>
            <a:avLst/>
            <a:gdLst/>
            <a:ahLst/>
            <a:cxnLst/>
            <a:rect l="l" t="t" r="r" b="b"/>
            <a:pathLst>
              <a:path w="52330" h="45526" extrusionOk="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rgbClr val="3A4C8C">
              <a:alpha val="5140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82772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550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name="adj" fmla="val 5329"/>
            </a:avLst>
          </a:prstGeom>
          <a:solidFill>
            <a:schemeClr val="lt1"/>
          </a:solidFill>
          <a:ln>
            <a:noFill/>
          </a:ln>
          <a:effectLst>
            <a:outerShdw blurRad="242888" dist="95250" dir="576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2" name="Google Shape;162;p13"/>
          <p:cNvSpPr/>
          <p:nvPr/>
        </p:nvSpPr>
        <p:spPr>
          <a:xfrm>
            <a:off x="859775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F3F3F3">
              <a:alpha val="5809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3" name="Google Shape;163;p13"/>
          <p:cNvSpPr/>
          <p:nvPr/>
        </p:nvSpPr>
        <p:spPr>
          <a:xfrm>
            <a:off x="1517958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EFEFEF">
              <a:alpha val="6201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4" name="Google Shape;164;p13"/>
          <p:cNvSpPr/>
          <p:nvPr/>
        </p:nvSpPr>
        <p:spPr>
          <a:xfrm>
            <a:off x="2235587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D9D9D9">
              <a:alpha val="452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" name="Google Shape;165;p13"/>
          <p:cNvSpPr/>
          <p:nvPr/>
        </p:nvSpPr>
        <p:spPr>
          <a:xfrm>
            <a:off x="2960701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CCCCCC">
              <a:alpha val="5084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6" name="Google Shape;166;p13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name="adj1" fmla="val 0"/>
              <a:gd name="adj2" fmla="val 3623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7" name="Google Shape;167;p13"/>
          <p:cNvSpPr txBox="1">
            <a:spLocks noGrp="1"/>
          </p:cNvSpPr>
          <p:nvPr>
            <p:ph type="ctrTitle"/>
          </p:nvPr>
        </p:nvSpPr>
        <p:spPr>
          <a:xfrm>
            <a:off x="704850" y="1123950"/>
            <a:ext cx="7739100" cy="8001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50" b="1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2"/>
          </p:nvPr>
        </p:nvSpPr>
        <p:spPr>
          <a:xfrm>
            <a:off x="2140045" y="1949550"/>
            <a:ext cx="218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 b="1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"/>
          </p:nvPr>
        </p:nvSpPr>
        <p:spPr>
          <a:xfrm>
            <a:off x="2126771" y="2459875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3" hasCustomPrompt="1"/>
          </p:nvPr>
        </p:nvSpPr>
        <p:spPr>
          <a:xfrm>
            <a:off x="704850" y="1949550"/>
            <a:ext cx="1384800" cy="11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600" b="1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4"/>
          </p:nvPr>
        </p:nvSpPr>
        <p:spPr>
          <a:xfrm>
            <a:off x="6131995" y="1949550"/>
            <a:ext cx="218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 b="1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5"/>
          </p:nvPr>
        </p:nvSpPr>
        <p:spPr>
          <a:xfrm>
            <a:off x="6118721" y="2459875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6" hasCustomPrompt="1"/>
          </p:nvPr>
        </p:nvSpPr>
        <p:spPr>
          <a:xfrm>
            <a:off x="4696800" y="1949550"/>
            <a:ext cx="1384800" cy="11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600" b="1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7"/>
          </p:nvPr>
        </p:nvSpPr>
        <p:spPr>
          <a:xfrm>
            <a:off x="2140045" y="3386375"/>
            <a:ext cx="218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 b="1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8"/>
          </p:nvPr>
        </p:nvSpPr>
        <p:spPr>
          <a:xfrm>
            <a:off x="2126771" y="3896700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9" hasCustomPrompt="1"/>
          </p:nvPr>
        </p:nvSpPr>
        <p:spPr>
          <a:xfrm>
            <a:off x="704850" y="3386375"/>
            <a:ext cx="1384800" cy="11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600" b="1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3"/>
          </p:nvPr>
        </p:nvSpPr>
        <p:spPr>
          <a:xfrm>
            <a:off x="6131995" y="3386375"/>
            <a:ext cx="218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 b="1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14"/>
          </p:nvPr>
        </p:nvSpPr>
        <p:spPr>
          <a:xfrm>
            <a:off x="6118721" y="3896700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15" hasCustomPrompt="1"/>
          </p:nvPr>
        </p:nvSpPr>
        <p:spPr>
          <a:xfrm>
            <a:off x="4696800" y="3386375"/>
            <a:ext cx="1384800" cy="11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600" b="1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27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/>
          <p:nvPr/>
        </p:nvSpPr>
        <p:spPr>
          <a:xfrm>
            <a:off x="2579425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3A4C8C">
              <a:alpha val="503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81" name="Google Shape;181;p13"/>
          <p:cNvSpPr/>
          <p:nvPr/>
        </p:nvSpPr>
        <p:spPr>
          <a:xfrm>
            <a:off x="2830946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rgbClr val="3A4C8C">
              <a:alpha val="1117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82" name="Google Shape;182;p13"/>
          <p:cNvSpPr/>
          <p:nvPr/>
        </p:nvSpPr>
        <p:spPr>
          <a:xfrm>
            <a:off x="3086274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3A4C8C">
              <a:alpha val="2904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83" name="Google Shape;183;p13"/>
          <p:cNvSpPr/>
          <p:nvPr/>
        </p:nvSpPr>
        <p:spPr>
          <a:xfrm>
            <a:off x="3319645" y="253950"/>
            <a:ext cx="793454" cy="688012"/>
          </a:xfrm>
          <a:custGeom>
            <a:avLst/>
            <a:gdLst/>
            <a:ahLst/>
            <a:cxnLst/>
            <a:rect l="l" t="t" r="r" b="b"/>
            <a:pathLst>
              <a:path w="52330" h="45526" extrusionOk="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rgbClr val="3A4C8C">
              <a:alpha val="5140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184748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3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naheim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name="adj" fmla="val 5282"/>
            </a:avLst>
          </a:prstGeom>
          <a:solidFill>
            <a:schemeClr val="lt1"/>
          </a:solidFill>
          <a:ln>
            <a:noFill/>
          </a:ln>
          <a:effectLst>
            <a:outerShdw blurRad="242888" dist="95250" dir="582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86" name="Google Shape;186;p14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name="adj" fmla="val 13118"/>
            </a:avLst>
          </a:prstGeom>
          <a:solidFill>
            <a:schemeClr val="accent4"/>
          </a:solidFill>
          <a:ln>
            <a:noFill/>
          </a:ln>
          <a:effectLst>
            <a:outerShdw blurRad="242888" dist="95250" dir="582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87" name="Google Shape;187;p14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name="adj" fmla="val 957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88" name="Google Shape;188;p14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name="adj" fmla="val 528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89" name="Google Shape;189;p14"/>
          <p:cNvSpPr/>
          <p:nvPr/>
        </p:nvSpPr>
        <p:spPr>
          <a:xfrm rot="10800000">
            <a:off x="258075" y="253950"/>
            <a:ext cx="6209400" cy="690300"/>
          </a:xfrm>
          <a:prstGeom prst="round2SameRect">
            <a:avLst>
              <a:gd name="adj1" fmla="val 0"/>
              <a:gd name="adj2" fmla="val 372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90" name="Google Shape;190;p14"/>
          <p:cNvSpPr/>
          <p:nvPr/>
        </p:nvSpPr>
        <p:spPr>
          <a:xfrm>
            <a:off x="859775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F3F3F3">
              <a:alpha val="5809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91" name="Google Shape;191;p14"/>
          <p:cNvSpPr/>
          <p:nvPr/>
        </p:nvSpPr>
        <p:spPr>
          <a:xfrm>
            <a:off x="1517958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EFEFEF">
              <a:alpha val="6201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92" name="Google Shape;192;p14"/>
          <p:cNvSpPr/>
          <p:nvPr/>
        </p:nvSpPr>
        <p:spPr>
          <a:xfrm>
            <a:off x="2235587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D9D9D9">
              <a:alpha val="452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93" name="Google Shape;193;p14"/>
          <p:cNvSpPr/>
          <p:nvPr/>
        </p:nvSpPr>
        <p:spPr>
          <a:xfrm>
            <a:off x="2960701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CCCCCC">
              <a:alpha val="5084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94" name="Google Shape;194;p14"/>
          <p:cNvSpPr/>
          <p:nvPr/>
        </p:nvSpPr>
        <p:spPr>
          <a:xfrm>
            <a:off x="6762927" y="2165975"/>
            <a:ext cx="2125435" cy="2716674"/>
          </a:xfrm>
          <a:custGeom>
            <a:avLst/>
            <a:gdLst/>
            <a:ahLst/>
            <a:cxnLst/>
            <a:rect l="l" t="t" r="r" b="b"/>
            <a:pathLst>
              <a:path w="32167" h="41115" extrusionOk="0">
                <a:moveTo>
                  <a:pt x="32135" y="1"/>
                </a:moveTo>
                <a:lnTo>
                  <a:pt x="0" y="41114"/>
                </a:lnTo>
                <a:lnTo>
                  <a:pt x="12508" y="41114"/>
                </a:lnTo>
                <a:lnTo>
                  <a:pt x="32167" y="14335"/>
                </a:lnTo>
                <a:lnTo>
                  <a:pt x="32167" y="410"/>
                </a:lnTo>
                <a:cubicBezTo>
                  <a:pt x="32167" y="284"/>
                  <a:pt x="32135" y="127"/>
                  <a:pt x="32135" y="1"/>
                </a:cubicBezTo>
                <a:close/>
              </a:path>
            </a:pathLst>
          </a:custGeom>
          <a:solidFill>
            <a:srgbClr val="BB231A">
              <a:alpha val="2961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95" name="Google Shape;195;p14"/>
          <p:cNvSpPr/>
          <p:nvPr/>
        </p:nvSpPr>
        <p:spPr>
          <a:xfrm>
            <a:off x="7453235" y="3052757"/>
            <a:ext cx="1430193" cy="1829881"/>
          </a:xfrm>
          <a:custGeom>
            <a:avLst/>
            <a:gdLst/>
            <a:ahLst/>
            <a:cxnLst/>
            <a:rect l="l" t="t" r="r" b="b"/>
            <a:pathLst>
              <a:path w="21645" h="27694" extrusionOk="0">
                <a:moveTo>
                  <a:pt x="21645" y="1"/>
                </a:moveTo>
                <a:lnTo>
                  <a:pt x="1" y="27693"/>
                </a:lnTo>
                <a:lnTo>
                  <a:pt x="12477" y="27693"/>
                </a:lnTo>
                <a:lnTo>
                  <a:pt x="21645" y="15217"/>
                </a:lnTo>
                <a:lnTo>
                  <a:pt x="21645" y="1"/>
                </a:lnTo>
                <a:close/>
              </a:path>
            </a:pathLst>
          </a:custGeom>
          <a:solidFill>
            <a:srgbClr val="BB231A">
              <a:alpha val="5251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96" name="Google Shape;196;p14"/>
          <p:cNvSpPr/>
          <p:nvPr/>
        </p:nvSpPr>
        <p:spPr>
          <a:xfrm>
            <a:off x="8152086" y="3941652"/>
            <a:ext cx="734886" cy="940974"/>
          </a:xfrm>
          <a:custGeom>
            <a:avLst/>
            <a:gdLst/>
            <a:ahLst/>
            <a:cxnLst/>
            <a:rect l="l" t="t" r="r" b="b"/>
            <a:pathLst>
              <a:path w="11122" h="14241" extrusionOk="0">
                <a:moveTo>
                  <a:pt x="11121" y="0"/>
                </a:moveTo>
                <a:lnTo>
                  <a:pt x="0" y="14240"/>
                </a:lnTo>
                <a:lnTo>
                  <a:pt x="7750" y="14240"/>
                </a:lnTo>
                <a:cubicBezTo>
                  <a:pt x="9609" y="14240"/>
                  <a:pt x="11121" y="12728"/>
                  <a:pt x="11121" y="10838"/>
                </a:cubicBezTo>
                <a:lnTo>
                  <a:pt x="11121" y="0"/>
                </a:lnTo>
                <a:close/>
              </a:path>
            </a:pathLst>
          </a:custGeom>
          <a:solidFill>
            <a:srgbClr val="BB231A">
              <a:alpha val="8268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97" name="Google Shape;197;p14"/>
          <p:cNvSpPr txBox="1">
            <a:spLocks noGrp="1"/>
          </p:cNvSpPr>
          <p:nvPr>
            <p:ph type="ctrTitle"/>
          </p:nvPr>
        </p:nvSpPr>
        <p:spPr>
          <a:xfrm>
            <a:off x="704850" y="1150900"/>
            <a:ext cx="5464800" cy="19353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875" b="1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subTitle" idx="1"/>
          </p:nvPr>
        </p:nvSpPr>
        <p:spPr>
          <a:xfrm>
            <a:off x="704850" y="3838575"/>
            <a:ext cx="5020500" cy="781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199" name="Google Shape;199;p14"/>
          <p:cNvSpPr/>
          <p:nvPr/>
        </p:nvSpPr>
        <p:spPr>
          <a:xfrm>
            <a:off x="2579425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BB231A">
              <a:alpha val="1397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00" name="Google Shape;200;p14"/>
          <p:cNvSpPr/>
          <p:nvPr/>
        </p:nvSpPr>
        <p:spPr>
          <a:xfrm>
            <a:off x="2830946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rgbClr val="BB231A">
              <a:alpha val="2961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01" name="Google Shape;201;p14"/>
          <p:cNvSpPr/>
          <p:nvPr/>
        </p:nvSpPr>
        <p:spPr>
          <a:xfrm>
            <a:off x="3086274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BB231A">
              <a:alpha val="5251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02" name="Google Shape;202;p14"/>
          <p:cNvSpPr/>
          <p:nvPr/>
        </p:nvSpPr>
        <p:spPr>
          <a:xfrm>
            <a:off x="3319645" y="253950"/>
            <a:ext cx="793454" cy="688012"/>
          </a:xfrm>
          <a:custGeom>
            <a:avLst/>
            <a:gdLst/>
            <a:ahLst/>
            <a:cxnLst/>
            <a:rect l="l" t="t" r="r" b="b"/>
            <a:pathLst>
              <a:path w="52330" h="45526" extrusionOk="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rgbClr val="BB231A">
              <a:alpha val="8268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23028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7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name="adj" fmla="val 5329"/>
            </a:avLst>
          </a:prstGeom>
          <a:solidFill>
            <a:schemeClr val="lt1"/>
          </a:solidFill>
          <a:ln>
            <a:noFill/>
          </a:ln>
          <a:effectLst>
            <a:outerShdw blurRad="242888" dist="95250" dir="5760000" algn="bl" rotWithShape="0">
              <a:srgbClr val="231F20">
                <a:alpha val="23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44" name="Google Shape;444;p27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name="adj1" fmla="val 0"/>
              <a:gd name="adj2" fmla="val 3623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45" name="Google Shape;445;p27"/>
          <p:cNvSpPr/>
          <p:nvPr/>
        </p:nvSpPr>
        <p:spPr>
          <a:xfrm>
            <a:off x="859775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F3F3F3">
              <a:alpha val="5809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46" name="Google Shape;446;p27"/>
          <p:cNvSpPr/>
          <p:nvPr/>
        </p:nvSpPr>
        <p:spPr>
          <a:xfrm>
            <a:off x="1517958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EFEFEF">
              <a:alpha val="6201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47" name="Google Shape;447;p27"/>
          <p:cNvSpPr/>
          <p:nvPr/>
        </p:nvSpPr>
        <p:spPr>
          <a:xfrm>
            <a:off x="2235587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D9D9D9">
              <a:alpha val="452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48" name="Google Shape;448;p27"/>
          <p:cNvSpPr/>
          <p:nvPr/>
        </p:nvSpPr>
        <p:spPr>
          <a:xfrm>
            <a:off x="2960701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CCCCCC">
              <a:alpha val="5084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49" name="Google Shape;449;p27"/>
          <p:cNvSpPr/>
          <p:nvPr/>
        </p:nvSpPr>
        <p:spPr>
          <a:xfrm>
            <a:off x="2579425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3A4C8C">
              <a:alpha val="503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50" name="Google Shape;450;p27"/>
          <p:cNvSpPr/>
          <p:nvPr/>
        </p:nvSpPr>
        <p:spPr>
          <a:xfrm>
            <a:off x="2830946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rgbClr val="3A4C8C">
              <a:alpha val="1117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51" name="Google Shape;451;p27"/>
          <p:cNvSpPr/>
          <p:nvPr/>
        </p:nvSpPr>
        <p:spPr>
          <a:xfrm>
            <a:off x="3086274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3A4C8C">
              <a:alpha val="2904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52" name="Google Shape;452;p27"/>
          <p:cNvSpPr/>
          <p:nvPr/>
        </p:nvSpPr>
        <p:spPr>
          <a:xfrm>
            <a:off x="3319645" y="253950"/>
            <a:ext cx="793454" cy="688012"/>
          </a:xfrm>
          <a:custGeom>
            <a:avLst/>
            <a:gdLst/>
            <a:ahLst/>
            <a:cxnLst/>
            <a:rect l="l" t="t" r="r" b="b"/>
            <a:pathLst>
              <a:path w="52330" h="45526" extrusionOk="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rgbClr val="3A4C8C">
              <a:alpha val="5140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766273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8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name="adj" fmla="val 5329"/>
            </a:avLst>
          </a:prstGeom>
          <a:solidFill>
            <a:schemeClr val="lt1"/>
          </a:solidFill>
          <a:ln>
            <a:noFill/>
          </a:ln>
          <a:effectLst>
            <a:outerShdw blurRad="242888" dist="95250" dir="5760000" algn="bl" rotWithShape="0">
              <a:srgbClr val="231F20">
                <a:alpha val="23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55" name="Google Shape;455;p28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name="adj1" fmla="val 0"/>
              <a:gd name="adj2" fmla="val 3623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56" name="Google Shape;456;p28"/>
          <p:cNvSpPr/>
          <p:nvPr/>
        </p:nvSpPr>
        <p:spPr>
          <a:xfrm>
            <a:off x="859775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F3F3F3">
              <a:alpha val="5809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57" name="Google Shape;457;p28"/>
          <p:cNvSpPr/>
          <p:nvPr/>
        </p:nvSpPr>
        <p:spPr>
          <a:xfrm>
            <a:off x="1517958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EFEFEF">
              <a:alpha val="6201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58" name="Google Shape;458;p28"/>
          <p:cNvSpPr/>
          <p:nvPr/>
        </p:nvSpPr>
        <p:spPr>
          <a:xfrm>
            <a:off x="2235587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D9D9D9">
              <a:alpha val="452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59" name="Google Shape;459;p28"/>
          <p:cNvSpPr/>
          <p:nvPr/>
        </p:nvSpPr>
        <p:spPr>
          <a:xfrm>
            <a:off x="2960701" y="944251"/>
            <a:ext cx="3331938" cy="3938399"/>
          </a:xfrm>
          <a:custGeom>
            <a:avLst/>
            <a:gdLst/>
            <a:ahLst/>
            <a:cxnLst/>
            <a:rect l="l" t="t" r="r" b="b"/>
            <a:pathLst>
              <a:path w="44706" h="43888" extrusionOk="0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rgbClr val="CCCCCC">
              <a:alpha val="5084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60" name="Google Shape;460;p28"/>
          <p:cNvSpPr/>
          <p:nvPr/>
        </p:nvSpPr>
        <p:spPr>
          <a:xfrm>
            <a:off x="2579425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BB231A">
              <a:alpha val="1397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61" name="Google Shape;461;p28"/>
          <p:cNvSpPr/>
          <p:nvPr/>
        </p:nvSpPr>
        <p:spPr>
          <a:xfrm>
            <a:off x="2830946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rgbClr val="BB231A">
              <a:alpha val="2961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62" name="Google Shape;462;p28"/>
          <p:cNvSpPr/>
          <p:nvPr/>
        </p:nvSpPr>
        <p:spPr>
          <a:xfrm>
            <a:off x="3086274" y="253950"/>
            <a:ext cx="797760" cy="688012"/>
          </a:xfrm>
          <a:custGeom>
            <a:avLst/>
            <a:gdLst/>
            <a:ahLst/>
            <a:cxnLst/>
            <a:rect l="l" t="t" r="r" b="b"/>
            <a:pathLst>
              <a:path w="52614" h="45526" extrusionOk="0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rgbClr val="BB231A">
              <a:alpha val="5251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63" name="Google Shape;463;p28"/>
          <p:cNvSpPr/>
          <p:nvPr/>
        </p:nvSpPr>
        <p:spPr>
          <a:xfrm>
            <a:off x="3319645" y="253950"/>
            <a:ext cx="793454" cy="688012"/>
          </a:xfrm>
          <a:custGeom>
            <a:avLst/>
            <a:gdLst/>
            <a:ahLst/>
            <a:cxnLst/>
            <a:rect l="l" t="t" r="r" b="b"/>
            <a:pathLst>
              <a:path w="52330" h="45526" extrusionOk="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rgbClr val="BB231A">
              <a:alpha val="8268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832270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6600" y="731375"/>
            <a:ext cx="8410800" cy="4046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66650" y="4413175"/>
            <a:ext cx="8410818" cy="363074"/>
          </a:xfrm>
          <a:custGeom>
            <a:avLst/>
            <a:gdLst/>
            <a:ahLst/>
            <a:cxnLst/>
            <a:rect l="l" t="t" r="r" b="b"/>
            <a:pathLst>
              <a:path w="66102" h="3014" extrusionOk="0">
                <a:moveTo>
                  <a:pt x="0" y="1"/>
                </a:moveTo>
                <a:lnTo>
                  <a:pt x="0" y="3013"/>
                </a:lnTo>
                <a:lnTo>
                  <a:pt x="66101" y="3013"/>
                </a:lnTo>
                <a:lnTo>
                  <a:pt x="6610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15786" y="-95508"/>
            <a:ext cx="4312422" cy="936483"/>
            <a:chOff x="2415786" y="-106391"/>
            <a:chExt cx="4312422" cy="93648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2415786" y="-106391"/>
              <a:ext cx="358097" cy="936483"/>
              <a:chOff x="1872499" y="-301466"/>
              <a:chExt cx="358097" cy="936483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17;p2"/>
            <p:cNvGrpSpPr/>
            <p:nvPr/>
          </p:nvGrpSpPr>
          <p:grpSpPr>
            <a:xfrm>
              <a:off x="6370111" y="-106391"/>
              <a:ext cx="358097" cy="936483"/>
              <a:chOff x="1872499" y="-301466"/>
              <a:chExt cx="358097" cy="936483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" name="Google Shape;22;p2"/>
          <p:cNvGrpSpPr/>
          <p:nvPr/>
        </p:nvGrpSpPr>
        <p:grpSpPr>
          <a:xfrm>
            <a:off x="551419" y="4490101"/>
            <a:ext cx="8034130" cy="186957"/>
            <a:chOff x="551419" y="4502346"/>
            <a:chExt cx="8034130" cy="186957"/>
          </a:xfrm>
        </p:grpSpPr>
        <p:sp>
          <p:nvSpPr>
            <p:cNvPr id="23" name="Google Shape;23;p2"/>
            <p:cNvSpPr/>
            <p:nvPr/>
          </p:nvSpPr>
          <p:spPr>
            <a:xfrm>
              <a:off x="551419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06764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61261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352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15757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20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971102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25599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80096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037033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94076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50270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1" y="1"/>
                  </a:moveTo>
                  <a:lnTo>
                    <a:pt x="720" y="681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1" y="1339"/>
                  </a:lnTo>
                  <a:lnTo>
                    <a:pt x="1502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07207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32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353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64250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20338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32" y="1"/>
                  </a:moveTo>
                  <a:lnTo>
                    <a:pt x="721" y="681"/>
                  </a:lnTo>
                  <a:lnTo>
                    <a:pt x="1" y="674"/>
                  </a:lnTo>
                  <a:lnTo>
                    <a:pt x="588" y="1088"/>
                  </a:lnTo>
                  <a:lnTo>
                    <a:pt x="361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177381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3" y="1761"/>
                  </a:lnTo>
                  <a:lnTo>
                    <a:pt x="353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534318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890512" y="4502346"/>
              <a:ext cx="197674" cy="186957"/>
            </a:xfrm>
            <a:custGeom>
              <a:avLst/>
              <a:gdLst/>
              <a:ahLst/>
              <a:cxnLst/>
              <a:rect l="l" t="t" r="r" b="b"/>
              <a:pathLst>
                <a:path w="1863" h="1762" extrusionOk="0">
                  <a:moveTo>
                    <a:pt x="932" y="1"/>
                  </a:moveTo>
                  <a:lnTo>
                    <a:pt x="721" y="681"/>
                  </a:lnTo>
                  <a:lnTo>
                    <a:pt x="1" y="674"/>
                  </a:lnTo>
                  <a:lnTo>
                    <a:pt x="588" y="1088"/>
                  </a:lnTo>
                  <a:lnTo>
                    <a:pt x="361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63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247555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1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52" y="1761"/>
                  </a:lnTo>
                  <a:lnTo>
                    <a:pt x="931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604492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961535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318443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674637" y="4502346"/>
              <a:ext cx="197674" cy="186957"/>
            </a:xfrm>
            <a:custGeom>
              <a:avLst/>
              <a:gdLst/>
              <a:ahLst/>
              <a:cxnLst/>
              <a:rect l="l" t="t" r="r" b="b"/>
              <a:pathLst>
                <a:path w="1863" h="1762" extrusionOk="0">
                  <a:moveTo>
                    <a:pt x="932" y="1"/>
                  </a:moveTo>
                  <a:lnTo>
                    <a:pt x="721" y="681"/>
                  </a:lnTo>
                  <a:lnTo>
                    <a:pt x="1" y="674"/>
                  </a:lnTo>
                  <a:lnTo>
                    <a:pt x="588" y="1088"/>
                  </a:lnTo>
                  <a:lnTo>
                    <a:pt x="361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63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31680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1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52" y="1761"/>
                  </a:lnTo>
                  <a:lnTo>
                    <a:pt x="931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88617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1985738" y="1421811"/>
            <a:ext cx="5172600" cy="17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2765438" y="3436100"/>
            <a:ext cx="3613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622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"/>
          <p:cNvSpPr/>
          <p:nvPr/>
        </p:nvSpPr>
        <p:spPr>
          <a:xfrm>
            <a:off x="366625" y="365700"/>
            <a:ext cx="8410800" cy="4412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4"/>
          <p:cNvGrpSpPr/>
          <p:nvPr/>
        </p:nvGrpSpPr>
        <p:grpSpPr>
          <a:xfrm>
            <a:off x="2415786" y="-476508"/>
            <a:ext cx="4312422" cy="936483"/>
            <a:chOff x="2415786" y="-106391"/>
            <a:chExt cx="4312422" cy="936483"/>
          </a:xfrm>
        </p:grpSpPr>
        <p:grpSp>
          <p:nvGrpSpPr>
            <p:cNvPr id="67" name="Google Shape;67;p4"/>
            <p:cNvGrpSpPr/>
            <p:nvPr/>
          </p:nvGrpSpPr>
          <p:grpSpPr>
            <a:xfrm>
              <a:off x="2415786" y="-106391"/>
              <a:ext cx="358097" cy="936483"/>
              <a:chOff x="1872499" y="-301466"/>
              <a:chExt cx="358097" cy="936483"/>
            </a:xfrm>
          </p:grpSpPr>
          <p:sp>
            <p:nvSpPr>
              <p:cNvPr id="68" name="Google Shape;68;p4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" name="Google Shape;72;p4"/>
            <p:cNvGrpSpPr/>
            <p:nvPr/>
          </p:nvGrpSpPr>
          <p:grpSpPr>
            <a:xfrm>
              <a:off x="6370111" y="-106391"/>
              <a:ext cx="358097" cy="936483"/>
              <a:chOff x="1872499" y="-301466"/>
              <a:chExt cx="358097" cy="936483"/>
            </a:xfrm>
          </p:grpSpPr>
          <p:sp>
            <p:nvSpPr>
              <p:cNvPr id="73" name="Google Shape;73;p4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790550" y="731375"/>
            <a:ext cx="55629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"/>
          <p:cNvSpPr txBox="1">
            <a:spLocks noGrp="1"/>
          </p:cNvSpPr>
          <p:nvPr>
            <p:ph type="body" idx="1"/>
          </p:nvPr>
        </p:nvSpPr>
        <p:spPr>
          <a:xfrm>
            <a:off x="733250" y="1268975"/>
            <a:ext cx="7677600" cy="31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9" name="Google Shape;79;p4"/>
          <p:cNvGrpSpPr/>
          <p:nvPr/>
        </p:nvGrpSpPr>
        <p:grpSpPr>
          <a:xfrm>
            <a:off x="464188" y="4557269"/>
            <a:ext cx="8215713" cy="43500"/>
            <a:chOff x="333288" y="337069"/>
            <a:chExt cx="8215713" cy="43500"/>
          </a:xfrm>
        </p:grpSpPr>
        <p:sp>
          <p:nvSpPr>
            <p:cNvPr id="80" name="Google Shape;80;p4"/>
            <p:cNvSpPr/>
            <p:nvPr/>
          </p:nvSpPr>
          <p:spPr>
            <a:xfrm>
              <a:off x="333288" y="337219"/>
              <a:ext cx="57950" cy="43200"/>
            </a:xfrm>
            <a:custGeom>
              <a:avLst/>
              <a:gdLst/>
              <a:ahLst/>
              <a:cxnLst/>
              <a:rect l="l" t="t" r="r" b="b"/>
              <a:pathLst>
                <a:path w="2318" h="1728" extrusionOk="0">
                  <a:moveTo>
                    <a:pt x="1147" y="1"/>
                  </a:moveTo>
                  <a:cubicBezTo>
                    <a:pt x="927" y="1"/>
                    <a:pt x="707" y="82"/>
                    <a:pt x="533" y="244"/>
                  </a:cubicBezTo>
                  <a:cubicBezTo>
                    <a:pt x="0" y="777"/>
                    <a:pt x="371" y="1704"/>
                    <a:pt x="1159" y="1727"/>
                  </a:cubicBezTo>
                  <a:cubicBezTo>
                    <a:pt x="1924" y="1704"/>
                    <a:pt x="2318" y="777"/>
                    <a:pt x="1761" y="244"/>
                  </a:cubicBezTo>
                  <a:cubicBezTo>
                    <a:pt x="1588" y="82"/>
                    <a:pt x="1367" y="1"/>
                    <a:pt x="1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49688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1" y="371"/>
                    <a:pt x="1" y="858"/>
                  </a:cubicBezTo>
                  <a:cubicBezTo>
                    <a:pt x="1" y="1344"/>
                    <a:pt x="371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48466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4724963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82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2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46033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44816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5" y="1738"/>
                    <a:pt x="1738" y="1344"/>
                    <a:pt x="1738" y="858"/>
                  </a:cubicBezTo>
                  <a:cubicBezTo>
                    <a:pt x="1738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43593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68" y="1738"/>
                    <a:pt x="1739" y="1344"/>
                    <a:pt x="1739" y="858"/>
                  </a:cubicBezTo>
                  <a:cubicBezTo>
                    <a:pt x="1739" y="371"/>
                    <a:pt x="1368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2377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41160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9943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38727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7504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68" y="1738"/>
                    <a:pt x="1738" y="1344"/>
                    <a:pt x="1738" y="858"/>
                  </a:cubicBezTo>
                  <a:cubicBezTo>
                    <a:pt x="1738" y="371"/>
                    <a:pt x="1368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6287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5071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385438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58" y="0"/>
                  </a:moveTo>
                  <a:cubicBezTo>
                    <a:pt x="372" y="0"/>
                    <a:pt x="1" y="371"/>
                    <a:pt x="1" y="858"/>
                  </a:cubicBezTo>
                  <a:cubicBezTo>
                    <a:pt x="1" y="1344"/>
                    <a:pt x="372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2637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1415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0198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8981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7765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2" y="0"/>
                    <a:pt x="1" y="371"/>
                    <a:pt x="1" y="858"/>
                  </a:cubicBezTo>
                  <a:cubicBezTo>
                    <a:pt x="1" y="1344"/>
                    <a:pt x="372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6542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68" y="1738"/>
                    <a:pt x="1739" y="1344"/>
                    <a:pt x="1739" y="858"/>
                  </a:cubicBezTo>
                  <a:cubicBezTo>
                    <a:pt x="1739" y="371"/>
                    <a:pt x="1368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5326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24109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2892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1675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1" y="371"/>
                    <a:pt x="1" y="858"/>
                  </a:cubicBezTo>
                  <a:cubicBezTo>
                    <a:pt x="1" y="1344"/>
                    <a:pt x="371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0453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923663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82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2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8020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6803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5" y="1738"/>
                    <a:pt x="1738" y="1344"/>
                    <a:pt x="1738" y="858"/>
                  </a:cubicBezTo>
                  <a:cubicBezTo>
                    <a:pt x="1738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580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68" y="1738"/>
                    <a:pt x="1739" y="1344"/>
                    <a:pt x="1739" y="858"/>
                  </a:cubicBezTo>
                  <a:cubicBezTo>
                    <a:pt x="1739" y="371"/>
                    <a:pt x="1368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4364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3147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1930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0714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9491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827488" y="337069"/>
              <a:ext cx="43475" cy="43500"/>
            </a:xfrm>
            <a:custGeom>
              <a:avLst/>
              <a:gdLst/>
              <a:ahLst/>
              <a:cxnLst/>
              <a:rect l="l" t="t" r="r" b="b"/>
              <a:pathLst>
                <a:path w="1739" h="1740" extrusionOk="0">
                  <a:moveTo>
                    <a:pt x="920" y="0"/>
                  </a:moveTo>
                  <a:cubicBezTo>
                    <a:pt x="907" y="0"/>
                    <a:pt x="894" y="0"/>
                    <a:pt x="881" y="1"/>
                  </a:cubicBezTo>
                  <a:cubicBezTo>
                    <a:pt x="394" y="1"/>
                    <a:pt x="0" y="372"/>
                    <a:pt x="0" y="859"/>
                  </a:cubicBezTo>
                  <a:cubicBezTo>
                    <a:pt x="0" y="1345"/>
                    <a:pt x="394" y="1739"/>
                    <a:pt x="881" y="1739"/>
                  </a:cubicBezTo>
                  <a:cubicBezTo>
                    <a:pt x="1345" y="1739"/>
                    <a:pt x="1739" y="1345"/>
                    <a:pt x="1739" y="859"/>
                  </a:cubicBezTo>
                  <a:cubicBezTo>
                    <a:pt x="1739" y="386"/>
                    <a:pt x="1366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058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1" y="371"/>
                    <a:pt x="1" y="858"/>
                  </a:cubicBezTo>
                  <a:cubicBezTo>
                    <a:pt x="1" y="1344"/>
                    <a:pt x="371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84138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58" y="0"/>
                  </a:moveTo>
                  <a:cubicBezTo>
                    <a:pt x="372" y="0"/>
                    <a:pt x="1" y="371"/>
                    <a:pt x="1" y="858"/>
                  </a:cubicBezTo>
                  <a:cubicBezTo>
                    <a:pt x="1" y="1344"/>
                    <a:pt x="372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61888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82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2" y="1738"/>
                  </a:cubicBezTo>
                  <a:cubicBezTo>
                    <a:pt x="1368" y="1738"/>
                    <a:pt x="1739" y="1344"/>
                    <a:pt x="1739" y="858"/>
                  </a:cubicBezTo>
                  <a:cubicBezTo>
                    <a:pt x="1739" y="371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083613" y="337219"/>
              <a:ext cx="57950" cy="43200"/>
            </a:xfrm>
            <a:custGeom>
              <a:avLst/>
              <a:gdLst/>
              <a:ahLst/>
              <a:cxnLst/>
              <a:rect l="l" t="t" r="r" b="b"/>
              <a:pathLst>
                <a:path w="2318" h="1728" extrusionOk="0">
                  <a:moveTo>
                    <a:pt x="1148" y="1"/>
                  </a:moveTo>
                  <a:cubicBezTo>
                    <a:pt x="927" y="1"/>
                    <a:pt x="707" y="82"/>
                    <a:pt x="533" y="244"/>
                  </a:cubicBezTo>
                  <a:cubicBezTo>
                    <a:pt x="0" y="777"/>
                    <a:pt x="371" y="1704"/>
                    <a:pt x="1159" y="1727"/>
                  </a:cubicBezTo>
                  <a:cubicBezTo>
                    <a:pt x="1924" y="1704"/>
                    <a:pt x="2318" y="777"/>
                    <a:pt x="1762" y="244"/>
                  </a:cubicBezTo>
                  <a:cubicBezTo>
                    <a:pt x="1588" y="82"/>
                    <a:pt x="1368" y="1"/>
                    <a:pt x="11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205263" y="337219"/>
              <a:ext cx="57950" cy="43200"/>
            </a:xfrm>
            <a:custGeom>
              <a:avLst/>
              <a:gdLst/>
              <a:ahLst/>
              <a:cxnLst/>
              <a:rect l="l" t="t" r="r" b="b"/>
              <a:pathLst>
                <a:path w="2318" h="1728" extrusionOk="0">
                  <a:moveTo>
                    <a:pt x="1147" y="1"/>
                  </a:moveTo>
                  <a:cubicBezTo>
                    <a:pt x="927" y="1"/>
                    <a:pt x="707" y="82"/>
                    <a:pt x="533" y="244"/>
                  </a:cubicBezTo>
                  <a:cubicBezTo>
                    <a:pt x="0" y="777"/>
                    <a:pt x="371" y="1704"/>
                    <a:pt x="1159" y="1727"/>
                  </a:cubicBezTo>
                  <a:cubicBezTo>
                    <a:pt x="1924" y="1704"/>
                    <a:pt x="2318" y="777"/>
                    <a:pt x="1761" y="244"/>
                  </a:cubicBezTo>
                  <a:cubicBezTo>
                    <a:pt x="1588" y="82"/>
                    <a:pt x="1367" y="1"/>
                    <a:pt x="1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505525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3790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257413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58" y="0"/>
                  </a:moveTo>
                  <a:cubicBezTo>
                    <a:pt x="372" y="0"/>
                    <a:pt x="1" y="371"/>
                    <a:pt x="1" y="858"/>
                  </a:cubicBezTo>
                  <a:cubicBezTo>
                    <a:pt x="1" y="1344"/>
                    <a:pt x="372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1357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0135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78918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7701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76484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2" y="0"/>
                    <a:pt x="1" y="371"/>
                    <a:pt x="1" y="858"/>
                  </a:cubicBezTo>
                  <a:cubicBezTo>
                    <a:pt x="1" y="1344"/>
                    <a:pt x="372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5262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68" y="1738"/>
                    <a:pt x="1739" y="1344"/>
                    <a:pt x="1739" y="858"/>
                  </a:cubicBezTo>
                  <a:cubicBezTo>
                    <a:pt x="1739" y="371"/>
                    <a:pt x="1368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4045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72829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71612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70395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1" y="371"/>
                    <a:pt x="1" y="858"/>
                  </a:cubicBezTo>
                  <a:cubicBezTo>
                    <a:pt x="1" y="1344"/>
                    <a:pt x="371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69173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95638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82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2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6739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65523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5" y="1738"/>
                    <a:pt x="1738" y="1344"/>
                    <a:pt x="1738" y="858"/>
                  </a:cubicBezTo>
                  <a:cubicBezTo>
                    <a:pt x="1738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64300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68" y="1738"/>
                    <a:pt x="1739" y="1344"/>
                    <a:pt x="1739" y="858"/>
                  </a:cubicBezTo>
                  <a:cubicBezTo>
                    <a:pt x="1739" y="371"/>
                    <a:pt x="1368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63083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61867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60650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9433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58211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5699463" y="337069"/>
              <a:ext cx="43475" cy="43500"/>
            </a:xfrm>
            <a:custGeom>
              <a:avLst/>
              <a:gdLst/>
              <a:ahLst/>
              <a:cxnLst/>
              <a:rect l="l" t="t" r="r" b="b"/>
              <a:pathLst>
                <a:path w="1739" h="1740" extrusionOk="0">
                  <a:moveTo>
                    <a:pt x="920" y="0"/>
                  </a:moveTo>
                  <a:cubicBezTo>
                    <a:pt x="907" y="0"/>
                    <a:pt x="894" y="0"/>
                    <a:pt x="881" y="1"/>
                  </a:cubicBezTo>
                  <a:cubicBezTo>
                    <a:pt x="394" y="1"/>
                    <a:pt x="0" y="372"/>
                    <a:pt x="0" y="859"/>
                  </a:cubicBezTo>
                  <a:cubicBezTo>
                    <a:pt x="0" y="1345"/>
                    <a:pt x="394" y="1739"/>
                    <a:pt x="881" y="1739"/>
                  </a:cubicBezTo>
                  <a:cubicBezTo>
                    <a:pt x="1345" y="1739"/>
                    <a:pt x="1739" y="1345"/>
                    <a:pt x="1739" y="859"/>
                  </a:cubicBezTo>
                  <a:cubicBezTo>
                    <a:pt x="1739" y="386"/>
                    <a:pt x="1366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55777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1" y="371"/>
                    <a:pt x="1" y="858"/>
                  </a:cubicBezTo>
                  <a:cubicBezTo>
                    <a:pt x="1" y="1344"/>
                    <a:pt x="371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5456113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58" y="0"/>
                  </a:moveTo>
                  <a:cubicBezTo>
                    <a:pt x="372" y="0"/>
                    <a:pt x="1" y="371"/>
                    <a:pt x="1" y="858"/>
                  </a:cubicBezTo>
                  <a:cubicBezTo>
                    <a:pt x="1" y="1344"/>
                    <a:pt x="372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5333863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82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2" y="1738"/>
                  </a:cubicBezTo>
                  <a:cubicBezTo>
                    <a:pt x="1368" y="1738"/>
                    <a:pt x="1739" y="1344"/>
                    <a:pt x="1739" y="858"/>
                  </a:cubicBezTo>
                  <a:cubicBezTo>
                    <a:pt x="1739" y="371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8783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114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3"/>
          <p:cNvSpPr/>
          <p:nvPr/>
        </p:nvSpPr>
        <p:spPr>
          <a:xfrm>
            <a:off x="734100" y="1367925"/>
            <a:ext cx="7675800" cy="3044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2" name="Google Shape;402;p13"/>
          <p:cNvGrpSpPr/>
          <p:nvPr/>
        </p:nvGrpSpPr>
        <p:grpSpPr>
          <a:xfrm>
            <a:off x="2415786" y="-122625"/>
            <a:ext cx="4312422" cy="1649401"/>
            <a:chOff x="2415786" y="-122625"/>
            <a:chExt cx="4312422" cy="1649401"/>
          </a:xfrm>
        </p:grpSpPr>
        <p:grpSp>
          <p:nvGrpSpPr>
            <p:cNvPr id="403" name="Google Shape;403;p13"/>
            <p:cNvGrpSpPr/>
            <p:nvPr/>
          </p:nvGrpSpPr>
          <p:grpSpPr>
            <a:xfrm>
              <a:off x="2415786" y="590292"/>
              <a:ext cx="4312422" cy="936483"/>
              <a:chOff x="2415786" y="-106391"/>
              <a:chExt cx="4312422" cy="936483"/>
            </a:xfrm>
          </p:grpSpPr>
          <p:grpSp>
            <p:nvGrpSpPr>
              <p:cNvPr id="404" name="Google Shape;404;p13"/>
              <p:cNvGrpSpPr/>
              <p:nvPr/>
            </p:nvGrpSpPr>
            <p:grpSpPr>
              <a:xfrm>
                <a:off x="2415786" y="-106391"/>
                <a:ext cx="358097" cy="936483"/>
                <a:chOff x="1872499" y="-301466"/>
                <a:chExt cx="358097" cy="936483"/>
              </a:xfrm>
            </p:grpSpPr>
            <p:sp>
              <p:nvSpPr>
                <p:cNvPr id="405" name="Google Shape;405;p13"/>
                <p:cNvSpPr/>
                <p:nvPr/>
              </p:nvSpPr>
              <p:spPr>
                <a:xfrm>
                  <a:off x="1872499" y="-301466"/>
                  <a:ext cx="358097" cy="936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8" h="8311" extrusionOk="0">
                      <a:moveTo>
                        <a:pt x="3021" y="6456"/>
                      </a:moveTo>
                      <a:lnTo>
                        <a:pt x="2247" y="6456"/>
                      </a:lnTo>
                      <a:cubicBezTo>
                        <a:pt x="2192" y="5916"/>
                        <a:pt x="2145" y="5439"/>
                        <a:pt x="2145" y="5392"/>
                      </a:cubicBezTo>
                      <a:cubicBezTo>
                        <a:pt x="2145" y="5392"/>
                        <a:pt x="2184" y="5360"/>
                        <a:pt x="2231" y="5329"/>
                      </a:cubicBezTo>
                      <a:cubicBezTo>
                        <a:pt x="2348" y="5251"/>
                        <a:pt x="2481" y="5149"/>
                        <a:pt x="2481" y="4961"/>
                      </a:cubicBezTo>
                      <a:cubicBezTo>
                        <a:pt x="2481" y="4805"/>
                        <a:pt x="2364" y="4640"/>
                        <a:pt x="2184" y="4523"/>
                      </a:cubicBezTo>
                      <a:cubicBezTo>
                        <a:pt x="2043" y="4421"/>
                        <a:pt x="1871" y="4359"/>
                        <a:pt x="1699" y="4335"/>
                      </a:cubicBezTo>
                      <a:lnTo>
                        <a:pt x="1699" y="1"/>
                      </a:lnTo>
                      <a:lnTo>
                        <a:pt x="1441" y="1"/>
                      </a:lnTo>
                      <a:lnTo>
                        <a:pt x="1441" y="4351"/>
                      </a:lnTo>
                      <a:cubicBezTo>
                        <a:pt x="1284" y="4374"/>
                        <a:pt x="1136" y="4437"/>
                        <a:pt x="1010" y="4523"/>
                      </a:cubicBezTo>
                      <a:cubicBezTo>
                        <a:pt x="830" y="4640"/>
                        <a:pt x="705" y="4805"/>
                        <a:pt x="705" y="4961"/>
                      </a:cubicBezTo>
                      <a:cubicBezTo>
                        <a:pt x="705" y="5149"/>
                        <a:pt x="846" y="5251"/>
                        <a:pt x="963" y="5329"/>
                      </a:cubicBezTo>
                      <a:cubicBezTo>
                        <a:pt x="1010" y="5368"/>
                        <a:pt x="1049" y="5392"/>
                        <a:pt x="1049" y="5399"/>
                      </a:cubicBezTo>
                      <a:cubicBezTo>
                        <a:pt x="1042" y="5446"/>
                        <a:pt x="1002" y="5916"/>
                        <a:pt x="956" y="6456"/>
                      </a:cubicBezTo>
                      <a:lnTo>
                        <a:pt x="157" y="6456"/>
                      </a:lnTo>
                      <a:cubicBezTo>
                        <a:pt x="71" y="6456"/>
                        <a:pt x="1" y="6526"/>
                        <a:pt x="1" y="6612"/>
                      </a:cubicBezTo>
                      <a:lnTo>
                        <a:pt x="1" y="8154"/>
                      </a:lnTo>
                      <a:cubicBezTo>
                        <a:pt x="1" y="8232"/>
                        <a:pt x="71" y="8302"/>
                        <a:pt x="157" y="8302"/>
                      </a:cubicBezTo>
                      <a:lnTo>
                        <a:pt x="556" y="8302"/>
                      </a:lnTo>
                      <a:cubicBezTo>
                        <a:pt x="556" y="8161"/>
                        <a:pt x="666" y="8044"/>
                        <a:pt x="799" y="8028"/>
                      </a:cubicBezTo>
                      <a:lnTo>
                        <a:pt x="791" y="8138"/>
                      </a:lnTo>
                      <a:cubicBezTo>
                        <a:pt x="791" y="8240"/>
                        <a:pt x="940" y="8248"/>
                        <a:pt x="956" y="8146"/>
                      </a:cubicBezTo>
                      <a:lnTo>
                        <a:pt x="963" y="8060"/>
                      </a:lnTo>
                      <a:cubicBezTo>
                        <a:pt x="1057" y="8115"/>
                        <a:pt x="1112" y="8208"/>
                        <a:pt x="1112" y="8310"/>
                      </a:cubicBezTo>
                      <a:lnTo>
                        <a:pt x="2067" y="8310"/>
                      </a:lnTo>
                      <a:cubicBezTo>
                        <a:pt x="2067" y="8201"/>
                        <a:pt x="2129" y="8107"/>
                        <a:pt x="2231" y="8060"/>
                      </a:cubicBezTo>
                      <a:lnTo>
                        <a:pt x="2239" y="8154"/>
                      </a:lnTo>
                      <a:cubicBezTo>
                        <a:pt x="2239" y="8201"/>
                        <a:pt x="2278" y="8232"/>
                        <a:pt x="2325" y="8232"/>
                      </a:cubicBezTo>
                      <a:cubicBezTo>
                        <a:pt x="2372" y="8224"/>
                        <a:pt x="2403" y="8185"/>
                        <a:pt x="2403" y="8146"/>
                      </a:cubicBezTo>
                      <a:lnTo>
                        <a:pt x="2395" y="8044"/>
                      </a:lnTo>
                      <a:cubicBezTo>
                        <a:pt x="2520" y="8068"/>
                        <a:pt x="2614" y="8177"/>
                        <a:pt x="2622" y="8310"/>
                      </a:cubicBezTo>
                      <a:lnTo>
                        <a:pt x="3021" y="8310"/>
                      </a:lnTo>
                      <a:cubicBezTo>
                        <a:pt x="3099" y="8310"/>
                        <a:pt x="3170" y="8240"/>
                        <a:pt x="3178" y="8154"/>
                      </a:cubicBezTo>
                      <a:lnTo>
                        <a:pt x="3178" y="6612"/>
                      </a:lnTo>
                      <a:cubicBezTo>
                        <a:pt x="3178" y="6526"/>
                        <a:pt x="3107" y="6448"/>
                        <a:pt x="3021" y="6456"/>
                      </a:cubicBezTo>
                      <a:close/>
                      <a:moveTo>
                        <a:pt x="1981" y="5423"/>
                      </a:moveTo>
                      <a:cubicBezTo>
                        <a:pt x="1988" y="5470"/>
                        <a:pt x="2027" y="5932"/>
                        <a:pt x="2074" y="6456"/>
                      </a:cubicBezTo>
                      <a:lnTo>
                        <a:pt x="1112" y="6456"/>
                      </a:lnTo>
                      <a:cubicBezTo>
                        <a:pt x="1167" y="5932"/>
                        <a:pt x="1214" y="5478"/>
                        <a:pt x="1214" y="5423"/>
                      </a:cubicBezTo>
                      <a:cubicBezTo>
                        <a:pt x="1229" y="5321"/>
                        <a:pt x="1151" y="5266"/>
                        <a:pt x="1057" y="5196"/>
                      </a:cubicBezTo>
                      <a:cubicBezTo>
                        <a:pt x="956" y="5133"/>
                        <a:pt x="869" y="5063"/>
                        <a:pt x="869" y="4961"/>
                      </a:cubicBezTo>
                      <a:cubicBezTo>
                        <a:pt x="869" y="4860"/>
                        <a:pt x="963" y="4750"/>
                        <a:pt x="1096" y="4656"/>
                      </a:cubicBezTo>
                      <a:cubicBezTo>
                        <a:pt x="1198" y="4586"/>
                        <a:pt x="1315" y="4539"/>
                        <a:pt x="1441" y="4515"/>
                      </a:cubicBezTo>
                      <a:lnTo>
                        <a:pt x="1441" y="4586"/>
                      </a:lnTo>
                      <a:cubicBezTo>
                        <a:pt x="1433" y="4672"/>
                        <a:pt x="1511" y="4742"/>
                        <a:pt x="1597" y="4719"/>
                      </a:cubicBezTo>
                      <a:cubicBezTo>
                        <a:pt x="1660" y="4703"/>
                        <a:pt x="1707" y="4640"/>
                        <a:pt x="1699" y="4570"/>
                      </a:cubicBezTo>
                      <a:lnTo>
                        <a:pt x="1699" y="4507"/>
                      </a:lnTo>
                      <a:cubicBezTo>
                        <a:pt x="1840" y="4523"/>
                        <a:pt x="1973" y="4578"/>
                        <a:pt x="2090" y="4656"/>
                      </a:cubicBezTo>
                      <a:cubicBezTo>
                        <a:pt x="2223" y="4750"/>
                        <a:pt x="2317" y="4867"/>
                        <a:pt x="2317" y="4961"/>
                      </a:cubicBezTo>
                      <a:cubicBezTo>
                        <a:pt x="2317" y="5063"/>
                        <a:pt x="2215" y="5141"/>
                        <a:pt x="2129" y="5196"/>
                      </a:cubicBezTo>
                      <a:cubicBezTo>
                        <a:pt x="2043" y="5259"/>
                        <a:pt x="1965" y="5321"/>
                        <a:pt x="1981" y="54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13"/>
                <p:cNvSpPr/>
                <p:nvPr/>
              </p:nvSpPr>
              <p:spPr>
                <a:xfrm>
                  <a:off x="1879992" y="431064"/>
                  <a:ext cx="343111" cy="180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1598" extrusionOk="0">
                      <a:moveTo>
                        <a:pt x="149" y="1"/>
                      </a:moveTo>
                      <a:lnTo>
                        <a:pt x="2903" y="1"/>
                      </a:lnTo>
                      <a:cubicBezTo>
                        <a:pt x="2982" y="1"/>
                        <a:pt x="3044" y="63"/>
                        <a:pt x="3044" y="150"/>
                      </a:cubicBezTo>
                      <a:lnTo>
                        <a:pt x="3044" y="1456"/>
                      </a:lnTo>
                      <a:cubicBezTo>
                        <a:pt x="3044" y="1534"/>
                        <a:pt x="2982" y="1597"/>
                        <a:pt x="2903" y="1597"/>
                      </a:cubicBezTo>
                      <a:lnTo>
                        <a:pt x="2536" y="1597"/>
                      </a:lnTo>
                      <a:cubicBezTo>
                        <a:pt x="2528" y="1261"/>
                        <a:pt x="2019" y="1261"/>
                        <a:pt x="2019" y="1597"/>
                      </a:cubicBezTo>
                      <a:lnTo>
                        <a:pt x="1025" y="1597"/>
                      </a:lnTo>
                      <a:cubicBezTo>
                        <a:pt x="1025" y="1261"/>
                        <a:pt x="517" y="1261"/>
                        <a:pt x="517" y="1597"/>
                      </a:cubicBezTo>
                      <a:lnTo>
                        <a:pt x="149" y="1597"/>
                      </a:lnTo>
                      <a:cubicBezTo>
                        <a:pt x="63" y="1597"/>
                        <a:pt x="0" y="1534"/>
                        <a:pt x="0" y="1456"/>
                      </a:cubicBezTo>
                      <a:lnTo>
                        <a:pt x="0" y="150"/>
                      </a:lnTo>
                      <a:cubicBezTo>
                        <a:pt x="0" y="71"/>
                        <a:pt x="63" y="1"/>
                        <a:pt x="1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13"/>
                <p:cNvSpPr/>
                <p:nvPr/>
              </p:nvSpPr>
              <p:spPr>
                <a:xfrm>
                  <a:off x="1885750" y="436424"/>
                  <a:ext cx="331603" cy="169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3" h="1402" extrusionOk="0">
                      <a:moveTo>
                        <a:pt x="133" y="1"/>
                      </a:moveTo>
                      <a:lnTo>
                        <a:pt x="2809" y="1"/>
                      </a:lnTo>
                      <a:cubicBezTo>
                        <a:pt x="2887" y="8"/>
                        <a:pt x="2942" y="63"/>
                        <a:pt x="2942" y="141"/>
                      </a:cubicBezTo>
                      <a:lnTo>
                        <a:pt x="2942" y="1268"/>
                      </a:lnTo>
                      <a:cubicBezTo>
                        <a:pt x="2942" y="1339"/>
                        <a:pt x="2880" y="1401"/>
                        <a:pt x="2809" y="1401"/>
                      </a:cubicBezTo>
                      <a:lnTo>
                        <a:pt x="2465" y="1401"/>
                      </a:lnTo>
                      <a:cubicBezTo>
                        <a:pt x="2488" y="1065"/>
                        <a:pt x="1964" y="1065"/>
                        <a:pt x="1988" y="1401"/>
                      </a:cubicBezTo>
                      <a:lnTo>
                        <a:pt x="963" y="1401"/>
                      </a:lnTo>
                      <a:cubicBezTo>
                        <a:pt x="978" y="1065"/>
                        <a:pt x="462" y="1065"/>
                        <a:pt x="477" y="1401"/>
                      </a:cubicBezTo>
                      <a:lnTo>
                        <a:pt x="133" y="1401"/>
                      </a:lnTo>
                      <a:cubicBezTo>
                        <a:pt x="63" y="1401"/>
                        <a:pt x="0" y="1339"/>
                        <a:pt x="0" y="1268"/>
                      </a:cubicBezTo>
                      <a:lnTo>
                        <a:pt x="0" y="141"/>
                      </a:lnTo>
                      <a:cubicBezTo>
                        <a:pt x="0" y="63"/>
                        <a:pt x="55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13"/>
                <p:cNvSpPr/>
                <p:nvPr/>
              </p:nvSpPr>
              <p:spPr>
                <a:xfrm>
                  <a:off x="1962023" y="424733"/>
                  <a:ext cx="179049" cy="1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" h="1668" extrusionOk="0">
                      <a:moveTo>
                        <a:pt x="1440" y="0"/>
                      </a:moveTo>
                      <a:lnTo>
                        <a:pt x="1276" y="8"/>
                      </a:lnTo>
                      <a:cubicBezTo>
                        <a:pt x="1323" y="509"/>
                        <a:pt x="1385" y="1174"/>
                        <a:pt x="1425" y="1612"/>
                      </a:cubicBezTo>
                      <a:cubicBezTo>
                        <a:pt x="1444" y="1604"/>
                        <a:pt x="1464" y="1601"/>
                        <a:pt x="1483" y="1601"/>
                      </a:cubicBezTo>
                      <a:cubicBezTo>
                        <a:pt x="1503" y="1601"/>
                        <a:pt x="1522" y="1604"/>
                        <a:pt x="1542" y="1612"/>
                      </a:cubicBezTo>
                      <a:cubicBezTo>
                        <a:pt x="1558" y="1612"/>
                        <a:pt x="1573" y="1628"/>
                        <a:pt x="1589" y="1628"/>
                      </a:cubicBezTo>
                      <a:cubicBezTo>
                        <a:pt x="1550" y="1190"/>
                        <a:pt x="1487" y="501"/>
                        <a:pt x="1440" y="0"/>
                      </a:cubicBezTo>
                      <a:close/>
                      <a:moveTo>
                        <a:pt x="149" y="0"/>
                      </a:moveTo>
                      <a:cubicBezTo>
                        <a:pt x="94" y="501"/>
                        <a:pt x="40" y="1158"/>
                        <a:pt x="1" y="1589"/>
                      </a:cubicBezTo>
                      <a:cubicBezTo>
                        <a:pt x="55" y="1597"/>
                        <a:pt x="110" y="1628"/>
                        <a:pt x="157" y="1667"/>
                      </a:cubicBezTo>
                      <a:cubicBezTo>
                        <a:pt x="196" y="1229"/>
                        <a:pt x="259" y="525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9" name="Google Shape;409;p13"/>
              <p:cNvGrpSpPr/>
              <p:nvPr/>
            </p:nvGrpSpPr>
            <p:grpSpPr>
              <a:xfrm>
                <a:off x="6370111" y="-106391"/>
                <a:ext cx="358097" cy="936483"/>
                <a:chOff x="1872499" y="-301466"/>
                <a:chExt cx="358097" cy="936483"/>
              </a:xfrm>
            </p:grpSpPr>
            <p:sp>
              <p:nvSpPr>
                <p:cNvPr id="410" name="Google Shape;410;p13"/>
                <p:cNvSpPr/>
                <p:nvPr/>
              </p:nvSpPr>
              <p:spPr>
                <a:xfrm>
                  <a:off x="1872499" y="-301466"/>
                  <a:ext cx="358097" cy="936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8" h="8311" extrusionOk="0">
                      <a:moveTo>
                        <a:pt x="3021" y="6456"/>
                      </a:moveTo>
                      <a:lnTo>
                        <a:pt x="2247" y="6456"/>
                      </a:lnTo>
                      <a:cubicBezTo>
                        <a:pt x="2192" y="5916"/>
                        <a:pt x="2145" y="5439"/>
                        <a:pt x="2145" y="5392"/>
                      </a:cubicBezTo>
                      <a:cubicBezTo>
                        <a:pt x="2145" y="5392"/>
                        <a:pt x="2184" y="5360"/>
                        <a:pt x="2231" y="5329"/>
                      </a:cubicBezTo>
                      <a:cubicBezTo>
                        <a:pt x="2348" y="5251"/>
                        <a:pt x="2481" y="5149"/>
                        <a:pt x="2481" y="4961"/>
                      </a:cubicBezTo>
                      <a:cubicBezTo>
                        <a:pt x="2481" y="4805"/>
                        <a:pt x="2364" y="4640"/>
                        <a:pt x="2184" y="4523"/>
                      </a:cubicBezTo>
                      <a:cubicBezTo>
                        <a:pt x="2043" y="4421"/>
                        <a:pt x="1871" y="4359"/>
                        <a:pt x="1699" y="4335"/>
                      </a:cubicBezTo>
                      <a:lnTo>
                        <a:pt x="1699" y="1"/>
                      </a:lnTo>
                      <a:lnTo>
                        <a:pt x="1441" y="1"/>
                      </a:lnTo>
                      <a:lnTo>
                        <a:pt x="1441" y="4351"/>
                      </a:lnTo>
                      <a:cubicBezTo>
                        <a:pt x="1284" y="4374"/>
                        <a:pt x="1136" y="4437"/>
                        <a:pt x="1010" y="4523"/>
                      </a:cubicBezTo>
                      <a:cubicBezTo>
                        <a:pt x="830" y="4640"/>
                        <a:pt x="705" y="4805"/>
                        <a:pt x="705" y="4961"/>
                      </a:cubicBezTo>
                      <a:cubicBezTo>
                        <a:pt x="705" y="5149"/>
                        <a:pt x="846" y="5251"/>
                        <a:pt x="963" y="5329"/>
                      </a:cubicBezTo>
                      <a:cubicBezTo>
                        <a:pt x="1010" y="5368"/>
                        <a:pt x="1049" y="5392"/>
                        <a:pt x="1049" y="5399"/>
                      </a:cubicBezTo>
                      <a:cubicBezTo>
                        <a:pt x="1042" y="5446"/>
                        <a:pt x="1002" y="5916"/>
                        <a:pt x="956" y="6456"/>
                      </a:cubicBezTo>
                      <a:lnTo>
                        <a:pt x="157" y="6456"/>
                      </a:lnTo>
                      <a:cubicBezTo>
                        <a:pt x="71" y="6456"/>
                        <a:pt x="1" y="6526"/>
                        <a:pt x="1" y="6612"/>
                      </a:cubicBezTo>
                      <a:lnTo>
                        <a:pt x="1" y="8154"/>
                      </a:lnTo>
                      <a:cubicBezTo>
                        <a:pt x="1" y="8232"/>
                        <a:pt x="71" y="8302"/>
                        <a:pt x="157" y="8302"/>
                      </a:cubicBezTo>
                      <a:lnTo>
                        <a:pt x="556" y="8302"/>
                      </a:lnTo>
                      <a:cubicBezTo>
                        <a:pt x="556" y="8161"/>
                        <a:pt x="666" y="8044"/>
                        <a:pt x="799" y="8028"/>
                      </a:cubicBezTo>
                      <a:lnTo>
                        <a:pt x="791" y="8138"/>
                      </a:lnTo>
                      <a:cubicBezTo>
                        <a:pt x="791" y="8240"/>
                        <a:pt x="940" y="8248"/>
                        <a:pt x="956" y="8146"/>
                      </a:cubicBezTo>
                      <a:lnTo>
                        <a:pt x="963" y="8060"/>
                      </a:lnTo>
                      <a:cubicBezTo>
                        <a:pt x="1057" y="8115"/>
                        <a:pt x="1112" y="8208"/>
                        <a:pt x="1112" y="8310"/>
                      </a:cubicBezTo>
                      <a:lnTo>
                        <a:pt x="2067" y="8310"/>
                      </a:lnTo>
                      <a:cubicBezTo>
                        <a:pt x="2067" y="8201"/>
                        <a:pt x="2129" y="8107"/>
                        <a:pt x="2231" y="8060"/>
                      </a:cubicBezTo>
                      <a:lnTo>
                        <a:pt x="2239" y="8154"/>
                      </a:lnTo>
                      <a:cubicBezTo>
                        <a:pt x="2239" y="8201"/>
                        <a:pt x="2278" y="8232"/>
                        <a:pt x="2325" y="8232"/>
                      </a:cubicBezTo>
                      <a:cubicBezTo>
                        <a:pt x="2372" y="8224"/>
                        <a:pt x="2403" y="8185"/>
                        <a:pt x="2403" y="8146"/>
                      </a:cubicBezTo>
                      <a:lnTo>
                        <a:pt x="2395" y="8044"/>
                      </a:lnTo>
                      <a:cubicBezTo>
                        <a:pt x="2520" y="8068"/>
                        <a:pt x="2614" y="8177"/>
                        <a:pt x="2622" y="8310"/>
                      </a:cubicBezTo>
                      <a:lnTo>
                        <a:pt x="3021" y="8310"/>
                      </a:lnTo>
                      <a:cubicBezTo>
                        <a:pt x="3099" y="8310"/>
                        <a:pt x="3170" y="8240"/>
                        <a:pt x="3178" y="8154"/>
                      </a:cubicBezTo>
                      <a:lnTo>
                        <a:pt x="3178" y="6612"/>
                      </a:lnTo>
                      <a:cubicBezTo>
                        <a:pt x="3178" y="6526"/>
                        <a:pt x="3107" y="6448"/>
                        <a:pt x="3021" y="6456"/>
                      </a:cubicBezTo>
                      <a:close/>
                      <a:moveTo>
                        <a:pt x="1981" y="5423"/>
                      </a:moveTo>
                      <a:cubicBezTo>
                        <a:pt x="1988" y="5470"/>
                        <a:pt x="2027" y="5932"/>
                        <a:pt x="2074" y="6456"/>
                      </a:cubicBezTo>
                      <a:lnTo>
                        <a:pt x="1112" y="6456"/>
                      </a:lnTo>
                      <a:cubicBezTo>
                        <a:pt x="1167" y="5932"/>
                        <a:pt x="1214" y="5478"/>
                        <a:pt x="1214" y="5423"/>
                      </a:cubicBezTo>
                      <a:cubicBezTo>
                        <a:pt x="1229" y="5321"/>
                        <a:pt x="1151" y="5266"/>
                        <a:pt x="1057" y="5196"/>
                      </a:cubicBezTo>
                      <a:cubicBezTo>
                        <a:pt x="956" y="5133"/>
                        <a:pt x="869" y="5063"/>
                        <a:pt x="869" y="4961"/>
                      </a:cubicBezTo>
                      <a:cubicBezTo>
                        <a:pt x="869" y="4860"/>
                        <a:pt x="963" y="4750"/>
                        <a:pt x="1096" y="4656"/>
                      </a:cubicBezTo>
                      <a:cubicBezTo>
                        <a:pt x="1198" y="4586"/>
                        <a:pt x="1315" y="4539"/>
                        <a:pt x="1441" y="4515"/>
                      </a:cubicBezTo>
                      <a:lnTo>
                        <a:pt x="1441" y="4586"/>
                      </a:lnTo>
                      <a:cubicBezTo>
                        <a:pt x="1433" y="4672"/>
                        <a:pt x="1511" y="4742"/>
                        <a:pt x="1597" y="4719"/>
                      </a:cubicBezTo>
                      <a:cubicBezTo>
                        <a:pt x="1660" y="4703"/>
                        <a:pt x="1707" y="4640"/>
                        <a:pt x="1699" y="4570"/>
                      </a:cubicBezTo>
                      <a:lnTo>
                        <a:pt x="1699" y="4507"/>
                      </a:lnTo>
                      <a:cubicBezTo>
                        <a:pt x="1840" y="4523"/>
                        <a:pt x="1973" y="4578"/>
                        <a:pt x="2090" y="4656"/>
                      </a:cubicBezTo>
                      <a:cubicBezTo>
                        <a:pt x="2223" y="4750"/>
                        <a:pt x="2317" y="4867"/>
                        <a:pt x="2317" y="4961"/>
                      </a:cubicBezTo>
                      <a:cubicBezTo>
                        <a:pt x="2317" y="5063"/>
                        <a:pt x="2215" y="5141"/>
                        <a:pt x="2129" y="5196"/>
                      </a:cubicBezTo>
                      <a:cubicBezTo>
                        <a:pt x="2043" y="5259"/>
                        <a:pt x="1965" y="5321"/>
                        <a:pt x="1981" y="54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13"/>
                <p:cNvSpPr/>
                <p:nvPr/>
              </p:nvSpPr>
              <p:spPr>
                <a:xfrm>
                  <a:off x="1879992" y="431064"/>
                  <a:ext cx="343111" cy="180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1598" extrusionOk="0">
                      <a:moveTo>
                        <a:pt x="149" y="1"/>
                      </a:moveTo>
                      <a:lnTo>
                        <a:pt x="2903" y="1"/>
                      </a:lnTo>
                      <a:cubicBezTo>
                        <a:pt x="2982" y="1"/>
                        <a:pt x="3044" y="63"/>
                        <a:pt x="3044" y="150"/>
                      </a:cubicBezTo>
                      <a:lnTo>
                        <a:pt x="3044" y="1456"/>
                      </a:lnTo>
                      <a:cubicBezTo>
                        <a:pt x="3044" y="1534"/>
                        <a:pt x="2982" y="1597"/>
                        <a:pt x="2903" y="1597"/>
                      </a:cubicBezTo>
                      <a:lnTo>
                        <a:pt x="2536" y="1597"/>
                      </a:lnTo>
                      <a:cubicBezTo>
                        <a:pt x="2528" y="1261"/>
                        <a:pt x="2019" y="1261"/>
                        <a:pt x="2019" y="1597"/>
                      </a:cubicBezTo>
                      <a:lnTo>
                        <a:pt x="1025" y="1597"/>
                      </a:lnTo>
                      <a:cubicBezTo>
                        <a:pt x="1025" y="1261"/>
                        <a:pt x="517" y="1261"/>
                        <a:pt x="517" y="1597"/>
                      </a:cubicBezTo>
                      <a:lnTo>
                        <a:pt x="149" y="1597"/>
                      </a:lnTo>
                      <a:cubicBezTo>
                        <a:pt x="63" y="1597"/>
                        <a:pt x="0" y="1534"/>
                        <a:pt x="0" y="1456"/>
                      </a:cubicBezTo>
                      <a:lnTo>
                        <a:pt x="0" y="150"/>
                      </a:lnTo>
                      <a:cubicBezTo>
                        <a:pt x="0" y="71"/>
                        <a:pt x="63" y="1"/>
                        <a:pt x="1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13"/>
                <p:cNvSpPr/>
                <p:nvPr/>
              </p:nvSpPr>
              <p:spPr>
                <a:xfrm>
                  <a:off x="1885750" y="436424"/>
                  <a:ext cx="331603" cy="169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3" h="1402" extrusionOk="0">
                      <a:moveTo>
                        <a:pt x="133" y="1"/>
                      </a:moveTo>
                      <a:lnTo>
                        <a:pt x="2809" y="1"/>
                      </a:lnTo>
                      <a:cubicBezTo>
                        <a:pt x="2887" y="8"/>
                        <a:pt x="2942" y="63"/>
                        <a:pt x="2942" y="141"/>
                      </a:cubicBezTo>
                      <a:lnTo>
                        <a:pt x="2942" y="1268"/>
                      </a:lnTo>
                      <a:cubicBezTo>
                        <a:pt x="2942" y="1339"/>
                        <a:pt x="2880" y="1401"/>
                        <a:pt x="2809" y="1401"/>
                      </a:cubicBezTo>
                      <a:lnTo>
                        <a:pt x="2465" y="1401"/>
                      </a:lnTo>
                      <a:cubicBezTo>
                        <a:pt x="2488" y="1065"/>
                        <a:pt x="1964" y="1065"/>
                        <a:pt x="1988" y="1401"/>
                      </a:cubicBezTo>
                      <a:lnTo>
                        <a:pt x="963" y="1401"/>
                      </a:lnTo>
                      <a:cubicBezTo>
                        <a:pt x="978" y="1065"/>
                        <a:pt x="462" y="1065"/>
                        <a:pt x="477" y="1401"/>
                      </a:cubicBezTo>
                      <a:lnTo>
                        <a:pt x="133" y="1401"/>
                      </a:lnTo>
                      <a:cubicBezTo>
                        <a:pt x="63" y="1401"/>
                        <a:pt x="0" y="1339"/>
                        <a:pt x="0" y="1268"/>
                      </a:cubicBezTo>
                      <a:lnTo>
                        <a:pt x="0" y="141"/>
                      </a:lnTo>
                      <a:cubicBezTo>
                        <a:pt x="0" y="63"/>
                        <a:pt x="55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13"/>
                <p:cNvSpPr/>
                <p:nvPr/>
              </p:nvSpPr>
              <p:spPr>
                <a:xfrm>
                  <a:off x="1962023" y="424733"/>
                  <a:ext cx="179049" cy="1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" h="1668" extrusionOk="0">
                      <a:moveTo>
                        <a:pt x="1440" y="0"/>
                      </a:moveTo>
                      <a:lnTo>
                        <a:pt x="1276" y="8"/>
                      </a:lnTo>
                      <a:cubicBezTo>
                        <a:pt x="1323" y="509"/>
                        <a:pt x="1385" y="1174"/>
                        <a:pt x="1425" y="1612"/>
                      </a:cubicBezTo>
                      <a:cubicBezTo>
                        <a:pt x="1444" y="1604"/>
                        <a:pt x="1464" y="1601"/>
                        <a:pt x="1483" y="1601"/>
                      </a:cubicBezTo>
                      <a:cubicBezTo>
                        <a:pt x="1503" y="1601"/>
                        <a:pt x="1522" y="1604"/>
                        <a:pt x="1542" y="1612"/>
                      </a:cubicBezTo>
                      <a:cubicBezTo>
                        <a:pt x="1558" y="1612"/>
                        <a:pt x="1573" y="1628"/>
                        <a:pt x="1589" y="1628"/>
                      </a:cubicBezTo>
                      <a:cubicBezTo>
                        <a:pt x="1550" y="1190"/>
                        <a:pt x="1487" y="501"/>
                        <a:pt x="1440" y="0"/>
                      </a:cubicBezTo>
                      <a:close/>
                      <a:moveTo>
                        <a:pt x="149" y="0"/>
                      </a:moveTo>
                      <a:cubicBezTo>
                        <a:pt x="94" y="501"/>
                        <a:pt x="40" y="1158"/>
                        <a:pt x="1" y="1589"/>
                      </a:cubicBezTo>
                      <a:cubicBezTo>
                        <a:pt x="55" y="1597"/>
                        <a:pt x="110" y="1628"/>
                        <a:pt x="157" y="1667"/>
                      </a:cubicBezTo>
                      <a:cubicBezTo>
                        <a:pt x="196" y="1229"/>
                        <a:pt x="259" y="525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414" name="Google Shape;414;p13"/>
            <p:cNvCxnSpPr/>
            <p:nvPr/>
          </p:nvCxnSpPr>
          <p:spPr>
            <a:xfrm rot="10800000">
              <a:off x="2594588" y="-122625"/>
              <a:ext cx="0" cy="7743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3"/>
            <p:cNvCxnSpPr/>
            <p:nvPr/>
          </p:nvCxnSpPr>
          <p:spPr>
            <a:xfrm rot="10800000">
              <a:off x="6547450" y="-95650"/>
              <a:ext cx="0" cy="7743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16" name="Google Shape;416;p13"/>
          <p:cNvSpPr txBox="1">
            <a:spLocks noGrp="1"/>
          </p:cNvSpPr>
          <p:nvPr>
            <p:ph type="title"/>
          </p:nvPr>
        </p:nvSpPr>
        <p:spPr>
          <a:xfrm>
            <a:off x="1790550" y="731375"/>
            <a:ext cx="55629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13"/>
          <p:cNvSpPr txBox="1">
            <a:spLocks noGrp="1"/>
          </p:cNvSpPr>
          <p:nvPr>
            <p:ph type="title" idx="2" hasCustomPrompt="1"/>
          </p:nvPr>
        </p:nvSpPr>
        <p:spPr>
          <a:xfrm>
            <a:off x="1265931" y="1886900"/>
            <a:ext cx="742200" cy="4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8" name="Google Shape;418;p13"/>
          <p:cNvSpPr txBox="1">
            <a:spLocks noGrp="1"/>
          </p:cNvSpPr>
          <p:nvPr>
            <p:ph type="title" idx="3"/>
          </p:nvPr>
        </p:nvSpPr>
        <p:spPr>
          <a:xfrm>
            <a:off x="2019575" y="1866225"/>
            <a:ext cx="21888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9" name="Google Shape;419;p13"/>
          <p:cNvSpPr txBox="1">
            <a:spLocks noGrp="1"/>
          </p:cNvSpPr>
          <p:nvPr>
            <p:ph type="subTitle" idx="1"/>
          </p:nvPr>
        </p:nvSpPr>
        <p:spPr>
          <a:xfrm>
            <a:off x="2010351" y="2258625"/>
            <a:ext cx="22863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0" name="Google Shape;420;p13"/>
          <p:cNvSpPr txBox="1">
            <a:spLocks noGrp="1"/>
          </p:cNvSpPr>
          <p:nvPr>
            <p:ph type="title" idx="4" hasCustomPrompt="1"/>
          </p:nvPr>
        </p:nvSpPr>
        <p:spPr>
          <a:xfrm>
            <a:off x="4847331" y="1886900"/>
            <a:ext cx="742200" cy="4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1" name="Google Shape;421;p13"/>
          <p:cNvSpPr txBox="1">
            <a:spLocks noGrp="1"/>
          </p:cNvSpPr>
          <p:nvPr>
            <p:ph type="title" idx="5"/>
          </p:nvPr>
        </p:nvSpPr>
        <p:spPr>
          <a:xfrm>
            <a:off x="5600975" y="1866225"/>
            <a:ext cx="21888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22" name="Google Shape;422;p13"/>
          <p:cNvSpPr txBox="1">
            <a:spLocks noGrp="1"/>
          </p:cNvSpPr>
          <p:nvPr>
            <p:ph type="subTitle" idx="6"/>
          </p:nvPr>
        </p:nvSpPr>
        <p:spPr>
          <a:xfrm>
            <a:off x="5591751" y="2258625"/>
            <a:ext cx="22863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3" name="Google Shape;423;p13"/>
          <p:cNvSpPr txBox="1">
            <a:spLocks noGrp="1"/>
          </p:cNvSpPr>
          <p:nvPr>
            <p:ph type="title" idx="7" hasCustomPrompt="1"/>
          </p:nvPr>
        </p:nvSpPr>
        <p:spPr>
          <a:xfrm>
            <a:off x="1265931" y="3074475"/>
            <a:ext cx="742200" cy="4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4" name="Google Shape;424;p13"/>
          <p:cNvSpPr txBox="1">
            <a:spLocks noGrp="1"/>
          </p:cNvSpPr>
          <p:nvPr>
            <p:ph type="title" idx="8"/>
          </p:nvPr>
        </p:nvSpPr>
        <p:spPr>
          <a:xfrm>
            <a:off x="2019575" y="3053800"/>
            <a:ext cx="21888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25" name="Google Shape;425;p13"/>
          <p:cNvSpPr txBox="1">
            <a:spLocks noGrp="1"/>
          </p:cNvSpPr>
          <p:nvPr>
            <p:ph type="subTitle" idx="9"/>
          </p:nvPr>
        </p:nvSpPr>
        <p:spPr>
          <a:xfrm>
            <a:off x="2010351" y="3446200"/>
            <a:ext cx="22863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6" name="Google Shape;426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7331" y="3074475"/>
            <a:ext cx="742200" cy="4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7" name="Google Shape;427;p13"/>
          <p:cNvSpPr txBox="1">
            <a:spLocks noGrp="1"/>
          </p:cNvSpPr>
          <p:nvPr>
            <p:ph type="title" idx="14"/>
          </p:nvPr>
        </p:nvSpPr>
        <p:spPr>
          <a:xfrm>
            <a:off x="5600975" y="3053800"/>
            <a:ext cx="21888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28" name="Google Shape;428;p13"/>
          <p:cNvSpPr txBox="1">
            <a:spLocks noGrp="1"/>
          </p:cNvSpPr>
          <p:nvPr>
            <p:ph type="subTitle" idx="15"/>
          </p:nvPr>
        </p:nvSpPr>
        <p:spPr>
          <a:xfrm>
            <a:off x="5591751" y="3446200"/>
            <a:ext cx="22863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8679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1" name="Google Shape;1481;p31"/>
          <p:cNvGrpSpPr/>
          <p:nvPr/>
        </p:nvGrpSpPr>
        <p:grpSpPr>
          <a:xfrm>
            <a:off x="4937375" y="-102545"/>
            <a:ext cx="3840000" cy="4880320"/>
            <a:chOff x="4937375" y="-102545"/>
            <a:chExt cx="3840000" cy="4880320"/>
          </a:xfrm>
        </p:grpSpPr>
        <p:sp>
          <p:nvSpPr>
            <p:cNvPr id="1482" name="Google Shape;1482;p31"/>
            <p:cNvSpPr/>
            <p:nvPr/>
          </p:nvSpPr>
          <p:spPr>
            <a:xfrm>
              <a:off x="4937375" y="731375"/>
              <a:ext cx="3840000" cy="404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3" name="Google Shape;1483;p31"/>
            <p:cNvGrpSpPr/>
            <p:nvPr/>
          </p:nvGrpSpPr>
          <p:grpSpPr>
            <a:xfrm>
              <a:off x="5360774" y="-102545"/>
              <a:ext cx="358097" cy="936483"/>
              <a:chOff x="1872499" y="-301466"/>
              <a:chExt cx="358097" cy="936483"/>
            </a:xfrm>
          </p:grpSpPr>
          <p:sp>
            <p:nvSpPr>
              <p:cNvPr id="1484" name="Google Shape;1484;p31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1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1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1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8" name="Google Shape;1488;p31"/>
            <p:cNvGrpSpPr/>
            <p:nvPr/>
          </p:nvGrpSpPr>
          <p:grpSpPr>
            <a:xfrm>
              <a:off x="8045924" y="-102545"/>
              <a:ext cx="358097" cy="936483"/>
              <a:chOff x="1872499" y="-301466"/>
              <a:chExt cx="358097" cy="936483"/>
            </a:xfrm>
          </p:grpSpPr>
          <p:sp>
            <p:nvSpPr>
              <p:cNvPr id="1489" name="Google Shape;1489;p31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1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1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1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93" name="Google Shape;1493;p31"/>
          <p:cNvGrpSpPr/>
          <p:nvPr/>
        </p:nvGrpSpPr>
        <p:grpSpPr>
          <a:xfrm>
            <a:off x="5360774" y="-102545"/>
            <a:ext cx="3043247" cy="936483"/>
            <a:chOff x="5360774" y="-102545"/>
            <a:chExt cx="3043247" cy="936483"/>
          </a:xfrm>
        </p:grpSpPr>
        <p:grpSp>
          <p:nvGrpSpPr>
            <p:cNvPr id="1494" name="Google Shape;1494;p31"/>
            <p:cNvGrpSpPr/>
            <p:nvPr/>
          </p:nvGrpSpPr>
          <p:grpSpPr>
            <a:xfrm>
              <a:off x="5360774" y="-102545"/>
              <a:ext cx="358097" cy="936483"/>
              <a:chOff x="1872499" y="-301466"/>
              <a:chExt cx="358097" cy="936483"/>
            </a:xfrm>
          </p:grpSpPr>
          <p:sp>
            <p:nvSpPr>
              <p:cNvPr id="1495" name="Google Shape;1495;p31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1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1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1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9" name="Google Shape;1499;p31"/>
            <p:cNvGrpSpPr/>
            <p:nvPr/>
          </p:nvGrpSpPr>
          <p:grpSpPr>
            <a:xfrm>
              <a:off x="8045924" y="-102545"/>
              <a:ext cx="358097" cy="936483"/>
              <a:chOff x="1872499" y="-301466"/>
              <a:chExt cx="358097" cy="936483"/>
            </a:xfrm>
          </p:grpSpPr>
          <p:sp>
            <p:nvSpPr>
              <p:cNvPr id="1500" name="Google Shape;1500;p31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1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1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1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04" name="Google Shape;1504;p31"/>
          <p:cNvSpPr txBox="1">
            <a:spLocks noGrp="1"/>
          </p:cNvSpPr>
          <p:nvPr>
            <p:ph type="title"/>
          </p:nvPr>
        </p:nvSpPr>
        <p:spPr>
          <a:xfrm>
            <a:off x="5765375" y="1298375"/>
            <a:ext cx="2230200" cy="8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32"/>
          <p:cNvSpPr/>
          <p:nvPr/>
        </p:nvSpPr>
        <p:spPr>
          <a:xfrm>
            <a:off x="366600" y="731375"/>
            <a:ext cx="8410800" cy="4046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2"/>
          <p:cNvSpPr txBox="1">
            <a:spLocks noGrp="1"/>
          </p:cNvSpPr>
          <p:nvPr>
            <p:ph type="title"/>
          </p:nvPr>
        </p:nvSpPr>
        <p:spPr>
          <a:xfrm>
            <a:off x="739541" y="2786163"/>
            <a:ext cx="40788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08" name="Google Shape;1508;p32"/>
          <p:cNvSpPr txBox="1">
            <a:spLocks noGrp="1"/>
          </p:cNvSpPr>
          <p:nvPr>
            <p:ph type="title" idx="2" hasCustomPrompt="1"/>
          </p:nvPr>
        </p:nvSpPr>
        <p:spPr>
          <a:xfrm>
            <a:off x="1387451" y="1529848"/>
            <a:ext cx="810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9" name="Google Shape;1509;p32"/>
          <p:cNvSpPr txBox="1">
            <a:spLocks noGrp="1"/>
          </p:cNvSpPr>
          <p:nvPr>
            <p:ph type="subTitle" idx="1"/>
          </p:nvPr>
        </p:nvSpPr>
        <p:spPr>
          <a:xfrm>
            <a:off x="739541" y="3768538"/>
            <a:ext cx="4438800" cy="3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510" name="Google Shape;1510;p32"/>
          <p:cNvGrpSpPr/>
          <p:nvPr/>
        </p:nvGrpSpPr>
        <p:grpSpPr>
          <a:xfrm>
            <a:off x="2415786" y="-95508"/>
            <a:ext cx="4312422" cy="936483"/>
            <a:chOff x="2415786" y="-106391"/>
            <a:chExt cx="4312422" cy="936483"/>
          </a:xfrm>
        </p:grpSpPr>
        <p:grpSp>
          <p:nvGrpSpPr>
            <p:cNvPr id="1511" name="Google Shape;1511;p32"/>
            <p:cNvGrpSpPr/>
            <p:nvPr/>
          </p:nvGrpSpPr>
          <p:grpSpPr>
            <a:xfrm>
              <a:off x="2415786" y="-106391"/>
              <a:ext cx="358097" cy="936483"/>
              <a:chOff x="1872499" y="-301466"/>
              <a:chExt cx="358097" cy="936483"/>
            </a:xfrm>
          </p:grpSpPr>
          <p:sp>
            <p:nvSpPr>
              <p:cNvPr id="1512" name="Google Shape;1512;p32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2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2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2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6" name="Google Shape;1516;p32"/>
            <p:cNvGrpSpPr/>
            <p:nvPr/>
          </p:nvGrpSpPr>
          <p:grpSpPr>
            <a:xfrm>
              <a:off x="6370111" y="-106391"/>
              <a:ext cx="358097" cy="936483"/>
              <a:chOff x="1872499" y="-301466"/>
              <a:chExt cx="358097" cy="936483"/>
            </a:xfrm>
          </p:grpSpPr>
          <p:sp>
            <p:nvSpPr>
              <p:cNvPr id="1517" name="Google Shape;1517;p32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2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2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2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1" name="Google Shape;1521;p32"/>
          <p:cNvGrpSpPr/>
          <p:nvPr/>
        </p:nvGrpSpPr>
        <p:grpSpPr>
          <a:xfrm>
            <a:off x="8414301" y="731375"/>
            <a:ext cx="363074" cy="4049243"/>
            <a:chOff x="366626" y="731375"/>
            <a:chExt cx="363074" cy="4049243"/>
          </a:xfrm>
        </p:grpSpPr>
        <p:sp>
          <p:nvSpPr>
            <p:cNvPr id="1522" name="Google Shape;1522;p32"/>
            <p:cNvSpPr/>
            <p:nvPr/>
          </p:nvSpPr>
          <p:spPr>
            <a:xfrm rot="5400000">
              <a:off x="-1476459" y="2574460"/>
              <a:ext cx="4049243" cy="363074"/>
            </a:xfrm>
            <a:custGeom>
              <a:avLst/>
              <a:gdLst/>
              <a:ahLst/>
              <a:cxnLst/>
              <a:rect l="l" t="t" r="r" b="b"/>
              <a:pathLst>
                <a:path w="66102" h="3014" extrusionOk="0">
                  <a:moveTo>
                    <a:pt x="0" y="1"/>
                  </a:moveTo>
                  <a:lnTo>
                    <a:pt x="0" y="3013"/>
                  </a:lnTo>
                  <a:lnTo>
                    <a:pt x="66101" y="3013"/>
                  </a:lnTo>
                  <a:lnTo>
                    <a:pt x="661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3" name="Google Shape;1523;p32"/>
            <p:cNvGrpSpPr/>
            <p:nvPr/>
          </p:nvGrpSpPr>
          <p:grpSpPr>
            <a:xfrm>
              <a:off x="454685" y="879637"/>
              <a:ext cx="186957" cy="3752719"/>
              <a:chOff x="465813" y="916146"/>
              <a:chExt cx="186957" cy="3752719"/>
            </a:xfrm>
          </p:grpSpPr>
          <p:sp>
            <p:nvSpPr>
              <p:cNvPr id="1524" name="Google Shape;1524;p32"/>
              <p:cNvSpPr/>
              <p:nvPr/>
            </p:nvSpPr>
            <p:spPr>
              <a:xfrm rot="5400000">
                <a:off x="460880" y="921080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2"/>
              <p:cNvSpPr/>
              <p:nvPr/>
            </p:nvSpPr>
            <p:spPr>
              <a:xfrm rot="5400000">
                <a:off x="460880" y="1276426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924" y="1339"/>
                    </a:lnTo>
                    <a:lnTo>
                      <a:pt x="1495" y="1761"/>
                    </a:lnTo>
                    <a:lnTo>
                      <a:pt x="1268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35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2"/>
              <p:cNvSpPr/>
              <p:nvPr/>
            </p:nvSpPr>
            <p:spPr>
              <a:xfrm rot="5400000">
                <a:off x="460880" y="1630922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352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2"/>
              <p:cNvSpPr/>
              <p:nvPr/>
            </p:nvSpPr>
            <p:spPr>
              <a:xfrm rot="5400000">
                <a:off x="460880" y="1985419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20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2"/>
              <p:cNvSpPr/>
              <p:nvPr/>
            </p:nvSpPr>
            <p:spPr>
              <a:xfrm rot="5400000">
                <a:off x="460880" y="2340764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924" y="1339"/>
                    </a:lnTo>
                    <a:lnTo>
                      <a:pt x="1495" y="1761"/>
                    </a:lnTo>
                    <a:lnTo>
                      <a:pt x="1268" y="1088"/>
                    </a:lnTo>
                    <a:lnTo>
                      <a:pt x="1855" y="674"/>
                    </a:lnTo>
                    <a:lnTo>
                      <a:pt x="1135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2"/>
              <p:cNvSpPr/>
              <p:nvPr/>
            </p:nvSpPr>
            <p:spPr>
              <a:xfrm rot="5400000">
                <a:off x="460880" y="2695261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924" y="1339"/>
                    </a:lnTo>
                    <a:lnTo>
                      <a:pt x="1503" y="1761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2"/>
              <p:cNvSpPr/>
              <p:nvPr/>
            </p:nvSpPr>
            <p:spPr>
              <a:xfrm rot="5400000">
                <a:off x="460880" y="3049757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2"/>
              <p:cNvSpPr/>
              <p:nvPr/>
            </p:nvSpPr>
            <p:spPr>
              <a:xfrm rot="5400000">
                <a:off x="460826" y="3406747"/>
                <a:ext cx="196931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762" extrusionOk="0">
                    <a:moveTo>
                      <a:pt x="924" y="1"/>
                    </a:moveTo>
                    <a:lnTo>
                      <a:pt x="713" y="681"/>
                    </a:lnTo>
                    <a:lnTo>
                      <a:pt x="1" y="674"/>
                    </a:lnTo>
                    <a:lnTo>
                      <a:pt x="1" y="674"/>
                    </a:lnTo>
                    <a:lnTo>
                      <a:pt x="580" y="1088"/>
                    </a:lnTo>
                    <a:lnTo>
                      <a:pt x="353" y="1761"/>
                    </a:lnTo>
                    <a:lnTo>
                      <a:pt x="924" y="1339"/>
                    </a:lnTo>
                    <a:lnTo>
                      <a:pt x="1503" y="1761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2"/>
              <p:cNvSpPr/>
              <p:nvPr/>
            </p:nvSpPr>
            <p:spPr>
              <a:xfrm rot="5400000">
                <a:off x="460880" y="3763737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3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3" y="1761"/>
                    </a:lnTo>
                    <a:lnTo>
                      <a:pt x="924" y="1339"/>
                    </a:lnTo>
                    <a:lnTo>
                      <a:pt x="1495" y="1761"/>
                    </a:lnTo>
                    <a:lnTo>
                      <a:pt x="1268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35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2"/>
              <p:cNvSpPr/>
              <p:nvPr/>
            </p:nvSpPr>
            <p:spPr>
              <a:xfrm rot="5400000">
                <a:off x="460880" y="4119931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1" y="1"/>
                    </a:moveTo>
                    <a:lnTo>
                      <a:pt x="720" y="681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1" y="1339"/>
                    </a:lnTo>
                    <a:lnTo>
                      <a:pt x="1502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2"/>
              <p:cNvSpPr/>
              <p:nvPr/>
            </p:nvSpPr>
            <p:spPr>
              <a:xfrm rot="5400000">
                <a:off x="460826" y="4476921"/>
                <a:ext cx="196931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762" extrusionOk="0">
                    <a:moveTo>
                      <a:pt x="932" y="1"/>
                    </a:moveTo>
                    <a:lnTo>
                      <a:pt x="713" y="681"/>
                    </a:lnTo>
                    <a:lnTo>
                      <a:pt x="1" y="674"/>
                    </a:lnTo>
                    <a:lnTo>
                      <a:pt x="580" y="1088"/>
                    </a:lnTo>
                    <a:lnTo>
                      <a:pt x="353" y="1761"/>
                    </a:lnTo>
                    <a:lnTo>
                      <a:pt x="353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0350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33"/>
          <p:cNvSpPr/>
          <p:nvPr/>
        </p:nvSpPr>
        <p:spPr>
          <a:xfrm>
            <a:off x="366600" y="731375"/>
            <a:ext cx="8410800" cy="4046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3"/>
          <p:cNvSpPr txBox="1">
            <a:spLocks noGrp="1"/>
          </p:cNvSpPr>
          <p:nvPr>
            <p:ph type="title"/>
          </p:nvPr>
        </p:nvSpPr>
        <p:spPr>
          <a:xfrm>
            <a:off x="4336036" y="2786163"/>
            <a:ext cx="40788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8" name="Google Shape;1538;p33"/>
          <p:cNvSpPr txBox="1">
            <a:spLocks noGrp="1"/>
          </p:cNvSpPr>
          <p:nvPr>
            <p:ph type="title" idx="2" hasCustomPrompt="1"/>
          </p:nvPr>
        </p:nvSpPr>
        <p:spPr>
          <a:xfrm>
            <a:off x="7039120" y="1529848"/>
            <a:ext cx="810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9" name="Google Shape;1539;p33"/>
          <p:cNvSpPr txBox="1">
            <a:spLocks noGrp="1"/>
          </p:cNvSpPr>
          <p:nvPr>
            <p:ph type="subTitle" idx="1"/>
          </p:nvPr>
        </p:nvSpPr>
        <p:spPr>
          <a:xfrm>
            <a:off x="3976036" y="3768538"/>
            <a:ext cx="4438800" cy="3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540" name="Google Shape;1540;p33"/>
          <p:cNvGrpSpPr/>
          <p:nvPr/>
        </p:nvGrpSpPr>
        <p:grpSpPr>
          <a:xfrm>
            <a:off x="2415786" y="-95508"/>
            <a:ext cx="4312422" cy="936483"/>
            <a:chOff x="2415786" y="-106391"/>
            <a:chExt cx="4312422" cy="936483"/>
          </a:xfrm>
        </p:grpSpPr>
        <p:grpSp>
          <p:nvGrpSpPr>
            <p:cNvPr id="1541" name="Google Shape;1541;p33"/>
            <p:cNvGrpSpPr/>
            <p:nvPr/>
          </p:nvGrpSpPr>
          <p:grpSpPr>
            <a:xfrm>
              <a:off x="2415786" y="-106391"/>
              <a:ext cx="358097" cy="936483"/>
              <a:chOff x="1872499" y="-301466"/>
              <a:chExt cx="358097" cy="936483"/>
            </a:xfrm>
          </p:grpSpPr>
          <p:sp>
            <p:nvSpPr>
              <p:cNvPr id="1542" name="Google Shape;1542;p33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3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3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3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6" name="Google Shape;1546;p33"/>
            <p:cNvGrpSpPr/>
            <p:nvPr/>
          </p:nvGrpSpPr>
          <p:grpSpPr>
            <a:xfrm>
              <a:off x="6370111" y="-106391"/>
              <a:ext cx="358097" cy="936483"/>
              <a:chOff x="1872499" y="-301466"/>
              <a:chExt cx="358097" cy="936483"/>
            </a:xfrm>
          </p:grpSpPr>
          <p:sp>
            <p:nvSpPr>
              <p:cNvPr id="1547" name="Google Shape;1547;p33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3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3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3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51" name="Google Shape;1551;p33"/>
          <p:cNvGrpSpPr/>
          <p:nvPr/>
        </p:nvGrpSpPr>
        <p:grpSpPr>
          <a:xfrm>
            <a:off x="366626" y="731375"/>
            <a:ext cx="363074" cy="4049243"/>
            <a:chOff x="366626" y="731375"/>
            <a:chExt cx="363074" cy="4049243"/>
          </a:xfrm>
        </p:grpSpPr>
        <p:sp>
          <p:nvSpPr>
            <p:cNvPr id="1552" name="Google Shape;1552;p33"/>
            <p:cNvSpPr/>
            <p:nvPr/>
          </p:nvSpPr>
          <p:spPr>
            <a:xfrm rot="5400000">
              <a:off x="-1476459" y="2574460"/>
              <a:ext cx="4049243" cy="363074"/>
            </a:xfrm>
            <a:custGeom>
              <a:avLst/>
              <a:gdLst/>
              <a:ahLst/>
              <a:cxnLst/>
              <a:rect l="l" t="t" r="r" b="b"/>
              <a:pathLst>
                <a:path w="66102" h="3014" extrusionOk="0">
                  <a:moveTo>
                    <a:pt x="0" y="1"/>
                  </a:moveTo>
                  <a:lnTo>
                    <a:pt x="0" y="3013"/>
                  </a:lnTo>
                  <a:lnTo>
                    <a:pt x="66101" y="3013"/>
                  </a:lnTo>
                  <a:lnTo>
                    <a:pt x="661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53" name="Google Shape;1553;p33"/>
            <p:cNvGrpSpPr/>
            <p:nvPr/>
          </p:nvGrpSpPr>
          <p:grpSpPr>
            <a:xfrm>
              <a:off x="454685" y="879637"/>
              <a:ext cx="186957" cy="3752719"/>
              <a:chOff x="465813" y="916146"/>
              <a:chExt cx="186957" cy="3752719"/>
            </a:xfrm>
          </p:grpSpPr>
          <p:sp>
            <p:nvSpPr>
              <p:cNvPr id="1554" name="Google Shape;1554;p33"/>
              <p:cNvSpPr/>
              <p:nvPr/>
            </p:nvSpPr>
            <p:spPr>
              <a:xfrm rot="5400000">
                <a:off x="460880" y="921080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3"/>
              <p:cNvSpPr/>
              <p:nvPr/>
            </p:nvSpPr>
            <p:spPr>
              <a:xfrm rot="5400000">
                <a:off x="460880" y="1276426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924" y="1339"/>
                    </a:lnTo>
                    <a:lnTo>
                      <a:pt x="1495" y="1761"/>
                    </a:lnTo>
                    <a:lnTo>
                      <a:pt x="1268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35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3"/>
              <p:cNvSpPr/>
              <p:nvPr/>
            </p:nvSpPr>
            <p:spPr>
              <a:xfrm rot="5400000">
                <a:off x="460880" y="1630922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352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3"/>
              <p:cNvSpPr/>
              <p:nvPr/>
            </p:nvSpPr>
            <p:spPr>
              <a:xfrm rot="5400000">
                <a:off x="460880" y="1985419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20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3"/>
              <p:cNvSpPr/>
              <p:nvPr/>
            </p:nvSpPr>
            <p:spPr>
              <a:xfrm rot="5400000">
                <a:off x="460880" y="2340764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924" y="1339"/>
                    </a:lnTo>
                    <a:lnTo>
                      <a:pt x="1495" y="1761"/>
                    </a:lnTo>
                    <a:lnTo>
                      <a:pt x="1268" y="1088"/>
                    </a:lnTo>
                    <a:lnTo>
                      <a:pt x="1855" y="674"/>
                    </a:lnTo>
                    <a:lnTo>
                      <a:pt x="1135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3"/>
              <p:cNvSpPr/>
              <p:nvPr/>
            </p:nvSpPr>
            <p:spPr>
              <a:xfrm rot="5400000">
                <a:off x="460880" y="2695261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924" y="1339"/>
                    </a:lnTo>
                    <a:lnTo>
                      <a:pt x="1503" y="1761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3"/>
              <p:cNvSpPr/>
              <p:nvPr/>
            </p:nvSpPr>
            <p:spPr>
              <a:xfrm rot="5400000">
                <a:off x="460880" y="3049757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3"/>
              <p:cNvSpPr/>
              <p:nvPr/>
            </p:nvSpPr>
            <p:spPr>
              <a:xfrm rot="5400000">
                <a:off x="460826" y="3406747"/>
                <a:ext cx="196931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762" extrusionOk="0">
                    <a:moveTo>
                      <a:pt x="924" y="1"/>
                    </a:moveTo>
                    <a:lnTo>
                      <a:pt x="713" y="681"/>
                    </a:lnTo>
                    <a:lnTo>
                      <a:pt x="1" y="674"/>
                    </a:lnTo>
                    <a:lnTo>
                      <a:pt x="1" y="674"/>
                    </a:lnTo>
                    <a:lnTo>
                      <a:pt x="580" y="1088"/>
                    </a:lnTo>
                    <a:lnTo>
                      <a:pt x="353" y="1761"/>
                    </a:lnTo>
                    <a:lnTo>
                      <a:pt x="924" y="1339"/>
                    </a:lnTo>
                    <a:lnTo>
                      <a:pt x="1503" y="1761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3"/>
              <p:cNvSpPr/>
              <p:nvPr/>
            </p:nvSpPr>
            <p:spPr>
              <a:xfrm rot="5400000">
                <a:off x="460880" y="3763737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3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3" y="1761"/>
                    </a:lnTo>
                    <a:lnTo>
                      <a:pt x="924" y="1339"/>
                    </a:lnTo>
                    <a:lnTo>
                      <a:pt x="1495" y="1761"/>
                    </a:lnTo>
                    <a:lnTo>
                      <a:pt x="1268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35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3"/>
              <p:cNvSpPr/>
              <p:nvPr/>
            </p:nvSpPr>
            <p:spPr>
              <a:xfrm rot="5400000">
                <a:off x="460880" y="4119931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1" y="1"/>
                    </a:moveTo>
                    <a:lnTo>
                      <a:pt x="720" y="681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1" y="1339"/>
                    </a:lnTo>
                    <a:lnTo>
                      <a:pt x="1502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3"/>
              <p:cNvSpPr/>
              <p:nvPr/>
            </p:nvSpPr>
            <p:spPr>
              <a:xfrm rot="5400000">
                <a:off x="460826" y="4476921"/>
                <a:ext cx="196931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762" extrusionOk="0">
                    <a:moveTo>
                      <a:pt x="932" y="1"/>
                    </a:moveTo>
                    <a:lnTo>
                      <a:pt x="713" y="681"/>
                    </a:lnTo>
                    <a:lnTo>
                      <a:pt x="1" y="674"/>
                    </a:lnTo>
                    <a:lnTo>
                      <a:pt x="580" y="1088"/>
                    </a:lnTo>
                    <a:lnTo>
                      <a:pt x="353" y="1761"/>
                    </a:lnTo>
                    <a:lnTo>
                      <a:pt x="353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42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388100" y="1502925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3"/>
        </a:solidFill>
        <a:effectLst/>
      </p:bgPr>
    </p:bg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Google Shape;1648;p35"/>
          <p:cNvGrpSpPr/>
          <p:nvPr/>
        </p:nvGrpSpPr>
        <p:grpSpPr>
          <a:xfrm>
            <a:off x="733251" y="731311"/>
            <a:ext cx="7677410" cy="3680606"/>
            <a:chOff x="973663" y="803588"/>
            <a:chExt cx="7196673" cy="3536324"/>
          </a:xfrm>
        </p:grpSpPr>
        <p:sp>
          <p:nvSpPr>
            <p:cNvPr id="1649" name="Google Shape;1649;p35"/>
            <p:cNvSpPr/>
            <p:nvPr/>
          </p:nvSpPr>
          <p:spPr>
            <a:xfrm>
              <a:off x="973663" y="803588"/>
              <a:ext cx="7196673" cy="3536324"/>
            </a:xfrm>
            <a:custGeom>
              <a:avLst/>
              <a:gdLst/>
              <a:ahLst/>
              <a:cxnLst/>
              <a:rect l="l" t="t" r="r" b="b"/>
              <a:pathLst>
                <a:path w="24891" h="12074" extrusionOk="0">
                  <a:moveTo>
                    <a:pt x="2348" y="1"/>
                  </a:moveTo>
                  <a:lnTo>
                    <a:pt x="2348" y="392"/>
                  </a:lnTo>
                  <a:cubicBezTo>
                    <a:pt x="2340" y="1472"/>
                    <a:pt x="1472" y="2348"/>
                    <a:pt x="392" y="2348"/>
                  </a:cubicBezTo>
                  <a:lnTo>
                    <a:pt x="1" y="2348"/>
                  </a:lnTo>
                  <a:lnTo>
                    <a:pt x="1" y="9617"/>
                  </a:lnTo>
                  <a:lnTo>
                    <a:pt x="392" y="9617"/>
                  </a:lnTo>
                  <a:cubicBezTo>
                    <a:pt x="1472" y="9617"/>
                    <a:pt x="2340" y="10493"/>
                    <a:pt x="2348" y="11573"/>
                  </a:cubicBezTo>
                  <a:lnTo>
                    <a:pt x="2348" y="11659"/>
                  </a:lnTo>
                  <a:lnTo>
                    <a:pt x="2332" y="12074"/>
                  </a:lnTo>
                  <a:lnTo>
                    <a:pt x="22574" y="12074"/>
                  </a:lnTo>
                  <a:lnTo>
                    <a:pt x="22543" y="11659"/>
                  </a:lnTo>
                  <a:lnTo>
                    <a:pt x="22543" y="11565"/>
                  </a:lnTo>
                  <a:cubicBezTo>
                    <a:pt x="22551" y="10486"/>
                    <a:pt x="23427" y="9609"/>
                    <a:pt x="24499" y="9609"/>
                  </a:cubicBezTo>
                  <a:lnTo>
                    <a:pt x="24890" y="9609"/>
                  </a:lnTo>
                  <a:lnTo>
                    <a:pt x="24890" y="2348"/>
                  </a:lnTo>
                  <a:lnTo>
                    <a:pt x="24499" y="2348"/>
                  </a:lnTo>
                  <a:cubicBezTo>
                    <a:pt x="23427" y="2348"/>
                    <a:pt x="22551" y="1472"/>
                    <a:pt x="22543" y="392"/>
                  </a:cubicBezTo>
                  <a:lnTo>
                    <a:pt x="22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28575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200051" y="1030574"/>
              <a:ext cx="6748525" cy="3080298"/>
            </a:xfrm>
            <a:custGeom>
              <a:avLst/>
              <a:gdLst/>
              <a:ahLst/>
              <a:cxnLst/>
              <a:rect l="l" t="t" r="r" b="b"/>
              <a:pathLst>
                <a:path w="23341" h="10517" fill="none" extrusionOk="0">
                  <a:moveTo>
                    <a:pt x="2340" y="10516"/>
                  </a:moveTo>
                  <a:lnTo>
                    <a:pt x="21001" y="10516"/>
                  </a:lnTo>
                  <a:cubicBezTo>
                    <a:pt x="21134" y="9265"/>
                    <a:pt x="22096" y="8263"/>
                    <a:pt x="23341" y="8075"/>
                  </a:cubicBezTo>
                  <a:lnTo>
                    <a:pt x="23341" y="2324"/>
                  </a:lnTo>
                  <a:cubicBezTo>
                    <a:pt x="22136" y="2152"/>
                    <a:pt x="21189" y="1205"/>
                    <a:pt x="21017" y="0"/>
                  </a:cubicBezTo>
                  <a:lnTo>
                    <a:pt x="2324" y="0"/>
                  </a:lnTo>
                  <a:cubicBezTo>
                    <a:pt x="2152" y="1205"/>
                    <a:pt x="1205" y="2152"/>
                    <a:pt x="0" y="2324"/>
                  </a:cubicBezTo>
                  <a:lnTo>
                    <a:pt x="0" y="8075"/>
                  </a:lnTo>
                  <a:cubicBezTo>
                    <a:pt x="1244" y="8263"/>
                    <a:pt x="2207" y="9265"/>
                    <a:pt x="2340" y="10516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miter lim="7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1" name="Google Shape;1651;p35"/>
          <p:cNvGrpSpPr/>
          <p:nvPr/>
        </p:nvGrpSpPr>
        <p:grpSpPr>
          <a:xfrm>
            <a:off x="365129" y="4684789"/>
            <a:ext cx="8442698" cy="186011"/>
            <a:chOff x="365129" y="4684789"/>
            <a:chExt cx="8442698" cy="186011"/>
          </a:xfrm>
        </p:grpSpPr>
        <p:grpSp>
          <p:nvGrpSpPr>
            <p:cNvPr id="1652" name="Google Shape;1652;p35"/>
            <p:cNvGrpSpPr/>
            <p:nvPr/>
          </p:nvGrpSpPr>
          <p:grpSpPr>
            <a:xfrm>
              <a:off x="6699723" y="4684789"/>
              <a:ext cx="2108103" cy="186003"/>
              <a:chOff x="2353654" y="2041057"/>
              <a:chExt cx="1717955" cy="151580"/>
            </a:xfrm>
          </p:grpSpPr>
          <p:sp>
            <p:nvSpPr>
              <p:cNvPr id="1653" name="Google Shape;1653;p35"/>
              <p:cNvSpPr/>
              <p:nvPr/>
            </p:nvSpPr>
            <p:spPr>
              <a:xfrm rot="-5400000">
                <a:off x="3136842" y="1257869"/>
                <a:ext cx="151580" cy="171795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54" name="Google Shape;1654;p35"/>
              <p:cNvGrpSpPr/>
              <p:nvPr/>
            </p:nvGrpSpPr>
            <p:grpSpPr>
              <a:xfrm>
                <a:off x="2426575" y="2068278"/>
                <a:ext cx="1572215" cy="96475"/>
                <a:chOff x="2297453" y="4299121"/>
                <a:chExt cx="1648369" cy="96475"/>
              </a:xfrm>
            </p:grpSpPr>
            <p:sp>
              <p:nvSpPr>
                <p:cNvPr id="1655" name="Google Shape;1655;p35"/>
                <p:cNvSpPr/>
                <p:nvPr/>
              </p:nvSpPr>
              <p:spPr>
                <a:xfrm rot="-5400000">
                  <a:off x="228032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35"/>
                <p:cNvSpPr/>
                <p:nvPr/>
              </p:nvSpPr>
              <p:spPr>
                <a:xfrm rot="-5400000">
                  <a:off x="241238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7" name="Google Shape;1657;p35"/>
                <p:cNvSpPr/>
                <p:nvPr/>
              </p:nvSpPr>
              <p:spPr>
                <a:xfrm rot="-5400000">
                  <a:off x="254443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35"/>
                <p:cNvSpPr/>
                <p:nvPr/>
              </p:nvSpPr>
              <p:spPr>
                <a:xfrm rot="-5400000">
                  <a:off x="267649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9" name="Google Shape;1659;p35"/>
                <p:cNvSpPr/>
                <p:nvPr/>
              </p:nvSpPr>
              <p:spPr>
                <a:xfrm rot="-5400000">
                  <a:off x="280920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0" name="Google Shape;1660;p35"/>
                <p:cNvSpPr/>
                <p:nvPr/>
              </p:nvSpPr>
              <p:spPr>
                <a:xfrm rot="-5400000">
                  <a:off x="294126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1" name="Google Shape;1661;p35"/>
                <p:cNvSpPr/>
                <p:nvPr/>
              </p:nvSpPr>
              <p:spPr>
                <a:xfrm rot="-5400000">
                  <a:off x="3073359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2" name="Google Shape;1662;p35"/>
                <p:cNvSpPr/>
                <p:nvPr/>
              </p:nvSpPr>
              <p:spPr>
                <a:xfrm rot="-5400000">
                  <a:off x="320545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3" name="Google Shape;1663;p35"/>
                <p:cNvSpPr/>
                <p:nvPr/>
              </p:nvSpPr>
              <p:spPr>
                <a:xfrm rot="-5400000">
                  <a:off x="3337510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4" name="Google Shape;1664;p35"/>
                <p:cNvSpPr/>
                <p:nvPr/>
              </p:nvSpPr>
              <p:spPr>
                <a:xfrm rot="-5400000">
                  <a:off x="346956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5" name="Google Shape;1665;p35"/>
                <p:cNvSpPr/>
                <p:nvPr/>
              </p:nvSpPr>
              <p:spPr>
                <a:xfrm rot="-5400000">
                  <a:off x="360228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6" name="Google Shape;1666;p35"/>
                <p:cNvSpPr/>
                <p:nvPr/>
              </p:nvSpPr>
              <p:spPr>
                <a:xfrm rot="-5400000">
                  <a:off x="373433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35"/>
                <p:cNvSpPr/>
                <p:nvPr/>
              </p:nvSpPr>
              <p:spPr>
                <a:xfrm rot="-5400000">
                  <a:off x="3866433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68" name="Google Shape;1668;p35"/>
            <p:cNvGrpSpPr/>
            <p:nvPr/>
          </p:nvGrpSpPr>
          <p:grpSpPr>
            <a:xfrm>
              <a:off x="4839273" y="4684789"/>
              <a:ext cx="2108103" cy="186003"/>
              <a:chOff x="2353654" y="2041057"/>
              <a:chExt cx="1717955" cy="151580"/>
            </a:xfrm>
          </p:grpSpPr>
          <p:sp>
            <p:nvSpPr>
              <p:cNvPr id="1669" name="Google Shape;1669;p35"/>
              <p:cNvSpPr/>
              <p:nvPr/>
            </p:nvSpPr>
            <p:spPr>
              <a:xfrm rot="-5400000">
                <a:off x="3136842" y="1257869"/>
                <a:ext cx="151580" cy="171795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rgbClr val="333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70" name="Google Shape;1670;p35"/>
              <p:cNvGrpSpPr/>
              <p:nvPr/>
            </p:nvGrpSpPr>
            <p:grpSpPr>
              <a:xfrm>
                <a:off x="2426575" y="2068278"/>
                <a:ext cx="1572215" cy="96475"/>
                <a:chOff x="2297453" y="4299121"/>
                <a:chExt cx="1648369" cy="96475"/>
              </a:xfrm>
            </p:grpSpPr>
            <p:sp>
              <p:nvSpPr>
                <p:cNvPr id="1671" name="Google Shape;1671;p35"/>
                <p:cNvSpPr/>
                <p:nvPr/>
              </p:nvSpPr>
              <p:spPr>
                <a:xfrm rot="-5400000">
                  <a:off x="228032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2" name="Google Shape;1672;p35"/>
                <p:cNvSpPr/>
                <p:nvPr/>
              </p:nvSpPr>
              <p:spPr>
                <a:xfrm rot="-5400000">
                  <a:off x="241238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3" name="Google Shape;1673;p35"/>
                <p:cNvSpPr/>
                <p:nvPr/>
              </p:nvSpPr>
              <p:spPr>
                <a:xfrm rot="-5400000">
                  <a:off x="254443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4" name="Google Shape;1674;p35"/>
                <p:cNvSpPr/>
                <p:nvPr/>
              </p:nvSpPr>
              <p:spPr>
                <a:xfrm rot="-5400000">
                  <a:off x="267649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5" name="Google Shape;1675;p35"/>
                <p:cNvSpPr/>
                <p:nvPr/>
              </p:nvSpPr>
              <p:spPr>
                <a:xfrm rot="-5400000">
                  <a:off x="280920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6" name="Google Shape;1676;p35"/>
                <p:cNvSpPr/>
                <p:nvPr/>
              </p:nvSpPr>
              <p:spPr>
                <a:xfrm rot="-5400000">
                  <a:off x="294126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7" name="Google Shape;1677;p35"/>
                <p:cNvSpPr/>
                <p:nvPr/>
              </p:nvSpPr>
              <p:spPr>
                <a:xfrm rot="-5400000">
                  <a:off x="3073359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8" name="Google Shape;1678;p35"/>
                <p:cNvSpPr/>
                <p:nvPr/>
              </p:nvSpPr>
              <p:spPr>
                <a:xfrm rot="-5400000">
                  <a:off x="320545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9" name="Google Shape;1679;p35"/>
                <p:cNvSpPr/>
                <p:nvPr/>
              </p:nvSpPr>
              <p:spPr>
                <a:xfrm rot="-5400000">
                  <a:off x="3337510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0" name="Google Shape;1680;p35"/>
                <p:cNvSpPr/>
                <p:nvPr/>
              </p:nvSpPr>
              <p:spPr>
                <a:xfrm rot="-5400000">
                  <a:off x="346956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1" name="Google Shape;1681;p35"/>
                <p:cNvSpPr/>
                <p:nvPr/>
              </p:nvSpPr>
              <p:spPr>
                <a:xfrm rot="-5400000">
                  <a:off x="360228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2" name="Google Shape;1682;p35"/>
                <p:cNvSpPr/>
                <p:nvPr/>
              </p:nvSpPr>
              <p:spPr>
                <a:xfrm rot="-5400000">
                  <a:off x="373433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3" name="Google Shape;1683;p35"/>
                <p:cNvSpPr/>
                <p:nvPr/>
              </p:nvSpPr>
              <p:spPr>
                <a:xfrm rot="-5400000">
                  <a:off x="3866433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84" name="Google Shape;1684;p35"/>
            <p:cNvGrpSpPr/>
            <p:nvPr/>
          </p:nvGrpSpPr>
          <p:grpSpPr>
            <a:xfrm>
              <a:off x="2979886" y="4684789"/>
              <a:ext cx="2108103" cy="186003"/>
              <a:chOff x="2353654" y="2041057"/>
              <a:chExt cx="1717955" cy="151580"/>
            </a:xfrm>
          </p:grpSpPr>
          <p:sp>
            <p:nvSpPr>
              <p:cNvPr id="1685" name="Google Shape;1685;p35"/>
              <p:cNvSpPr/>
              <p:nvPr/>
            </p:nvSpPr>
            <p:spPr>
              <a:xfrm rot="-5400000">
                <a:off x="3136842" y="1257869"/>
                <a:ext cx="151580" cy="171795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rgbClr val="333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6" name="Google Shape;1686;p35"/>
              <p:cNvGrpSpPr/>
              <p:nvPr/>
            </p:nvGrpSpPr>
            <p:grpSpPr>
              <a:xfrm>
                <a:off x="2426575" y="2068278"/>
                <a:ext cx="1572215" cy="96475"/>
                <a:chOff x="2297453" y="4299121"/>
                <a:chExt cx="1648369" cy="96475"/>
              </a:xfrm>
            </p:grpSpPr>
            <p:sp>
              <p:nvSpPr>
                <p:cNvPr id="1687" name="Google Shape;1687;p35"/>
                <p:cNvSpPr/>
                <p:nvPr/>
              </p:nvSpPr>
              <p:spPr>
                <a:xfrm rot="-5400000">
                  <a:off x="228032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8" name="Google Shape;1688;p35"/>
                <p:cNvSpPr/>
                <p:nvPr/>
              </p:nvSpPr>
              <p:spPr>
                <a:xfrm rot="-5400000">
                  <a:off x="241238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9" name="Google Shape;1689;p35"/>
                <p:cNvSpPr/>
                <p:nvPr/>
              </p:nvSpPr>
              <p:spPr>
                <a:xfrm rot="-5400000">
                  <a:off x="254443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0" name="Google Shape;1690;p35"/>
                <p:cNvSpPr/>
                <p:nvPr/>
              </p:nvSpPr>
              <p:spPr>
                <a:xfrm rot="-5400000">
                  <a:off x="267649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1" name="Google Shape;1691;p35"/>
                <p:cNvSpPr/>
                <p:nvPr/>
              </p:nvSpPr>
              <p:spPr>
                <a:xfrm rot="-5400000">
                  <a:off x="280920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2" name="Google Shape;1692;p35"/>
                <p:cNvSpPr/>
                <p:nvPr/>
              </p:nvSpPr>
              <p:spPr>
                <a:xfrm rot="-5400000">
                  <a:off x="294126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3" name="Google Shape;1693;p35"/>
                <p:cNvSpPr/>
                <p:nvPr/>
              </p:nvSpPr>
              <p:spPr>
                <a:xfrm rot="-5400000">
                  <a:off x="3073359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4" name="Google Shape;1694;p35"/>
                <p:cNvSpPr/>
                <p:nvPr/>
              </p:nvSpPr>
              <p:spPr>
                <a:xfrm rot="-5400000">
                  <a:off x="320545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5" name="Google Shape;1695;p35"/>
                <p:cNvSpPr/>
                <p:nvPr/>
              </p:nvSpPr>
              <p:spPr>
                <a:xfrm rot="-5400000">
                  <a:off x="3337510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6" name="Google Shape;1696;p35"/>
                <p:cNvSpPr/>
                <p:nvPr/>
              </p:nvSpPr>
              <p:spPr>
                <a:xfrm rot="-5400000">
                  <a:off x="346956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7" name="Google Shape;1697;p35"/>
                <p:cNvSpPr/>
                <p:nvPr/>
              </p:nvSpPr>
              <p:spPr>
                <a:xfrm rot="-5400000">
                  <a:off x="360228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8" name="Google Shape;1698;p35"/>
                <p:cNvSpPr/>
                <p:nvPr/>
              </p:nvSpPr>
              <p:spPr>
                <a:xfrm rot="-5400000">
                  <a:off x="373433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9" name="Google Shape;1699;p35"/>
                <p:cNvSpPr/>
                <p:nvPr/>
              </p:nvSpPr>
              <p:spPr>
                <a:xfrm rot="-5400000">
                  <a:off x="3866433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00" name="Google Shape;1700;p35"/>
            <p:cNvGrpSpPr/>
            <p:nvPr/>
          </p:nvGrpSpPr>
          <p:grpSpPr>
            <a:xfrm>
              <a:off x="789137" y="4684789"/>
              <a:ext cx="2441477" cy="186011"/>
              <a:chOff x="566741" y="4487689"/>
              <a:chExt cx="2441477" cy="186011"/>
            </a:xfrm>
          </p:grpSpPr>
          <p:grpSp>
            <p:nvGrpSpPr>
              <p:cNvPr id="1701" name="Google Shape;1701;p35"/>
              <p:cNvGrpSpPr/>
              <p:nvPr/>
            </p:nvGrpSpPr>
            <p:grpSpPr>
              <a:xfrm>
                <a:off x="900115" y="4487689"/>
                <a:ext cx="2108103" cy="186003"/>
                <a:chOff x="2353654" y="2041057"/>
                <a:chExt cx="1717955" cy="151580"/>
              </a:xfrm>
            </p:grpSpPr>
            <p:sp>
              <p:nvSpPr>
                <p:cNvPr id="1702" name="Google Shape;1702;p35"/>
                <p:cNvSpPr/>
                <p:nvPr/>
              </p:nvSpPr>
              <p:spPr>
                <a:xfrm rot="-5400000">
                  <a:off x="3136842" y="1257869"/>
                  <a:ext cx="151580" cy="1717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" h="21769" extrusionOk="0">
                      <a:moveTo>
                        <a:pt x="1" y="1"/>
                      </a:moveTo>
                      <a:lnTo>
                        <a:pt x="1" y="21768"/>
                      </a:lnTo>
                      <a:lnTo>
                        <a:pt x="1832" y="21768"/>
                      </a:lnTo>
                      <a:lnTo>
                        <a:pt x="1832" y="1"/>
                      </a:lnTo>
                      <a:close/>
                    </a:path>
                  </a:pathLst>
                </a:custGeom>
                <a:solidFill>
                  <a:srgbClr val="3335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703" name="Google Shape;1703;p35"/>
                <p:cNvGrpSpPr/>
                <p:nvPr/>
              </p:nvGrpSpPr>
              <p:grpSpPr>
                <a:xfrm>
                  <a:off x="2426575" y="2068278"/>
                  <a:ext cx="1572215" cy="96475"/>
                  <a:chOff x="2297453" y="4299121"/>
                  <a:chExt cx="1648369" cy="96475"/>
                </a:xfrm>
              </p:grpSpPr>
              <p:sp>
                <p:nvSpPr>
                  <p:cNvPr id="1704" name="Google Shape;1704;p35"/>
                  <p:cNvSpPr/>
                  <p:nvPr/>
                </p:nvSpPr>
                <p:spPr>
                  <a:xfrm rot="-5400000">
                    <a:off x="2280326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5" name="Google Shape;1705;p35"/>
                  <p:cNvSpPr/>
                  <p:nvPr/>
                </p:nvSpPr>
                <p:spPr>
                  <a:xfrm rot="-5400000">
                    <a:off x="2412381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6" name="Google Shape;1706;p35"/>
                  <p:cNvSpPr/>
                  <p:nvPr/>
                </p:nvSpPr>
                <p:spPr>
                  <a:xfrm rot="-5400000">
                    <a:off x="2544436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7" name="Google Shape;1707;p35"/>
                  <p:cNvSpPr/>
                  <p:nvPr/>
                </p:nvSpPr>
                <p:spPr>
                  <a:xfrm rot="-5400000">
                    <a:off x="2676491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8" name="Google Shape;1708;p35"/>
                  <p:cNvSpPr/>
                  <p:nvPr/>
                </p:nvSpPr>
                <p:spPr>
                  <a:xfrm rot="-5400000">
                    <a:off x="2809207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9" name="Google Shape;1709;p35"/>
                  <p:cNvSpPr/>
                  <p:nvPr/>
                </p:nvSpPr>
                <p:spPr>
                  <a:xfrm rot="-5400000">
                    <a:off x="2941262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0" name="Google Shape;1710;p35"/>
                  <p:cNvSpPr/>
                  <p:nvPr/>
                </p:nvSpPr>
                <p:spPr>
                  <a:xfrm rot="-5400000">
                    <a:off x="3073359" y="4316207"/>
                    <a:ext cx="96475" cy="62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3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1" name="Google Shape;1711;p35"/>
                  <p:cNvSpPr/>
                  <p:nvPr/>
                </p:nvSpPr>
                <p:spPr>
                  <a:xfrm rot="-5400000">
                    <a:off x="3205455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2" name="Google Shape;1712;p35"/>
                  <p:cNvSpPr/>
                  <p:nvPr/>
                </p:nvSpPr>
                <p:spPr>
                  <a:xfrm rot="-5400000">
                    <a:off x="3337510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3" name="Google Shape;1713;p35"/>
                  <p:cNvSpPr/>
                  <p:nvPr/>
                </p:nvSpPr>
                <p:spPr>
                  <a:xfrm rot="-5400000">
                    <a:off x="3469565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4" name="Google Shape;1714;p35"/>
                  <p:cNvSpPr/>
                  <p:nvPr/>
                </p:nvSpPr>
                <p:spPr>
                  <a:xfrm rot="-5400000">
                    <a:off x="3602282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5" name="Google Shape;1715;p35"/>
                  <p:cNvSpPr/>
                  <p:nvPr/>
                </p:nvSpPr>
                <p:spPr>
                  <a:xfrm rot="-5400000">
                    <a:off x="3734337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6" name="Google Shape;1716;p35"/>
                  <p:cNvSpPr/>
                  <p:nvPr/>
                </p:nvSpPr>
                <p:spPr>
                  <a:xfrm rot="-5400000">
                    <a:off x="3866433" y="4316207"/>
                    <a:ext cx="96475" cy="62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3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717" name="Google Shape;1717;p35"/>
              <p:cNvGrpSpPr/>
              <p:nvPr/>
            </p:nvGrpSpPr>
            <p:grpSpPr>
              <a:xfrm>
                <a:off x="566741" y="4487702"/>
                <a:ext cx="576987" cy="185998"/>
                <a:chOff x="566741" y="4487702"/>
                <a:chExt cx="576987" cy="185998"/>
              </a:xfrm>
            </p:grpSpPr>
            <p:sp>
              <p:nvSpPr>
                <p:cNvPr id="1718" name="Google Shape;1718;p35"/>
                <p:cNvSpPr/>
                <p:nvPr/>
              </p:nvSpPr>
              <p:spPr>
                <a:xfrm rot="-5400000">
                  <a:off x="762235" y="4292207"/>
                  <a:ext cx="185998" cy="57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" h="21769" extrusionOk="0">
                      <a:moveTo>
                        <a:pt x="1" y="1"/>
                      </a:moveTo>
                      <a:lnTo>
                        <a:pt x="1" y="21768"/>
                      </a:lnTo>
                      <a:lnTo>
                        <a:pt x="1832" y="21768"/>
                      </a:lnTo>
                      <a:lnTo>
                        <a:pt x="1832" y="1"/>
                      </a:lnTo>
                      <a:close/>
                    </a:path>
                  </a:pathLst>
                </a:custGeom>
                <a:solidFill>
                  <a:srgbClr val="3335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35"/>
                <p:cNvSpPr/>
                <p:nvPr/>
              </p:nvSpPr>
              <p:spPr>
                <a:xfrm rot="-5400000">
                  <a:off x="649532" y="4543873"/>
                  <a:ext cx="118384" cy="7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35"/>
                <p:cNvSpPr/>
                <p:nvPr/>
              </p:nvSpPr>
              <p:spPr>
                <a:xfrm rot="-5400000">
                  <a:off x="804090" y="4543873"/>
                  <a:ext cx="118384" cy="7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35"/>
                <p:cNvSpPr/>
                <p:nvPr/>
              </p:nvSpPr>
              <p:spPr>
                <a:xfrm rot="-5400000">
                  <a:off x="958696" y="4543824"/>
                  <a:ext cx="118384" cy="72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22" name="Google Shape;1722;p35"/>
            <p:cNvGrpSpPr/>
            <p:nvPr/>
          </p:nvGrpSpPr>
          <p:grpSpPr>
            <a:xfrm>
              <a:off x="365129" y="4684802"/>
              <a:ext cx="686703" cy="185998"/>
              <a:chOff x="365129" y="4684802"/>
              <a:chExt cx="686703" cy="185998"/>
            </a:xfrm>
          </p:grpSpPr>
          <p:sp>
            <p:nvSpPr>
              <p:cNvPr id="1723" name="Google Shape;1723;p35"/>
              <p:cNvSpPr/>
              <p:nvPr/>
            </p:nvSpPr>
            <p:spPr>
              <a:xfrm rot="-5400000">
                <a:off x="615481" y="4434449"/>
                <a:ext cx="185998" cy="686703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rgbClr val="333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 rot="-5400000">
                <a:off x="402349" y="4740973"/>
                <a:ext cx="118384" cy="7282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2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 rot="-5400000">
                <a:off x="557682" y="4740973"/>
                <a:ext cx="118384" cy="7282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2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 rot="-5400000">
                <a:off x="712240" y="4740973"/>
                <a:ext cx="118384" cy="7282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2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 rot="-5400000">
                <a:off x="866846" y="4740924"/>
                <a:ext cx="118384" cy="72921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3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8" name="Google Shape;1728;p35"/>
          <p:cNvGrpSpPr/>
          <p:nvPr/>
        </p:nvGrpSpPr>
        <p:grpSpPr>
          <a:xfrm>
            <a:off x="365129" y="272689"/>
            <a:ext cx="8442698" cy="186011"/>
            <a:chOff x="365129" y="4684789"/>
            <a:chExt cx="8442698" cy="186011"/>
          </a:xfrm>
        </p:grpSpPr>
        <p:grpSp>
          <p:nvGrpSpPr>
            <p:cNvPr id="1729" name="Google Shape;1729;p35"/>
            <p:cNvGrpSpPr/>
            <p:nvPr/>
          </p:nvGrpSpPr>
          <p:grpSpPr>
            <a:xfrm>
              <a:off x="6699723" y="4684789"/>
              <a:ext cx="2108103" cy="186003"/>
              <a:chOff x="2353654" y="2041057"/>
              <a:chExt cx="1717955" cy="151580"/>
            </a:xfrm>
          </p:grpSpPr>
          <p:sp>
            <p:nvSpPr>
              <p:cNvPr id="1730" name="Google Shape;1730;p35"/>
              <p:cNvSpPr/>
              <p:nvPr/>
            </p:nvSpPr>
            <p:spPr>
              <a:xfrm rot="-5400000">
                <a:off x="3136842" y="1257869"/>
                <a:ext cx="151580" cy="171795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31" name="Google Shape;1731;p35"/>
              <p:cNvGrpSpPr/>
              <p:nvPr/>
            </p:nvGrpSpPr>
            <p:grpSpPr>
              <a:xfrm>
                <a:off x="2426575" y="2068278"/>
                <a:ext cx="1572215" cy="96475"/>
                <a:chOff x="2297453" y="4299121"/>
                <a:chExt cx="1648369" cy="96475"/>
              </a:xfrm>
            </p:grpSpPr>
            <p:sp>
              <p:nvSpPr>
                <p:cNvPr id="1732" name="Google Shape;1732;p35"/>
                <p:cNvSpPr/>
                <p:nvPr/>
              </p:nvSpPr>
              <p:spPr>
                <a:xfrm rot="-5400000">
                  <a:off x="228032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3" name="Google Shape;1733;p35"/>
                <p:cNvSpPr/>
                <p:nvPr/>
              </p:nvSpPr>
              <p:spPr>
                <a:xfrm rot="-5400000">
                  <a:off x="241238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4" name="Google Shape;1734;p35"/>
                <p:cNvSpPr/>
                <p:nvPr/>
              </p:nvSpPr>
              <p:spPr>
                <a:xfrm rot="-5400000">
                  <a:off x="254443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5" name="Google Shape;1735;p35"/>
                <p:cNvSpPr/>
                <p:nvPr/>
              </p:nvSpPr>
              <p:spPr>
                <a:xfrm rot="-5400000">
                  <a:off x="267649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6" name="Google Shape;1736;p35"/>
                <p:cNvSpPr/>
                <p:nvPr/>
              </p:nvSpPr>
              <p:spPr>
                <a:xfrm rot="-5400000">
                  <a:off x="280920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7" name="Google Shape;1737;p35"/>
                <p:cNvSpPr/>
                <p:nvPr/>
              </p:nvSpPr>
              <p:spPr>
                <a:xfrm rot="-5400000">
                  <a:off x="294126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8" name="Google Shape;1738;p35"/>
                <p:cNvSpPr/>
                <p:nvPr/>
              </p:nvSpPr>
              <p:spPr>
                <a:xfrm rot="-5400000">
                  <a:off x="3073359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9" name="Google Shape;1739;p35"/>
                <p:cNvSpPr/>
                <p:nvPr/>
              </p:nvSpPr>
              <p:spPr>
                <a:xfrm rot="-5400000">
                  <a:off x="320545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0" name="Google Shape;1740;p35"/>
                <p:cNvSpPr/>
                <p:nvPr/>
              </p:nvSpPr>
              <p:spPr>
                <a:xfrm rot="-5400000">
                  <a:off x="3337510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1" name="Google Shape;1741;p35"/>
                <p:cNvSpPr/>
                <p:nvPr/>
              </p:nvSpPr>
              <p:spPr>
                <a:xfrm rot="-5400000">
                  <a:off x="346956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2" name="Google Shape;1742;p35"/>
                <p:cNvSpPr/>
                <p:nvPr/>
              </p:nvSpPr>
              <p:spPr>
                <a:xfrm rot="-5400000">
                  <a:off x="360228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3" name="Google Shape;1743;p35"/>
                <p:cNvSpPr/>
                <p:nvPr/>
              </p:nvSpPr>
              <p:spPr>
                <a:xfrm rot="-5400000">
                  <a:off x="373433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4" name="Google Shape;1744;p35"/>
                <p:cNvSpPr/>
                <p:nvPr/>
              </p:nvSpPr>
              <p:spPr>
                <a:xfrm rot="-5400000">
                  <a:off x="3866433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45" name="Google Shape;1745;p35"/>
            <p:cNvGrpSpPr/>
            <p:nvPr/>
          </p:nvGrpSpPr>
          <p:grpSpPr>
            <a:xfrm>
              <a:off x="4839273" y="4684789"/>
              <a:ext cx="2108103" cy="186003"/>
              <a:chOff x="2353654" y="2041057"/>
              <a:chExt cx="1717955" cy="151580"/>
            </a:xfrm>
          </p:grpSpPr>
          <p:sp>
            <p:nvSpPr>
              <p:cNvPr id="1746" name="Google Shape;1746;p35"/>
              <p:cNvSpPr/>
              <p:nvPr/>
            </p:nvSpPr>
            <p:spPr>
              <a:xfrm rot="-5400000">
                <a:off x="3136842" y="1257869"/>
                <a:ext cx="151580" cy="171795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rgbClr val="333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47" name="Google Shape;1747;p35"/>
              <p:cNvGrpSpPr/>
              <p:nvPr/>
            </p:nvGrpSpPr>
            <p:grpSpPr>
              <a:xfrm>
                <a:off x="2426575" y="2068278"/>
                <a:ext cx="1572215" cy="96475"/>
                <a:chOff x="2297453" y="4299121"/>
                <a:chExt cx="1648369" cy="96475"/>
              </a:xfrm>
            </p:grpSpPr>
            <p:sp>
              <p:nvSpPr>
                <p:cNvPr id="1748" name="Google Shape;1748;p35"/>
                <p:cNvSpPr/>
                <p:nvPr/>
              </p:nvSpPr>
              <p:spPr>
                <a:xfrm rot="-5400000">
                  <a:off x="228032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9" name="Google Shape;1749;p35"/>
                <p:cNvSpPr/>
                <p:nvPr/>
              </p:nvSpPr>
              <p:spPr>
                <a:xfrm rot="-5400000">
                  <a:off x="241238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0" name="Google Shape;1750;p35"/>
                <p:cNvSpPr/>
                <p:nvPr/>
              </p:nvSpPr>
              <p:spPr>
                <a:xfrm rot="-5400000">
                  <a:off x="254443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1" name="Google Shape;1751;p35"/>
                <p:cNvSpPr/>
                <p:nvPr/>
              </p:nvSpPr>
              <p:spPr>
                <a:xfrm rot="-5400000">
                  <a:off x="267649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2" name="Google Shape;1752;p35"/>
                <p:cNvSpPr/>
                <p:nvPr/>
              </p:nvSpPr>
              <p:spPr>
                <a:xfrm rot="-5400000">
                  <a:off x="280920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3" name="Google Shape;1753;p35"/>
                <p:cNvSpPr/>
                <p:nvPr/>
              </p:nvSpPr>
              <p:spPr>
                <a:xfrm rot="-5400000">
                  <a:off x="294126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4" name="Google Shape;1754;p35"/>
                <p:cNvSpPr/>
                <p:nvPr/>
              </p:nvSpPr>
              <p:spPr>
                <a:xfrm rot="-5400000">
                  <a:off x="3073359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5" name="Google Shape;1755;p35"/>
                <p:cNvSpPr/>
                <p:nvPr/>
              </p:nvSpPr>
              <p:spPr>
                <a:xfrm rot="-5400000">
                  <a:off x="320545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6" name="Google Shape;1756;p35"/>
                <p:cNvSpPr/>
                <p:nvPr/>
              </p:nvSpPr>
              <p:spPr>
                <a:xfrm rot="-5400000">
                  <a:off x="3337510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7" name="Google Shape;1757;p35"/>
                <p:cNvSpPr/>
                <p:nvPr/>
              </p:nvSpPr>
              <p:spPr>
                <a:xfrm rot="-5400000">
                  <a:off x="346956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8" name="Google Shape;1758;p35"/>
                <p:cNvSpPr/>
                <p:nvPr/>
              </p:nvSpPr>
              <p:spPr>
                <a:xfrm rot="-5400000">
                  <a:off x="360228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9" name="Google Shape;1759;p35"/>
                <p:cNvSpPr/>
                <p:nvPr/>
              </p:nvSpPr>
              <p:spPr>
                <a:xfrm rot="-5400000">
                  <a:off x="373433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0" name="Google Shape;1760;p35"/>
                <p:cNvSpPr/>
                <p:nvPr/>
              </p:nvSpPr>
              <p:spPr>
                <a:xfrm rot="-5400000">
                  <a:off x="3866433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61" name="Google Shape;1761;p35"/>
            <p:cNvGrpSpPr/>
            <p:nvPr/>
          </p:nvGrpSpPr>
          <p:grpSpPr>
            <a:xfrm>
              <a:off x="2979886" y="4684789"/>
              <a:ext cx="2108103" cy="186003"/>
              <a:chOff x="2353654" y="2041057"/>
              <a:chExt cx="1717955" cy="151580"/>
            </a:xfrm>
          </p:grpSpPr>
          <p:sp>
            <p:nvSpPr>
              <p:cNvPr id="1762" name="Google Shape;1762;p35"/>
              <p:cNvSpPr/>
              <p:nvPr/>
            </p:nvSpPr>
            <p:spPr>
              <a:xfrm rot="-5400000">
                <a:off x="3136842" y="1257869"/>
                <a:ext cx="151580" cy="171795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rgbClr val="333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63" name="Google Shape;1763;p35"/>
              <p:cNvGrpSpPr/>
              <p:nvPr/>
            </p:nvGrpSpPr>
            <p:grpSpPr>
              <a:xfrm>
                <a:off x="2426575" y="2068278"/>
                <a:ext cx="1572215" cy="96475"/>
                <a:chOff x="2297453" y="4299121"/>
                <a:chExt cx="1648369" cy="96475"/>
              </a:xfrm>
            </p:grpSpPr>
            <p:sp>
              <p:nvSpPr>
                <p:cNvPr id="1764" name="Google Shape;1764;p35"/>
                <p:cNvSpPr/>
                <p:nvPr/>
              </p:nvSpPr>
              <p:spPr>
                <a:xfrm rot="-5400000">
                  <a:off x="228032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5" name="Google Shape;1765;p35"/>
                <p:cNvSpPr/>
                <p:nvPr/>
              </p:nvSpPr>
              <p:spPr>
                <a:xfrm rot="-5400000">
                  <a:off x="241238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6" name="Google Shape;1766;p35"/>
                <p:cNvSpPr/>
                <p:nvPr/>
              </p:nvSpPr>
              <p:spPr>
                <a:xfrm rot="-5400000">
                  <a:off x="254443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7" name="Google Shape;1767;p35"/>
                <p:cNvSpPr/>
                <p:nvPr/>
              </p:nvSpPr>
              <p:spPr>
                <a:xfrm rot="-5400000">
                  <a:off x="267649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35"/>
                <p:cNvSpPr/>
                <p:nvPr/>
              </p:nvSpPr>
              <p:spPr>
                <a:xfrm rot="-5400000">
                  <a:off x="280920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9" name="Google Shape;1769;p35"/>
                <p:cNvSpPr/>
                <p:nvPr/>
              </p:nvSpPr>
              <p:spPr>
                <a:xfrm rot="-5400000">
                  <a:off x="294126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0" name="Google Shape;1770;p35"/>
                <p:cNvSpPr/>
                <p:nvPr/>
              </p:nvSpPr>
              <p:spPr>
                <a:xfrm rot="-5400000">
                  <a:off x="3073359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1" name="Google Shape;1771;p35"/>
                <p:cNvSpPr/>
                <p:nvPr/>
              </p:nvSpPr>
              <p:spPr>
                <a:xfrm rot="-5400000">
                  <a:off x="320545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2" name="Google Shape;1772;p35"/>
                <p:cNvSpPr/>
                <p:nvPr/>
              </p:nvSpPr>
              <p:spPr>
                <a:xfrm rot="-5400000">
                  <a:off x="3337510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3" name="Google Shape;1773;p35"/>
                <p:cNvSpPr/>
                <p:nvPr/>
              </p:nvSpPr>
              <p:spPr>
                <a:xfrm rot="-5400000">
                  <a:off x="346956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4" name="Google Shape;1774;p35"/>
                <p:cNvSpPr/>
                <p:nvPr/>
              </p:nvSpPr>
              <p:spPr>
                <a:xfrm rot="-5400000">
                  <a:off x="360228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5" name="Google Shape;1775;p35"/>
                <p:cNvSpPr/>
                <p:nvPr/>
              </p:nvSpPr>
              <p:spPr>
                <a:xfrm rot="-5400000">
                  <a:off x="373433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6" name="Google Shape;1776;p35"/>
                <p:cNvSpPr/>
                <p:nvPr/>
              </p:nvSpPr>
              <p:spPr>
                <a:xfrm rot="-5400000">
                  <a:off x="3866433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77" name="Google Shape;1777;p35"/>
            <p:cNvGrpSpPr/>
            <p:nvPr/>
          </p:nvGrpSpPr>
          <p:grpSpPr>
            <a:xfrm>
              <a:off x="789137" y="4684789"/>
              <a:ext cx="2441477" cy="186011"/>
              <a:chOff x="566741" y="4487689"/>
              <a:chExt cx="2441477" cy="186011"/>
            </a:xfrm>
          </p:grpSpPr>
          <p:grpSp>
            <p:nvGrpSpPr>
              <p:cNvPr id="1778" name="Google Shape;1778;p35"/>
              <p:cNvGrpSpPr/>
              <p:nvPr/>
            </p:nvGrpSpPr>
            <p:grpSpPr>
              <a:xfrm>
                <a:off x="900115" y="4487689"/>
                <a:ext cx="2108103" cy="186003"/>
                <a:chOff x="2353654" y="2041057"/>
                <a:chExt cx="1717955" cy="151580"/>
              </a:xfrm>
            </p:grpSpPr>
            <p:sp>
              <p:nvSpPr>
                <p:cNvPr id="1779" name="Google Shape;1779;p35"/>
                <p:cNvSpPr/>
                <p:nvPr/>
              </p:nvSpPr>
              <p:spPr>
                <a:xfrm rot="-5400000">
                  <a:off x="3136842" y="1257869"/>
                  <a:ext cx="151580" cy="1717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" h="21769" extrusionOk="0">
                      <a:moveTo>
                        <a:pt x="1" y="1"/>
                      </a:moveTo>
                      <a:lnTo>
                        <a:pt x="1" y="21768"/>
                      </a:lnTo>
                      <a:lnTo>
                        <a:pt x="1832" y="21768"/>
                      </a:lnTo>
                      <a:lnTo>
                        <a:pt x="1832" y="1"/>
                      </a:lnTo>
                      <a:close/>
                    </a:path>
                  </a:pathLst>
                </a:custGeom>
                <a:solidFill>
                  <a:srgbClr val="3335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780" name="Google Shape;1780;p35"/>
                <p:cNvGrpSpPr/>
                <p:nvPr/>
              </p:nvGrpSpPr>
              <p:grpSpPr>
                <a:xfrm>
                  <a:off x="2426575" y="2068278"/>
                  <a:ext cx="1572215" cy="96475"/>
                  <a:chOff x="2297453" y="4299121"/>
                  <a:chExt cx="1648369" cy="96475"/>
                </a:xfrm>
              </p:grpSpPr>
              <p:sp>
                <p:nvSpPr>
                  <p:cNvPr id="1781" name="Google Shape;1781;p35"/>
                  <p:cNvSpPr/>
                  <p:nvPr/>
                </p:nvSpPr>
                <p:spPr>
                  <a:xfrm rot="-5400000">
                    <a:off x="2280326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2" name="Google Shape;1782;p35"/>
                  <p:cNvSpPr/>
                  <p:nvPr/>
                </p:nvSpPr>
                <p:spPr>
                  <a:xfrm rot="-5400000">
                    <a:off x="2412381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3" name="Google Shape;1783;p35"/>
                  <p:cNvSpPr/>
                  <p:nvPr/>
                </p:nvSpPr>
                <p:spPr>
                  <a:xfrm rot="-5400000">
                    <a:off x="2544436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4" name="Google Shape;1784;p35"/>
                  <p:cNvSpPr/>
                  <p:nvPr/>
                </p:nvSpPr>
                <p:spPr>
                  <a:xfrm rot="-5400000">
                    <a:off x="2676491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5" name="Google Shape;1785;p35"/>
                  <p:cNvSpPr/>
                  <p:nvPr/>
                </p:nvSpPr>
                <p:spPr>
                  <a:xfrm rot="-5400000">
                    <a:off x="2809207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6" name="Google Shape;1786;p35"/>
                  <p:cNvSpPr/>
                  <p:nvPr/>
                </p:nvSpPr>
                <p:spPr>
                  <a:xfrm rot="-5400000">
                    <a:off x="2941262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7" name="Google Shape;1787;p35"/>
                  <p:cNvSpPr/>
                  <p:nvPr/>
                </p:nvSpPr>
                <p:spPr>
                  <a:xfrm rot="-5400000">
                    <a:off x="3073359" y="4316207"/>
                    <a:ext cx="96475" cy="62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3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8" name="Google Shape;1788;p35"/>
                  <p:cNvSpPr/>
                  <p:nvPr/>
                </p:nvSpPr>
                <p:spPr>
                  <a:xfrm rot="-5400000">
                    <a:off x="3205455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9" name="Google Shape;1789;p35"/>
                  <p:cNvSpPr/>
                  <p:nvPr/>
                </p:nvSpPr>
                <p:spPr>
                  <a:xfrm rot="-5400000">
                    <a:off x="3337510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0" name="Google Shape;1790;p35"/>
                  <p:cNvSpPr/>
                  <p:nvPr/>
                </p:nvSpPr>
                <p:spPr>
                  <a:xfrm rot="-5400000">
                    <a:off x="3469565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1" name="Google Shape;1791;p35"/>
                  <p:cNvSpPr/>
                  <p:nvPr/>
                </p:nvSpPr>
                <p:spPr>
                  <a:xfrm rot="-5400000">
                    <a:off x="3602282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2" name="Google Shape;1792;p35"/>
                  <p:cNvSpPr/>
                  <p:nvPr/>
                </p:nvSpPr>
                <p:spPr>
                  <a:xfrm rot="-5400000">
                    <a:off x="3734337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3" name="Google Shape;1793;p35"/>
                  <p:cNvSpPr/>
                  <p:nvPr/>
                </p:nvSpPr>
                <p:spPr>
                  <a:xfrm rot="-5400000">
                    <a:off x="3866433" y="4316207"/>
                    <a:ext cx="96475" cy="62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3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794" name="Google Shape;1794;p35"/>
              <p:cNvGrpSpPr/>
              <p:nvPr/>
            </p:nvGrpSpPr>
            <p:grpSpPr>
              <a:xfrm>
                <a:off x="566741" y="4487702"/>
                <a:ext cx="576987" cy="185998"/>
                <a:chOff x="566741" y="4487702"/>
                <a:chExt cx="576987" cy="185998"/>
              </a:xfrm>
            </p:grpSpPr>
            <p:sp>
              <p:nvSpPr>
                <p:cNvPr id="1795" name="Google Shape;1795;p35"/>
                <p:cNvSpPr/>
                <p:nvPr/>
              </p:nvSpPr>
              <p:spPr>
                <a:xfrm rot="-5400000">
                  <a:off x="762235" y="4292207"/>
                  <a:ext cx="185998" cy="57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" h="21769" extrusionOk="0">
                      <a:moveTo>
                        <a:pt x="1" y="1"/>
                      </a:moveTo>
                      <a:lnTo>
                        <a:pt x="1" y="21768"/>
                      </a:lnTo>
                      <a:lnTo>
                        <a:pt x="1832" y="21768"/>
                      </a:lnTo>
                      <a:lnTo>
                        <a:pt x="1832" y="1"/>
                      </a:lnTo>
                      <a:close/>
                    </a:path>
                  </a:pathLst>
                </a:custGeom>
                <a:solidFill>
                  <a:srgbClr val="3335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6" name="Google Shape;1796;p35"/>
                <p:cNvSpPr/>
                <p:nvPr/>
              </p:nvSpPr>
              <p:spPr>
                <a:xfrm rot="-5400000">
                  <a:off x="649532" y="4543873"/>
                  <a:ext cx="118384" cy="7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7" name="Google Shape;1797;p35"/>
                <p:cNvSpPr/>
                <p:nvPr/>
              </p:nvSpPr>
              <p:spPr>
                <a:xfrm rot="-5400000">
                  <a:off x="804090" y="4543873"/>
                  <a:ext cx="118384" cy="7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8" name="Google Shape;1798;p35"/>
                <p:cNvSpPr/>
                <p:nvPr/>
              </p:nvSpPr>
              <p:spPr>
                <a:xfrm rot="-5400000">
                  <a:off x="958696" y="4543824"/>
                  <a:ext cx="118384" cy="72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99" name="Google Shape;1799;p35"/>
            <p:cNvGrpSpPr/>
            <p:nvPr/>
          </p:nvGrpSpPr>
          <p:grpSpPr>
            <a:xfrm>
              <a:off x="365129" y="4684802"/>
              <a:ext cx="686703" cy="185998"/>
              <a:chOff x="365129" y="4684802"/>
              <a:chExt cx="686703" cy="185998"/>
            </a:xfrm>
          </p:grpSpPr>
          <p:sp>
            <p:nvSpPr>
              <p:cNvPr id="1800" name="Google Shape;1800;p35"/>
              <p:cNvSpPr/>
              <p:nvPr/>
            </p:nvSpPr>
            <p:spPr>
              <a:xfrm rot="-5400000">
                <a:off x="615481" y="4434449"/>
                <a:ext cx="185998" cy="686703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rgbClr val="333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35"/>
              <p:cNvSpPr/>
              <p:nvPr/>
            </p:nvSpPr>
            <p:spPr>
              <a:xfrm rot="-5400000">
                <a:off x="402349" y="4740973"/>
                <a:ext cx="118384" cy="7282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2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5"/>
              <p:cNvSpPr/>
              <p:nvPr/>
            </p:nvSpPr>
            <p:spPr>
              <a:xfrm rot="-5400000">
                <a:off x="557682" y="4740973"/>
                <a:ext cx="118384" cy="7282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2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5"/>
              <p:cNvSpPr/>
              <p:nvPr/>
            </p:nvSpPr>
            <p:spPr>
              <a:xfrm rot="-5400000">
                <a:off x="712240" y="4740973"/>
                <a:ext cx="118384" cy="7282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2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5"/>
              <p:cNvSpPr/>
              <p:nvPr/>
            </p:nvSpPr>
            <p:spPr>
              <a:xfrm rot="-5400000">
                <a:off x="866846" y="4740924"/>
                <a:ext cx="118384" cy="72921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3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05" name="Google Shape;1805;p35"/>
          <p:cNvSpPr txBox="1">
            <a:spLocks noGrp="1"/>
          </p:cNvSpPr>
          <p:nvPr>
            <p:ph type="title"/>
          </p:nvPr>
        </p:nvSpPr>
        <p:spPr>
          <a:xfrm>
            <a:off x="2440950" y="1410258"/>
            <a:ext cx="4262100" cy="10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806" name="Google Shape;1806;p35"/>
          <p:cNvSpPr txBox="1"/>
          <p:nvPr/>
        </p:nvSpPr>
        <p:spPr>
          <a:xfrm>
            <a:off x="2651850" y="3505085"/>
            <a:ext cx="3840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07" name="Google Shape;1807;p35"/>
          <p:cNvSpPr txBox="1">
            <a:spLocks noGrp="1"/>
          </p:cNvSpPr>
          <p:nvPr>
            <p:ph type="subTitle" idx="1"/>
          </p:nvPr>
        </p:nvSpPr>
        <p:spPr>
          <a:xfrm>
            <a:off x="1678800" y="2456974"/>
            <a:ext cx="57864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389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36"/>
          <p:cNvSpPr/>
          <p:nvPr/>
        </p:nvSpPr>
        <p:spPr>
          <a:xfrm>
            <a:off x="366600" y="731375"/>
            <a:ext cx="8410800" cy="4046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0" name="Google Shape;1810;p36"/>
          <p:cNvGrpSpPr/>
          <p:nvPr/>
        </p:nvGrpSpPr>
        <p:grpSpPr>
          <a:xfrm>
            <a:off x="2415786" y="-95508"/>
            <a:ext cx="4312422" cy="936483"/>
            <a:chOff x="2415786" y="-106391"/>
            <a:chExt cx="4312422" cy="936483"/>
          </a:xfrm>
        </p:grpSpPr>
        <p:grpSp>
          <p:nvGrpSpPr>
            <p:cNvPr id="1811" name="Google Shape;1811;p36"/>
            <p:cNvGrpSpPr/>
            <p:nvPr/>
          </p:nvGrpSpPr>
          <p:grpSpPr>
            <a:xfrm>
              <a:off x="2415786" y="-106391"/>
              <a:ext cx="358097" cy="936483"/>
              <a:chOff x="1872499" y="-301466"/>
              <a:chExt cx="358097" cy="936483"/>
            </a:xfrm>
          </p:grpSpPr>
          <p:sp>
            <p:nvSpPr>
              <p:cNvPr id="1812" name="Google Shape;1812;p36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6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6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6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6" name="Google Shape;1816;p36"/>
            <p:cNvGrpSpPr/>
            <p:nvPr/>
          </p:nvGrpSpPr>
          <p:grpSpPr>
            <a:xfrm>
              <a:off x="6370111" y="-106391"/>
              <a:ext cx="358097" cy="936483"/>
              <a:chOff x="1872499" y="-301466"/>
              <a:chExt cx="358097" cy="936483"/>
            </a:xfrm>
          </p:grpSpPr>
          <p:sp>
            <p:nvSpPr>
              <p:cNvPr id="1817" name="Google Shape;1817;p36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6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36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36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8668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37"/>
          <p:cNvSpPr/>
          <p:nvPr/>
        </p:nvSpPr>
        <p:spPr>
          <a:xfrm>
            <a:off x="366600" y="731375"/>
            <a:ext cx="8410800" cy="4046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3" name="Google Shape;1823;p37"/>
          <p:cNvGrpSpPr/>
          <p:nvPr/>
        </p:nvGrpSpPr>
        <p:grpSpPr>
          <a:xfrm>
            <a:off x="2415786" y="-95508"/>
            <a:ext cx="4312422" cy="936483"/>
            <a:chOff x="2415786" y="-106391"/>
            <a:chExt cx="4312422" cy="936483"/>
          </a:xfrm>
        </p:grpSpPr>
        <p:grpSp>
          <p:nvGrpSpPr>
            <p:cNvPr id="1824" name="Google Shape;1824;p37"/>
            <p:cNvGrpSpPr/>
            <p:nvPr/>
          </p:nvGrpSpPr>
          <p:grpSpPr>
            <a:xfrm>
              <a:off x="2415786" y="-106391"/>
              <a:ext cx="358097" cy="936483"/>
              <a:chOff x="1872499" y="-301466"/>
              <a:chExt cx="358097" cy="936483"/>
            </a:xfrm>
          </p:grpSpPr>
          <p:sp>
            <p:nvSpPr>
              <p:cNvPr id="1825" name="Google Shape;1825;p37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37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37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37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9" name="Google Shape;1829;p37"/>
            <p:cNvGrpSpPr/>
            <p:nvPr/>
          </p:nvGrpSpPr>
          <p:grpSpPr>
            <a:xfrm>
              <a:off x="6370111" y="-106391"/>
              <a:ext cx="358097" cy="936483"/>
              <a:chOff x="1872499" y="-301466"/>
              <a:chExt cx="358097" cy="936483"/>
            </a:xfrm>
          </p:grpSpPr>
          <p:sp>
            <p:nvSpPr>
              <p:cNvPr id="1830" name="Google Shape;1830;p37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37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37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37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34" name="Google Shape;1834;p37"/>
          <p:cNvSpPr/>
          <p:nvPr/>
        </p:nvSpPr>
        <p:spPr>
          <a:xfrm>
            <a:off x="366650" y="4413175"/>
            <a:ext cx="8410818" cy="363074"/>
          </a:xfrm>
          <a:custGeom>
            <a:avLst/>
            <a:gdLst/>
            <a:ahLst/>
            <a:cxnLst/>
            <a:rect l="l" t="t" r="r" b="b"/>
            <a:pathLst>
              <a:path w="66102" h="3014" extrusionOk="0">
                <a:moveTo>
                  <a:pt x="0" y="1"/>
                </a:moveTo>
                <a:lnTo>
                  <a:pt x="0" y="3013"/>
                </a:lnTo>
                <a:lnTo>
                  <a:pt x="66101" y="3013"/>
                </a:lnTo>
                <a:lnTo>
                  <a:pt x="6610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5" name="Google Shape;1835;p37"/>
          <p:cNvGrpSpPr/>
          <p:nvPr/>
        </p:nvGrpSpPr>
        <p:grpSpPr>
          <a:xfrm>
            <a:off x="551419" y="4490101"/>
            <a:ext cx="8034130" cy="186957"/>
            <a:chOff x="551419" y="4502346"/>
            <a:chExt cx="8034130" cy="186957"/>
          </a:xfrm>
        </p:grpSpPr>
        <p:sp>
          <p:nvSpPr>
            <p:cNvPr id="1836" name="Google Shape;1836;p37"/>
            <p:cNvSpPr/>
            <p:nvPr/>
          </p:nvSpPr>
          <p:spPr>
            <a:xfrm>
              <a:off x="551419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7"/>
            <p:cNvSpPr/>
            <p:nvPr/>
          </p:nvSpPr>
          <p:spPr>
            <a:xfrm>
              <a:off x="906764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7"/>
            <p:cNvSpPr/>
            <p:nvPr/>
          </p:nvSpPr>
          <p:spPr>
            <a:xfrm>
              <a:off x="1261261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352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7"/>
            <p:cNvSpPr/>
            <p:nvPr/>
          </p:nvSpPr>
          <p:spPr>
            <a:xfrm>
              <a:off x="1615757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20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7"/>
            <p:cNvSpPr/>
            <p:nvPr/>
          </p:nvSpPr>
          <p:spPr>
            <a:xfrm>
              <a:off x="1971102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7"/>
            <p:cNvSpPr/>
            <p:nvPr/>
          </p:nvSpPr>
          <p:spPr>
            <a:xfrm>
              <a:off x="2325599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7"/>
            <p:cNvSpPr/>
            <p:nvPr/>
          </p:nvSpPr>
          <p:spPr>
            <a:xfrm>
              <a:off x="2680096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7"/>
            <p:cNvSpPr/>
            <p:nvPr/>
          </p:nvSpPr>
          <p:spPr>
            <a:xfrm>
              <a:off x="3037033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7"/>
            <p:cNvSpPr/>
            <p:nvPr/>
          </p:nvSpPr>
          <p:spPr>
            <a:xfrm>
              <a:off x="3394076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7"/>
            <p:cNvSpPr/>
            <p:nvPr/>
          </p:nvSpPr>
          <p:spPr>
            <a:xfrm>
              <a:off x="3750270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1" y="1"/>
                  </a:moveTo>
                  <a:lnTo>
                    <a:pt x="720" y="681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1" y="1339"/>
                  </a:lnTo>
                  <a:lnTo>
                    <a:pt x="1502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7"/>
            <p:cNvSpPr/>
            <p:nvPr/>
          </p:nvSpPr>
          <p:spPr>
            <a:xfrm>
              <a:off x="4107207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32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353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7"/>
            <p:cNvSpPr/>
            <p:nvPr/>
          </p:nvSpPr>
          <p:spPr>
            <a:xfrm>
              <a:off x="4464250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7"/>
            <p:cNvSpPr/>
            <p:nvPr/>
          </p:nvSpPr>
          <p:spPr>
            <a:xfrm>
              <a:off x="4820338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32" y="1"/>
                  </a:moveTo>
                  <a:lnTo>
                    <a:pt x="721" y="681"/>
                  </a:lnTo>
                  <a:lnTo>
                    <a:pt x="1" y="674"/>
                  </a:lnTo>
                  <a:lnTo>
                    <a:pt x="588" y="1088"/>
                  </a:lnTo>
                  <a:lnTo>
                    <a:pt x="361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7"/>
            <p:cNvSpPr/>
            <p:nvPr/>
          </p:nvSpPr>
          <p:spPr>
            <a:xfrm>
              <a:off x="5177381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3" y="1761"/>
                  </a:lnTo>
                  <a:lnTo>
                    <a:pt x="353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7"/>
            <p:cNvSpPr/>
            <p:nvPr/>
          </p:nvSpPr>
          <p:spPr>
            <a:xfrm>
              <a:off x="5534318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7"/>
            <p:cNvSpPr/>
            <p:nvPr/>
          </p:nvSpPr>
          <p:spPr>
            <a:xfrm>
              <a:off x="5890512" y="4502346"/>
              <a:ext cx="197674" cy="186957"/>
            </a:xfrm>
            <a:custGeom>
              <a:avLst/>
              <a:gdLst/>
              <a:ahLst/>
              <a:cxnLst/>
              <a:rect l="l" t="t" r="r" b="b"/>
              <a:pathLst>
                <a:path w="1863" h="1762" extrusionOk="0">
                  <a:moveTo>
                    <a:pt x="932" y="1"/>
                  </a:moveTo>
                  <a:lnTo>
                    <a:pt x="721" y="681"/>
                  </a:lnTo>
                  <a:lnTo>
                    <a:pt x="1" y="674"/>
                  </a:lnTo>
                  <a:lnTo>
                    <a:pt x="588" y="1088"/>
                  </a:lnTo>
                  <a:lnTo>
                    <a:pt x="361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63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7"/>
            <p:cNvSpPr/>
            <p:nvPr/>
          </p:nvSpPr>
          <p:spPr>
            <a:xfrm>
              <a:off x="6247555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1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52" y="1761"/>
                  </a:lnTo>
                  <a:lnTo>
                    <a:pt x="931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7"/>
            <p:cNvSpPr/>
            <p:nvPr/>
          </p:nvSpPr>
          <p:spPr>
            <a:xfrm>
              <a:off x="6604492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7"/>
            <p:cNvSpPr/>
            <p:nvPr/>
          </p:nvSpPr>
          <p:spPr>
            <a:xfrm>
              <a:off x="6961535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7"/>
            <p:cNvSpPr/>
            <p:nvPr/>
          </p:nvSpPr>
          <p:spPr>
            <a:xfrm>
              <a:off x="7318443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7"/>
            <p:cNvSpPr/>
            <p:nvPr/>
          </p:nvSpPr>
          <p:spPr>
            <a:xfrm>
              <a:off x="7674637" y="4502346"/>
              <a:ext cx="197674" cy="186957"/>
            </a:xfrm>
            <a:custGeom>
              <a:avLst/>
              <a:gdLst/>
              <a:ahLst/>
              <a:cxnLst/>
              <a:rect l="l" t="t" r="r" b="b"/>
              <a:pathLst>
                <a:path w="1863" h="1762" extrusionOk="0">
                  <a:moveTo>
                    <a:pt x="932" y="1"/>
                  </a:moveTo>
                  <a:lnTo>
                    <a:pt x="721" y="681"/>
                  </a:lnTo>
                  <a:lnTo>
                    <a:pt x="1" y="674"/>
                  </a:lnTo>
                  <a:lnTo>
                    <a:pt x="588" y="1088"/>
                  </a:lnTo>
                  <a:lnTo>
                    <a:pt x="361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63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7"/>
            <p:cNvSpPr/>
            <p:nvPr/>
          </p:nvSpPr>
          <p:spPr>
            <a:xfrm>
              <a:off x="8031680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1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52" y="1761"/>
                  </a:lnTo>
                  <a:lnTo>
                    <a:pt x="931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7"/>
            <p:cNvSpPr/>
            <p:nvPr/>
          </p:nvSpPr>
          <p:spPr>
            <a:xfrm>
              <a:off x="8388617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12973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771271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6862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19234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61593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2507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197207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4215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617635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59906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56971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31629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578550" y="1822540"/>
            <a:ext cx="3530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562850" y="212838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3298500" y="2783850"/>
            <a:ext cx="40902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5" y="-34815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107388" y="1826888"/>
            <a:ext cx="4129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 idx="2" hasCustomPrompt="1"/>
          </p:nvPr>
        </p:nvSpPr>
        <p:spPr>
          <a:xfrm>
            <a:off x="5324500" y="2125160"/>
            <a:ext cx="295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1107411" y="2779438"/>
            <a:ext cx="41292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_1_1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4"/>
          <p:cNvPicPr preferRelativeResize="0"/>
          <p:nvPr/>
        </p:nvPicPr>
        <p:blipFill rotWithShape="1">
          <a:blip r:embed="rId2">
            <a:alphaModFix/>
          </a:blip>
          <a:srcRect l="15590"/>
          <a:stretch/>
        </p:blipFill>
        <p:spPr>
          <a:xfrm rot="10800000">
            <a:off x="0" y="1"/>
            <a:ext cx="77184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4"/>
          <p:cNvSpPr txBox="1">
            <a:spLocks noGrp="1"/>
          </p:cNvSpPr>
          <p:nvPr>
            <p:ph type="subTitle" idx="1"/>
          </p:nvPr>
        </p:nvSpPr>
        <p:spPr>
          <a:xfrm>
            <a:off x="720000" y="1161975"/>
            <a:ext cx="7704000" cy="3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BLANK_1_1_1_1_2_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1"/>
          <p:cNvSpPr txBox="1">
            <a:spLocks noGrp="1"/>
          </p:cNvSpPr>
          <p:nvPr>
            <p:ph type="title"/>
          </p:nvPr>
        </p:nvSpPr>
        <p:spPr>
          <a:xfrm>
            <a:off x="3171450" y="1252250"/>
            <a:ext cx="17214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subTitle" idx="1"/>
          </p:nvPr>
        </p:nvSpPr>
        <p:spPr>
          <a:xfrm>
            <a:off x="5045312" y="1252250"/>
            <a:ext cx="22284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title" idx="2"/>
          </p:nvPr>
        </p:nvSpPr>
        <p:spPr>
          <a:xfrm>
            <a:off x="3171450" y="2171067"/>
            <a:ext cx="1721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subTitle" idx="3"/>
          </p:nvPr>
        </p:nvSpPr>
        <p:spPr>
          <a:xfrm>
            <a:off x="5045313" y="2171058"/>
            <a:ext cx="2228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title" idx="4"/>
          </p:nvPr>
        </p:nvSpPr>
        <p:spPr>
          <a:xfrm>
            <a:off x="3171450" y="2982484"/>
            <a:ext cx="1721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subTitle" idx="5"/>
          </p:nvPr>
        </p:nvSpPr>
        <p:spPr>
          <a:xfrm>
            <a:off x="5045313" y="2982467"/>
            <a:ext cx="2228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1"/>
          <p:cNvSpPr txBox="1">
            <a:spLocks noGrp="1"/>
          </p:cNvSpPr>
          <p:nvPr>
            <p:ph type="title" idx="6"/>
          </p:nvPr>
        </p:nvSpPr>
        <p:spPr>
          <a:xfrm>
            <a:off x="3171450" y="3793901"/>
            <a:ext cx="17214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7"/>
          </p:nvPr>
        </p:nvSpPr>
        <p:spPr>
          <a:xfrm>
            <a:off x="5045313" y="3793875"/>
            <a:ext cx="22284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>
            <a:spLocks noGrp="1"/>
          </p:cNvSpPr>
          <p:nvPr>
            <p:ph type="ctrTitle"/>
          </p:nvPr>
        </p:nvSpPr>
        <p:spPr>
          <a:xfrm>
            <a:off x="1001925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2" name="Google Shape;222;p36"/>
          <p:cNvSpPr txBox="1">
            <a:spLocks noGrp="1"/>
          </p:cNvSpPr>
          <p:nvPr>
            <p:ph type="subTitle" idx="1"/>
          </p:nvPr>
        </p:nvSpPr>
        <p:spPr>
          <a:xfrm>
            <a:off x="997050" y="1532800"/>
            <a:ext cx="4293900" cy="13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223" name="Google Shape;223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6"/>
          <p:cNvSpPr txBox="1"/>
          <p:nvPr/>
        </p:nvSpPr>
        <p:spPr>
          <a:xfrm>
            <a:off x="1001950" y="3533900"/>
            <a:ext cx="4944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PT Serif"/>
                <a:ea typeface="PT Serif"/>
                <a:cs typeface="PT Serif"/>
                <a:sym typeface="PT Serif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PT Serif"/>
                <a:ea typeface="PT Serif"/>
                <a:cs typeface="PT Serif"/>
                <a:sym typeface="PT Serif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PT Serif"/>
                <a:ea typeface="PT Serif"/>
                <a:cs typeface="PT Serif"/>
                <a:sym typeface="PT Serif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●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○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■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●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○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■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●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○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T Serif"/>
              <a:buChar char="■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8" r:id="rId4"/>
    <p:sldLayoutId id="2147483661" r:id="rId5"/>
    <p:sldLayoutId id="2147483662" r:id="rId6"/>
    <p:sldLayoutId id="2147483670" r:id="rId7"/>
    <p:sldLayoutId id="2147483677" r:id="rId8"/>
    <p:sldLayoutId id="2147483682" r:id="rId9"/>
    <p:sldLayoutId id="2147483683" r:id="rId10"/>
    <p:sldLayoutId id="2147483684" r:id="rId11"/>
    <p:sldLayoutId id="2147483689" r:id="rId12"/>
    <p:sldLayoutId id="214748369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●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○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■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●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○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■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●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○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utive Mono"/>
              <a:buChar char="■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6980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33250" y="731375"/>
            <a:ext cx="76776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3250" y="1152475"/>
            <a:ext cx="7677600" cy="32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358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en-VN" smtClean="0"/>
              <a:t>03/18/2023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en-VN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44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313871" y="1185379"/>
            <a:ext cx="4611904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GIẢNG ĐIỆN TỬ MÔN TIẾNG ANH 7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 w="381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UNIT 8. FILMS</a:t>
            </a:r>
            <a:endParaRPr kumimoji="0" lang="en-VN" sz="2400" b="1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2670797"/>
            <a:ext cx="32993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Lê Hà Chi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Tổ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Ngoại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Năng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khiếu</a:t>
            </a:r>
            <a:endParaRPr kumimoji="0" lang="en-VN" sz="2100" b="1" i="0" u="none" strike="noStrike" kern="1200" cap="none" spc="0" normalizeH="0" baseline="0" noProof="0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46235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THCS LONG BIÊN</a:t>
            </a:r>
            <a:endParaRPr kumimoji="0" lang="en-VN" sz="2250" b="1" i="0" u="none" strike="noStrike" kern="1200" cap="none" spc="0" normalizeH="0" baseline="0" noProof="0" dirty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5F169D-29F7-1A88-8F6B-8B9B2CB8B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35" y="70888"/>
            <a:ext cx="8761930" cy="789125"/>
          </a:xfrm>
        </p:spPr>
        <p:txBody>
          <a:bodyPr/>
          <a:lstStyle/>
          <a:p>
            <a:r>
              <a:rPr lang="en-US" sz="2400" dirty="0"/>
              <a:t>2. Choose the correct answer A, B and C to complete each sentence.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7D264CB-826D-6A53-6896-E17457B8737F}"/>
              </a:ext>
            </a:extLst>
          </p:cNvPr>
          <p:cNvSpPr/>
          <p:nvPr/>
        </p:nvSpPr>
        <p:spPr>
          <a:xfrm>
            <a:off x="278204" y="1137770"/>
            <a:ext cx="4008046" cy="49061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1. Although he arrived late,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FB4EDC-A717-22AD-0021-4ED60291DC45}"/>
              </a:ext>
            </a:extLst>
          </p:cNvPr>
          <p:cNvSpPr/>
          <p:nvPr/>
        </p:nvSpPr>
        <p:spPr>
          <a:xfrm>
            <a:off x="278204" y="1808889"/>
            <a:ext cx="4008046" cy="49061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2. The film received good reviews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B19F86-AD98-8231-8C9A-88FA6E5F9A6B}"/>
              </a:ext>
            </a:extLst>
          </p:cNvPr>
          <p:cNvSpPr/>
          <p:nvPr/>
        </p:nvSpPr>
        <p:spPr>
          <a:xfrm>
            <a:off x="278204" y="2480008"/>
            <a:ext cx="4008046" cy="86026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3. Though popcorn and other snacks in the cinema are very expensive,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556D56-5065-DE6C-606F-6CD5300069C2}"/>
              </a:ext>
            </a:extLst>
          </p:cNvPr>
          <p:cNvSpPr/>
          <p:nvPr/>
        </p:nvSpPr>
        <p:spPr>
          <a:xfrm>
            <a:off x="278204" y="3520775"/>
            <a:ext cx="4008046" cy="49627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4. Cinema tickets are expensive.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F6A9C7-CC3D-C073-94EB-F621F5C2E7AA}"/>
              </a:ext>
            </a:extLst>
          </p:cNvPr>
          <p:cNvSpPr/>
          <p:nvPr/>
        </p:nvSpPr>
        <p:spPr>
          <a:xfrm>
            <a:off x="278204" y="4196229"/>
            <a:ext cx="4008046" cy="67112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5. Although I don't really like to go to the cinema,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82EB64-DACF-A9EA-FC9C-396D53051DD3}"/>
              </a:ext>
            </a:extLst>
          </p:cNvPr>
          <p:cNvSpPr/>
          <p:nvPr/>
        </p:nvSpPr>
        <p:spPr>
          <a:xfrm>
            <a:off x="5061857" y="1137770"/>
            <a:ext cx="3891108" cy="49061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a. people still buy them.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B024A3-402F-7397-FC15-C6FE52105FB2}"/>
              </a:ext>
            </a:extLst>
          </p:cNvPr>
          <p:cNvSpPr/>
          <p:nvPr/>
        </p:nvSpPr>
        <p:spPr>
          <a:xfrm>
            <a:off x="5061857" y="1808888"/>
            <a:ext cx="3891108" cy="92614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b. However, the number of people going to cinemas is increasing.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01CFB5-7790-269D-04E7-1168EB0A0485}"/>
              </a:ext>
            </a:extLst>
          </p:cNvPr>
          <p:cNvSpPr/>
          <p:nvPr/>
        </p:nvSpPr>
        <p:spPr>
          <a:xfrm>
            <a:off x="5061857" y="2916661"/>
            <a:ext cx="3891108" cy="4962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>
                <a:solidFill>
                  <a:schemeClr val="tx1"/>
                </a:solidFill>
                <a:latin typeface="PT Serif" panose="020A0603040505020204" pitchFamily="18" charset="0"/>
              </a:rPr>
              <a:t>c. I don't want to stay home tonight.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720080-38A5-A8BF-A325-2AD7F8664047}"/>
              </a:ext>
            </a:extLst>
          </p:cNvPr>
          <p:cNvSpPr/>
          <p:nvPr/>
        </p:nvSpPr>
        <p:spPr>
          <a:xfrm>
            <a:off x="5061857" y="3594562"/>
            <a:ext cx="3891108" cy="4962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d. he left the cinema early.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C140186-9406-74FB-F551-9B0155DE5B76}"/>
              </a:ext>
            </a:extLst>
          </p:cNvPr>
          <p:cNvSpPr/>
          <p:nvPr/>
        </p:nvSpPr>
        <p:spPr>
          <a:xfrm>
            <a:off x="5061857" y="4272463"/>
            <a:ext cx="3891108" cy="59488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e. However, only a few people saw it.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09FFEA-1C97-0A41-9EFA-5F9F795E166E}"/>
              </a:ext>
            </a:extLst>
          </p:cNvPr>
          <p:cNvSpPr txBox="1"/>
          <p:nvPr/>
        </p:nvSpPr>
        <p:spPr>
          <a:xfrm>
            <a:off x="1313969" y="721435"/>
            <a:ext cx="453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T Serif" panose="020A06030405050202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C6CFBE-CBD0-C189-B647-4263BA7036C2}"/>
              </a:ext>
            </a:extLst>
          </p:cNvPr>
          <p:cNvSpPr txBox="1"/>
          <p:nvPr/>
        </p:nvSpPr>
        <p:spPr>
          <a:xfrm>
            <a:off x="6055018" y="721435"/>
            <a:ext cx="453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T Serif" panose="020A0603040505020204" pitchFamily="18" charset="0"/>
              </a:rPr>
              <a:t>B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31FB74-CF2F-020B-7046-A8AB036A295D}"/>
              </a:ext>
            </a:extLst>
          </p:cNvPr>
          <p:cNvCxnSpPr>
            <a:cxnSpLocks/>
            <a:stCxn id="5" idx="3"/>
            <a:endCxn id="13" idx="1"/>
          </p:cNvCxnSpPr>
          <p:nvPr/>
        </p:nvCxnSpPr>
        <p:spPr>
          <a:xfrm>
            <a:off x="4286250" y="1383078"/>
            <a:ext cx="775607" cy="2459622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54ECA9-11F4-3D9D-76B6-B17FE0FF3119}"/>
              </a:ext>
            </a:extLst>
          </p:cNvPr>
          <p:cNvCxnSpPr>
            <a:cxnSpLocks/>
            <a:stCxn id="6" idx="3"/>
            <a:endCxn id="14" idx="1"/>
          </p:cNvCxnSpPr>
          <p:nvPr/>
        </p:nvCxnSpPr>
        <p:spPr>
          <a:xfrm>
            <a:off x="4286250" y="2054197"/>
            <a:ext cx="775607" cy="2515709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DD5D67-2D41-0356-E3AC-14BE5631CC1F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4286250" y="1383078"/>
            <a:ext cx="775607" cy="1527062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19D046-2E06-A22B-AE7F-D0B5AEB68A08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 flipV="1">
            <a:off x="4286250" y="2271962"/>
            <a:ext cx="775607" cy="1496951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FAA1A0-6EFC-AF8A-0E22-02D56E03FD7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4286250" y="3164799"/>
            <a:ext cx="775607" cy="136699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32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oogle Shape;718;p66"/>
          <p:cNvGrpSpPr/>
          <p:nvPr/>
        </p:nvGrpSpPr>
        <p:grpSpPr>
          <a:xfrm>
            <a:off x="2526888" y="3892812"/>
            <a:ext cx="4090200" cy="586500"/>
            <a:chOff x="2526900" y="3851099"/>
            <a:chExt cx="4090200" cy="586500"/>
          </a:xfrm>
        </p:grpSpPr>
        <p:sp>
          <p:nvSpPr>
            <p:cNvPr id="719" name="Google Shape;719;p66"/>
            <p:cNvSpPr/>
            <p:nvPr/>
          </p:nvSpPr>
          <p:spPr>
            <a:xfrm>
              <a:off x="2526900" y="3851099"/>
              <a:ext cx="4090200" cy="5865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66"/>
            <p:cNvSpPr/>
            <p:nvPr/>
          </p:nvSpPr>
          <p:spPr>
            <a:xfrm>
              <a:off x="2542050" y="3862799"/>
              <a:ext cx="4059900" cy="56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1" name="Google Shape;721;p66"/>
          <p:cNvPicPr preferRelativeResize="0"/>
          <p:nvPr/>
        </p:nvPicPr>
        <p:blipFill rotWithShape="1">
          <a:blip r:embed="rId3">
            <a:alphaModFix/>
          </a:blip>
          <a:srcRect l="33823" t="7570" r="20750" b="24775"/>
          <a:stretch/>
        </p:blipFill>
        <p:spPr>
          <a:xfrm>
            <a:off x="3370488" y="1565176"/>
            <a:ext cx="2403026" cy="2013149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66"/>
          <p:cNvSpPr txBox="1">
            <a:spLocks noGrp="1"/>
          </p:cNvSpPr>
          <p:nvPr>
            <p:ph type="title"/>
          </p:nvPr>
        </p:nvSpPr>
        <p:spPr>
          <a:xfrm>
            <a:off x="2331300" y="723375"/>
            <a:ext cx="448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</a:t>
            </a:r>
            <a:endParaRPr dirty="0"/>
          </a:p>
        </p:txBody>
      </p:sp>
      <p:sp>
        <p:nvSpPr>
          <p:cNvPr id="723" name="Google Shape;723;p66"/>
          <p:cNvSpPr txBox="1">
            <a:spLocks noGrp="1"/>
          </p:cNvSpPr>
          <p:nvPr>
            <p:ph type="title" idx="2"/>
          </p:nvPr>
        </p:nvSpPr>
        <p:spPr>
          <a:xfrm>
            <a:off x="2996550" y="2150851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24" name="Google Shape;724;p66"/>
          <p:cNvSpPr txBox="1">
            <a:spLocks noGrp="1"/>
          </p:cNvSpPr>
          <p:nvPr>
            <p:ph type="subTitle" idx="1"/>
          </p:nvPr>
        </p:nvSpPr>
        <p:spPr>
          <a:xfrm>
            <a:off x="2331325" y="3942163"/>
            <a:ext cx="4481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Your favorite film</a:t>
            </a:r>
            <a:endParaRPr sz="2000" dirty="0"/>
          </a:p>
        </p:txBody>
      </p:sp>
      <p:sp>
        <p:nvSpPr>
          <p:cNvPr id="725" name="Google Shape;725;p66"/>
          <p:cNvSpPr/>
          <p:nvPr/>
        </p:nvSpPr>
        <p:spPr>
          <a:xfrm>
            <a:off x="467863" y="4346304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66"/>
          <p:cNvSpPr/>
          <p:nvPr/>
        </p:nvSpPr>
        <p:spPr>
          <a:xfrm>
            <a:off x="962325" y="4052735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66"/>
          <p:cNvSpPr/>
          <p:nvPr/>
        </p:nvSpPr>
        <p:spPr>
          <a:xfrm>
            <a:off x="8251575" y="364722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151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7BABCC-18DA-4B75-0C3C-C633195EBA50}"/>
              </a:ext>
            </a:extLst>
          </p:cNvPr>
          <p:cNvSpPr txBox="1">
            <a:spLocks/>
          </p:cNvSpPr>
          <p:nvPr/>
        </p:nvSpPr>
        <p:spPr>
          <a:xfrm>
            <a:off x="720000" y="70888"/>
            <a:ext cx="7704000" cy="46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en-US" sz="2400" dirty="0"/>
              <a:t>What’s your favorite movie?</a:t>
            </a:r>
            <a:endParaRPr lang="en-US" sz="2400" b="1" dirty="0"/>
          </a:p>
        </p:txBody>
      </p:sp>
      <p:pic>
        <p:nvPicPr>
          <p:cNvPr id="1026" name="Picture 2" descr="Highest-Grossing Movies of All Time: What Makes a Blockbuster?">
            <a:extLst>
              <a:ext uri="{FF2B5EF4-FFF2-40B4-BE49-F238E27FC236}">
                <a16:creationId xmlns:a16="http://schemas.microsoft.com/office/drawing/2014/main" id="{E8F0BEFB-C61B-116B-10F2-2B296B39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538843"/>
            <a:ext cx="7837714" cy="44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080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557928E-9478-490F-1739-8914FE85DB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3781065"/>
              </p:ext>
            </p:extLst>
          </p:nvPr>
        </p:nvGraphicFramePr>
        <p:xfrm>
          <a:off x="1104595" y="190195"/>
          <a:ext cx="7263994" cy="4813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9520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7D21-DF3E-107E-EF4B-F76FCA01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72" y="1029960"/>
            <a:ext cx="7740869" cy="2529300"/>
          </a:xfrm>
        </p:spPr>
        <p:txBody>
          <a:bodyPr/>
          <a:lstStyle/>
          <a:p>
            <a:r>
              <a:rPr lang="en-US" sz="6000" dirty="0"/>
              <a:t>What can you talk about a favorite film? </a:t>
            </a:r>
          </a:p>
        </p:txBody>
      </p:sp>
    </p:spTree>
    <p:extLst>
      <p:ext uri="{BB962C8B-B14F-4D97-AF65-F5344CB8AC3E}">
        <p14:creationId xmlns:p14="http://schemas.microsoft.com/office/powerpoint/2010/main" val="3591338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369" y="702129"/>
            <a:ext cx="3691468" cy="1409844"/>
          </a:xfrm>
        </p:spPr>
        <p:txBody>
          <a:bodyPr/>
          <a:lstStyle/>
          <a:p>
            <a:pPr marL="101600" indent="0">
              <a:buNone/>
            </a:pPr>
            <a:r>
              <a:rPr lang="en-US" sz="2000" b="1" dirty="0">
                <a:latin typeface="PT Serif" panose="020A0603040505020204" pitchFamily="18" charset="0"/>
              </a:rPr>
              <a:t>Presenters</a:t>
            </a:r>
            <a:endParaRPr lang="en-US" sz="2000" dirty="0">
              <a:latin typeface="PT Serif" panose="020A0603040505020204" pitchFamily="18" charset="0"/>
            </a:endParaRPr>
          </a:p>
          <a:p>
            <a:pPr marL="101600" indent="0">
              <a:buNone/>
            </a:pPr>
            <a:r>
              <a:rPr lang="en-US" sz="2000" dirty="0">
                <a:latin typeface="PT Serif" panose="020A0603040505020204" pitchFamily="18" charset="0"/>
              </a:rPr>
              <a:t>- Stand up, take your poster</a:t>
            </a:r>
          </a:p>
          <a:p>
            <a:pPr marL="101600" indent="0">
              <a:buNone/>
            </a:pPr>
            <a:r>
              <a:rPr lang="en-US" sz="2000" dirty="0">
                <a:latin typeface="PT Serif" panose="020A0603040505020204" pitchFamily="18" charset="0"/>
              </a:rPr>
              <a:t>- Move to the other group </a:t>
            </a:r>
          </a:p>
          <a:p>
            <a:pPr marL="101600" indent="0">
              <a:buNone/>
            </a:pPr>
            <a:r>
              <a:rPr lang="en-US" sz="2000" dirty="0">
                <a:latin typeface="PT Serif" panose="020A0603040505020204" pitchFamily="18" charset="0"/>
              </a:rPr>
              <a:t>- Present your travel guide</a:t>
            </a:r>
          </a:p>
          <a:p>
            <a:pPr marL="101600" indent="0">
              <a:buNone/>
            </a:pPr>
            <a:endParaRPr lang="en-US" sz="2000" dirty="0">
              <a:latin typeface="PT Serif" panose="020A0603040505020204" pitchFamily="18" charset="0"/>
            </a:endParaRPr>
          </a:p>
          <a:p>
            <a:endParaRPr lang="en-US" sz="1000" dirty="0">
              <a:latin typeface="PT Serif" panose="020A060304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-GB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329622" y="702130"/>
            <a:ext cx="3946082" cy="150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Light" panose="00000500000000000000"/>
              <a:buChar char="✘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 Light" panose="00000500000000000000"/>
              <a:buChar char="-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 Light" panose="00000500000000000000"/>
              <a:buChar char="-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 panose="00000500000000000000"/>
              <a:buChar char="●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 panose="00000500000000000000"/>
              <a:buChar char="○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 panose="00000500000000000000"/>
              <a:buChar char="■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 panose="00000500000000000000"/>
              <a:buChar char="●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 panose="00000500000000000000"/>
              <a:buChar char="○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Nunito Light" panose="00000500000000000000"/>
              <a:buChar char="■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9pPr>
          </a:lstStyle>
          <a:p>
            <a:pPr marL="101600" indent="0">
              <a:buFont typeface="Nunito Light" panose="00000500000000000000"/>
              <a:buNone/>
            </a:pPr>
            <a:r>
              <a:rPr lang="en-US" sz="2000" b="1" dirty="0">
                <a:latin typeface="PT Serif" panose="020A0603040505020204" pitchFamily="18" charset="0"/>
              </a:rPr>
              <a:t>The others</a:t>
            </a:r>
            <a:endParaRPr lang="en-US" sz="2000" dirty="0">
              <a:latin typeface="PT Serif" panose="020A0603040505020204" pitchFamily="18" charset="0"/>
            </a:endParaRPr>
          </a:p>
          <a:p>
            <a:pPr marL="101600" indent="0">
              <a:buNone/>
            </a:pPr>
            <a:r>
              <a:rPr lang="en-US" sz="2000" dirty="0">
                <a:latin typeface="PT Serif" panose="020A0603040505020204" pitchFamily="18" charset="0"/>
              </a:rPr>
              <a:t>Look at your friend’s travel guide, listen  </a:t>
            </a:r>
          </a:p>
          <a:p>
            <a:pPr marL="101600" indent="0">
              <a:buNone/>
            </a:pPr>
            <a:r>
              <a:rPr lang="en-US" sz="2000" dirty="0">
                <a:latin typeface="PT Serif" panose="020A0603040505020204" pitchFamily="18" charset="0"/>
              </a:rPr>
              <a:t>Do you like it? Why?</a:t>
            </a:r>
          </a:p>
          <a:p>
            <a:endParaRPr lang="en-US" sz="1600" dirty="0">
              <a:latin typeface="PT Serif" panose="020A0603040505020204" pitchFamily="18" charset="0"/>
            </a:endParaRPr>
          </a:p>
        </p:txBody>
      </p:sp>
      <p:sp>
        <p:nvSpPr>
          <p:cNvPr id="2" name="Google Shape;331;p48">
            <a:extLst>
              <a:ext uri="{FF2B5EF4-FFF2-40B4-BE49-F238E27FC236}">
                <a16:creationId xmlns:a16="http://schemas.microsoft.com/office/drawing/2014/main" id="{BE035B2F-6521-40D8-C2BC-753468BEC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0609" y="215955"/>
            <a:ext cx="8126383" cy="486174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ighlight>
                  <a:srgbClr val="FFFCF5"/>
                </a:highlight>
              </a:rPr>
              <a:t>Posters exhibition</a:t>
            </a:r>
          </a:p>
        </p:txBody>
      </p:sp>
      <p:pic>
        <p:nvPicPr>
          <p:cNvPr id="1026" name="Picture 2" descr="gallery walk — Best Practices — Mud and Ink Teaching">
            <a:extLst>
              <a:ext uri="{FF2B5EF4-FFF2-40B4-BE49-F238E27FC236}">
                <a16:creationId xmlns:a16="http://schemas.microsoft.com/office/drawing/2014/main" id="{2E5F5EF3-70CC-1E69-21D5-5B94B5613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5"/>
          <a:stretch/>
        </p:blipFill>
        <p:spPr bwMode="auto">
          <a:xfrm>
            <a:off x="1458233" y="2186367"/>
            <a:ext cx="4533146" cy="28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0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910BB-0899-1A75-583E-B7297217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about your favorite movie!</a:t>
            </a:r>
          </a:p>
        </p:txBody>
      </p:sp>
    </p:spTree>
    <p:extLst>
      <p:ext uri="{BB962C8B-B14F-4D97-AF65-F5344CB8AC3E}">
        <p14:creationId xmlns:p14="http://schemas.microsoft.com/office/powerpoint/2010/main" val="1614119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FFDE02C-F33A-EC1A-66B4-B6FAD6D735DC}"/>
              </a:ext>
            </a:extLst>
          </p:cNvPr>
          <p:cNvGrpSpPr/>
          <p:nvPr/>
        </p:nvGrpSpPr>
        <p:grpSpPr>
          <a:xfrm>
            <a:off x="1149835" y="97971"/>
            <a:ext cx="6424632" cy="5030031"/>
            <a:chOff x="47656" y="97971"/>
            <a:chExt cx="6424632" cy="50300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3278EC-CC16-FFB9-D713-365A2F75316B}"/>
                </a:ext>
              </a:extLst>
            </p:cNvPr>
            <p:cNvSpPr/>
            <p:nvPr/>
          </p:nvSpPr>
          <p:spPr>
            <a:xfrm>
              <a:off x="80978" y="97971"/>
              <a:ext cx="6391310" cy="49720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6" name="Picture 2" descr="Harry Potter – Wikipedia tiếng Việt">
              <a:extLst>
                <a:ext uri="{FF2B5EF4-FFF2-40B4-BE49-F238E27FC236}">
                  <a16:creationId xmlns:a16="http://schemas.microsoft.com/office/drawing/2014/main" id="{280FCB1A-1A7A-F0F6-9626-1212C949A2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18789">
              <a:off x="66659" y="345139"/>
              <a:ext cx="2359012" cy="805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B90A91D-0EDE-6EE5-A8FC-F16EB55201CE}"/>
                </a:ext>
              </a:extLst>
            </p:cNvPr>
            <p:cNvGrpSpPr/>
            <p:nvPr/>
          </p:nvGrpSpPr>
          <p:grpSpPr>
            <a:xfrm>
              <a:off x="47656" y="675797"/>
              <a:ext cx="2525651" cy="2882447"/>
              <a:chOff x="2679132" y="287797"/>
              <a:chExt cx="3706585" cy="4230211"/>
            </a:xfrm>
          </p:grpSpPr>
          <p:pic>
            <p:nvPicPr>
              <p:cNvPr id="1030" name="Picture 6" descr="Clapperboard Film Computer Icons - Clapperboard Png, Transparent Png ,  Transparent Png Image - PNGitem">
                <a:extLst>
                  <a:ext uri="{FF2B5EF4-FFF2-40B4-BE49-F238E27FC236}">
                    <a16:creationId xmlns:a16="http://schemas.microsoft.com/office/drawing/2014/main" id="{ADD7FF06-CA8D-C73B-5EDF-046A131418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8" b="91880" l="5698" r="94302">
                            <a14:foregroundMark x1="31977" y1="22803" x2="31977" y2="22803"/>
                            <a14:foregroundMark x1="31977" y1="22803" x2="31977" y2="22803"/>
                            <a14:foregroundMark x1="30116" y1="23137" x2="41628" y2="22136"/>
                            <a14:foregroundMark x1="41628" y1="22136" x2="41744" y2="22024"/>
                            <a14:foregroundMark x1="29651" y1="22581" x2="15465" y2="25584"/>
                            <a14:foregroundMark x1="15465" y1="25584" x2="7442" y2="31146"/>
                            <a14:foregroundMark x1="14537" y1="37097" x2="15930" y2="38265"/>
                            <a14:foregroundMark x1="7442" y1="31146" x2="12399" y2="35303"/>
                            <a14:foregroundMark x1="15930" y1="38265" x2="14942" y2="38533"/>
                            <a14:foregroundMark x1="15590" y1="35472" x2="28721" y2="35150"/>
                            <a14:foregroundMark x1="28721" y1="35150" x2="86744" y2="17686"/>
                            <a14:foregroundMark x1="88360" y1="9232" x2="88721" y2="7341"/>
                            <a14:foregroundMark x1="86744" y1="17686" x2="88360" y2="9232"/>
                            <a14:foregroundMark x1="88721" y1="7341" x2="31279" y2="21913"/>
                            <a14:foregroundMark x1="31279" y1="21913" x2="29302" y2="23359"/>
                            <a14:foregroundMark x1="5833" y1="37820" x2="5698" y2="39822"/>
                            <a14:foregroundMark x1="6395" y1="29477" x2="5833" y2="37820"/>
                            <a14:foregroundMark x1="93786" y1="47831" x2="94767" y2="87542"/>
                            <a14:foregroundMark x1="93605" y1="40489" x2="93786" y2="47831"/>
                            <a14:foregroundMark x1="88429" y1="89767" x2="82093" y2="91991"/>
                            <a14:foregroundMark x1="94767" y1="87542" x2="94032" y2="87800"/>
                            <a14:foregroundMark x1="82093" y1="91991" x2="9070" y2="89655"/>
                            <a14:foregroundMark x1="93414" y1="47831" x2="94186" y2="50501"/>
                            <a14:foregroundMark x1="91163" y1="40044" x2="93414" y2="47831"/>
                            <a14:foregroundMark x1="94186" y1="50501" x2="94302" y2="50612"/>
                            <a14:backgroundMark x1="85581" y1="9232" x2="85581" y2="9232"/>
                            <a14:backgroundMark x1="8721" y1="37820" x2="8721" y2="37820"/>
                            <a14:backgroundMark x1="8721" y1="37820" x2="8721" y2="37820"/>
                            <a14:backgroundMark x1="8837" y1="36707" x2="10465" y2="39155"/>
                            <a14:backgroundMark x1="11512" y1="37264" x2="12326" y2="40156"/>
                            <a14:backgroundMark x1="12674" y1="36040" x2="13140" y2="37597"/>
                            <a14:backgroundMark x1="12209" y1="35373" x2="12674" y2="36485"/>
                            <a14:backgroundMark x1="11860" y1="35706" x2="12791" y2="36930"/>
                            <a14:backgroundMark x1="12326" y1="35818" x2="12558" y2="35706"/>
                            <a14:backgroundMark x1="8023" y1="39711" x2="9535" y2="41379"/>
                            <a14:backgroundMark x1="9186" y1="40044" x2="9186" y2="40044"/>
                            <a14:backgroundMark x1="92674" y1="47831" x2="92674" y2="47831"/>
                            <a14:backgroundMark x1="91860" y1="47831" x2="91860" y2="47831"/>
                            <a14:backgroundMark x1="91628" y1="89321" x2="91628" y2="89321"/>
                            <a14:backgroundMark x1="91628" y1="89321" x2="91628" y2="89321"/>
                            <a14:backgroundMark x1="90814" y1="87987" x2="91860" y2="899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9132" y="287797"/>
                <a:ext cx="3706585" cy="42302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arry Potter: HBO Max diz que o especial de 20 anos foi a estreia mais  vista na América Latina - TudoCelular.com">
                <a:extLst>
                  <a:ext uri="{FF2B5EF4-FFF2-40B4-BE49-F238E27FC236}">
                    <a16:creationId xmlns:a16="http://schemas.microsoft.com/office/drawing/2014/main" id="{408CAE00-14E0-9B21-6B5D-985DDD790A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1346" y="2493740"/>
                <a:ext cx="3023705" cy="15916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B2E10C-F9D1-B933-274F-D6EB2312C00A}"/>
                </a:ext>
              </a:extLst>
            </p:cNvPr>
            <p:cNvSpPr txBox="1"/>
            <p:nvPr/>
          </p:nvSpPr>
          <p:spPr>
            <a:xfrm>
              <a:off x="2573308" y="97971"/>
              <a:ext cx="3898979" cy="5030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It’s a fantasy film series. </a:t>
              </a:r>
            </a:p>
            <a:p>
              <a:pPr lvl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It’s directed by David Heyman </a:t>
              </a:r>
            </a:p>
            <a:p>
              <a:pPr lvl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Daniel Radcliffe, Rupert Grint, and Emma Watson star as the three leading characters: Harry Potter, Ron Weasley, and Hermione Granger</a:t>
              </a:r>
            </a:p>
            <a:p>
              <a:pPr marL="0" lvl="0" indent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The film tells the story of Harry Potter, a powerful wizard. He studies at Hogwarts try to fight the bad things happening around him.</a:t>
              </a:r>
            </a:p>
            <a:p>
              <a:pPr lvl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It’s a must-see for teens because the story is gripping and the acting is excellent. The music is also amazing.</a:t>
              </a:r>
            </a:p>
            <a:p>
              <a:pPr lvl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You can see them on many websites or Netflix.</a:t>
              </a:r>
            </a:p>
          </p:txBody>
        </p:sp>
        <p:pic>
          <p:nvPicPr>
            <p:cNvPr id="1032" name="Picture 8" descr="Free Hogwarts Vector | Desenho animado de harry potter, Harry potter anime, Harry  potter adesivos">
              <a:extLst>
                <a:ext uri="{FF2B5EF4-FFF2-40B4-BE49-F238E27FC236}">
                  <a16:creationId xmlns:a16="http://schemas.microsoft.com/office/drawing/2014/main" id="{C4AB0AEC-CB89-EC99-274B-A161D221CE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3993" y1="31250" x2="23993" y2="31250"/>
                          <a14:foregroundMark x1="23993" y1="31250" x2="23993" y2="31250"/>
                          <a14:foregroundMark x1="59194" y1="15250" x2="59194" y2="15250"/>
                          <a14:foregroundMark x1="59194" y1="15250" x2="59194" y2="15250"/>
                          <a14:foregroundMark x1="54116" y1="11750" x2="54116" y2="11750"/>
                          <a14:foregroundMark x1="54116" y1="11750" x2="54116" y2="11750"/>
                          <a14:foregroundMark x1="80560" y1="28250" x2="80560" y2="35500"/>
                          <a14:foregroundMark x1="18739" y1="55250" x2="19965" y2="62750"/>
                          <a14:foregroundMark x1="14361" y1="53250" x2="14361" y2="53250"/>
                          <a14:foregroundMark x1="39405" y1="53250" x2="40630" y2="70750"/>
                          <a14:foregroundMark x1="40630" y1="70750" x2="40981" y2="69250"/>
                          <a14:foregroundMark x1="38529" y1="72000" x2="41506" y2="71500"/>
                          <a14:foregroundMark x1="56217" y1="56250" x2="70753" y2="60250"/>
                          <a14:foregroundMark x1="69702" y1="56750" x2="73730" y2="62750"/>
                          <a14:foregroundMark x1="82487" y1="64000" x2="84413" y2="78250"/>
                          <a14:foregroundMark x1="84413" y1="78250" x2="84413" y2="77250"/>
                          <a14:foregroundMark x1="62872" y1="83750" x2="66025" y2="88750"/>
                          <a14:foregroundMark x1="73905" y1="81500" x2="75657" y2="87500"/>
                          <a14:foregroundMark x1="66900" y1="75750" x2="66900" y2="75750"/>
                          <a14:foregroundMark x1="66900" y1="75750" x2="66900" y2="75750"/>
                          <a14:foregroundMark x1="15762" y1="86250" x2="21016" y2="85750"/>
                          <a14:foregroundMark x1="14361" y1="81250" x2="14186" y2="8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" t="7537" r="6631" b="6514"/>
            <a:stretch/>
          </p:blipFill>
          <p:spPr bwMode="auto">
            <a:xfrm>
              <a:off x="254204" y="3368109"/>
              <a:ext cx="2238126" cy="1577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A6DBAB-B7BF-447D-5391-03E4C04A31F1}"/>
              </a:ext>
            </a:extLst>
          </p:cNvPr>
          <p:cNvCxnSpPr>
            <a:cxnSpLocks/>
          </p:cNvCxnSpPr>
          <p:nvPr/>
        </p:nvCxnSpPr>
        <p:spPr>
          <a:xfrm>
            <a:off x="1028700" y="408214"/>
            <a:ext cx="105319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8B8CCB-46C0-179E-3749-1C070C4A1BCF}"/>
              </a:ext>
            </a:extLst>
          </p:cNvPr>
          <p:cNvSpPr txBox="1"/>
          <p:nvPr/>
        </p:nvSpPr>
        <p:spPr>
          <a:xfrm>
            <a:off x="41486" y="97971"/>
            <a:ext cx="114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Name of the film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F0E8A6-7074-818D-3E5D-B8E64709439F}"/>
              </a:ext>
            </a:extLst>
          </p:cNvPr>
          <p:cNvGrpSpPr/>
          <p:nvPr/>
        </p:nvGrpSpPr>
        <p:grpSpPr>
          <a:xfrm>
            <a:off x="879952" y="2883378"/>
            <a:ext cx="588940" cy="1368420"/>
            <a:chOff x="767443" y="2659451"/>
            <a:chExt cx="588940" cy="136842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78E73F1-1CDF-744B-3640-FE81AC724E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443" y="2659451"/>
              <a:ext cx="588940" cy="626392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D39AD9B-BCCD-2326-1902-7BC2B558C779}"/>
                </a:ext>
              </a:extLst>
            </p:cNvPr>
            <p:cNvCxnSpPr>
              <a:cxnSpLocks/>
            </p:cNvCxnSpPr>
            <p:nvPr/>
          </p:nvCxnSpPr>
          <p:spPr>
            <a:xfrm>
              <a:off x="767443" y="3263456"/>
              <a:ext cx="522514" cy="764415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3038F8C-EF08-4811-6265-722D0B915E34}"/>
              </a:ext>
            </a:extLst>
          </p:cNvPr>
          <p:cNvSpPr txBox="1"/>
          <p:nvPr/>
        </p:nvSpPr>
        <p:spPr>
          <a:xfrm>
            <a:off x="8165" y="2645228"/>
            <a:ext cx="1141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pictures, photos about the film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BE8E4E-46E3-0008-1427-4BB8F75CA465}"/>
              </a:ext>
            </a:extLst>
          </p:cNvPr>
          <p:cNvCxnSpPr>
            <a:cxnSpLocks/>
          </p:cNvCxnSpPr>
          <p:nvPr/>
        </p:nvCxnSpPr>
        <p:spPr>
          <a:xfrm>
            <a:off x="6734424" y="293155"/>
            <a:ext cx="105319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F57B870-4E85-C8E7-959D-0B140DDA4F91}"/>
              </a:ext>
            </a:extLst>
          </p:cNvPr>
          <p:cNvSpPr txBox="1"/>
          <p:nvPr/>
        </p:nvSpPr>
        <p:spPr>
          <a:xfrm>
            <a:off x="7787617" y="73479"/>
            <a:ext cx="142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type of film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39BF66-E707-9CA7-C95B-EA706C3EBD49}"/>
              </a:ext>
            </a:extLst>
          </p:cNvPr>
          <p:cNvCxnSpPr>
            <a:cxnSpLocks/>
          </p:cNvCxnSpPr>
          <p:nvPr/>
        </p:nvCxnSpPr>
        <p:spPr>
          <a:xfrm>
            <a:off x="7166344" y="580234"/>
            <a:ext cx="62127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>
            <a:extLst>
              <a:ext uri="{FF2B5EF4-FFF2-40B4-BE49-F238E27FC236}">
                <a16:creationId xmlns:a16="http://schemas.microsoft.com/office/drawing/2014/main" id="{023EC1A0-3D91-0AC9-18B0-35C8DCDB97FB}"/>
              </a:ext>
            </a:extLst>
          </p:cNvPr>
          <p:cNvSpPr txBox="1"/>
          <p:nvPr/>
        </p:nvSpPr>
        <p:spPr>
          <a:xfrm>
            <a:off x="7787617" y="403089"/>
            <a:ext cx="142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its director </a:t>
            </a:r>
          </a:p>
        </p:txBody>
      </p:sp>
      <p:sp>
        <p:nvSpPr>
          <p:cNvPr id="1025" name="Right Brace 1024">
            <a:extLst>
              <a:ext uri="{FF2B5EF4-FFF2-40B4-BE49-F238E27FC236}">
                <a16:creationId xmlns:a16="http://schemas.microsoft.com/office/drawing/2014/main" id="{1BB2730C-D023-7F72-17ED-04297B0A05BE}"/>
              </a:ext>
            </a:extLst>
          </p:cNvPr>
          <p:cNvSpPr/>
          <p:nvPr/>
        </p:nvSpPr>
        <p:spPr>
          <a:xfrm>
            <a:off x="7623544" y="744302"/>
            <a:ext cx="164073" cy="1063212"/>
          </a:xfrm>
          <a:prstGeom prst="righ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20778C21-2405-AA84-B05B-664E469E79A5}"/>
              </a:ext>
            </a:extLst>
          </p:cNvPr>
          <p:cNvSpPr txBox="1"/>
          <p:nvPr/>
        </p:nvSpPr>
        <p:spPr>
          <a:xfrm>
            <a:off x="7787617" y="814243"/>
            <a:ext cx="1421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main actors / actresses </a:t>
            </a:r>
          </a:p>
        </p:txBody>
      </p:sp>
      <p:sp>
        <p:nvSpPr>
          <p:cNvPr id="1029" name="Right Brace 1028">
            <a:extLst>
              <a:ext uri="{FF2B5EF4-FFF2-40B4-BE49-F238E27FC236}">
                <a16:creationId xmlns:a16="http://schemas.microsoft.com/office/drawing/2014/main" id="{0EEC954D-2576-FE2B-6987-4AD2D46B1461}"/>
              </a:ext>
            </a:extLst>
          </p:cNvPr>
          <p:cNvSpPr/>
          <p:nvPr/>
        </p:nvSpPr>
        <p:spPr>
          <a:xfrm>
            <a:off x="7623544" y="1913884"/>
            <a:ext cx="164073" cy="1349567"/>
          </a:xfrm>
          <a:prstGeom prst="righ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2212C01D-5667-3B1B-4CB1-5571609F371B}"/>
              </a:ext>
            </a:extLst>
          </p:cNvPr>
          <p:cNvSpPr txBox="1"/>
          <p:nvPr/>
        </p:nvSpPr>
        <p:spPr>
          <a:xfrm>
            <a:off x="7836694" y="2260830"/>
            <a:ext cx="1421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a short summary </a:t>
            </a:r>
          </a:p>
        </p:txBody>
      </p:sp>
      <p:sp>
        <p:nvSpPr>
          <p:cNvPr id="1033" name="Right Brace 1032">
            <a:extLst>
              <a:ext uri="{FF2B5EF4-FFF2-40B4-BE49-F238E27FC236}">
                <a16:creationId xmlns:a16="http://schemas.microsoft.com/office/drawing/2014/main" id="{9343D33A-8B78-139E-1E1D-EA9DE7DF21DD}"/>
              </a:ext>
            </a:extLst>
          </p:cNvPr>
          <p:cNvSpPr/>
          <p:nvPr/>
        </p:nvSpPr>
        <p:spPr>
          <a:xfrm>
            <a:off x="7623544" y="3328014"/>
            <a:ext cx="164073" cy="1063212"/>
          </a:xfrm>
          <a:prstGeom prst="righ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741FF186-028F-55DA-CAD1-FAF8357D81BE}"/>
              </a:ext>
            </a:extLst>
          </p:cNvPr>
          <p:cNvSpPr txBox="1"/>
          <p:nvPr/>
        </p:nvSpPr>
        <p:spPr>
          <a:xfrm>
            <a:off x="7836694" y="3660891"/>
            <a:ext cx="142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reviews</a:t>
            </a:r>
          </a:p>
        </p:txBody>
      </p:sp>
      <p:sp>
        <p:nvSpPr>
          <p:cNvPr id="1035" name="Right Brace 1034">
            <a:extLst>
              <a:ext uri="{FF2B5EF4-FFF2-40B4-BE49-F238E27FC236}">
                <a16:creationId xmlns:a16="http://schemas.microsoft.com/office/drawing/2014/main" id="{7DED9CDF-0D1B-E393-65AB-932972C19D79}"/>
              </a:ext>
            </a:extLst>
          </p:cNvPr>
          <p:cNvSpPr/>
          <p:nvPr/>
        </p:nvSpPr>
        <p:spPr>
          <a:xfrm>
            <a:off x="7623544" y="4480921"/>
            <a:ext cx="124149" cy="589099"/>
          </a:xfrm>
          <a:prstGeom prst="righ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307F59B9-821A-57C5-DC01-19C814256CA6}"/>
              </a:ext>
            </a:extLst>
          </p:cNvPr>
          <p:cNvSpPr txBox="1"/>
          <p:nvPr/>
        </p:nvSpPr>
        <p:spPr>
          <a:xfrm>
            <a:off x="7787616" y="4423689"/>
            <a:ext cx="1421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showtime and cinema </a:t>
            </a:r>
          </a:p>
        </p:txBody>
      </p:sp>
    </p:spTree>
    <p:extLst>
      <p:ext uri="{BB962C8B-B14F-4D97-AF65-F5344CB8AC3E}">
        <p14:creationId xmlns:p14="http://schemas.microsoft.com/office/powerpoint/2010/main" val="245328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8" grpId="0"/>
      <p:bldP spid="1024" grpId="0"/>
      <p:bldP spid="1025" grpId="0" animBg="1"/>
      <p:bldP spid="1027" grpId="0"/>
      <p:bldP spid="1029" grpId="0" animBg="1"/>
      <p:bldP spid="1031" grpId="0"/>
      <p:bldP spid="1033" grpId="0" animBg="1"/>
      <p:bldP spid="1034" grpId="0"/>
      <p:bldP spid="1035" grpId="0" animBg="1"/>
      <p:bldP spid="10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7D21-DF3E-107E-EF4B-F76FCA01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00" y="1014195"/>
            <a:ext cx="6367800" cy="2529300"/>
          </a:xfrm>
        </p:spPr>
        <p:txBody>
          <a:bodyPr/>
          <a:lstStyle/>
          <a:p>
            <a:r>
              <a:rPr lang="en-US" sz="6000" dirty="0"/>
              <a:t>Work in </a:t>
            </a:r>
            <a:br>
              <a:rPr lang="en-US" sz="6000" dirty="0"/>
            </a:br>
            <a:r>
              <a:rPr lang="en-US" sz="6000" dirty="0"/>
              <a:t>groups of 6.</a:t>
            </a:r>
          </a:p>
        </p:txBody>
      </p:sp>
    </p:spTree>
    <p:extLst>
      <p:ext uri="{BB962C8B-B14F-4D97-AF65-F5344CB8AC3E}">
        <p14:creationId xmlns:p14="http://schemas.microsoft.com/office/powerpoint/2010/main" val="3581101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9D5D3ED-FEF4-4237-91F9-C0E13CA684B4}"/>
              </a:ext>
            </a:extLst>
          </p:cNvPr>
          <p:cNvGraphicFramePr>
            <a:graphicFrameLocks noGrp="1"/>
          </p:cNvGraphicFramePr>
          <p:nvPr/>
        </p:nvGraphicFramePr>
        <p:xfrm>
          <a:off x="482600" y="819150"/>
          <a:ext cx="8064499" cy="3230880"/>
        </p:xfrm>
        <a:graphic>
          <a:graphicData uri="http://schemas.openxmlformats.org/drawingml/2006/table">
            <a:tbl>
              <a:tblPr firstRow="1" bandRow="1"/>
              <a:tblGrid>
                <a:gridCol w="2146300">
                  <a:extLst>
                    <a:ext uri="{9D8B030D-6E8A-4147-A177-3AD203B41FA5}">
                      <a16:colId xmlns:a16="http://schemas.microsoft.com/office/drawing/2014/main" val="1215537955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7742087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35865285"/>
                    </a:ext>
                  </a:extLst>
                </a:gridCol>
                <a:gridCol w="2120900">
                  <a:extLst>
                    <a:ext uri="{9D8B030D-6E8A-4147-A177-3AD203B41FA5}">
                      <a16:colId xmlns:a16="http://schemas.microsoft.com/office/drawing/2014/main" val="2624480796"/>
                    </a:ext>
                  </a:extLst>
                </a:gridCol>
                <a:gridCol w="1269999">
                  <a:extLst>
                    <a:ext uri="{9D8B030D-6E8A-4147-A177-3AD203B41FA5}">
                      <a16:colId xmlns:a16="http://schemas.microsoft.com/office/drawing/2014/main" val="2377144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Good (4)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Normal (3)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Need improvement (2)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Bad (1)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921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Preparation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198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Eye contact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837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Volume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03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Style 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41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55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"/>
          <p:cNvSpPr txBox="1">
            <a:spLocks noGrp="1"/>
          </p:cNvSpPr>
          <p:nvPr>
            <p:ph type="title"/>
          </p:nvPr>
        </p:nvSpPr>
        <p:spPr>
          <a:xfrm>
            <a:off x="2432289" y="1529211"/>
            <a:ext cx="2060198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Vocabulary</a:t>
            </a:r>
            <a:endParaRPr b="1" dirty="0"/>
          </a:p>
        </p:txBody>
      </p:sp>
      <p:sp>
        <p:nvSpPr>
          <p:cNvPr id="312" name="Google Shape;312;p47"/>
          <p:cNvSpPr txBox="1">
            <a:spLocks noGrp="1"/>
          </p:cNvSpPr>
          <p:nvPr>
            <p:ph type="subTitle" idx="1"/>
          </p:nvPr>
        </p:nvSpPr>
        <p:spPr>
          <a:xfrm>
            <a:off x="4253374" y="1529211"/>
            <a:ext cx="3787384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review the types of film and the adjectives to describe a film </a:t>
            </a:r>
            <a:endParaRPr sz="2000" dirty="0"/>
          </a:p>
        </p:txBody>
      </p:sp>
      <p:sp>
        <p:nvSpPr>
          <p:cNvPr id="313" name="Google Shape;313;p47"/>
          <p:cNvSpPr txBox="1">
            <a:spLocks noGrp="1"/>
          </p:cNvSpPr>
          <p:nvPr>
            <p:ph type="title" idx="2"/>
          </p:nvPr>
        </p:nvSpPr>
        <p:spPr>
          <a:xfrm>
            <a:off x="2432289" y="2624758"/>
            <a:ext cx="2060198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Grammar</a:t>
            </a:r>
            <a:endParaRPr b="1" dirty="0"/>
          </a:p>
        </p:txBody>
      </p:sp>
      <p:sp>
        <p:nvSpPr>
          <p:cNvPr id="314" name="Google Shape;314;p47"/>
          <p:cNvSpPr txBox="1">
            <a:spLocks noGrp="1"/>
          </p:cNvSpPr>
          <p:nvPr>
            <p:ph type="subTitle" idx="3"/>
          </p:nvPr>
        </p:nvSpPr>
        <p:spPr>
          <a:xfrm>
            <a:off x="4253373" y="2624749"/>
            <a:ext cx="411454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review how to use connectors </a:t>
            </a:r>
            <a:r>
              <a:rPr lang="en-US" sz="2000" b="1" dirty="0"/>
              <a:t>although/ though </a:t>
            </a:r>
            <a:r>
              <a:rPr lang="en-US" sz="2000" dirty="0"/>
              <a:t>and </a:t>
            </a:r>
            <a:r>
              <a:rPr lang="en-US" sz="2000" b="1" dirty="0"/>
              <a:t>however</a:t>
            </a:r>
            <a:endParaRPr sz="2000" b="1" dirty="0"/>
          </a:p>
        </p:txBody>
      </p:sp>
      <p:sp>
        <p:nvSpPr>
          <p:cNvPr id="315" name="Google Shape;315;p47"/>
          <p:cNvSpPr txBox="1">
            <a:spLocks noGrp="1"/>
          </p:cNvSpPr>
          <p:nvPr>
            <p:ph type="title" idx="4"/>
          </p:nvPr>
        </p:nvSpPr>
        <p:spPr>
          <a:xfrm>
            <a:off x="2432289" y="3648694"/>
            <a:ext cx="2060198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Project</a:t>
            </a:r>
            <a:endParaRPr b="1" dirty="0"/>
          </a:p>
        </p:txBody>
      </p:sp>
      <p:sp>
        <p:nvSpPr>
          <p:cNvPr id="316" name="Google Shape;316;p47"/>
          <p:cNvSpPr txBox="1">
            <a:spLocks noGrp="1"/>
          </p:cNvSpPr>
          <p:nvPr>
            <p:ph type="subTitle" idx="5"/>
          </p:nvPr>
        </p:nvSpPr>
        <p:spPr>
          <a:xfrm>
            <a:off x="4253375" y="3648677"/>
            <a:ext cx="4177766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apply what they have learnt into practice through a project</a:t>
            </a:r>
          </a:p>
        </p:txBody>
      </p:sp>
      <p:sp>
        <p:nvSpPr>
          <p:cNvPr id="319" name="Google Shape;319;p47"/>
          <p:cNvSpPr txBox="1">
            <a:spLocks noGrp="1"/>
          </p:cNvSpPr>
          <p:nvPr>
            <p:ph type="title" idx="8"/>
          </p:nvPr>
        </p:nvSpPr>
        <p:spPr>
          <a:xfrm>
            <a:off x="590791" y="17748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OBJECTIVES</a:t>
            </a:r>
            <a:endParaRPr b="1" dirty="0"/>
          </a:p>
        </p:txBody>
      </p:sp>
      <p:sp>
        <p:nvSpPr>
          <p:cNvPr id="320" name="Google Shape;320;p47"/>
          <p:cNvSpPr/>
          <p:nvPr/>
        </p:nvSpPr>
        <p:spPr>
          <a:xfrm>
            <a:off x="1790775" y="1600922"/>
            <a:ext cx="505164" cy="527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sz="1500" b="1" dirty="0"/>
          </a:p>
        </p:txBody>
      </p:sp>
      <p:sp>
        <p:nvSpPr>
          <p:cNvPr id="321" name="Google Shape;321;p47"/>
          <p:cNvSpPr/>
          <p:nvPr/>
        </p:nvSpPr>
        <p:spPr>
          <a:xfrm>
            <a:off x="1790775" y="2624868"/>
            <a:ext cx="505164" cy="527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sz="1500" b="1" dirty="0">
              <a:solidFill>
                <a:schemeClr val="dk2"/>
              </a:solidFill>
            </a:endParaRPr>
          </a:p>
        </p:txBody>
      </p:sp>
      <p:sp>
        <p:nvSpPr>
          <p:cNvPr id="322" name="Google Shape;322;p47"/>
          <p:cNvSpPr/>
          <p:nvPr/>
        </p:nvSpPr>
        <p:spPr>
          <a:xfrm>
            <a:off x="1790775" y="3684604"/>
            <a:ext cx="505164" cy="527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sz="1500" b="1" dirty="0">
              <a:solidFill>
                <a:schemeClr val="accent1"/>
              </a:solidFill>
            </a:endParaRPr>
          </a:p>
        </p:txBody>
      </p:sp>
      <p:sp>
        <p:nvSpPr>
          <p:cNvPr id="324" name="Google Shape;324;p47"/>
          <p:cNvSpPr/>
          <p:nvPr/>
        </p:nvSpPr>
        <p:spPr>
          <a:xfrm>
            <a:off x="8181663" y="4346304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7"/>
          <p:cNvSpPr/>
          <p:nvPr/>
        </p:nvSpPr>
        <p:spPr>
          <a:xfrm>
            <a:off x="8676125" y="4052735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19;p47">
            <a:extLst>
              <a:ext uri="{FF2B5EF4-FFF2-40B4-BE49-F238E27FC236}">
                <a16:creationId xmlns:a16="http://schemas.microsoft.com/office/drawing/2014/main" id="{69C6662C-64E3-DB92-291F-1CCAAB344CCB}"/>
              </a:ext>
            </a:extLst>
          </p:cNvPr>
          <p:cNvSpPr txBox="1">
            <a:spLocks/>
          </p:cNvSpPr>
          <p:nvPr/>
        </p:nvSpPr>
        <p:spPr>
          <a:xfrm>
            <a:off x="590791" y="8533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600" dirty="0"/>
              <a:t>After this lesson, students will be able to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8"/>
          <p:cNvSpPr txBox="1">
            <a:spLocks noGrp="1"/>
          </p:cNvSpPr>
          <p:nvPr>
            <p:ph type="title"/>
          </p:nvPr>
        </p:nvSpPr>
        <p:spPr>
          <a:xfrm>
            <a:off x="417920" y="215955"/>
            <a:ext cx="5003166" cy="59183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ighlight>
                  <a:srgbClr val="FFFCF5"/>
                </a:highlight>
              </a:rPr>
              <a:t>In group, listen and answer.</a:t>
            </a:r>
            <a:endParaRPr dirty="0">
              <a:highlight>
                <a:srgbClr val="FFFCF5"/>
              </a:highlight>
            </a:endParaRPr>
          </a:p>
        </p:txBody>
      </p:sp>
      <p:sp>
        <p:nvSpPr>
          <p:cNvPr id="332" name="Google Shape;332;p48"/>
          <p:cNvSpPr txBox="1">
            <a:spLocks noGrp="1"/>
          </p:cNvSpPr>
          <p:nvPr>
            <p:ph type="body" idx="1"/>
          </p:nvPr>
        </p:nvSpPr>
        <p:spPr>
          <a:xfrm>
            <a:off x="417920" y="740630"/>
            <a:ext cx="4570459" cy="34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highlight>
                  <a:srgbClr val="FFFCF5"/>
                </a:highlight>
              </a:rPr>
              <a:t>Group’s name: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highlight>
                  <a:srgbClr val="FFFCF5"/>
                </a:highlight>
              </a:rPr>
              <a:t>Leader: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highlight>
                  <a:srgbClr val="FFFCF5"/>
                </a:highlight>
              </a:rPr>
              <a:t>Writer(s):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highlight>
                  <a:srgbClr val="FFFCF5"/>
                </a:highlight>
              </a:rPr>
              <a:t>Decorator(s):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highlight>
                  <a:srgbClr val="FFFCF5"/>
                </a:highlight>
              </a:rPr>
              <a:t>Presenter(s):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highlight>
                  <a:srgbClr val="FFFCF5"/>
                </a:highlight>
              </a:rPr>
              <a:t>Discuss the steps to make a poster: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highlight>
                  <a:srgbClr val="FFFCF5"/>
                </a:highlight>
              </a:rPr>
              <a:t>(YOUR PLAN) </a:t>
            </a:r>
          </a:p>
        </p:txBody>
      </p:sp>
      <p:pic>
        <p:nvPicPr>
          <p:cNvPr id="333" name="Google Shape;333;p48"/>
          <p:cNvPicPr preferRelativeResize="0"/>
          <p:nvPr/>
        </p:nvPicPr>
        <p:blipFill rotWithShape="1">
          <a:blip r:embed="rId3">
            <a:alphaModFix/>
          </a:blip>
          <a:srcRect r="33351"/>
          <a:stretch/>
        </p:blipFill>
        <p:spPr>
          <a:xfrm>
            <a:off x="5290690" y="1090228"/>
            <a:ext cx="3077703" cy="3077703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4" name="Google Shape;334;p48"/>
          <p:cNvSpPr/>
          <p:nvPr/>
        </p:nvSpPr>
        <p:spPr>
          <a:xfrm>
            <a:off x="7954638" y="511875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8"/>
          <p:cNvSpPr/>
          <p:nvPr/>
        </p:nvSpPr>
        <p:spPr>
          <a:xfrm>
            <a:off x="5918300" y="3605323"/>
            <a:ext cx="765493" cy="73503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63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8"/>
          <p:cNvSpPr txBox="1">
            <a:spLocks noGrp="1"/>
          </p:cNvSpPr>
          <p:nvPr>
            <p:ph type="title"/>
          </p:nvPr>
        </p:nvSpPr>
        <p:spPr>
          <a:xfrm>
            <a:off x="470610" y="141501"/>
            <a:ext cx="4531326" cy="1114824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ighlight>
                  <a:srgbClr val="FFFCF5"/>
                </a:highlight>
              </a:rPr>
              <a:t>Steps to make a poster about favorite film </a:t>
            </a:r>
            <a:endParaRPr dirty="0">
              <a:highlight>
                <a:srgbClr val="FFFCF5"/>
              </a:highlight>
            </a:endParaRPr>
          </a:p>
        </p:txBody>
      </p:sp>
      <p:sp>
        <p:nvSpPr>
          <p:cNvPr id="332" name="Google Shape;332;p48"/>
          <p:cNvSpPr txBox="1">
            <a:spLocks noGrp="1"/>
          </p:cNvSpPr>
          <p:nvPr>
            <p:ph type="body" idx="1"/>
          </p:nvPr>
        </p:nvSpPr>
        <p:spPr>
          <a:xfrm>
            <a:off x="417920" y="1090228"/>
            <a:ext cx="4382679" cy="3872682"/>
          </a:xfrm>
          <a:prstGeom prst="rect">
            <a:avLst/>
          </a:prstGeom>
          <a:solidFill>
            <a:srgbClr val="FFFCF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highlight>
                  <a:srgbClr val="FFFCF5"/>
                </a:highlight>
              </a:rPr>
              <a:t>Step 1: Choose a favorite film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highlight>
                  <a:srgbClr val="FFFCF5"/>
                </a:highlight>
              </a:rPr>
              <a:t>Step 2: Write the headings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highlight>
                  <a:srgbClr val="FFFCF5"/>
                </a:highlight>
              </a:rPr>
              <a:t>Step 3: Write content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CF5"/>
                </a:highlight>
              </a:rPr>
              <a:t>- name of the film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CF5"/>
                </a:highlight>
              </a:rPr>
              <a:t>- type of film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CF5"/>
                </a:highlight>
              </a:rPr>
              <a:t>- its director and main actors / actresses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CF5"/>
                </a:highlight>
              </a:rPr>
              <a:t>- a short summary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CF5"/>
                </a:highlight>
              </a:rPr>
              <a:t>- your overall opinion about the film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CF5"/>
                </a:highlight>
              </a:rPr>
              <a:t>- the showtime and cinema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CF5"/>
                </a:highlight>
              </a:rPr>
              <a:t>- pictures or photos to illustrate the film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highlight>
                  <a:srgbClr val="FFFCF5"/>
                </a:highlight>
              </a:rPr>
              <a:t>Step 4: Decorate your poster</a:t>
            </a:r>
          </a:p>
        </p:txBody>
      </p:sp>
      <p:pic>
        <p:nvPicPr>
          <p:cNvPr id="333" name="Google Shape;333;p48"/>
          <p:cNvPicPr preferRelativeResize="0"/>
          <p:nvPr/>
        </p:nvPicPr>
        <p:blipFill rotWithShape="1">
          <a:blip r:embed="rId3">
            <a:alphaModFix/>
          </a:blip>
          <a:srcRect r="33351"/>
          <a:stretch/>
        </p:blipFill>
        <p:spPr>
          <a:xfrm>
            <a:off x="5290690" y="1090228"/>
            <a:ext cx="3077703" cy="3077703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4" name="Google Shape;334;p48"/>
          <p:cNvSpPr/>
          <p:nvPr/>
        </p:nvSpPr>
        <p:spPr>
          <a:xfrm>
            <a:off x="7954638" y="511875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8"/>
          <p:cNvSpPr/>
          <p:nvPr/>
        </p:nvSpPr>
        <p:spPr>
          <a:xfrm>
            <a:off x="5918300" y="3605323"/>
            <a:ext cx="765493" cy="73503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"/>
          <p:cNvSpPr txBox="1">
            <a:spLocks noGrp="1"/>
          </p:cNvSpPr>
          <p:nvPr>
            <p:ph type="title"/>
          </p:nvPr>
        </p:nvSpPr>
        <p:spPr>
          <a:xfrm>
            <a:off x="2432289" y="1529211"/>
            <a:ext cx="2060198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Vocabulary</a:t>
            </a:r>
            <a:endParaRPr b="1" dirty="0"/>
          </a:p>
        </p:txBody>
      </p:sp>
      <p:sp>
        <p:nvSpPr>
          <p:cNvPr id="312" name="Google Shape;312;p47"/>
          <p:cNvSpPr txBox="1">
            <a:spLocks noGrp="1"/>
          </p:cNvSpPr>
          <p:nvPr>
            <p:ph type="subTitle" idx="1"/>
          </p:nvPr>
        </p:nvSpPr>
        <p:spPr>
          <a:xfrm>
            <a:off x="4253374" y="1529211"/>
            <a:ext cx="3787384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reviewed the types of film and the adjectives to describe a film </a:t>
            </a:r>
            <a:endParaRPr sz="2000" dirty="0"/>
          </a:p>
        </p:txBody>
      </p:sp>
      <p:sp>
        <p:nvSpPr>
          <p:cNvPr id="313" name="Google Shape;313;p47"/>
          <p:cNvSpPr txBox="1">
            <a:spLocks noGrp="1"/>
          </p:cNvSpPr>
          <p:nvPr>
            <p:ph type="title" idx="2"/>
          </p:nvPr>
        </p:nvSpPr>
        <p:spPr>
          <a:xfrm>
            <a:off x="2432289" y="2624758"/>
            <a:ext cx="2060198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Grammar</a:t>
            </a:r>
            <a:endParaRPr b="1" dirty="0"/>
          </a:p>
        </p:txBody>
      </p:sp>
      <p:sp>
        <p:nvSpPr>
          <p:cNvPr id="314" name="Google Shape;314;p47"/>
          <p:cNvSpPr txBox="1">
            <a:spLocks noGrp="1"/>
          </p:cNvSpPr>
          <p:nvPr>
            <p:ph type="subTitle" idx="3"/>
          </p:nvPr>
        </p:nvSpPr>
        <p:spPr>
          <a:xfrm>
            <a:off x="4253373" y="2624749"/>
            <a:ext cx="411454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reviewed how to use connectors </a:t>
            </a:r>
            <a:r>
              <a:rPr lang="en-US" sz="2000" b="1" dirty="0"/>
              <a:t>although/ thought </a:t>
            </a:r>
            <a:r>
              <a:rPr lang="en-US" sz="2000" dirty="0"/>
              <a:t>and </a:t>
            </a:r>
            <a:r>
              <a:rPr lang="en-US" sz="2000" b="1" dirty="0"/>
              <a:t>however</a:t>
            </a:r>
            <a:endParaRPr sz="2000" b="1" dirty="0"/>
          </a:p>
        </p:txBody>
      </p:sp>
      <p:sp>
        <p:nvSpPr>
          <p:cNvPr id="315" name="Google Shape;315;p47"/>
          <p:cNvSpPr txBox="1">
            <a:spLocks noGrp="1"/>
          </p:cNvSpPr>
          <p:nvPr>
            <p:ph type="title" idx="4"/>
          </p:nvPr>
        </p:nvSpPr>
        <p:spPr>
          <a:xfrm>
            <a:off x="2432289" y="3648694"/>
            <a:ext cx="2060198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Project</a:t>
            </a:r>
            <a:endParaRPr b="1" dirty="0"/>
          </a:p>
        </p:txBody>
      </p:sp>
      <p:sp>
        <p:nvSpPr>
          <p:cNvPr id="316" name="Google Shape;316;p47"/>
          <p:cNvSpPr txBox="1">
            <a:spLocks noGrp="1"/>
          </p:cNvSpPr>
          <p:nvPr>
            <p:ph type="subTitle" idx="5"/>
          </p:nvPr>
        </p:nvSpPr>
        <p:spPr>
          <a:xfrm>
            <a:off x="4253375" y="3648677"/>
            <a:ext cx="4177766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applied what they have learnt into practice through a project</a:t>
            </a:r>
          </a:p>
        </p:txBody>
      </p:sp>
      <p:sp>
        <p:nvSpPr>
          <p:cNvPr id="319" name="Google Shape;319;p47"/>
          <p:cNvSpPr txBox="1">
            <a:spLocks noGrp="1"/>
          </p:cNvSpPr>
          <p:nvPr>
            <p:ph type="title" idx="8"/>
          </p:nvPr>
        </p:nvSpPr>
        <p:spPr>
          <a:xfrm>
            <a:off x="590791" y="17748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WRAP UP</a:t>
            </a:r>
            <a:endParaRPr b="1" dirty="0"/>
          </a:p>
        </p:txBody>
      </p:sp>
      <p:sp>
        <p:nvSpPr>
          <p:cNvPr id="320" name="Google Shape;320;p47"/>
          <p:cNvSpPr/>
          <p:nvPr/>
        </p:nvSpPr>
        <p:spPr>
          <a:xfrm>
            <a:off x="1790775" y="1600922"/>
            <a:ext cx="505164" cy="527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sz="1500" b="1" dirty="0"/>
          </a:p>
        </p:txBody>
      </p:sp>
      <p:sp>
        <p:nvSpPr>
          <p:cNvPr id="321" name="Google Shape;321;p47"/>
          <p:cNvSpPr/>
          <p:nvPr/>
        </p:nvSpPr>
        <p:spPr>
          <a:xfrm>
            <a:off x="1790775" y="2624868"/>
            <a:ext cx="505164" cy="527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sz="1500" b="1" dirty="0">
              <a:solidFill>
                <a:schemeClr val="dk2"/>
              </a:solidFill>
            </a:endParaRPr>
          </a:p>
        </p:txBody>
      </p:sp>
      <p:sp>
        <p:nvSpPr>
          <p:cNvPr id="322" name="Google Shape;322;p47"/>
          <p:cNvSpPr/>
          <p:nvPr/>
        </p:nvSpPr>
        <p:spPr>
          <a:xfrm>
            <a:off x="1790775" y="3684604"/>
            <a:ext cx="505164" cy="527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sz="1500" b="1" dirty="0">
              <a:solidFill>
                <a:schemeClr val="accent1"/>
              </a:solidFill>
            </a:endParaRPr>
          </a:p>
        </p:txBody>
      </p:sp>
      <p:sp>
        <p:nvSpPr>
          <p:cNvPr id="324" name="Google Shape;324;p47"/>
          <p:cNvSpPr/>
          <p:nvPr/>
        </p:nvSpPr>
        <p:spPr>
          <a:xfrm>
            <a:off x="8181663" y="4346304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7"/>
          <p:cNvSpPr/>
          <p:nvPr/>
        </p:nvSpPr>
        <p:spPr>
          <a:xfrm>
            <a:off x="8676125" y="4052735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19;p47">
            <a:extLst>
              <a:ext uri="{FF2B5EF4-FFF2-40B4-BE49-F238E27FC236}">
                <a16:creationId xmlns:a16="http://schemas.microsoft.com/office/drawing/2014/main" id="{69C6662C-64E3-DB92-291F-1CCAAB344CCB}"/>
              </a:ext>
            </a:extLst>
          </p:cNvPr>
          <p:cNvSpPr txBox="1">
            <a:spLocks/>
          </p:cNvSpPr>
          <p:nvPr/>
        </p:nvSpPr>
        <p:spPr>
          <a:xfrm>
            <a:off x="590791" y="8533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600" dirty="0"/>
              <a:t>In this lesson, students have</a:t>
            </a:r>
          </a:p>
        </p:txBody>
      </p:sp>
    </p:spTree>
    <p:extLst>
      <p:ext uri="{BB962C8B-B14F-4D97-AF65-F5344CB8AC3E}">
        <p14:creationId xmlns:p14="http://schemas.microsoft.com/office/powerpoint/2010/main" val="399875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76"/>
          <p:cNvSpPr txBox="1">
            <a:spLocks noGrp="1"/>
          </p:cNvSpPr>
          <p:nvPr>
            <p:ph type="ctrTitle"/>
          </p:nvPr>
        </p:nvSpPr>
        <p:spPr>
          <a:xfrm>
            <a:off x="800052" y="1272106"/>
            <a:ext cx="5009541" cy="25992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Thanks for your attention!</a:t>
            </a:r>
            <a:endParaRPr sz="5400" dirty="0"/>
          </a:p>
        </p:txBody>
      </p:sp>
      <p:sp>
        <p:nvSpPr>
          <p:cNvPr id="967" name="Google Shape;967;p76"/>
          <p:cNvSpPr txBox="1"/>
          <p:nvPr/>
        </p:nvSpPr>
        <p:spPr>
          <a:xfrm>
            <a:off x="997050" y="4239200"/>
            <a:ext cx="340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erif"/>
                <a:ea typeface="PT Serif"/>
                <a:cs typeface="PT Serif"/>
                <a:sym typeface="PT Serif"/>
              </a:rPr>
              <a:t>Please keep this slide for attribution</a:t>
            </a:r>
            <a:endParaRPr sz="1200"/>
          </a:p>
        </p:txBody>
      </p:sp>
      <p:sp>
        <p:nvSpPr>
          <p:cNvPr id="983" name="Google Shape;983;p76"/>
          <p:cNvSpPr/>
          <p:nvPr/>
        </p:nvSpPr>
        <p:spPr>
          <a:xfrm>
            <a:off x="4726063" y="967188"/>
            <a:ext cx="627540" cy="602517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76"/>
          <p:cNvSpPr/>
          <p:nvPr/>
        </p:nvSpPr>
        <p:spPr>
          <a:xfrm>
            <a:off x="4431873" y="535001"/>
            <a:ext cx="450102" cy="432215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FC6669-2D29-89A2-A850-EF4833F438A7}"/>
              </a:ext>
            </a:extLst>
          </p:cNvPr>
          <p:cNvSpPr/>
          <p:nvPr/>
        </p:nvSpPr>
        <p:spPr>
          <a:xfrm>
            <a:off x="827690" y="3507828"/>
            <a:ext cx="4863662" cy="1237593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33"/>
          <p:cNvGrpSpPr/>
          <p:nvPr/>
        </p:nvGrpSpPr>
        <p:grpSpPr>
          <a:xfrm>
            <a:off x="2037699" y="992309"/>
            <a:ext cx="672454" cy="160760"/>
            <a:chOff x="1192931" y="491429"/>
            <a:chExt cx="896605" cy="214346"/>
          </a:xfrm>
        </p:grpSpPr>
        <p:sp>
          <p:nvSpPr>
            <p:cNvPr id="544" name="Google Shape;544;p33"/>
            <p:cNvSpPr/>
            <p:nvPr/>
          </p:nvSpPr>
          <p:spPr>
            <a:xfrm>
              <a:off x="1192931" y="497641"/>
              <a:ext cx="195396" cy="205039"/>
            </a:xfrm>
            <a:custGeom>
              <a:avLst/>
              <a:gdLst/>
              <a:ahLst/>
              <a:cxnLst/>
              <a:rect l="l" t="t" r="r" b="b"/>
              <a:pathLst>
                <a:path w="19817" h="20795" extrusionOk="0">
                  <a:moveTo>
                    <a:pt x="9893" y="3907"/>
                  </a:moveTo>
                  <a:lnTo>
                    <a:pt x="13012" y="13107"/>
                  </a:lnTo>
                  <a:lnTo>
                    <a:pt x="6679" y="13107"/>
                  </a:lnTo>
                  <a:lnTo>
                    <a:pt x="9830" y="3907"/>
                  </a:lnTo>
                  <a:close/>
                  <a:moveTo>
                    <a:pt x="9861" y="1"/>
                  </a:moveTo>
                  <a:cubicBezTo>
                    <a:pt x="9137" y="1"/>
                    <a:pt x="8507" y="127"/>
                    <a:pt x="8003" y="410"/>
                  </a:cubicBezTo>
                  <a:cubicBezTo>
                    <a:pt x="7467" y="662"/>
                    <a:pt x="7026" y="1041"/>
                    <a:pt x="6616" y="1576"/>
                  </a:cubicBezTo>
                  <a:cubicBezTo>
                    <a:pt x="6238" y="2080"/>
                    <a:pt x="5860" y="2710"/>
                    <a:pt x="5545" y="3466"/>
                  </a:cubicBezTo>
                  <a:cubicBezTo>
                    <a:pt x="5199" y="4223"/>
                    <a:pt x="4852" y="5073"/>
                    <a:pt x="4506" y="6050"/>
                  </a:cubicBezTo>
                  <a:lnTo>
                    <a:pt x="630" y="16446"/>
                  </a:lnTo>
                  <a:cubicBezTo>
                    <a:pt x="567" y="16635"/>
                    <a:pt x="504" y="16793"/>
                    <a:pt x="441" y="16982"/>
                  </a:cubicBezTo>
                  <a:cubicBezTo>
                    <a:pt x="347" y="17171"/>
                    <a:pt x="284" y="17360"/>
                    <a:pt x="221" y="17549"/>
                  </a:cubicBezTo>
                  <a:cubicBezTo>
                    <a:pt x="158" y="17738"/>
                    <a:pt x="95" y="17927"/>
                    <a:pt x="63" y="18116"/>
                  </a:cubicBezTo>
                  <a:cubicBezTo>
                    <a:pt x="0" y="18274"/>
                    <a:pt x="0" y="18431"/>
                    <a:pt x="0" y="18589"/>
                  </a:cubicBezTo>
                  <a:cubicBezTo>
                    <a:pt x="0" y="18935"/>
                    <a:pt x="63" y="19250"/>
                    <a:pt x="189" y="19534"/>
                  </a:cubicBezTo>
                  <a:cubicBezTo>
                    <a:pt x="315" y="19786"/>
                    <a:pt x="473" y="20006"/>
                    <a:pt x="693" y="20196"/>
                  </a:cubicBezTo>
                  <a:cubicBezTo>
                    <a:pt x="914" y="20385"/>
                    <a:pt x="1166" y="20542"/>
                    <a:pt x="1481" y="20637"/>
                  </a:cubicBezTo>
                  <a:cubicBezTo>
                    <a:pt x="1765" y="20731"/>
                    <a:pt x="2080" y="20794"/>
                    <a:pt x="2395" y="20794"/>
                  </a:cubicBezTo>
                  <a:cubicBezTo>
                    <a:pt x="2773" y="20794"/>
                    <a:pt x="3088" y="20731"/>
                    <a:pt x="3371" y="20637"/>
                  </a:cubicBezTo>
                  <a:cubicBezTo>
                    <a:pt x="3655" y="20542"/>
                    <a:pt x="3875" y="20385"/>
                    <a:pt x="4096" y="20164"/>
                  </a:cubicBezTo>
                  <a:cubicBezTo>
                    <a:pt x="4316" y="19912"/>
                    <a:pt x="4506" y="19628"/>
                    <a:pt x="4695" y="19250"/>
                  </a:cubicBezTo>
                  <a:cubicBezTo>
                    <a:pt x="4852" y="18872"/>
                    <a:pt x="5041" y="18431"/>
                    <a:pt x="5199" y="17896"/>
                  </a:cubicBezTo>
                  <a:lnTo>
                    <a:pt x="5797" y="16068"/>
                  </a:lnTo>
                  <a:lnTo>
                    <a:pt x="13894" y="16068"/>
                  </a:lnTo>
                  <a:lnTo>
                    <a:pt x="14587" y="17896"/>
                  </a:lnTo>
                  <a:cubicBezTo>
                    <a:pt x="14776" y="18431"/>
                    <a:pt x="14965" y="18872"/>
                    <a:pt x="15154" y="19219"/>
                  </a:cubicBezTo>
                  <a:cubicBezTo>
                    <a:pt x="15343" y="19597"/>
                    <a:pt x="15532" y="19912"/>
                    <a:pt x="15721" y="20133"/>
                  </a:cubicBezTo>
                  <a:cubicBezTo>
                    <a:pt x="15942" y="20353"/>
                    <a:pt x="16194" y="20511"/>
                    <a:pt x="16446" y="20637"/>
                  </a:cubicBezTo>
                  <a:cubicBezTo>
                    <a:pt x="16729" y="20731"/>
                    <a:pt x="17044" y="20794"/>
                    <a:pt x="17423" y="20794"/>
                  </a:cubicBezTo>
                  <a:cubicBezTo>
                    <a:pt x="17738" y="20794"/>
                    <a:pt x="18053" y="20731"/>
                    <a:pt x="18336" y="20637"/>
                  </a:cubicBezTo>
                  <a:cubicBezTo>
                    <a:pt x="18620" y="20542"/>
                    <a:pt x="18872" y="20385"/>
                    <a:pt x="19092" y="20196"/>
                  </a:cubicBezTo>
                  <a:cubicBezTo>
                    <a:pt x="19313" y="20006"/>
                    <a:pt x="19502" y="19786"/>
                    <a:pt x="19628" y="19534"/>
                  </a:cubicBezTo>
                  <a:cubicBezTo>
                    <a:pt x="19754" y="19250"/>
                    <a:pt x="19817" y="18935"/>
                    <a:pt x="19817" y="18589"/>
                  </a:cubicBezTo>
                  <a:cubicBezTo>
                    <a:pt x="19817" y="18431"/>
                    <a:pt x="19785" y="18274"/>
                    <a:pt x="19754" y="18116"/>
                  </a:cubicBezTo>
                  <a:cubicBezTo>
                    <a:pt x="19691" y="17927"/>
                    <a:pt x="19659" y="17738"/>
                    <a:pt x="19596" y="17549"/>
                  </a:cubicBezTo>
                  <a:cubicBezTo>
                    <a:pt x="19502" y="17360"/>
                    <a:pt x="19439" y="17171"/>
                    <a:pt x="19376" y="16982"/>
                  </a:cubicBezTo>
                  <a:cubicBezTo>
                    <a:pt x="19281" y="16793"/>
                    <a:pt x="19218" y="16635"/>
                    <a:pt x="19155" y="16446"/>
                  </a:cubicBezTo>
                  <a:lnTo>
                    <a:pt x="15217" y="6050"/>
                  </a:lnTo>
                  <a:cubicBezTo>
                    <a:pt x="14808" y="4916"/>
                    <a:pt x="14398" y="3970"/>
                    <a:pt x="14052" y="3183"/>
                  </a:cubicBezTo>
                  <a:cubicBezTo>
                    <a:pt x="13705" y="2427"/>
                    <a:pt x="13327" y="1797"/>
                    <a:pt x="12949" y="1324"/>
                  </a:cubicBezTo>
                  <a:cubicBezTo>
                    <a:pt x="12539" y="851"/>
                    <a:pt x="12098" y="505"/>
                    <a:pt x="11626" y="316"/>
                  </a:cubicBezTo>
                  <a:cubicBezTo>
                    <a:pt x="11153" y="95"/>
                    <a:pt x="10554" y="1"/>
                    <a:pt x="9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1412256" y="491429"/>
              <a:ext cx="49093" cy="211250"/>
            </a:xfrm>
            <a:custGeom>
              <a:avLst/>
              <a:gdLst/>
              <a:ahLst/>
              <a:cxnLst/>
              <a:rect l="l" t="t" r="r" b="b"/>
              <a:pathLst>
                <a:path w="4979" h="21425" extrusionOk="0">
                  <a:moveTo>
                    <a:pt x="2490" y="1"/>
                  </a:moveTo>
                  <a:cubicBezTo>
                    <a:pt x="2143" y="1"/>
                    <a:pt x="1797" y="64"/>
                    <a:pt x="1482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77" y="3498"/>
                    <a:pt x="1230" y="3624"/>
                    <a:pt x="1545" y="3718"/>
                  </a:cubicBezTo>
                  <a:cubicBezTo>
                    <a:pt x="1828" y="3813"/>
                    <a:pt x="2143" y="3844"/>
                    <a:pt x="2490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718" y="3655"/>
                    <a:pt x="3970" y="3529"/>
                    <a:pt x="4191" y="3372"/>
                  </a:cubicBezTo>
                  <a:cubicBezTo>
                    <a:pt x="4412" y="3214"/>
                    <a:pt x="4601" y="2994"/>
                    <a:pt x="4758" y="2773"/>
                  </a:cubicBezTo>
                  <a:cubicBezTo>
                    <a:pt x="4884" y="2521"/>
                    <a:pt x="4979" y="2238"/>
                    <a:pt x="4979" y="1923"/>
                  </a:cubicBezTo>
                  <a:cubicBezTo>
                    <a:pt x="4979" y="1608"/>
                    <a:pt x="4916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90" y="1"/>
                  </a:cubicBezTo>
                  <a:close/>
                  <a:moveTo>
                    <a:pt x="2395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95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95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1492414" y="558226"/>
              <a:ext cx="98166" cy="144459"/>
            </a:xfrm>
            <a:custGeom>
              <a:avLst/>
              <a:gdLst/>
              <a:ahLst/>
              <a:cxnLst/>
              <a:rect l="l" t="t" r="r" b="b"/>
              <a:pathLst>
                <a:path w="9956" h="14651" extrusionOk="0">
                  <a:moveTo>
                    <a:pt x="8128" y="0"/>
                  </a:moveTo>
                  <a:cubicBezTo>
                    <a:pt x="7152" y="0"/>
                    <a:pt x="6364" y="284"/>
                    <a:pt x="5734" y="819"/>
                  </a:cubicBezTo>
                  <a:cubicBezTo>
                    <a:pt x="5104" y="1387"/>
                    <a:pt x="4726" y="2143"/>
                    <a:pt x="4568" y="3088"/>
                  </a:cubicBezTo>
                  <a:cubicBezTo>
                    <a:pt x="4568" y="2143"/>
                    <a:pt x="4379" y="1450"/>
                    <a:pt x="4001" y="945"/>
                  </a:cubicBezTo>
                  <a:cubicBezTo>
                    <a:pt x="3623" y="473"/>
                    <a:pt x="3056" y="252"/>
                    <a:pt x="2300" y="252"/>
                  </a:cubicBezTo>
                  <a:cubicBezTo>
                    <a:pt x="2016" y="252"/>
                    <a:pt x="1701" y="284"/>
                    <a:pt x="1449" y="378"/>
                  </a:cubicBezTo>
                  <a:cubicBezTo>
                    <a:pt x="1166" y="473"/>
                    <a:pt x="914" y="599"/>
                    <a:pt x="693" y="788"/>
                  </a:cubicBezTo>
                  <a:cubicBezTo>
                    <a:pt x="473" y="945"/>
                    <a:pt x="315" y="1166"/>
                    <a:pt x="189" y="1450"/>
                  </a:cubicBezTo>
                  <a:cubicBezTo>
                    <a:pt x="63" y="1702"/>
                    <a:pt x="0" y="2017"/>
                    <a:pt x="0" y="2363"/>
                  </a:cubicBezTo>
                  <a:lnTo>
                    <a:pt x="0" y="11815"/>
                  </a:lnTo>
                  <a:cubicBezTo>
                    <a:pt x="0" y="12728"/>
                    <a:pt x="158" y="13421"/>
                    <a:pt x="473" y="13925"/>
                  </a:cubicBezTo>
                  <a:cubicBezTo>
                    <a:pt x="819" y="14398"/>
                    <a:pt x="1386" y="14650"/>
                    <a:pt x="2174" y="14650"/>
                  </a:cubicBezTo>
                  <a:cubicBezTo>
                    <a:pt x="3025" y="14650"/>
                    <a:pt x="3655" y="14398"/>
                    <a:pt x="4001" y="13925"/>
                  </a:cubicBezTo>
                  <a:cubicBezTo>
                    <a:pt x="4379" y="13421"/>
                    <a:pt x="4568" y="12728"/>
                    <a:pt x="4568" y="11815"/>
                  </a:cubicBezTo>
                  <a:lnTo>
                    <a:pt x="4568" y="6742"/>
                  </a:lnTo>
                  <a:cubicBezTo>
                    <a:pt x="4568" y="6175"/>
                    <a:pt x="4631" y="5703"/>
                    <a:pt x="4789" y="5325"/>
                  </a:cubicBezTo>
                  <a:cubicBezTo>
                    <a:pt x="4946" y="4947"/>
                    <a:pt x="5167" y="4632"/>
                    <a:pt x="5450" y="4379"/>
                  </a:cubicBezTo>
                  <a:cubicBezTo>
                    <a:pt x="5702" y="4127"/>
                    <a:pt x="6018" y="3970"/>
                    <a:pt x="6396" y="3844"/>
                  </a:cubicBezTo>
                  <a:cubicBezTo>
                    <a:pt x="6774" y="3718"/>
                    <a:pt x="7152" y="3623"/>
                    <a:pt x="7593" y="3592"/>
                  </a:cubicBezTo>
                  <a:cubicBezTo>
                    <a:pt x="8317" y="3529"/>
                    <a:pt x="8884" y="3371"/>
                    <a:pt x="9294" y="3088"/>
                  </a:cubicBezTo>
                  <a:cubicBezTo>
                    <a:pt x="9735" y="2804"/>
                    <a:pt x="9956" y="2332"/>
                    <a:pt x="9956" y="1733"/>
                  </a:cubicBezTo>
                  <a:cubicBezTo>
                    <a:pt x="9956" y="1513"/>
                    <a:pt x="9893" y="1324"/>
                    <a:pt x="9830" y="1103"/>
                  </a:cubicBezTo>
                  <a:cubicBezTo>
                    <a:pt x="9735" y="882"/>
                    <a:pt x="9641" y="693"/>
                    <a:pt x="9483" y="536"/>
                  </a:cubicBezTo>
                  <a:cubicBezTo>
                    <a:pt x="9326" y="378"/>
                    <a:pt x="9137" y="252"/>
                    <a:pt x="8916" y="158"/>
                  </a:cubicBezTo>
                  <a:cubicBezTo>
                    <a:pt x="8695" y="63"/>
                    <a:pt x="8412" y="0"/>
                    <a:pt x="8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1694682" y="491429"/>
              <a:ext cx="49093" cy="211250"/>
            </a:xfrm>
            <a:custGeom>
              <a:avLst/>
              <a:gdLst/>
              <a:ahLst/>
              <a:cxnLst/>
              <a:rect l="l" t="t" r="r" b="b"/>
              <a:pathLst>
                <a:path w="4979" h="21425" extrusionOk="0">
                  <a:moveTo>
                    <a:pt x="2489" y="1"/>
                  </a:moveTo>
                  <a:cubicBezTo>
                    <a:pt x="2111" y="1"/>
                    <a:pt x="1796" y="64"/>
                    <a:pt x="1481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46" y="3498"/>
                    <a:pt x="1229" y="3624"/>
                    <a:pt x="1513" y="3718"/>
                  </a:cubicBezTo>
                  <a:cubicBezTo>
                    <a:pt x="1828" y="3813"/>
                    <a:pt x="2143" y="3844"/>
                    <a:pt x="2489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687" y="3655"/>
                    <a:pt x="3970" y="3529"/>
                    <a:pt x="4191" y="3372"/>
                  </a:cubicBezTo>
                  <a:cubicBezTo>
                    <a:pt x="4411" y="3214"/>
                    <a:pt x="4600" y="2994"/>
                    <a:pt x="4758" y="2773"/>
                  </a:cubicBezTo>
                  <a:cubicBezTo>
                    <a:pt x="4884" y="2521"/>
                    <a:pt x="4978" y="2238"/>
                    <a:pt x="4978" y="1923"/>
                  </a:cubicBezTo>
                  <a:cubicBezTo>
                    <a:pt x="4978" y="1608"/>
                    <a:pt x="4884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89" y="1"/>
                  </a:cubicBezTo>
                  <a:close/>
                  <a:moveTo>
                    <a:pt x="2363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63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63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1774525" y="558226"/>
              <a:ext cx="141974" cy="144459"/>
            </a:xfrm>
            <a:custGeom>
              <a:avLst/>
              <a:gdLst/>
              <a:ahLst/>
              <a:cxnLst/>
              <a:rect l="l" t="t" r="r" b="b"/>
              <a:pathLst>
                <a:path w="14399" h="14651" extrusionOk="0">
                  <a:moveTo>
                    <a:pt x="9609" y="0"/>
                  </a:moveTo>
                  <a:cubicBezTo>
                    <a:pt x="9042" y="0"/>
                    <a:pt x="8475" y="63"/>
                    <a:pt x="7940" y="221"/>
                  </a:cubicBezTo>
                  <a:cubicBezTo>
                    <a:pt x="7404" y="378"/>
                    <a:pt x="6900" y="567"/>
                    <a:pt x="6459" y="851"/>
                  </a:cubicBezTo>
                  <a:cubicBezTo>
                    <a:pt x="6018" y="1103"/>
                    <a:pt x="5640" y="1418"/>
                    <a:pt x="5325" y="1796"/>
                  </a:cubicBezTo>
                  <a:cubicBezTo>
                    <a:pt x="4978" y="2174"/>
                    <a:pt x="4758" y="2615"/>
                    <a:pt x="4569" y="3056"/>
                  </a:cubicBezTo>
                  <a:cubicBezTo>
                    <a:pt x="4569" y="2143"/>
                    <a:pt x="4380" y="1450"/>
                    <a:pt x="4033" y="977"/>
                  </a:cubicBezTo>
                  <a:cubicBezTo>
                    <a:pt x="3655" y="473"/>
                    <a:pt x="3056" y="252"/>
                    <a:pt x="2206" y="252"/>
                  </a:cubicBezTo>
                  <a:cubicBezTo>
                    <a:pt x="1387" y="252"/>
                    <a:pt x="819" y="473"/>
                    <a:pt x="504" y="977"/>
                  </a:cubicBezTo>
                  <a:cubicBezTo>
                    <a:pt x="158" y="1450"/>
                    <a:pt x="0" y="2143"/>
                    <a:pt x="0" y="3056"/>
                  </a:cubicBezTo>
                  <a:lnTo>
                    <a:pt x="32" y="11815"/>
                  </a:lnTo>
                  <a:cubicBezTo>
                    <a:pt x="32" y="12728"/>
                    <a:pt x="189" y="13421"/>
                    <a:pt x="504" y="13925"/>
                  </a:cubicBezTo>
                  <a:cubicBezTo>
                    <a:pt x="851" y="14398"/>
                    <a:pt x="1418" y="14650"/>
                    <a:pt x="2206" y="14650"/>
                  </a:cubicBezTo>
                  <a:cubicBezTo>
                    <a:pt x="3056" y="14650"/>
                    <a:pt x="3655" y="14398"/>
                    <a:pt x="4033" y="13925"/>
                  </a:cubicBezTo>
                  <a:cubicBezTo>
                    <a:pt x="4411" y="13421"/>
                    <a:pt x="4600" y="12728"/>
                    <a:pt x="4600" y="11815"/>
                  </a:cubicBezTo>
                  <a:lnTo>
                    <a:pt x="4600" y="5892"/>
                  </a:lnTo>
                  <a:cubicBezTo>
                    <a:pt x="4600" y="5388"/>
                    <a:pt x="4663" y="4947"/>
                    <a:pt x="4821" y="4569"/>
                  </a:cubicBezTo>
                  <a:cubicBezTo>
                    <a:pt x="4978" y="4190"/>
                    <a:pt x="5167" y="3875"/>
                    <a:pt x="5451" y="3592"/>
                  </a:cubicBezTo>
                  <a:cubicBezTo>
                    <a:pt x="5703" y="3340"/>
                    <a:pt x="6018" y="3151"/>
                    <a:pt x="6364" y="3025"/>
                  </a:cubicBezTo>
                  <a:cubicBezTo>
                    <a:pt x="6711" y="2899"/>
                    <a:pt x="7089" y="2836"/>
                    <a:pt x="7499" y="2836"/>
                  </a:cubicBezTo>
                  <a:cubicBezTo>
                    <a:pt x="7814" y="2836"/>
                    <a:pt x="8129" y="2899"/>
                    <a:pt x="8412" y="2993"/>
                  </a:cubicBezTo>
                  <a:cubicBezTo>
                    <a:pt x="8696" y="3119"/>
                    <a:pt x="8948" y="3277"/>
                    <a:pt x="9137" y="3529"/>
                  </a:cubicBezTo>
                  <a:cubicBezTo>
                    <a:pt x="9357" y="3749"/>
                    <a:pt x="9515" y="4033"/>
                    <a:pt x="9641" y="4348"/>
                  </a:cubicBezTo>
                  <a:cubicBezTo>
                    <a:pt x="9767" y="4695"/>
                    <a:pt x="9830" y="5104"/>
                    <a:pt x="9830" y="5545"/>
                  </a:cubicBezTo>
                  <a:lnTo>
                    <a:pt x="9830" y="11815"/>
                  </a:lnTo>
                  <a:cubicBezTo>
                    <a:pt x="9830" y="12728"/>
                    <a:pt x="9987" y="13421"/>
                    <a:pt x="10334" y="13925"/>
                  </a:cubicBezTo>
                  <a:cubicBezTo>
                    <a:pt x="10649" y="14398"/>
                    <a:pt x="11216" y="14650"/>
                    <a:pt x="12004" y="14650"/>
                  </a:cubicBezTo>
                  <a:cubicBezTo>
                    <a:pt x="12854" y="14650"/>
                    <a:pt x="13484" y="14398"/>
                    <a:pt x="13831" y="13925"/>
                  </a:cubicBezTo>
                  <a:cubicBezTo>
                    <a:pt x="14209" y="13421"/>
                    <a:pt x="14398" y="12728"/>
                    <a:pt x="14398" y="11815"/>
                  </a:cubicBezTo>
                  <a:lnTo>
                    <a:pt x="14398" y="5356"/>
                  </a:lnTo>
                  <a:cubicBezTo>
                    <a:pt x="14398" y="4443"/>
                    <a:pt x="14272" y="3686"/>
                    <a:pt x="13989" y="2993"/>
                  </a:cubicBezTo>
                  <a:cubicBezTo>
                    <a:pt x="13737" y="2332"/>
                    <a:pt x="13358" y="1765"/>
                    <a:pt x="12917" y="1324"/>
                  </a:cubicBezTo>
                  <a:cubicBezTo>
                    <a:pt x="12476" y="882"/>
                    <a:pt x="11972" y="536"/>
                    <a:pt x="11405" y="315"/>
                  </a:cubicBezTo>
                  <a:cubicBezTo>
                    <a:pt x="10838" y="95"/>
                    <a:pt x="10239" y="0"/>
                    <a:pt x="9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1943530" y="558226"/>
              <a:ext cx="146007" cy="146007"/>
            </a:xfrm>
            <a:custGeom>
              <a:avLst/>
              <a:gdLst/>
              <a:ahLst/>
              <a:cxnLst/>
              <a:rect l="l" t="t" r="r" b="b"/>
              <a:pathLst>
                <a:path w="14808" h="14808" extrusionOk="0">
                  <a:moveTo>
                    <a:pt x="7719" y="2584"/>
                  </a:moveTo>
                  <a:cubicBezTo>
                    <a:pt x="8254" y="2584"/>
                    <a:pt x="8695" y="2678"/>
                    <a:pt x="9105" y="2836"/>
                  </a:cubicBezTo>
                  <a:cubicBezTo>
                    <a:pt x="9483" y="3025"/>
                    <a:pt x="9830" y="3277"/>
                    <a:pt x="10113" y="3592"/>
                  </a:cubicBezTo>
                  <a:cubicBezTo>
                    <a:pt x="10365" y="3907"/>
                    <a:pt x="10586" y="4253"/>
                    <a:pt x="10743" y="4695"/>
                  </a:cubicBezTo>
                  <a:cubicBezTo>
                    <a:pt x="10869" y="5136"/>
                    <a:pt x="10964" y="5577"/>
                    <a:pt x="10995" y="6112"/>
                  </a:cubicBezTo>
                  <a:lnTo>
                    <a:pt x="4474" y="6112"/>
                  </a:lnTo>
                  <a:cubicBezTo>
                    <a:pt x="4505" y="5608"/>
                    <a:pt x="4600" y="5167"/>
                    <a:pt x="4757" y="4726"/>
                  </a:cubicBezTo>
                  <a:cubicBezTo>
                    <a:pt x="4915" y="4316"/>
                    <a:pt x="5135" y="3938"/>
                    <a:pt x="5419" y="3623"/>
                  </a:cubicBezTo>
                  <a:cubicBezTo>
                    <a:pt x="5702" y="3308"/>
                    <a:pt x="6049" y="3056"/>
                    <a:pt x="6427" y="2867"/>
                  </a:cubicBezTo>
                  <a:cubicBezTo>
                    <a:pt x="6805" y="2678"/>
                    <a:pt x="7246" y="2584"/>
                    <a:pt x="7719" y="2584"/>
                  </a:cubicBezTo>
                  <a:close/>
                  <a:moveTo>
                    <a:pt x="7687" y="0"/>
                  </a:moveTo>
                  <a:cubicBezTo>
                    <a:pt x="6585" y="0"/>
                    <a:pt x="5545" y="189"/>
                    <a:pt x="4600" y="567"/>
                  </a:cubicBezTo>
                  <a:cubicBezTo>
                    <a:pt x="3655" y="945"/>
                    <a:pt x="2835" y="1481"/>
                    <a:pt x="2174" y="2143"/>
                  </a:cubicBezTo>
                  <a:cubicBezTo>
                    <a:pt x="1481" y="2804"/>
                    <a:pt x="945" y="3560"/>
                    <a:pt x="567" y="4474"/>
                  </a:cubicBezTo>
                  <a:cubicBezTo>
                    <a:pt x="189" y="5356"/>
                    <a:pt x="0" y="6333"/>
                    <a:pt x="0" y="7341"/>
                  </a:cubicBezTo>
                  <a:cubicBezTo>
                    <a:pt x="0" y="8601"/>
                    <a:pt x="189" y="9672"/>
                    <a:pt x="599" y="10617"/>
                  </a:cubicBezTo>
                  <a:cubicBezTo>
                    <a:pt x="977" y="11531"/>
                    <a:pt x="1544" y="12319"/>
                    <a:pt x="2237" y="12949"/>
                  </a:cubicBezTo>
                  <a:cubicBezTo>
                    <a:pt x="2930" y="13547"/>
                    <a:pt x="3749" y="14020"/>
                    <a:pt x="4694" y="14335"/>
                  </a:cubicBezTo>
                  <a:cubicBezTo>
                    <a:pt x="5639" y="14650"/>
                    <a:pt x="6679" y="14808"/>
                    <a:pt x="7782" y="14808"/>
                  </a:cubicBezTo>
                  <a:cubicBezTo>
                    <a:pt x="8349" y="14808"/>
                    <a:pt x="8979" y="14776"/>
                    <a:pt x="9609" y="14713"/>
                  </a:cubicBezTo>
                  <a:cubicBezTo>
                    <a:pt x="10239" y="14650"/>
                    <a:pt x="10838" y="14524"/>
                    <a:pt x="11436" y="14335"/>
                  </a:cubicBezTo>
                  <a:cubicBezTo>
                    <a:pt x="12003" y="14178"/>
                    <a:pt x="12508" y="13925"/>
                    <a:pt x="12949" y="13642"/>
                  </a:cubicBezTo>
                  <a:cubicBezTo>
                    <a:pt x="13390" y="13327"/>
                    <a:pt x="13705" y="12949"/>
                    <a:pt x="13894" y="12508"/>
                  </a:cubicBezTo>
                  <a:cubicBezTo>
                    <a:pt x="13957" y="12319"/>
                    <a:pt x="13988" y="12130"/>
                    <a:pt x="13988" y="11941"/>
                  </a:cubicBezTo>
                  <a:cubicBezTo>
                    <a:pt x="13988" y="11626"/>
                    <a:pt x="13894" y="11342"/>
                    <a:pt x="13705" y="11090"/>
                  </a:cubicBezTo>
                  <a:cubicBezTo>
                    <a:pt x="13516" y="10870"/>
                    <a:pt x="13264" y="10743"/>
                    <a:pt x="12949" y="10743"/>
                  </a:cubicBezTo>
                  <a:cubicBezTo>
                    <a:pt x="12854" y="10743"/>
                    <a:pt x="12728" y="10743"/>
                    <a:pt x="12602" y="10807"/>
                  </a:cubicBezTo>
                  <a:cubicBezTo>
                    <a:pt x="12224" y="10933"/>
                    <a:pt x="11877" y="11059"/>
                    <a:pt x="11531" y="11153"/>
                  </a:cubicBezTo>
                  <a:cubicBezTo>
                    <a:pt x="11184" y="11279"/>
                    <a:pt x="10838" y="11374"/>
                    <a:pt x="10491" y="11468"/>
                  </a:cubicBezTo>
                  <a:cubicBezTo>
                    <a:pt x="10176" y="11563"/>
                    <a:pt x="9798" y="11626"/>
                    <a:pt x="9452" y="11689"/>
                  </a:cubicBezTo>
                  <a:cubicBezTo>
                    <a:pt x="9105" y="11752"/>
                    <a:pt x="8727" y="11752"/>
                    <a:pt x="8317" y="11752"/>
                  </a:cubicBezTo>
                  <a:cubicBezTo>
                    <a:pt x="7057" y="11752"/>
                    <a:pt x="6112" y="11437"/>
                    <a:pt x="5482" y="10807"/>
                  </a:cubicBezTo>
                  <a:cubicBezTo>
                    <a:pt x="4883" y="10176"/>
                    <a:pt x="4537" y="9294"/>
                    <a:pt x="4505" y="8129"/>
                  </a:cubicBezTo>
                  <a:lnTo>
                    <a:pt x="13358" y="8129"/>
                  </a:lnTo>
                  <a:cubicBezTo>
                    <a:pt x="13799" y="8129"/>
                    <a:pt x="14177" y="8034"/>
                    <a:pt x="14429" y="7845"/>
                  </a:cubicBezTo>
                  <a:cubicBezTo>
                    <a:pt x="14681" y="7656"/>
                    <a:pt x="14807" y="7372"/>
                    <a:pt x="14807" y="6963"/>
                  </a:cubicBezTo>
                  <a:cubicBezTo>
                    <a:pt x="14807" y="6049"/>
                    <a:pt x="14650" y="5136"/>
                    <a:pt x="14366" y="4285"/>
                  </a:cubicBezTo>
                  <a:cubicBezTo>
                    <a:pt x="14083" y="3466"/>
                    <a:pt x="13642" y="2710"/>
                    <a:pt x="13075" y="2080"/>
                  </a:cubicBezTo>
                  <a:cubicBezTo>
                    <a:pt x="12476" y="1450"/>
                    <a:pt x="11751" y="945"/>
                    <a:pt x="10869" y="567"/>
                  </a:cubicBezTo>
                  <a:cubicBezTo>
                    <a:pt x="9987" y="189"/>
                    <a:pt x="8916" y="0"/>
                    <a:pt x="7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1618194" y="494575"/>
              <a:ext cx="44100" cy="2112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grpSp>
        <p:nvGrpSpPr>
          <p:cNvPr id="551" name="Google Shape;551;p33"/>
          <p:cNvGrpSpPr/>
          <p:nvPr/>
        </p:nvGrpSpPr>
        <p:grpSpPr>
          <a:xfrm>
            <a:off x="2843214" y="1064400"/>
            <a:ext cx="4261744" cy="46800"/>
            <a:chOff x="2266950" y="561950"/>
            <a:chExt cx="5682325" cy="62400"/>
          </a:xfrm>
        </p:grpSpPr>
        <p:sp>
          <p:nvSpPr>
            <p:cNvPr id="552" name="Google Shape;552;p33"/>
            <p:cNvSpPr/>
            <p:nvPr/>
          </p:nvSpPr>
          <p:spPr>
            <a:xfrm>
              <a:off x="2266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2414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2562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2709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28575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30052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31528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33005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34481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35958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37434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38911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40387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41864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43340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44817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46293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47770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49246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50723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5219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5367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5515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5662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58197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59674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61150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62627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64103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65580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67056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68533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70009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71486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72962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74439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75915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77392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78868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sp>
        <p:nvSpPr>
          <p:cNvPr id="591" name="Google Shape;591;p33"/>
          <p:cNvSpPr/>
          <p:nvPr/>
        </p:nvSpPr>
        <p:spPr>
          <a:xfrm>
            <a:off x="7231108" y="962682"/>
            <a:ext cx="242594" cy="239620"/>
          </a:xfrm>
          <a:custGeom>
            <a:avLst/>
            <a:gdLst/>
            <a:ahLst/>
            <a:cxnLst/>
            <a:rect l="l" t="t" r="r" b="b"/>
            <a:pathLst>
              <a:path w="12761" h="12607" extrusionOk="0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grpSp>
        <p:nvGrpSpPr>
          <p:cNvPr id="592" name="Google Shape;592;p33"/>
          <p:cNvGrpSpPr/>
          <p:nvPr/>
        </p:nvGrpSpPr>
        <p:grpSpPr>
          <a:xfrm>
            <a:off x="1611537" y="928820"/>
            <a:ext cx="352972" cy="326868"/>
            <a:chOff x="431275" y="-2657275"/>
            <a:chExt cx="1086150" cy="1005825"/>
          </a:xfrm>
        </p:grpSpPr>
        <p:sp>
          <p:nvSpPr>
            <p:cNvPr id="593" name="Google Shape;593;p33"/>
            <p:cNvSpPr/>
            <p:nvPr/>
          </p:nvSpPr>
          <p:spPr>
            <a:xfrm>
              <a:off x="603775" y="-2498175"/>
              <a:ext cx="734875" cy="147300"/>
            </a:xfrm>
            <a:custGeom>
              <a:avLst/>
              <a:gdLst/>
              <a:ahLst/>
              <a:cxnLst/>
              <a:rect l="l" t="t" r="r" b="b"/>
              <a:pathLst>
                <a:path w="29395" h="5892" extrusionOk="0">
                  <a:moveTo>
                    <a:pt x="1229" y="0"/>
                  </a:moveTo>
                  <a:lnTo>
                    <a:pt x="0" y="2174"/>
                  </a:lnTo>
                  <a:cubicBezTo>
                    <a:pt x="410" y="2395"/>
                    <a:pt x="6805" y="5892"/>
                    <a:pt x="15249" y="5892"/>
                  </a:cubicBezTo>
                  <a:cubicBezTo>
                    <a:pt x="19596" y="5892"/>
                    <a:pt x="24511" y="4978"/>
                    <a:pt x="29394" y="2174"/>
                  </a:cubicBezTo>
                  <a:lnTo>
                    <a:pt x="28166" y="0"/>
                  </a:lnTo>
                  <a:cubicBezTo>
                    <a:pt x="23759" y="2526"/>
                    <a:pt x="19292" y="3368"/>
                    <a:pt x="15296" y="3368"/>
                  </a:cubicBezTo>
                  <a:cubicBezTo>
                    <a:pt x="7380" y="3368"/>
                    <a:pt x="1313" y="63"/>
                    <a:pt x="1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grpSp>
          <p:nvGrpSpPr>
            <p:cNvPr id="594" name="Google Shape;594;p33"/>
            <p:cNvGrpSpPr/>
            <p:nvPr/>
          </p:nvGrpSpPr>
          <p:grpSpPr>
            <a:xfrm>
              <a:off x="431275" y="-2657275"/>
              <a:ext cx="1086150" cy="1005825"/>
              <a:chOff x="431275" y="-2657275"/>
              <a:chExt cx="1086150" cy="1005825"/>
            </a:xfrm>
          </p:grpSpPr>
          <p:sp>
            <p:nvSpPr>
              <p:cNvPr id="595" name="Google Shape;595;p33"/>
              <p:cNvSpPr/>
              <p:nvPr/>
            </p:nvSpPr>
            <p:spPr>
              <a:xfrm>
                <a:off x="468300" y="-2657275"/>
                <a:ext cx="1005825" cy="1005825"/>
              </a:xfrm>
              <a:custGeom>
                <a:avLst/>
                <a:gdLst/>
                <a:ahLst/>
                <a:cxnLst/>
                <a:rect l="l" t="t" r="r" b="b"/>
                <a:pathLst>
                  <a:path w="40233" h="40233" extrusionOk="0">
                    <a:moveTo>
                      <a:pt x="20132" y="2458"/>
                    </a:moveTo>
                    <a:cubicBezTo>
                      <a:pt x="29836" y="2458"/>
                      <a:pt x="37743" y="10397"/>
                      <a:pt x="37743" y="20101"/>
                    </a:cubicBezTo>
                    <a:cubicBezTo>
                      <a:pt x="37743" y="29836"/>
                      <a:pt x="29836" y="37743"/>
                      <a:pt x="20132" y="37743"/>
                    </a:cubicBezTo>
                    <a:cubicBezTo>
                      <a:pt x="10397" y="37743"/>
                      <a:pt x="2489" y="29836"/>
                      <a:pt x="2489" y="20101"/>
                    </a:cubicBezTo>
                    <a:cubicBezTo>
                      <a:pt x="2489" y="10397"/>
                      <a:pt x="10397" y="2458"/>
                      <a:pt x="20132" y="2458"/>
                    </a:cubicBezTo>
                    <a:close/>
                    <a:moveTo>
                      <a:pt x="20132" y="0"/>
                    </a:moveTo>
                    <a:cubicBezTo>
                      <a:pt x="9042" y="0"/>
                      <a:pt x="0" y="9011"/>
                      <a:pt x="0" y="20101"/>
                    </a:cubicBezTo>
                    <a:cubicBezTo>
                      <a:pt x="0" y="31190"/>
                      <a:pt x="9042" y="40232"/>
                      <a:pt x="20132" y="40232"/>
                    </a:cubicBezTo>
                    <a:cubicBezTo>
                      <a:pt x="31222" y="40232"/>
                      <a:pt x="40232" y="31190"/>
                      <a:pt x="40232" y="20101"/>
                    </a:cubicBezTo>
                    <a:cubicBezTo>
                      <a:pt x="40232" y="9011"/>
                      <a:pt x="31222" y="0"/>
                      <a:pt x="20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96" name="Google Shape;596;p33"/>
              <p:cNvSpPr/>
              <p:nvPr/>
            </p:nvSpPr>
            <p:spPr>
              <a:xfrm>
                <a:off x="940075" y="-2626550"/>
                <a:ext cx="62250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37744" extrusionOk="0">
                    <a:moveTo>
                      <a:pt x="1" y="0"/>
                    </a:moveTo>
                    <a:lnTo>
                      <a:pt x="1" y="37743"/>
                    </a:lnTo>
                    <a:lnTo>
                      <a:pt x="2490" y="37743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97" name="Google Shape;597;p33"/>
              <p:cNvSpPr/>
              <p:nvPr/>
            </p:nvSpPr>
            <p:spPr>
              <a:xfrm>
                <a:off x="499800" y="-2185500"/>
                <a:ext cx="9436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37744" h="2490" extrusionOk="0">
                    <a:moveTo>
                      <a:pt x="1" y="1"/>
                    </a:moveTo>
                    <a:lnTo>
                      <a:pt x="1" y="2490"/>
                    </a:lnTo>
                    <a:lnTo>
                      <a:pt x="37744" y="2490"/>
                    </a:lnTo>
                    <a:lnTo>
                      <a:pt x="377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98" name="Google Shape;598;p33"/>
              <p:cNvSpPr/>
              <p:nvPr/>
            </p:nvSpPr>
            <p:spPr>
              <a:xfrm>
                <a:off x="431275" y="-2648600"/>
                <a:ext cx="489150" cy="98060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39224" extrusionOk="0">
                    <a:moveTo>
                      <a:pt x="17738" y="0"/>
                    </a:moveTo>
                    <a:cubicBezTo>
                      <a:pt x="17580" y="189"/>
                      <a:pt x="1" y="18304"/>
                      <a:pt x="17675" y="39224"/>
                    </a:cubicBezTo>
                    <a:lnTo>
                      <a:pt x="19565" y="37617"/>
                    </a:lnTo>
                    <a:cubicBezTo>
                      <a:pt x="3403" y="18462"/>
                      <a:pt x="18841" y="2426"/>
                      <a:pt x="19502" y="1764"/>
                    </a:cubicBezTo>
                    <a:lnTo>
                      <a:pt x="177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99" name="Google Shape;599;p33"/>
              <p:cNvSpPr/>
              <p:nvPr/>
            </p:nvSpPr>
            <p:spPr>
              <a:xfrm>
                <a:off x="1028300" y="-2648600"/>
                <a:ext cx="489125" cy="980600"/>
              </a:xfrm>
              <a:custGeom>
                <a:avLst/>
                <a:gdLst/>
                <a:ahLst/>
                <a:cxnLst/>
                <a:rect l="l" t="t" r="r" b="b"/>
                <a:pathLst>
                  <a:path w="19565" h="39224" extrusionOk="0">
                    <a:moveTo>
                      <a:pt x="1828" y="0"/>
                    </a:moveTo>
                    <a:lnTo>
                      <a:pt x="63" y="1764"/>
                    </a:lnTo>
                    <a:cubicBezTo>
                      <a:pt x="725" y="2426"/>
                      <a:pt x="16162" y="18462"/>
                      <a:pt x="0" y="37617"/>
                    </a:cubicBezTo>
                    <a:lnTo>
                      <a:pt x="1891" y="39224"/>
                    </a:lnTo>
                    <a:cubicBezTo>
                      <a:pt x="19565" y="18304"/>
                      <a:pt x="2017" y="189"/>
                      <a:pt x="1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00" name="Google Shape;600;p33"/>
              <p:cNvSpPr/>
              <p:nvPr/>
            </p:nvSpPr>
            <p:spPr>
              <a:xfrm>
                <a:off x="603775" y="-1954300"/>
                <a:ext cx="734875" cy="147675"/>
              </a:xfrm>
              <a:custGeom>
                <a:avLst/>
                <a:gdLst/>
                <a:ahLst/>
                <a:cxnLst/>
                <a:rect l="l" t="t" r="r" b="b"/>
                <a:pathLst>
                  <a:path w="29395" h="5907" extrusionOk="0">
                    <a:moveTo>
                      <a:pt x="14146" y="0"/>
                    </a:moveTo>
                    <a:cubicBezTo>
                      <a:pt x="9789" y="0"/>
                      <a:pt x="4891" y="934"/>
                      <a:pt x="0" y="3733"/>
                    </a:cubicBezTo>
                    <a:lnTo>
                      <a:pt x="1229" y="5875"/>
                    </a:lnTo>
                    <a:cubicBezTo>
                      <a:pt x="5623" y="3367"/>
                      <a:pt x="10078" y="2530"/>
                      <a:pt x="14065" y="2530"/>
                    </a:cubicBezTo>
                    <a:cubicBezTo>
                      <a:pt x="21998" y="2530"/>
                      <a:pt x="28082" y="5844"/>
                      <a:pt x="28166" y="5907"/>
                    </a:cubicBezTo>
                    <a:lnTo>
                      <a:pt x="29394" y="3733"/>
                    </a:lnTo>
                    <a:cubicBezTo>
                      <a:pt x="29000" y="3504"/>
                      <a:pt x="22588" y="0"/>
                      <a:pt x="141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</p:grpSp>
      <p:sp>
        <p:nvSpPr>
          <p:cNvPr id="601" name="Google Shape;601;p33"/>
          <p:cNvSpPr txBox="1">
            <a:spLocks noGrp="1"/>
          </p:cNvSpPr>
          <p:nvPr>
            <p:ph type="ctrTitle"/>
          </p:nvPr>
        </p:nvSpPr>
        <p:spPr>
          <a:xfrm>
            <a:off x="1671638" y="1485900"/>
            <a:ext cx="5804325" cy="600075"/>
          </a:xfrm>
          <a:prstGeom prst="rect">
            <a:avLst/>
          </a:prstGeom>
        </p:spPr>
        <p:txBody>
          <a:bodyPr spcFirstLastPara="1" wrap="square" lIns="0" tIns="68569" rIns="68569" bIns="68569" anchor="t" anchorCtr="0">
            <a:noAutofit/>
          </a:bodyPr>
          <a:lstStyle/>
          <a:p>
            <a:r>
              <a:rPr lang="en" dirty="0"/>
              <a:t>I. VOCABULARY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AA833-41AD-4D4A-5746-B560B28E54A0}"/>
              </a:ext>
            </a:extLst>
          </p:cNvPr>
          <p:cNvSpPr txBox="1"/>
          <p:nvPr/>
        </p:nvSpPr>
        <p:spPr>
          <a:xfrm>
            <a:off x="1756954" y="2206088"/>
            <a:ext cx="5580609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Types of films</a:t>
            </a:r>
            <a:endParaRPr lang="en-US" sz="2400" b="1" i="1" dirty="0">
              <a:solidFill>
                <a:srgbClr val="231F2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6329AD9-E1D7-48E2-8D6A-EEBB90ECE851}"/>
              </a:ext>
            </a:extLst>
          </p:cNvPr>
          <p:cNvSpPr txBox="1"/>
          <p:nvPr/>
        </p:nvSpPr>
        <p:spPr>
          <a:xfrm>
            <a:off x="1759438" y="2849646"/>
            <a:ext cx="5622851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Adjectives to describe films</a:t>
            </a:r>
            <a:endParaRPr lang="en-US" sz="2400" b="1" i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245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33"/>
          <p:cNvGrpSpPr/>
          <p:nvPr/>
        </p:nvGrpSpPr>
        <p:grpSpPr>
          <a:xfrm>
            <a:off x="2037699" y="992309"/>
            <a:ext cx="672454" cy="160760"/>
            <a:chOff x="1192931" y="491429"/>
            <a:chExt cx="896605" cy="214346"/>
          </a:xfrm>
        </p:grpSpPr>
        <p:sp>
          <p:nvSpPr>
            <p:cNvPr id="544" name="Google Shape;544;p33"/>
            <p:cNvSpPr/>
            <p:nvPr/>
          </p:nvSpPr>
          <p:spPr>
            <a:xfrm>
              <a:off x="1192931" y="497641"/>
              <a:ext cx="195396" cy="205039"/>
            </a:xfrm>
            <a:custGeom>
              <a:avLst/>
              <a:gdLst/>
              <a:ahLst/>
              <a:cxnLst/>
              <a:rect l="l" t="t" r="r" b="b"/>
              <a:pathLst>
                <a:path w="19817" h="20795" extrusionOk="0">
                  <a:moveTo>
                    <a:pt x="9893" y="3907"/>
                  </a:moveTo>
                  <a:lnTo>
                    <a:pt x="13012" y="13107"/>
                  </a:lnTo>
                  <a:lnTo>
                    <a:pt x="6679" y="13107"/>
                  </a:lnTo>
                  <a:lnTo>
                    <a:pt x="9830" y="3907"/>
                  </a:lnTo>
                  <a:close/>
                  <a:moveTo>
                    <a:pt x="9861" y="1"/>
                  </a:moveTo>
                  <a:cubicBezTo>
                    <a:pt x="9137" y="1"/>
                    <a:pt x="8507" y="127"/>
                    <a:pt x="8003" y="410"/>
                  </a:cubicBezTo>
                  <a:cubicBezTo>
                    <a:pt x="7467" y="662"/>
                    <a:pt x="7026" y="1041"/>
                    <a:pt x="6616" y="1576"/>
                  </a:cubicBezTo>
                  <a:cubicBezTo>
                    <a:pt x="6238" y="2080"/>
                    <a:pt x="5860" y="2710"/>
                    <a:pt x="5545" y="3466"/>
                  </a:cubicBezTo>
                  <a:cubicBezTo>
                    <a:pt x="5199" y="4223"/>
                    <a:pt x="4852" y="5073"/>
                    <a:pt x="4506" y="6050"/>
                  </a:cubicBezTo>
                  <a:lnTo>
                    <a:pt x="630" y="16446"/>
                  </a:lnTo>
                  <a:cubicBezTo>
                    <a:pt x="567" y="16635"/>
                    <a:pt x="504" y="16793"/>
                    <a:pt x="441" y="16982"/>
                  </a:cubicBezTo>
                  <a:cubicBezTo>
                    <a:pt x="347" y="17171"/>
                    <a:pt x="284" y="17360"/>
                    <a:pt x="221" y="17549"/>
                  </a:cubicBezTo>
                  <a:cubicBezTo>
                    <a:pt x="158" y="17738"/>
                    <a:pt x="95" y="17927"/>
                    <a:pt x="63" y="18116"/>
                  </a:cubicBezTo>
                  <a:cubicBezTo>
                    <a:pt x="0" y="18274"/>
                    <a:pt x="0" y="18431"/>
                    <a:pt x="0" y="18589"/>
                  </a:cubicBezTo>
                  <a:cubicBezTo>
                    <a:pt x="0" y="18935"/>
                    <a:pt x="63" y="19250"/>
                    <a:pt x="189" y="19534"/>
                  </a:cubicBezTo>
                  <a:cubicBezTo>
                    <a:pt x="315" y="19786"/>
                    <a:pt x="473" y="20006"/>
                    <a:pt x="693" y="20196"/>
                  </a:cubicBezTo>
                  <a:cubicBezTo>
                    <a:pt x="914" y="20385"/>
                    <a:pt x="1166" y="20542"/>
                    <a:pt x="1481" y="20637"/>
                  </a:cubicBezTo>
                  <a:cubicBezTo>
                    <a:pt x="1765" y="20731"/>
                    <a:pt x="2080" y="20794"/>
                    <a:pt x="2395" y="20794"/>
                  </a:cubicBezTo>
                  <a:cubicBezTo>
                    <a:pt x="2773" y="20794"/>
                    <a:pt x="3088" y="20731"/>
                    <a:pt x="3371" y="20637"/>
                  </a:cubicBezTo>
                  <a:cubicBezTo>
                    <a:pt x="3655" y="20542"/>
                    <a:pt x="3875" y="20385"/>
                    <a:pt x="4096" y="20164"/>
                  </a:cubicBezTo>
                  <a:cubicBezTo>
                    <a:pt x="4316" y="19912"/>
                    <a:pt x="4506" y="19628"/>
                    <a:pt x="4695" y="19250"/>
                  </a:cubicBezTo>
                  <a:cubicBezTo>
                    <a:pt x="4852" y="18872"/>
                    <a:pt x="5041" y="18431"/>
                    <a:pt x="5199" y="17896"/>
                  </a:cubicBezTo>
                  <a:lnTo>
                    <a:pt x="5797" y="16068"/>
                  </a:lnTo>
                  <a:lnTo>
                    <a:pt x="13894" y="16068"/>
                  </a:lnTo>
                  <a:lnTo>
                    <a:pt x="14587" y="17896"/>
                  </a:lnTo>
                  <a:cubicBezTo>
                    <a:pt x="14776" y="18431"/>
                    <a:pt x="14965" y="18872"/>
                    <a:pt x="15154" y="19219"/>
                  </a:cubicBezTo>
                  <a:cubicBezTo>
                    <a:pt x="15343" y="19597"/>
                    <a:pt x="15532" y="19912"/>
                    <a:pt x="15721" y="20133"/>
                  </a:cubicBezTo>
                  <a:cubicBezTo>
                    <a:pt x="15942" y="20353"/>
                    <a:pt x="16194" y="20511"/>
                    <a:pt x="16446" y="20637"/>
                  </a:cubicBezTo>
                  <a:cubicBezTo>
                    <a:pt x="16729" y="20731"/>
                    <a:pt x="17044" y="20794"/>
                    <a:pt x="17423" y="20794"/>
                  </a:cubicBezTo>
                  <a:cubicBezTo>
                    <a:pt x="17738" y="20794"/>
                    <a:pt x="18053" y="20731"/>
                    <a:pt x="18336" y="20637"/>
                  </a:cubicBezTo>
                  <a:cubicBezTo>
                    <a:pt x="18620" y="20542"/>
                    <a:pt x="18872" y="20385"/>
                    <a:pt x="19092" y="20196"/>
                  </a:cubicBezTo>
                  <a:cubicBezTo>
                    <a:pt x="19313" y="20006"/>
                    <a:pt x="19502" y="19786"/>
                    <a:pt x="19628" y="19534"/>
                  </a:cubicBezTo>
                  <a:cubicBezTo>
                    <a:pt x="19754" y="19250"/>
                    <a:pt x="19817" y="18935"/>
                    <a:pt x="19817" y="18589"/>
                  </a:cubicBezTo>
                  <a:cubicBezTo>
                    <a:pt x="19817" y="18431"/>
                    <a:pt x="19785" y="18274"/>
                    <a:pt x="19754" y="18116"/>
                  </a:cubicBezTo>
                  <a:cubicBezTo>
                    <a:pt x="19691" y="17927"/>
                    <a:pt x="19659" y="17738"/>
                    <a:pt x="19596" y="17549"/>
                  </a:cubicBezTo>
                  <a:cubicBezTo>
                    <a:pt x="19502" y="17360"/>
                    <a:pt x="19439" y="17171"/>
                    <a:pt x="19376" y="16982"/>
                  </a:cubicBezTo>
                  <a:cubicBezTo>
                    <a:pt x="19281" y="16793"/>
                    <a:pt x="19218" y="16635"/>
                    <a:pt x="19155" y="16446"/>
                  </a:cubicBezTo>
                  <a:lnTo>
                    <a:pt x="15217" y="6050"/>
                  </a:lnTo>
                  <a:cubicBezTo>
                    <a:pt x="14808" y="4916"/>
                    <a:pt x="14398" y="3970"/>
                    <a:pt x="14052" y="3183"/>
                  </a:cubicBezTo>
                  <a:cubicBezTo>
                    <a:pt x="13705" y="2427"/>
                    <a:pt x="13327" y="1797"/>
                    <a:pt x="12949" y="1324"/>
                  </a:cubicBezTo>
                  <a:cubicBezTo>
                    <a:pt x="12539" y="851"/>
                    <a:pt x="12098" y="505"/>
                    <a:pt x="11626" y="316"/>
                  </a:cubicBezTo>
                  <a:cubicBezTo>
                    <a:pt x="11153" y="95"/>
                    <a:pt x="10554" y="1"/>
                    <a:pt x="9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1412256" y="491429"/>
              <a:ext cx="49093" cy="211250"/>
            </a:xfrm>
            <a:custGeom>
              <a:avLst/>
              <a:gdLst/>
              <a:ahLst/>
              <a:cxnLst/>
              <a:rect l="l" t="t" r="r" b="b"/>
              <a:pathLst>
                <a:path w="4979" h="21425" extrusionOk="0">
                  <a:moveTo>
                    <a:pt x="2490" y="1"/>
                  </a:moveTo>
                  <a:cubicBezTo>
                    <a:pt x="2143" y="1"/>
                    <a:pt x="1797" y="64"/>
                    <a:pt x="1482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77" y="3498"/>
                    <a:pt x="1230" y="3624"/>
                    <a:pt x="1545" y="3718"/>
                  </a:cubicBezTo>
                  <a:cubicBezTo>
                    <a:pt x="1828" y="3813"/>
                    <a:pt x="2143" y="3844"/>
                    <a:pt x="2490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718" y="3655"/>
                    <a:pt x="3970" y="3529"/>
                    <a:pt x="4191" y="3372"/>
                  </a:cubicBezTo>
                  <a:cubicBezTo>
                    <a:pt x="4412" y="3214"/>
                    <a:pt x="4601" y="2994"/>
                    <a:pt x="4758" y="2773"/>
                  </a:cubicBezTo>
                  <a:cubicBezTo>
                    <a:pt x="4884" y="2521"/>
                    <a:pt x="4979" y="2238"/>
                    <a:pt x="4979" y="1923"/>
                  </a:cubicBezTo>
                  <a:cubicBezTo>
                    <a:pt x="4979" y="1608"/>
                    <a:pt x="4916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90" y="1"/>
                  </a:cubicBezTo>
                  <a:close/>
                  <a:moveTo>
                    <a:pt x="2395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95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95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1492414" y="558226"/>
              <a:ext cx="98166" cy="144459"/>
            </a:xfrm>
            <a:custGeom>
              <a:avLst/>
              <a:gdLst/>
              <a:ahLst/>
              <a:cxnLst/>
              <a:rect l="l" t="t" r="r" b="b"/>
              <a:pathLst>
                <a:path w="9956" h="14651" extrusionOk="0">
                  <a:moveTo>
                    <a:pt x="8128" y="0"/>
                  </a:moveTo>
                  <a:cubicBezTo>
                    <a:pt x="7152" y="0"/>
                    <a:pt x="6364" y="284"/>
                    <a:pt x="5734" y="819"/>
                  </a:cubicBezTo>
                  <a:cubicBezTo>
                    <a:pt x="5104" y="1387"/>
                    <a:pt x="4726" y="2143"/>
                    <a:pt x="4568" y="3088"/>
                  </a:cubicBezTo>
                  <a:cubicBezTo>
                    <a:pt x="4568" y="2143"/>
                    <a:pt x="4379" y="1450"/>
                    <a:pt x="4001" y="945"/>
                  </a:cubicBezTo>
                  <a:cubicBezTo>
                    <a:pt x="3623" y="473"/>
                    <a:pt x="3056" y="252"/>
                    <a:pt x="2300" y="252"/>
                  </a:cubicBezTo>
                  <a:cubicBezTo>
                    <a:pt x="2016" y="252"/>
                    <a:pt x="1701" y="284"/>
                    <a:pt x="1449" y="378"/>
                  </a:cubicBezTo>
                  <a:cubicBezTo>
                    <a:pt x="1166" y="473"/>
                    <a:pt x="914" y="599"/>
                    <a:pt x="693" y="788"/>
                  </a:cubicBezTo>
                  <a:cubicBezTo>
                    <a:pt x="473" y="945"/>
                    <a:pt x="315" y="1166"/>
                    <a:pt x="189" y="1450"/>
                  </a:cubicBezTo>
                  <a:cubicBezTo>
                    <a:pt x="63" y="1702"/>
                    <a:pt x="0" y="2017"/>
                    <a:pt x="0" y="2363"/>
                  </a:cubicBezTo>
                  <a:lnTo>
                    <a:pt x="0" y="11815"/>
                  </a:lnTo>
                  <a:cubicBezTo>
                    <a:pt x="0" y="12728"/>
                    <a:pt x="158" y="13421"/>
                    <a:pt x="473" y="13925"/>
                  </a:cubicBezTo>
                  <a:cubicBezTo>
                    <a:pt x="819" y="14398"/>
                    <a:pt x="1386" y="14650"/>
                    <a:pt x="2174" y="14650"/>
                  </a:cubicBezTo>
                  <a:cubicBezTo>
                    <a:pt x="3025" y="14650"/>
                    <a:pt x="3655" y="14398"/>
                    <a:pt x="4001" y="13925"/>
                  </a:cubicBezTo>
                  <a:cubicBezTo>
                    <a:pt x="4379" y="13421"/>
                    <a:pt x="4568" y="12728"/>
                    <a:pt x="4568" y="11815"/>
                  </a:cubicBezTo>
                  <a:lnTo>
                    <a:pt x="4568" y="6742"/>
                  </a:lnTo>
                  <a:cubicBezTo>
                    <a:pt x="4568" y="6175"/>
                    <a:pt x="4631" y="5703"/>
                    <a:pt x="4789" y="5325"/>
                  </a:cubicBezTo>
                  <a:cubicBezTo>
                    <a:pt x="4946" y="4947"/>
                    <a:pt x="5167" y="4632"/>
                    <a:pt x="5450" y="4379"/>
                  </a:cubicBezTo>
                  <a:cubicBezTo>
                    <a:pt x="5702" y="4127"/>
                    <a:pt x="6018" y="3970"/>
                    <a:pt x="6396" y="3844"/>
                  </a:cubicBezTo>
                  <a:cubicBezTo>
                    <a:pt x="6774" y="3718"/>
                    <a:pt x="7152" y="3623"/>
                    <a:pt x="7593" y="3592"/>
                  </a:cubicBezTo>
                  <a:cubicBezTo>
                    <a:pt x="8317" y="3529"/>
                    <a:pt x="8884" y="3371"/>
                    <a:pt x="9294" y="3088"/>
                  </a:cubicBezTo>
                  <a:cubicBezTo>
                    <a:pt x="9735" y="2804"/>
                    <a:pt x="9956" y="2332"/>
                    <a:pt x="9956" y="1733"/>
                  </a:cubicBezTo>
                  <a:cubicBezTo>
                    <a:pt x="9956" y="1513"/>
                    <a:pt x="9893" y="1324"/>
                    <a:pt x="9830" y="1103"/>
                  </a:cubicBezTo>
                  <a:cubicBezTo>
                    <a:pt x="9735" y="882"/>
                    <a:pt x="9641" y="693"/>
                    <a:pt x="9483" y="536"/>
                  </a:cubicBezTo>
                  <a:cubicBezTo>
                    <a:pt x="9326" y="378"/>
                    <a:pt x="9137" y="252"/>
                    <a:pt x="8916" y="158"/>
                  </a:cubicBezTo>
                  <a:cubicBezTo>
                    <a:pt x="8695" y="63"/>
                    <a:pt x="8412" y="0"/>
                    <a:pt x="8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1694682" y="491429"/>
              <a:ext cx="49093" cy="211250"/>
            </a:xfrm>
            <a:custGeom>
              <a:avLst/>
              <a:gdLst/>
              <a:ahLst/>
              <a:cxnLst/>
              <a:rect l="l" t="t" r="r" b="b"/>
              <a:pathLst>
                <a:path w="4979" h="21425" extrusionOk="0">
                  <a:moveTo>
                    <a:pt x="2489" y="1"/>
                  </a:moveTo>
                  <a:cubicBezTo>
                    <a:pt x="2111" y="1"/>
                    <a:pt x="1796" y="64"/>
                    <a:pt x="1481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46" y="3498"/>
                    <a:pt x="1229" y="3624"/>
                    <a:pt x="1513" y="3718"/>
                  </a:cubicBezTo>
                  <a:cubicBezTo>
                    <a:pt x="1828" y="3813"/>
                    <a:pt x="2143" y="3844"/>
                    <a:pt x="2489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687" y="3655"/>
                    <a:pt x="3970" y="3529"/>
                    <a:pt x="4191" y="3372"/>
                  </a:cubicBezTo>
                  <a:cubicBezTo>
                    <a:pt x="4411" y="3214"/>
                    <a:pt x="4600" y="2994"/>
                    <a:pt x="4758" y="2773"/>
                  </a:cubicBezTo>
                  <a:cubicBezTo>
                    <a:pt x="4884" y="2521"/>
                    <a:pt x="4978" y="2238"/>
                    <a:pt x="4978" y="1923"/>
                  </a:cubicBezTo>
                  <a:cubicBezTo>
                    <a:pt x="4978" y="1608"/>
                    <a:pt x="4884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89" y="1"/>
                  </a:cubicBezTo>
                  <a:close/>
                  <a:moveTo>
                    <a:pt x="2363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63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63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1774525" y="558226"/>
              <a:ext cx="141974" cy="144459"/>
            </a:xfrm>
            <a:custGeom>
              <a:avLst/>
              <a:gdLst/>
              <a:ahLst/>
              <a:cxnLst/>
              <a:rect l="l" t="t" r="r" b="b"/>
              <a:pathLst>
                <a:path w="14399" h="14651" extrusionOk="0">
                  <a:moveTo>
                    <a:pt x="9609" y="0"/>
                  </a:moveTo>
                  <a:cubicBezTo>
                    <a:pt x="9042" y="0"/>
                    <a:pt x="8475" y="63"/>
                    <a:pt x="7940" y="221"/>
                  </a:cubicBezTo>
                  <a:cubicBezTo>
                    <a:pt x="7404" y="378"/>
                    <a:pt x="6900" y="567"/>
                    <a:pt x="6459" y="851"/>
                  </a:cubicBezTo>
                  <a:cubicBezTo>
                    <a:pt x="6018" y="1103"/>
                    <a:pt x="5640" y="1418"/>
                    <a:pt x="5325" y="1796"/>
                  </a:cubicBezTo>
                  <a:cubicBezTo>
                    <a:pt x="4978" y="2174"/>
                    <a:pt x="4758" y="2615"/>
                    <a:pt x="4569" y="3056"/>
                  </a:cubicBezTo>
                  <a:cubicBezTo>
                    <a:pt x="4569" y="2143"/>
                    <a:pt x="4380" y="1450"/>
                    <a:pt x="4033" y="977"/>
                  </a:cubicBezTo>
                  <a:cubicBezTo>
                    <a:pt x="3655" y="473"/>
                    <a:pt x="3056" y="252"/>
                    <a:pt x="2206" y="252"/>
                  </a:cubicBezTo>
                  <a:cubicBezTo>
                    <a:pt x="1387" y="252"/>
                    <a:pt x="819" y="473"/>
                    <a:pt x="504" y="977"/>
                  </a:cubicBezTo>
                  <a:cubicBezTo>
                    <a:pt x="158" y="1450"/>
                    <a:pt x="0" y="2143"/>
                    <a:pt x="0" y="3056"/>
                  </a:cubicBezTo>
                  <a:lnTo>
                    <a:pt x="32" y="11815"/>
                  </a:lnTo>
                  <a:cubicBezTo>
                    <a:pt x="32" y="12728"/>
                    <a:pt x="189" y="13421"/>
                    <a:pt x="504" y="13925"/>
                  </a:cubicBezTo>
                  <a:cubicBezTo>
                    <a:pt x="851" y="14398"/>
                    <a:pt x="1418" y="14650"/>
                    <a:pt x="2206" y="14650"/>
                  </a:cubicBezTo>
                  <a:cubicBezTo>
                    <a:pt x="3056" y="14650"/>
                    <a:pt x="3655" y="14398"/>
                    <a:pt x="4033" y="13925"/>
                  </a:cubicBezTo>
                  <a:cubicBezTo>
                    <a:pt x="4411" y="13421"/>
                    <a:pt x="4600" y="12728"/>
                    <a:pt x="4600" y="11815"/>
                  </a:cubicBezTo>
                  <a:lnTo>
                    <a:pt x="4600" y="5892"/>
                  </a:lnTo>
                  <a:cubicBezTo>
                    <a:pt x="4600" y="5388"/>
                    <a:pt x="4663" y="4947"/>
                    <a:pt x="4821" y="4569"/>
                  </a:cubicBezTo>
                  <a:cubicBezTo>
                    <a:pt x="4978" y="4190"/>
                    <a:pt x="5167" y="3875"/>
                    <a:pt x="5451" y="3592"/>
                  </a:cubicBezTo>
                  <a:cubicBezTo>
                    <a:pt x="5703" y="3340"/>
                    <a:pt x="6018" y="3151"/>
                    <a:pt x="6364" y="3025"/>
                  </a:cubicBezTo>
                  <a:cubicBezTo>
                    <a:pt x="6711" y="2899"/>
                    <a:pt x="7089" y="2836"/>
                    <a:pt x="7499" y="2836"/>
                  </a:cubicBezTo>
                  <a:cubicBezTo>
                    <a:pt x="7814" y="2836"/>
                    <a:pt x="8129" y="2899"/>
                    <a:pt x="8412" y="2993"/>
                  </a:cubicBezTo>
                  <a:cubicBezTo>
                    <a:pt x="8696" y="3119"/>
                    <a:pt x="8948" y="3277"/>
                    <a:pt x="9137" y="3529"/>
                  </a:cubicBezTo>
                  <a:cubicBezTo>
                    <a:pt x="9357" y="3749"/>
                    <a:pt x="9515" y="4033"/>
                    <a:pt x="9641" y="4348"/>
                  </a:cubicBezTo>
                  <a:cubicBezTo>
                    <a:pt x="9767" y="4695"/>
                    <a:pt x="9830" y="5104"/>
                    <a:pt x="9830" y="5545"/>
                  </a:cubicBezTo>
                  <a:lnTo>
                    <a:pt x="9830" y="11815"/>
                  </a:lnTo>
                  <a:cubicBezTo>
                    <a:pt x="9830" y="12728"/>
                    <a:pt x="9987" y="13421"/>
                    <a:pt x="10334" y="13925"/>
                  </a:cubicBezTo>
                  <a:cubicBezTo>
                    <a:pt x="10649" y="14398"/>
                    <a:pt x="11216" y="14650"/>
                    <a:pt x="12004" y="14650"/>
                  </a:cubicBezTo>
                  <a:cubicBezTo>
                    <a:pt x="12854" y="14650"/>
                    <a:pt x="13484" y="14398"/>
                    <a:pt x="13831" y="13925"/>
                  </a:cubicBezTo>
                  <a:cubicBezTo>
                    <a:pt x="14209" y="13421"/>
                    <a:pt x="14398" y="12728"/>
                    <a:pt x="14398" y="11815"/>
                  </a:cubicBezTo>
                  <a:lnTo>
                    <a:pt x="14398" y="5356"/>
                  </a:lnTo>
                  <a:cubicBezTo>
                    <a:pt x="14398" y="4443"/>
                    <a:pt x="14272" y="3686"/>
                    <a:pt x="13989" y="2993"/>
                  </a:cubicBezTo>
                  <a:cubicBezTo>
                    <a:pt x="13737" y="2332"/>
                    <a:pt x="13358" y="1765"/>
                    <a:pt x="12917" y="1324"/>
                  </a:cubicBezTo>
                  <a:cubicBezTo>
                    <a:pt x="12476" y="882"/>
                    <a:pt x="11972" y="536"/>
                    <a:pt x="11405" y="315"/>
                  </a:cubicBezTo>
                  <a:cubicBezTo>
                    <a:pt x="10838" y="95"/>
                    <a:pt x="10239" y="0"/>
                    <a:pt x="9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1943530" y="558226"/>
              <a:ext cx="146007" cy="146007"/>
            </a:xfrm>
            <a:custGeom>
              <a:avLst/>
              <a:gdLst/>
              <a:ahLst/>
              <a:cxnLst/>
              <a:rect l="l" t="t" r="r" b="b"/>
              <a:pathLst>
                <a:path w="14808" h="14808" extrusionOk="0">
                  <a:moveTo>
                    <a:pt x="7719" y="2584"/>
                  </a:moveTo>
                  <a:cubicBezTo>
                    <a:pt x="8254" y="2584"/>
                    <a:pt x="8695" y="2678"/>
                    <a:pt x="9105" y="2836"/>
                  </a:cubicBezTo>
                  <a:cubicBezTo>
                    <a:pt x="9483" y="3025"/>
                    <a:pt x="9830" y="3277"/>
                    <a:pt x="10113" y="3592"/>
                  </a:cubicBezTo>
                  <a:cubicBezTo>
                    <a:pt x="10365" y="3907"/>
                    <a:pt x="10586" y="4253"/>
                    <a:pt x="10743" y="4695"/>
                  </a:cubicBezTo>
                  <a:cubicBezTo>
                    <a:pt x="10869" y="5136"/>
                    <a:pt x="10964" y="5577"/>
                    <a:pt x="10995" y="6112"/>
                  </a:cubicBezTo>
                  <a:lnTo>
                    <a:pt x="4474" y="6112"/>
                  </a:lnTo>
                  <a:cubicBezTo>
                    <a:pt x="4505" y="5608"/>
                    <a:pt x="4600" y="5167"/>
                    <a:pt x="4757" y="4726"/>
                  </a:cubicBezTo>
                  <a:cubicBezTo>
                    <a:pt x="4915" y="4316"/>
                    <a:pt x="5135" y="3938"/>
                    <a:pt x="5419" y="3623"/>
                  </a:cubicBezTo>
                  <a:cubicBezTo>
                    <a:pt x="5702" y="3308"/>
                    <a:pt x="6049" y="3056"/>
                    <a:pt x="6427" y="2867"/>
                  </a:cubicBezTo>
                  <a:cubicBezTo>
                    <a:pt x="6805" y="2678"/>
                    <a:pt x="7246" y="2584"/>
                    <a:pt x="7719" y="2584"/>
                  </a:cubicBezTo>
                  <a:close/>
                  <a:moveTo>
                    <a:pt x="7687" y="0"/>
                  </a:moveTo>
                  <a:cubicBezTo>
                    <a:pt x="6585" y="0"/>
                    <a:pt x="5545" y="189"/>
                    <a:pt x="4600" y="567"/>
                  </a:cubicBezTo>
                  <a:cubicBezTo>
                    <a:pt x="3655" y="945"/>
                    <a:pt x="2835" y="1481"/>
                    <a:pt x="2174" y="2143"/>
                  </a:cubicBezTo>
                  <a:cubicBezTo>
                    <a:pt x="1481" y="2804"/>
                    <a:pt x="945" y="3560"/>
                    <a:pt x="567" y="4474"/>
                  </a:cubicBezTo>
                  <a:cubicBezTo>
                    <a:pt x="189" y="5356"/>
                    <a:pt x="0" y="6333"/>
                    <a:pt x="0" y="7341"/>
                  </a:cubicBezTo>
                  <a:cubicBezTo>
                    <a:pt x="0" y="8601"/>
                    <a:pt x="189" y="9672"/>
                    <a:pt x="599" y="10617"/>
                  </a:cubicBezTo>
                  <a:cubicBezTo>
                    <a:pt x="977" y="11531"/>
                    <a:pt x="1544" y="12319"/>
                    <a:pt x="2237" y="12949"/>
                  </a:cubicBezTo>
                  <a:cubicBezTo>
                    <a:pt x="2930" y="13547"/>
                    <a:pt x="3749" y="14020"/>
                    <a:pt x="4694" y="14335"/>
                  </a:cubicBezTo>
                  <a:cubicBezTo>
                    <a:pt x="5639" y="14650"/>
                    <a:pt x="6679" y="14808"/>
                    <a:pt x="7782" y="14808"/>
                  </a:cubicBezTo>
                  <a:cubicBezTo>
                    <a:pt x="8349" y="14808"/>
                    <a:pt x="8979" y="14776"/>
                    <a:pt x="9609" y="14713"/>
                  </a:cubicBezTo>
                  <a:cubicBezTo>
                    <a:pt x="10239" y="14650"/>
                    <a:pt x="10838" y="14524"/>
                    <a:pt x="11436" y="14335"/>
                  </a:cubicBezTo>
                  <a:cubicBezTo>
                    <a:pt x="12003" y="14178"/>
                    <a:pt x="12508" y="13925"/>
                    <a:pt x="12949" y="13642"/>
                  </a:cubicBezTo>
                  <a:cubicBezTo>
                    <a:pt x="13390" y="13327"/>
                    <a:pt x="13705" y="12949"/>
                    <a:pt x="13894" y="12508"/>
                  </a:cubicBezTo>
                  <a:cubicBezTo>
                    <a:pt x="13957" y="12319"/>
                    <a:pt x="13988" y="12130"/>
                    <a:pt x="13988" y="11941"/>
                  </a:cubicBezTo>
                  <a:cubicBezTo>
                    <a:pt x="13988" y="11626"/>
                    <a:pt x="13894" y="11342"/>
                    <a:pt x="13705" y="11090"/>
                  </a:cubicBezTo>
                  <a:cubicBezTo>
                    <a:pt x="13516" y="10870"/>
                    <a:pt x="13264" y="10743"/>
                    <a:pt x="12949" y="10743"/>
                  </a:cubicBezTo>
                  <a:cubicBezTo>
                    <a:pt x="12854" y="10743"/>
                    <a:pt x="12728" y="10743"/>
                    <a:pt x="12602" y="10807"/>
                  </a:cubicBezTo>
                  <a:cubicBezTo>
                    <a:pt x="12224" y="10933"/>
                    <a:pt x="11877" y="11059"/>
                    <a:pt x="11531" y="11153"/>
                  </a:cubicBezTo>
                  <a:cubicBezTo>
                    <a:pt x="11184" y="11279"/>
                    <a:pt x="10838" y="11374"/>
                    <a:pt x="10491" y="11468"/>
                  </a:cubicBezTo>
                  <a:cubicBezTo>
                    <a:pt x="10176" y="11563"/>
                    <a:pt x="9798" y="11626"/>
                    <a:pt x="9452" y="11689"/>
                  </a:cubicBezTo>
                  <a:cubicBezTo>
                    <a:pt x="9105" y="11752"/>
                    <a:pt x="8727" y="11752"/>
                    <a:pt x="8317" y="11752"/>
                  </a:cubicBezTo>
                  <a:cubicBezTo>
                    <a:pt x="7057" y="11752"/>
                    <a:pt x="6112" y="11437"/>
                    <a:pt x="5482" y="10807"/>
                  </a:cubicBezTo>
                  <a:cubicBezTo>
                    <a:pt x="4883" y="10176"/>
                    <a:pt x="4537" y="9294"/>
                    <a:pt x="4505" y="8129"/>
                  </a:cubicBezTo>
                  <a:lnTo>
                    <a:pt x="13358" y="8129"/>
                  </a:lnTo>
                  <a:cubicBezTo>
                    <a:pt x="13799" y="8129"/>
                    <a:pt x="14177" y="8034"/>
                    <a:pt x="14429" y="7845"/>
                  </a:cubicBezTo>
                  <a:cubicBezTo>
                    <a:pt x="14681" y="7656"/>
                    <a:pt x="14807" y="7372"/>
                    <a:pt x="14807" y="6963"/>
                  </a:cubicBezTo>
                  <a:cubicBezTo>
                    <a:pt x="14807" y="6049"/>
                    <a:pt x="14650" y="5136"/>
                    <a:pt x="14366" y="4285"/>
                  </a:cubicBezTo>
                  <a:cubicBezTo>
                    <a:pt x="14083" y="3466"/>
                    <a:pt x="13642" y="2710"/>
                    <a:pt x="13075" y="2080"/>
                  </a:cubicBezTo>
                  <a:cubicBezTo>
                    <a:pt x="12476" y="1450"/>
                    <a:pt x="11751" y="945"/>
                    <a:pt x="10869" y="567"/>
                  </a:cubicBezTo>
                  <a:cubicBezTo>
                    <a:pt x="9987" y="189"/>
                    <a:pt x="8916" y="0"/>
                    <a:pt x="7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1618194" y="494575"/>
              <a:ext cx="44100" cy="2112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grpSp>
        <p:nvGrpSpPr>
          <p:cNvPr id="551" name="Google Shape;551;p33"/>
          <p:cNvGrpSpPr/>
          <p:nvPr/>
        </p:nvGrpSpPr>
        <p:grpSpPr>
          <a:xfrm>
            <a:off x="2843214" y="1064400"/>
            <a:ext cx="4261744" cy="46800"/>
            <a:chOff x="2266950" y="561950"/>
            <a:chExt cx="5682325" cy="62400"/>
          </a:xfrm>
        </p:grpSpPr>
        <p:sp>
          <p:nvSpPr>
            <p:cNvPr id="552" name="Google Shape;552;p33"/>
            <p:cNvSpPr/>
            <p:nvPr/>
          </p:nvSpPr>
          <p:spPr>
            <a:xfrm>
              <a:off x="2266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2414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2562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2709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28575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30052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31528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33005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34481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35958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37434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38911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40387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41864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43340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44817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46293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47770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49246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50723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5219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5367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5515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5662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58197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59674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61150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62627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64103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65580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67056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68533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70009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71486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72962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74439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75915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77392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78868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sp>
        <p:nvSpPr>
          <p:cNvPr id="591" name="Google Shape;591;p33"/>
          <p:cNvSpPr/>
          <p:nvPr/>
        </p:nvSpPr>
        <p:spPr>
          <a:xfrm>
            <a:off x="7231108" y="962682"/>
            <a:ext cx="242594" cy="239620"/>
          </a:xfrm>
          <a:custGeom>
            <a:avLst/>
            <a:gdLst/>
            <a:ahLst/>
            <a:cxnLst/>
            <a:rect l="l" t="t" r="r" b="b"/>
            <a:pathLst>
              <a:path w="12761" h="12607" extrusionOk="0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grpSp>
        <p:nvGrpSpPr>
          <p:cNvPr id="592" name="Google Shape;592;p33"/>
          <p:cNvGrpSpPr/>
          <p:nvPr/>
        </p:nvGrpSpPr>
        <p:grpSpPr>
          <a:xfrm>
            <a:off x="1611537" y="928820"/>
            <a:ext cx="352972" cy="326868"/>
            <a:chOff x="431275" y="-2657275"/>
            <a:chExt cx="1086150" cy="1005825"/>
          </a:xfrm>
        </p:grpSpPr>
        <p:sp>
          <p:nvSpPr>
            <p:cNvPr id="593" name="Google Shape;593;p33"/>
            <p:cNvSpPr/>
            <p:nvPr/>
          </p:nvSpPr>
          <p:spPr>
            <a:xfrm>
              <a:off x="603775" y="-2498175"/>
              <a:ext cx="734875" cy="147300"/>
            </a:xfrm>
            <a:custGeom>
              <a:avLst/>
              <a:gdLst/>
              <a:ahLst/>
              <a:cxnLst/>
              <a:rect l="l" t="t" r="r" b="b"/>
              <a:pathLst>
                <a:path w="29395" h="5892" extrusionOk="0">
                  <a:moveTo>
                    <a:pt x="1229" y="0"/>
                  </a:moveTo>
                  <a:lnTo>
                    <a:pt x="0" y="2174"/>
                  </a:lnTo>
                  <a:cubicBezTo>
                    <a:pt x="410" y="2395"/>
                    <a:pt x="6805" y="5892"/>
                    <a:pt x="15249" y="5892"/>
                  </a:cubicBezTo>
                  <a:cubicBezTo>
                    <a:pt x="19596" y="5892"/>
                    <a:pt x="24511" y="4978"/>
                    <a:pt x="29394" y="2174"/>
                  </a:cubicBezTo>
                  <a:lnTo>
                    <a:pt x="28166" y="0"/>
                  </a:lnTo>
                  <a:cubicBezTo>
                    <a:pt x="23759" y="2526"/>
                    <a:pt x="19292" y="3368"/>
                    <a:pt x="15296" y="3368"/>
                  </a:cubicBezTo>
                  <a:cubicBezTo>
                    <a:pt x="7380" y="3368"/>
                    <a:pt x="1313" y="63"/>
                    <a:pt x="1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grpSp>
          <p:nvGrpSpPr>
            <p:cNvPr id="594" name="Google Shape;594;p33"/>
            <p:cNvGrpSpPr/>
            <p:nvPr/>
          </p:nvGrpSpPr>
          <p:grpSpPr>
            <a:xfrm>
              <a:off x="431275" y="-2657275"/>
              <a:ext cx="1086150" cy="1005825"/>
              <a:chOff x="431275" y="-2657275"/>
              <a:chExt cx="1086150" cy="1005825"/>
            </a:xfrm>
          </p:grpSpPr>
          <p:sp>
            <p:nvSpPr>
              <p:cNvPr id="595" name="Google Shape;595;p33"/>
              <p:cNvSpPr/>
              <p:nvPr/>
            </p:nvSpPr>
            <p:spPr>
              <a:xfrm>
                <a:off x="468300" y="-2657275"/>
                <a:ext cx="1005825" cy="1005825"/>
              </a:xfrm>
              <a:custGeom>
                <a:avLst/>
                <a:gdLst/>
                <a:ahLst/>
                <a:cxnLst/>
                <a:rect l="l" t="t" r="r" b="b"/>
                <a:pathLst>
                  <a:path w="40233" h="40233" extrusionOk="0">
                    <a:moveTo>
                      <a:pt x="20132" y="2458"/>
                    </a:moveTo>
                    <a:cubicBezTo>
                      <a:pt x="29836" y="2458"/>
                      <a:pt x="37743" y="10397"/>
                      <a:pt x="37743" y="20101"/>
                    </a:cubicBezTo>
                    <a:cubicBezTo>
                      <a:pt x="37743" y="29836"/>
                      <a:pt x="29836" y="37743"/>
                      <a:pt x="20132" y="37743"/>
                    </a:cubicBezTo>
                    <a:cubicBezTo>
                      <a:pt x="10397" y="37743"/>
                      <a:pt x="2489" y="29836"/>
                      <a:pt x="2489" y="20101"/>
                    </a:cubicBezTo>
                    <a:cubicBezTo>
                      <a:pt x="2489" y="10397"/>
                      <a:pt x="10397" y="2458"/>
                      <a:pt x="20132" y="2458"/>
                    </a:cubicBezTo>
                    <a:close/>
                    <a:moveTo>
                      <a:pt x="20132" y="0"/>
                    </a:moveTo>
                    <a:cubicBezTo>
                      <a:pt x="9042" y="0"/>
                      <a:pt x="0" y="9011"/>
                      <a:pt x="0" y="20101"/>
                    </a:cubicBezTo>
                    <a:cubicBezTo>
                      <a:pt x="0" y="31190"/>
                      <a:pt x="9042" y="40232"/>
                      <a:pt x="20132" y="40232"/>
                    </a:cubicBezTo>
                    <a:cubicBezTo>
                      <a:pt x="31222" y="40232"/>
                      <a:pt x="40232" y="31190"/>
                      <a:pt x="40232" y="20101"/>
                    </a:cubicBezTo>
                    <a:cubicBezTo>
                      <a:pt x="40232" y="9011"/>
                      <a:pt x="31222" y="0"/>
                      <a:pt x="20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96" name="Google Shape;596;p33"/>
              <p:cNvSpPr/>
              <p:nvPr/>
            </p:nvSpPr>
            <p:spPr>
              <a:xfrm>
                <a:off x="940075" y="-2626550"/>
                <a:ext cx="62250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37744" extrusionOk="0">
                    <a:moveTo>
                      <a:pt x="1" y="0"/>
                    </a:moveTo>
                    <a:lnTo>
                      <a:pt x="1" y="37743"/>
                    </a:lnTo>
                    <a:lnTo>
                      <a:pt x="2490" y="37743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97" name="Google Shape;597;p33"/>
              <p:cNvSpPr/>
              <p:nvPr/>
            </p:nvSpPr>
            <p:spPr>
              <a:xfrm>
                <a:off x="499800" y="-2185500"/>
                <a:ext cx="9436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37744" h="2490" extrusionOk="0">
                    <a:moveTo>
                      <a:pt x="1" y="1"/>
                    </a:moveTo>
                    <a:lnTo>
                      <a:pt x="1" y="2490"/>
                    </a:lnTo>
                    <a:lnTo>
                      <a:pt x="37744" y="2490"/>
                    </a:lnTo>
                    <a:lnTo>
                      <a:pt x="377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98" name="Google Shape;598;p33"/>
              <p:cNvSpPr/>
              <p:nvPr/>
            </p:nvSpPr>
            <p:spPr>
              <a:xfrm>
                <a:off x="431275" y="-2648600"/>
                <a:ext cx="489150" cy="98060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39224" extrusionOk="0">
                    <a:moveTo>
                      <a:pt x="17738" y="0"/>
                    </a:moveTo>
                    <a:cubicBezTo>
                      <a:pt x="17580" y="189"/>
                      <a:pt x="1" y="18304"/>
                      <a:pt x="17675" y="39224"/>
                    </a:cubicBezTo>
                    <a:lnTo>
                      <a:pt x="19565" y="37617"/>
                    </a:lnTo>
                    <a:cubicBezTo>
                      <a:pt x="3403" y="18462"/>
                      <a:pt x="18841" y="2426"/>
                      <a:pt x="19502" y="1764"/>
                    </a:cubicBezTo>
                    <a:lnTo>
                      <a:pt x="177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99" name="Google Shape;599;p33"/>
              <p:cNvSpPr/>
              <p:nvPr/>
            </p:nvSpPr>
            <p:spPr>
              <a:xfrm>
                <a:off x="1028300" y="-2648600"/>
                <a:ext cx="489125" cy="980600"/>
              </a:xfrm>
              <a:custGeom>
                <a:avLst/>
                <a:gdLst/>
                <a:ahLst/>
                <a:cxnLst/>
                <a:rect l="l" t="t" r="r" b="b"/>
                <a:pathLst>
                  <a:path w="19565" h="39224" extrusionOk="0">
                    <a:moveTo>
                      <a:pt x="1828" y="0"/>
                    </a:moveTo>
                    <a:lnTo>
                      <a:pt x="63" y="1764"/>
                    </a:lnTo>
                    <a:cubicBezTo>
                      <a:pt x="725" y="2426"/>
                      <a:pt x="16162" y="18462"/>
                      <a:pt x="0" y="37617"/>
                    </a:cubicBezTo>
                    <a:lnTo>
                      <a:pt x="1891" y="39224"/>
                    </a:lnTo>
                    <a:cubicBezTo>
                      <a:pt x="19565" y="18304"/>
                      <a:pt x="2017" y="189"/>
                      <a:pt x="1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00" name="Google Shape;600;p33"/>
              <p:cNvSpPr/>
              <p:nvPr/>
            </p:nvSpPr>
            <p:spPr>
              <a:xfrm>
                <a:off x="603775" y="-1954300"/>
                <a:ext cx="734875" cy="147675"/>
              </a:xfrm>
              <a:custGeom>
                <a:avLst/>
                <a:gdLst/>
                <a:ahLst/>
                <a:cxnLst/>
                <a:rect l="l" t="t" r="r" b="b"/>
                <a:pathLst>
                  <a:path w="29395" h="5907" extrusionOk="0">
                    <a:moveTo>
                      <a:pt x="14146" y="0"/>
                    </a:moveTo>
                    <a:cubicBezTo>
                      <a:pt x="9789" y="0"/>
                      <a:pt x="4891" y="934"/>
                      <a:pt x="0" y="3733"/>
                    </a:cubicBezTo>
                    <a:lnTo>
                      <a:pt x="1229" y="5875"/>
                    </a:lnTo>
                    <a:cubicBezTo>
                      <a:pt x="5623" y="3367"/>
                      <a:pt x="10078" y="2530"/>
                      <a:pt x="14065" y="2530"/>
                    </a:cubicBezTo>
                    <a:cubicBezTo>
                      <a:pt x="21998" y="2530"/>
                      <a:pt x="28082" y="5844"/>
                      <a:pt x="28166" y="5907"/>
                    </a:cubicBezTo>
                    <a:lnTo>
                      <a:pt x="29394" y="3733"/>
                    </a:lnTo>
                    <a:cubicBezTo>
                      <a:pt x="29000" y="3504"/>
                      <a:pt x="22588" y="0"/>
                      <a:pt x="141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</p:grpSp>
      <p:sp>
        <p:nvSpPr>
          <p:cNvPr id="601" name="Google Shape;601;p33"/>
          <p:cNvSpPr txBox="1">
            <a:spLocks noGrp="1"/>
          </p:cNvSpPr>
          <p:nvPr>
            <p:ph type="ctrTitle"/>
          </p:nvPr>
        </p:nvSpPr>
        <p:spPr>
          <a:xfrm>
            <a:off x="1671638" y="1485900"/>
            <a:ext cx="5804325" cy="600075"/>
          </a:xfrm>
          <a:prstGeom prst="rect">
            <a:avLst/>
          </a:prstGeom>
        </p:spPr>
        <p:txBody>
          <a:bodyPr spcFirstLastPara="1" wrap="square" lIns="0" tIns="68569" rIns="68569" bIns="68569" anchor="t" anchorCtr="0">
            <a:noAutofit/>
          </a:bodyPr>
          <a:lstStyle/>
          <a:p>
            <a:r>
              <a:rPr lang="en" dirty="0"/>
              <a:t>I</a:t>
            </a:r>
            <a:r>
              <a:rPr lang="vi-VN" dirty="0"/>
              <a:t>I</a:t>
            </a:r>
            <a:r>
              <a:rPr lang="en" dirty="0"/>
              <a:t>. </a:t>
            </a:r>
            <a:r>
              <a:rPr lang="en-US" dirty="0"/>
              <a:t>GRAMMAR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AA833-41AD-4D4A-5746-B560B28E54A0}"/>
              </a:ext>
            </a:extLst>
          </p:cNvPr>
          <p:cNvSpPr txBox="1"/>
          <p:nvPr/>
        </p:nvSpPr>
        <p:spPr>
          <a:xfrm>
            <a:off x="1756954" y="2206088"/>
            <a:ext cx="5580609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Although/ However</a:t>
            </a:r>
            <a:endParaRPr lang="en-US" sz="2400" b="1" i="1" dirty="0">
              <a:solidFill>
                <a:srgbClr val="231F2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556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53"/>
          <p:cNvGrpSpPr/>
          <p:nvPr/>
        </p:nvGrpSpPr>
        <p:grpSpPr>
          <a:xfrm>
            <a:off x="3318750" y="2734462"/>
            <a:ext cx="4180867" cy="723353"/>
            <a:chOff x="2526900" y="3851099"/>
            <a:chExt cx="4090200" cy="586500"/>
          </a:xfrm>
        </p:grpSpPr>
        <p:sp>
          <p:nvSpPr>
            <p:cNvPr id="418" name="Google Shape;418;p53"/>
            <p:cNvSpPr/>
            <p:nvPr/>
          </p:nvSpPr>
          <p:spPr>
            <a:xfrm>
              <a:off x="2526900" y="3851099"/>
              <a:ext cx="4090200" cy="5865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3"/>
            <p:cNvSpPr/>
            <p:nvPr/>
          </p:nvSpPr>
          <p:spPr>
            <a:xfrm>
              <a:off x="2542050" y="3862799"/>
              <a:ext cx="4059900" cy="56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0" name="Google Shape;420;p53"/>
          <p:cNvPicPr preferRelativeResize="0"/>
          <p:nvPr/>
        </p:nvPicPr>
        <p:blipFill rotWithShape="1">
          <a:blip r:embed="rId3">
            <a:alphaModFix/>
          </a:blip>
          <a:srcRect l="37451" t="10467" r="31968" b="36210"/>
          <a:stretch/>
        </p:blipFill>
        <p:spPr>
          <a:xfrm>
            <a:off x="679950" y="1267033"/>
            <a:ext cx="2796298" cy="274262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3"/>
          <p:cNvSpPr txBox="1">
            <a:spLocks noGrp="1"/>
          </p:cNvSpPr>
          <p:nvPr>
            <p:ph type="title"/>
          </p:nvPr>
        </p:nvSpPr>
        <p:spPr>
          <a:xfrm>
            <a:off x="3438525" y="1822540"/>
            <a:ext cx="381015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Vocabulary</a:t>
            </a:r>
            <a:endParaRPr sz="5400" dirty="0"/>
          </a:p>
        </p:txBody>
      </p:sp>
      <p:sp>
        <p:nvSpPr>
          <p:cNvPr id="422" name="Google Shape;422;p53"/>
          <p:cNvSpPr txBox="1">
            <a:spLocks noGrp="1"/>
          </p:cNvSpPr>
          <p:nvPr>
            <p:ph type="title" idx="2"/>
          </p:nvPr>
        </p:nvSpPr>
        <p:spPr>
          <a:xfrm>
            <a:off x="562850" y="212838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23" name="Google Shape;423;p53"/>
          <p:cNvSpPr txBox="1">
            <a:spLocks noGrp="1"/>
          </p:cNvSpPr>
          <p:nvPr>
            <p:ph type="subTitle" idx="1"/>
          </p:nvPr>
        </p:nvSpPr>
        <p:spPr>
          <a:xfrm>
            <a:off x="3476248" y="2825019"/>
            <a:ext cx="40902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Types of films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Adjectives to describe films</a:t>
            </a:r>
          </a:p>
        </p:txBody>
      </p:sp>
      <p:sp>
        <p:nvSpPr>
          <p:cNvPr id="424" name="Google Shape;424;p53"/>
          <p:cNvSpPr/>
          <p:nvPr/>
        </p:nvSpPr>
        <p:spPr>
          <a:xfrm>
            <a:off x="467863" y="4346304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53"/>
          <p:cNvSpPr/>
          <p:nvPr/>
        </p:nvSpPr>
        <p:spPr>
          <a:xfrm>
            <a:off x="962325" y="4052735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3"/>
          <p:cNvSpPr/>
          <p:nvPr/>
        </p:nvSpPr>
        <p:spPr>
          <a:xfrm>
            <a:off x="8251575" y="4438222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BDCBF-6537-418E-9C04-624E29EC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35" y="70888"/>
            <a:ext cx="8761930" cy="789125"/>
          </a:xfrm>
        </p:spPr>
        <p:txBody>
          <a:bodyPr/>
          <a:lstStyle/>
          <a:p>
            <a:r>
              <a:rPr lang="en-US" sz="2400" dirty="0"/>
              <a:t>1. Match the types of film in column </a:t>
            </a:r>
            <a:r>
              <a:rPr lang="en-US" sz="2400" b="1" dirty="0"/>
              <a:t>A</a:t>
            </a:r>
            <a:r>
              <a:rPr lang="en-US" sz="2400" dirty="0"/>
              <a:t> with their descriptions in column </a:t>
            </a:r>
            <a:r>
              <a:rPr lang="en-US" sz="2400" b="1" dirty="0"/>
              <a:t>B</a:t>
            </a:r>
            <a:r>
              <a:rPr lang="en-US" sz="2400" dirty="0"/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5A17FD-B5B9-B661-2F45-2A0AD0825D42}"/>
              </a:ext>
            </a:extLst>
          </p:cNvPr>
          <p:cNvSpPr/>
          <p:nvPr/>
        </p:nvSpPr>
        <p:spPr>
          <a:xfrm>
            <a:off x="278204" y="1137770"/>
            <a:ext cx="2691499" cy="490615"/>
          </a:xfrm>
          <a:prstGeom prst="roundRect">
            <a:avLst/>
          </a:prstGeom>
          <a:solidFill>
            <a:srgbClr val="EFD048"/>
          </a:solidFill>
          <a:ln>
            <a:solidFill>
              <a:srgbClr val="EF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1. science fiction film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CC4228-0345-4D69-0098-87E7AACAE82E}"/>
              </a:ext>
            </a:extLst>
          </p:cNvPr>
          <p:cNvSpPr/>
          <p:nvPr/>
        </p:nvSpPr>
        <p:spPr>
          <a:xfrm>
            <a:off x="278204" y="1808889"/>
            <a:ext cx="2691499" cy="490615"/>
          </a:xfrm>
          <a:prstGeom prst="roundRect">
            <a:avLst/>
          </a:prstGeom>
          <a:solidFill>
            <a:srgbClr val="EFD048"/>
          </a:solidFill>
          <a:ln>
            <a:solidFill>
              <a:srgbClr val="EF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2. comedy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407557-98B6-2455-50EB-99DE68FAC181}"/>
              </a:ext>
            </a:extLst>
          </p:cNvPr>
          <p:cNvSpPr/>
          <p:nvPr/>
        </p:nvSpPr>
        <p:spPr>
          <a:xfrm>
            <a:off x="278204" y="2480008"/>
            <a:ext cx="2691499" cy="860263"/>
          </a:xfrm>
          <a:prstGeom prst="roundRect">
            <a:avLst/>
          </a:prstGeom>
          <a:solidFill>
            <a:srgbClr val="EFD048"/>
          </a:solidFill>
          <a:ln>
            <a:solidFill>
              <a:srgbClr val="EF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3. horror film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D659E7-CBE0-5917-9464-951F14214886}"/>
              </a:ext>
            </a:extLst>
          </p:cNvPr>
          <p:cNvSpPr/>
          <p:nvPr/>
        </p:nvSpPr>
        <p:spPr>
          <a:xfrm>
            <a:off x="278204" y="3520775"/>
            <a:ext cx="2691499" cy="675454"/>
          </a:xfrm>
          <a:prstGeom prst="roundRect">
            <a:avLst/>
          </a:prstGeom>
          <a:solidFill>
            <a:srgbClr val="EFD048"/>
          </a:solidFill>
          <a:ln>
            <a:solidFill>
              <a:srgbClr val="EF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4. documentary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DDDB29-D4D2-5633-F5ED-A2F5EEEB0CB1}"/>
              </a:ext>
            </a:extLst>
          </p:cNvPr>
          <p:cNvSpPr/>
          <p:nvPr/>
        </p:nvSpPr>
        <p:spPr>
          <a:xfrm>
            <a:off x="278204" y="4376733"/>
            <a:ext cx="2691499" cy="490615"/>
          </a:xfrm>
          <a:prstGeom prst="roundRect">
            <a:avLst/>
          </a:prstGeom>
          <a:solidFill>
            <a:srgbClr val="EFD048"/>
          </a:solidFill>
          <a:ln>
            <a:solidFill>
              <a:srgbClr val="EF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5. fantasy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028FF3-1346-530D-B6E4-990DE50BCA5F}"/>
              </a:ext>
            </a:extLst>
          </p:cNvPr>
          <p:cNvSpPr/>
          <p:nvPr/>
        </p:nvSpPr>
        <p:spPr>
          <a:xfrm>
            <a:off x="3672198" y="1137770"/>
            <a:ext cx="5280767" cy="490615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a. This type of film makes you laugh.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F90C9D-9988-D0C2-8792-E2BDFE41EFC7}"/>
              </a:ext>
            </a:extLst>
          </p:cNvPr>
          <p:cNvSpPr/>
          <p:nvPr/>
        </p:nvSpPr>
        <p:spPr>
          <a:xfrm>
            <a:off x="3672198" y="1808889"/>
            <a:ext cx="5280767" cy="490615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b. This type of film has supernatural events.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3F082B-E543-A4D1-F883-F0B95B333ABF}"/>
              </a:ext>
            </a:extLst>
          </p:cNvPr>
          <p:cNvSpPr/>
          <p:nvPr/>
        </p:nvSpPr>
        <p:spPr>
          <a:xfrm>
            <a:off x="3672198" y="2480008"/>
            <a:ext cx="5280767" cy="860263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>
                <a:solidFill>
                  <a:schemeClr val="tx1"/>
                </a:solidFill>
                <a:latin typeface="PT Serif" panose="020A0603040505020204" pitchFamily="18" charset="0"/>
              </a:rPr>
              <a:t>c. This type of film gives us useful information about animals, science or technology.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197758-42A4-5304-9FEF-2561BD9ACFED}"/>
              </a:ext>
            </a:extLst>
          </p:cNvPr>
          <p:cNvSpPr/>
          <p:nvPr/>
        </p:nvSpPr>
        <p:spPr>
          <a:xfrm>
            <a:off x="3672198" y="3520775"/>
            <a:ext cx="5280767" cy="675454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d. This type of film is about life in the future, robots, and space travel.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19A8E4-3335-0592-F4E9-94AE2422A709}"/>
              </a:ext>
            </a:extLst>
          </p:cNvPr>
          <p:cNvSpPr/>
          <p:nvPr/>
        </p:nvSpPr>
        <p:spPr>
          <a:xfrm>
            <a:off x="3672198" y="4376733"/>
            <a:ext cx="5280767" cy="490615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e. This is a frightening type of film.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498DA4-C02C-C214-1D5A-3D824488223B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>
            <a:off x="2969703" y="1383078"/>
            <a:ext cx="702495" cy="2475424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F4EA2C-69DA-A759-D033-1E66085A853A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 flipV="1">
            <a:off x="2969703" y="1383078"/>
            <a:ext cx="702495" cy="671119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839AC1-3C35-78A0-EE5F-06828A1043BD}"/>
              </a:ext>
            </a:extLst>
          </p:cNvPr>
          <p:cNvCxnSpPr>
            <a:cxnSpLocks/>
            <a:stCxn id="6" idx="3"/>
            <a:endCxn id="13" idx="1"/>
          </p:cNvCxnSpPr>
          <p:nvPr/>
        </p:nvCxnSpPr>
        <p:spPr>
          <a:xfrm>
            <a:off x="2969703" y="2910140"/>
            <a:ext cx="702495" cy="1711901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AE440D-A93C-B388-2E40-F72FA84A90CD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 flipV="1">
            <a:off x="2969703" y="2910140"/>
            <a:ext cx="702495" cy="948362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853F0F-7F44-0824-A17D-E48C0D348572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2969703" y="2054197"/>
            <a:ext cx="702495" cy="2567844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E37B5F4-98A9-8176-6EEA-31E94D0B2493}"/>
              </a:ext>
            </a:extLst>
          </p:cNvPr>
          <p:cNvSpPr txBox="1"/>
          <p:nvPr/>
        </p:nvSpPr>
        <p:spPr>
          <a:xfrm>
            <a:off x="1313969" y="721435"/>
            <a:ext cx="453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T Serif" panose="020A0603040505020204" pitchFamily="18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AAD86C-2C54-9AAE-9F3A-67D0B1477E4C}"/>
              </a:ext>
            </a:extLst>
          </p:cNvPr>
          <p:cNvSpPr txBox="1"/>
          <p:nvPr/>
        </p:nvSpPr>
        <p:spPr>
          <a:xfrm>
            <a:off x="6055018" y="721435"/>
            <a:ext cx="453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T Serif" panose="020A060304050502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9397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08890B-4266-E5CE-4B5C-8DFBE83D8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35" y="70888"/>
            <a:ext cx="8761930" cy="789125"/>
          </a:xfrm>
        </p:spPr>
        <p:txBody>
          <a:bodyPr/>
          <a:lstStyle/>
          <a:p>
            <a:r>
              <a:rPr lang="en-US" sz="2400" dirty="0"/>
              <a:t>2. Work in group. Each group gives as many examples as possible for a type of film.</a:t>
            </a:r>
          </a:p>
        </p:txBody>
      </p:sp>
      <p:pic>
        <p:nvPicPr>
          <p:cNvPr id="1026" name="Picture 2" descr="Mr. Bean - TV on Google Play">
            <a:extLst>
              <a:ext uri="{FF2B5EF4-FFF2-40B4-BE49-F238E27FC236}">
                <a16:creationId xmlns:a16="http://schemas.microsoft.com/office/drawing/2014/main" id="{1282E206-E751-0799-DEC7-ED4D0629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7" y="870365"/>
            <a:ext cx="855908" cy="85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B4927C08-C19F-CBF7-BFD5-D501F84E059C}"/>
              </a:ext>
            </a:extLst>
          </p:cNvPr>
          <p:cNvGrpSpPr/>
          <p:nvPr/>
        </p:nvGrpSpPr>
        <p:grpSpPr>
          <a:xfrm>
            <a:off x="1318606" y="1089259"/>
            <a:ext cx="1727200" cy="1691374"/>
            <a:chOff x="1130063" y="1001026"/>
            <a:chExt cx="1727200" cy="169137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71A19D6-9282-E599-F4A2-6EDEC7BB457C}"/>
                </a:ext>
              </a:extLst>
            </p:cNvPr>
            <p:cNvSpPr/>
            <p:nvPr/>
          </p:nvSpPr>
          <p:spPr>
            <a:xfrm>
              <a:off x="1130063" y="1452573"/>
              <a:ext cx="1654629" cy="876837"/>
            </a:xfrm>
            <a:prstGeom prst="ellipse">
              <a:avLst/>
            </a:prstGeom>
            <a:solidFill>
              <a:srgbClr val="EFD04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PT Serif" panose="020A0603040505020204" pitchFamily="18" charset="0"/>
                </a:rPr>
                <a:t>comedy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964C30C-AA80-3007-29E3-175CFA5CF413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V="1">
              <a:off x="1957378" y="1001026"/>
              <a:ext cx="0" cy="45154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4546EA-915A-E3C4-E304-121946F67DE3}"/>
                </a:ext>
              </a:extLst>
            </p:cNvPr>
            <p:cNvCxnSpPr>
              <a:cxnSpLocks/>
              <a:stCxn id="6" idx="7"/>
            </p:cNvCxnSpPr>
            <p:nvPr/>
          </p:nvCxnSpPr>
          <p:spPr>
            <a:xfrm flipV="1">
              <a:off x="2542377" y="1240971"/>
              <a:ext cx="314886" cy="3400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050B635-F08C-E1A4-A530-DC102E90E95F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 flipV="1">
              <a:off x="1130063" y="1249338"/>
              <a:ext cx="242315" cy="3316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977E80C-2A37-B434-8FD4-0267B7332092}"/>
                </a:ext>
              </a:extLst>
            </p:cNvPr>
            <p:cNvCxnSpPr>
              <a:cxnSpLocks/>
              <a:endCxn id="6" idx="4"/>
            </p:cNvCxnSpPr>
            <p:nvPr/>
          </p:nvCxnSpPr>
          <p:spPr>
            <a:xfrm flipV="1">
              <a:off x="1957378" y="2329410"/>
              <a:ext cx="0" cy="3629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C313155-3112-7EE6-CF3D-82E22CD57218}"/>
                </a:ext>
              </a:extLst>
            </p:cNvPr>
            <p:cNvCxnSpPr>
              <a:cxnSpLocks/>
              <a:endCxn id="6" idx="5"/>
            </p:cNvCxnSpPr>
            <p:nvPr/>
          </p:nvCxnSpPr>
          <p:spPr>
            <a:xfrm flipH="1" flipV="1">
              <a:off x="2542377" y="2201000"/>
              <a:ext cx="242315" cy="1969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D6F27C7-4B4B-E8D6-D8C2-C29E3145C247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 flipV="1">
              <a:off x="1130063" y="2201000"/>
              <a:ext cx="242315" cy="1969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C2AF1046-1EE7-344C-6FC9-61406783FB66}"/>
              </a:ext>
            </a:extLst>
          </p:cNvPr>
          <p:cNvGrpSpPr/>
          <p:nvPr/>
        </p:nvGrpSpPr>
        <p:grpSpPr>
          <a:xfrm>
            <a:off x="3867111" y="1133537"/>
            <a:ext cx="1784310" cy="1691374"/>
            <a:chOff x="3917753" y="1001026"/>
            <a:chExt cx="1784310" cy="169137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FB8AF94-DF48-B3AE-BC4E-241924DE1170}"/>
                </a:ext>
              </a:extLst>
            </p:cNvPr>
            <p:cNvSpPr/>
            <p:nvPr/>
          </p:nvSpPr>
          <p:spPr>
            <a:xfrm>
              <a:off x="3917753" y="1416630"/>
              <a:ext cx="1654629" cy="914400"/>
            </a:xfrm>
            <a:prstGeom prst="ellipse">
              <a:avLst/>
            </a:prstGeom>
            <a:solidFill>
              <a:srgbClr val="EFD04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PT Serif" panose="020A0603040505020204" pitchFamily="18" charset="0"/>
                </a:rPr>
                <a:t>fantasy</a:t>
              </a:r>
            </a:p>
          </p:txBody>
        </p:sp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5306DB43-6714-E217-53FC-AB33413B02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2178" y="1001026"/>
              <a:ext cx="0" cy="45154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Straight Connector 1026">
              <a:extLst>
                <a:ext uri="{FF2B5EF4-FFF2-40B4-BE49-F238E27FC236}">
                  <a16:creationId xmlns:a16="http://schemas.microsoft.com/office/drawing/2014/main" id="{637F1D0E-9871-D6A2-DF74-CBBD9D902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7177" y="1240971"/>
              <a:ext cx="314886" cy="3400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8" name="Straight Connector 1027">
              <a:extLst>
                <a:ext uri="{FF2B5EF4-FFF2-40B4-BE49-F238E27FC236}">
                  <a16:creationId xmlns:a16="http://schemas.microsoft.com/office/drawing/2014/main" id="{976CD815-CEFA-29DD-2D6F-C8A8F85777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74863" y="1249338"/>
              <a:ext cx="242315" cy="3316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9" name="Straight Connector 1028">
              <a:extLst>
                <a:ext uri="{FF2B5EF4-FFF2-40B4-BE49-F238E27FC236}">
                  <a16:creationId xmlns:a16="http://schemas.microsoft.com/office/drawing/2014/main" id="{0737195F-643F-55CA-DB56-3A310E2222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2178" y="2329410"/>
              <a:ext cx="0" cy="3629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Straight Connector 1029">
              <a:extLst>
                <a:ext uri="{FF2B5EF4-FFF2-40B4-BE49-F238E27FC236}">
                  <a16:creationId xmlns:a16="http://schemas.microsoft.com/office/drawing/2014/main" id="{0C0700B9-66C9-235D-D04F-1AE68BB4B0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7177" y="2201000"/>
              <a:ext cx="242315" cy="1969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Straight Connector 1030">
              <a:extLst>
                <a:ext uri="{FF2B5EF4-FFF2-40B4-BE49-F238E27FC236}">
                  <a16:creationId xmlns:a16="http://schemas.microsoft.com/office/drawing/2014/main" id="{301C3B17-F10D-13F6-4890-4067179665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4863" y="2201000"/>
              <a:ext cx="242315" cy="1969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AB7BE94-EE77-47CF-4495-08264E1D0144}"/>
              </a:ext>
            </a:extLst>
          </p:cNvPr>
          <p:cNvGrpSpPr/>
          <p:nvPr/>
        </p:nvGrpSpPr>
        <p:grpSpPr>
          <a:xfrm>
            <a:off x="6549801" y="1160654"/>
            <a:ext cx="1744238" cy="1691374"/>
            <a:chOff x="6621196" y="1001026"/>
            <a:chExt cx="1744238" cy="169137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0848E99-B4A0-F135-6191-4538CB5C899B}"/>
                </a:ext>
              </a:extLst>
            </p:cNvPr>
            <p:cNvSpPr/>
            <p:nvPr/>
          </p:nvSpPr>
          <p:spPr>
            <a:xfrm>
              <a:off x="6621196" y="1416630"/>
              <a:ext cx="1654629" cy="914400"/>
            </a:xfrm>
            <a:prstGeom prst="ellipse">
              <a:avLst/>
            </a:prstGeom>
            <a:solidFill>
              <a:srgbClr val="EFD04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PT Serif" panose="020A0603040505020204" pitchFamily="18" charset="0"/>
                </a:rPr>
                <a:t>horror</a:t>
              </a:r>
            </a:p>
          </p:txBody>
        </p:sp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F7AF0D20-8BD1-0CA4-998B-4DB19DD2FB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5549" y="1001026"/>
              <a:ext cx="0" cy="45154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59E3EC55-24A0-5DF5-4419-E4AF3E38AC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0548" y="1240971"/>
              <a:ext cx="314886" cy="3400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7B27BDF5-7A45-60AA-3BA3-6A39A8E788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38234" y="1249338"/>
              <a:ext cx="242315" cy="3316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5" name="Straight Connector 1034">
              <a:extLst>
                <a:ext uri="{FF2B5EF4-FFF2-40B4-BE49-F238E27FC236}">
                  <a16:creationId xmlns:a16="http://schemas.microsoft.com/office/drawing/2014/main" id="{1CFF7C18-2BA6-04BA-0408-678A0ED2AE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5549" y="2329410"/>
              <a:ext cx="0" cy="3629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3174E57F-AA9A-65E9-072F-6C12C34FB5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50548" y="2201000"/>
              <a:ext cx="242315" cy="1969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7" name="Straight Connector 1036">
              <a:extLst>
                <a:ext uri="{FF2B5EF4-FFF2-40B4-BE49-F238E27FC236}">
                  <a16:creationId xmlns:a16="http://schemas.microsoft.com/office/drawing/2014/main" id="{549196CD-4509-38B0-CACF-49484C64CE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8234" y="2201000"/>
              <a:ext cx="242315" cy="1969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449C5252-4A29-DC11-AA1D-CBEA976E68E2}"/>
              </a:ext>
            </a:extLst>
          </p:cNvPr>
          <p:cNvGrpSpPr/>
          <p:nvPr/>
        </p:nvGrpSpPr>
        <p:grpSpPr>
          <a:xfrm>
            <a:off x="824316" y="3142343"/>
            <a:ext cx="2266122" cy="1604560"/>
            <a:chOff x="824316" y="2798244"/>
            <a:chExt cx="2266122" cy="17289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16DDD69-B796-A3C5-F2EB-D26C749305A7}"/>
                </a:ext>
              </a:extLst>
            </p:cNvPr>
            <p:cNvSpPr/>
            <p:nvPr/>
          </p:nvSpPr>
          <p:spPr>
            <a:xfrm>
              <a:off x="824316" y="3249791"/>
              <a:ext cx="2266122" cy="914400"/>
            </a:xfrm>
            <a:prstGeom prst="ellipse">
              <a:avLst/>
            </a:prstGeom>
            <a:solidFill>
              <a:srgbClr val="EFD04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PT Serif" panose="020A0603040505020204" pitchFamily="18" charset="0"/>
                </a:rPr>
                <a:t>science-fiction film</a:t>
              </a:r>
            </a:p>
          </p:txBody>
        </p: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23A7275F-9FAE-E0CD-3BAC-FA038484C557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1957377" y="2798244"/>
              <a:ext cx="1" cy="45154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08C647DA-720C-8B94-8C86-5AAFE15FC79B}"/>
                </a:ext>
              </a:extLst>
            </p:cNvPr>
            <p:cNvCxnSpPr>
              <a:cxnSpLocks/>
              <a:stCxn id="8" idx="7"/>
            </p:cNvCxnSpPr>
            <p:nvPr/>
          </p:nvCxnSpPr>
          <p:spPr>
            <a:xfrm flipV="1">
              <a:off x="2758572" y="3074613"/>
              <a:ext cx="325388" cy="3090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CBF082F4-1BB9-DD53-F31F-662733441628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925845" y="3109899"/>
              <a:ext cx="230337" cy="2738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ED5C03C7-1502-94D9-D8D4-6B21BF6CEE34}"/>
                </a:ext>
              </a:extLst>
            </p:cNvPr>
            <p:cNvCxnSpPr>
              <a:cxnSpLocks/>
              <a:endCxn id="8" idx="4"/>
            </p:cNvCxnSpPr>
            <p:nvPr/>
          </p:nvCxnSpPr>
          <p:spPr>
            <a:xfrm flipH="1" flipV="1">
              <a:off x="1957377" y="4164191"/>
              <a:ext cx="1" cy="3629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740DBD05-A31C-9803-4853-EA7BFA8AD07E}"/>
                </a:ext>
              </a:extLst>
            </p:cNvPr>
            <p:cNvCxnSpPr>
              <a:cxnSpLocks/>
              <a:endCxn id="8" idx="5"/>
            </p:cNvCxnSpPr>
            <p:nvPr/>
          </p:nvCxnSpPr>
          <p:spPr>
            <a:xfrm flipH="1" flipV="1">
              <a:off x="2758572" y="4030280"/>
              <a:ext cx="275692" cy="2738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2EC1B872-A20E-40B0-6511-3E137E71C483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 flipV="1">
              <a:off x="972065" y="4030280"/>
              <a:ext cx="184117" cy="2738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826E3C7E-827B-3B2C-8DAE-F15A172C15A5}"/>
              </a:ext>
            </a:extLst>
          </p:cNvPr>
          <p:cNvGrpSpPr/>
          <p:nvPr/>
        </p:nvGrpSpPr>
        <p:grpSpPr>
          <a:xfrm>
            <a:off x="6303458" y="3142343"/>
            <a:ext cx="2376077" cy="1604560"/>
            <a:chOff x="824316" y="2798244"/>
            <a:chExt cx="2315626" cy="1728937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B15FD165-2E53-8815-732E-3D2EA9C366AB}"/>
                </a:ext>
              </a:extLst>
            </p:cNvPr>
            <p:cNvSpPr/>
            <p:nvPr/>
          </p:nvSpPr>
          <p:spPr>
            <a:xfrm>
              <a:off x="824316" y="3249791"/>
              <a:ext cx="2315626" cy="914401"/>
            </a:xfrm>
            <a:prstGeom prst="ellipse">
              <a:avLst/>
            </a:prstGeom>
            <a:solidFill>
              <a:srgbClr val="EFD04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PT Serif" panose="020A0603040505020204" pitchFamily="18" charset="0"/>
                </a:rPr>
                <a:t>documentary</a:t>
              </a:r>
            </a:p>
          </p:txBody>
        </p:sp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39E734B3-FEB8-C78E-CC98-5DF175CAC6C5}"/>
                </a:ext>
              </a:extLst>
            </p:cNvPr>
            <p:cNvCxnSpPr>
              <a:cxnSpLocks/>
              <a:stCxn id="1064" idx="0"/>
            </p:cNvCxnSpPr>
            <p:nvPr/>
          </p:nvCxnSpPr>
          <p:spPr>
            <a:xfrm flipH="1" flipV="1">
              <a:off x="1957378" y="2798244"/>
              <a:ext cx="24752" cy="45154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Straight Connector 1065">
              <a:extLst>
                <a:ext uri="{FF2B5EF4-FFF2-40B4-BE49-F238E27FC236}">
                  <a16:creationId xmlns:a16="http://schemas.microsoft.com/office/drawing/2014/main" id="{1C847490-910D-183E-588F-48DB060A2EF7}"/>
                </a:ext>
              </a:extLst>
            </p:cNvPr>
            <p:cNvCxnSpPr>
              <a:cxnSpLocks/>
              <a:stCxn id="1064" idx="7"/>
            </p:cNvCxnSpPr>
            <p:nvPr/>
          </p:nvCxnSpPr>
          <p:spPr>
            <a:xfrm flipV="1">
              <a:off x="2800827" y="3074613"/>
              <a:ext cx="283134" cy="3090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EDBF86D7-1E50-83ED-D2EC-D9B6E7FE443D}"/>
                </a:ext>
              </a:extLst>
            </p:cNvPr>
            <p:cNvCxnSpPr>
              <a:cxnSpLocks/>
              <a:stCxn id="1064" idx="1"/>
            </p:cNvCxnSpPr>
            <p:nvPr/>
          </p:nvCxnSpPr>
          <p:spPr>
            <a:xfrm flipH="1" flipV="1">
              <a:off x="925845" y="3109899"/>
              <a:ext cx="237587" cy="2738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Connector 1067">
              <a:extLst>
                <a:ext uri="{FF2B5EF4-FFF2-40B4-BE49-F238E27FC236}">
                  <a16:creationId xmlns:a16="http://schemas.microsoft.com/office/drawing/2014/main" id="{79065DBC-007C-9BAD-3771-F6934CC2C0F5}"/>
                </a:ext>
              </a:extLst>
            </p:cNvPr>
            <p:cNvCxnSpPr>
              <a:cxnSpLocks/>
              <a:endCxn id="1064" idx="4"/>
            </p:cNvCxnSpPr>
            <p:nvPr/>
          </p:nvCxnSpPr>
          <p:spPr>
            <a:xfrm flipV="1">
              <a:off x="1957378" y="4164191"/>
              <a:ext cx="24752" cy="3629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9" name="Straight Connector 1068">
              <a:extLst>
                <a:ext uri="{FF2B5EF4-FFF2-40B4-BE49-F238E27FC236}">
                  <a16:creationId xmlns:a16="http://schemas.microsoft.com/office/drawing/2014/main" id="{93DC10C3-E4F4-D083-4C5B-3400B1FCF519}"/>
                </a:ext>
              </a:extLst>
            </p:cNvPr>
            <p:cNvCxnSpPr>
              <a:cxnSpLocks/>
              <a:endCxn id="1064" idx="5"/>
            </p:cNvCxnSpPr>
            <p:nvPr/>
          </p:nvCxnSpPr>
          <p:spPr>
            <a:xfrm flipH="1" flipV="1">
              <a:off x="2800827" y="4030280"/>
              <a:ext cx="233437" cy="2738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0" name="Straight Connector 1069">
              <a:extLst>
                <a:ext uri="{FF2B5EF4-FFF2-40B4-BE49-F238E27FC236}">
                  <a16:creationId xmlns:a16="http://schemas.microsoft.com/office/drawing/2014/main" id="{11B7FB34-7555-1373-1F0A-213B982416ED}"/>
                </a:ext>
              </a:extLst>
            </p:cNvPr>
            <p:cNvCxnSpPr>
              <a:cxnSpLocks/>
              <a:endCxn id="1064" idx="3"/>
            </p:cNvCxnSpPr>
            <p:nvPr/>
          </p:nvCxnSpPr>
          <p:spPr>
            <a:xfrm flipV="1">
              <a:off x="972065" y="4030280"/>
              <a:ext cx="191366" cy="2738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8" name="Picture 6" descr="Home Alone (1990) - IMDb">
            <a:extLst>
              <a:ext uri="{FF2B5EF4-FFF2-40B4-BE49-F238E27FC236}">
                <a16:creationId xmlns:a16="http://schemas.microsoft.com/office/drawing/2014/main" id="{07BE9F5E-9163-8B28-1E77-7F55144AC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2" r="20643"/>
          <a:stretch/>
        </p:blipFill>
        <p:spPr bwMode="auto">
          <a:xfrm>
            <a:off x="386566" y="2053116"/>
            <a:ext cx="855908" cy="88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1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6A2617-5478-7316-BDA6-6009503C95CC}"/>
              </a:ext>
            </a:extLst>
          </p:cNvPr>
          <p:cNvSpPr/>
          <p:nvPr/>
        </p:nvSpPr>
        <p:spPr>
          <a:xfrm>
            <a:off x="6060908" y="858289"/>
            <a:ext cx="2338813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B26C76-EFD1-4723-84FA-E49CA79DCF68}"/>
              </a:ext>
            </a:extLst>
          </p:cNvPr>
          <p:cNvSpPr/>
          <p:nvPr/>
        </p:nvSpPr>
        <p:spPr>
          <a:xfrm>
            <a:off x="432391" y="1191443"/>
            <a:ext cx="708837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C68230-653C-CBA9-6AD4-FB9DCA15A406}"/>
              </a:ext>
            </a:extLst>
          </p:cNvPr>
          <p:cNvSpPr/>
          <p:nvPr/>
        </p:nvSpPr>
        <p:spPr>
          <a:xfrm>
            <a:off x="2161953" y="867697"/>
            <a:ext cx="581247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7F1586-6DD3-FD3F-BC6C-E6EC87CC4E26}"/>
              </a:ext>
            </a:extLst>
          </p:cNvPr>
          <p:cNvSpPr/>
          <p:nvPr/>
        </p:nvSpPr>
        <p:spPr>
          <a:xfrm>
            <a:off x="5018918" y="1836484"/>
            <a:ext cx="949491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B26AE6-7A64-1D2F-8324-A6779C3957F6}"/>
              </a:ext>
            </a:extLst>
          </p:cNvPr>
          <p:cNvSpPr/>
          <p:nvPr/>
        </p:nvSpPr>
        <p:spPr>
          <a:xfrm>
            <a:off x="6450769" y="1836484"/>
            <a:ext cx="1559091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45B778-31EE-9848-B972-0BA779D1A8CB}"/>
              </a:ext>
            </a:extLst>
          </p:cNvPr>
          <p:cNvSpPr/>
          <p:nvPr/>
        </p:nvSpPr>
        <p:spPr>
          <a:xfrm>
            <a:off x="3438563" y="2481527"/>
            <a:ext cx="2246311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30E00B-AADA-765F-CE6C-5210B73987A6}"/>
              </a:ext>
            </a:extLst>
          </p:cNvPr>
          <p:cNvSpPr/>
          <p:nvPr/>
        </p:nvSpPr>
        <p:spPr>
          <a:xfrm>
            <a:off x="3728483" y="3076951"/>
            <a:ext cx="2058822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EBF34E-BDBB-CB2E-89D3-DA83EF8993FF}"/>
              </a:ext>
            </a:extLst>
          </p:cNvPr>
          <p:cNvSpPr/>
          <p:nvPr/>
        </p:nvSpPr>
        <p:spPr>
          <a:xfrm>
            <a:off x="3189767" y="3721993"/>
            <a:ext cx="1382233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8AB3CD-2E94-1CFE-5C24-C9EE4465D85F}"/>
              </a:ext>
            </a:extLst>
          </p:cNvPr>
          <p:cNvSpPr/>
          <p:nvPr/>
        </p:nvSpPr>
        <p:spPr>
          <a:xfrm>
            <a:off x="1192253" y="4381210"/>
            <a:ext cx="1168176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A26F09-AD0F-8737-D500-CA3321ED7547}"/>
              </a:ext>
            </a:extLst>
          </p:cNvPr>
          <p:cNvSpPr/>
          <p:nvPr/>
        </p:nvSpPr>
        <p:spPr>
          <a:xfrm>
            <a:off x="5018918" y="4381210"/>
            <a:ext cx="1516562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81CECC-F4F3-6CF7-6676-30797380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35" y="70888"/>
            <a:ext cx="8761930" cy="789125"/>
          </a:xfrm>
        </p:spPr>
        <p:txBody>
          <a:bodyPr/>
          <a:lstStyle/>
          <a:p>
            <a:r>
              <a:rPr lang="en-US" sz="2400" dirty="0"/>
              <a:t>2. Choose the correct answer A, B and C to complete each sentence.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3F26AB1-B71E-7B75-B77F-FFC538B2B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035" y="779378"/>
            <a:ext cx="8520574" cy="4293234"/>
          </a:xfrm>
        </p:spPr>
        <p:txBody>
          <a:bodyPr/>
          <a:lstStyle/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1. The film was long and ___________ . Many people went home before it ended. 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funny 		B. shocking 		C. dull 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2. The film is too ___________ with a lot of fighting and killing scenes. 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funny 		B. violent 		C. interesting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3. A ___________ story often makes us feel afraid.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moving 		B. interesting 		C. frightening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4. The news was ___________. I couldn’t believe it.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shocking 		B. funny 		C. confusing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5. ___________ films often make us cry.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Amusing 		B. Moving 		C. Funny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6. The road signs were ___________ and we soon got lost.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confusing 		B. shocking 		C. interesting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DCD30E-9204-BBD2-B7C0-CE04A76AC980}"/>
              </a:ext>
            </a:extLst>
          </p:cNvPr>
          <p:cNvSpPr/>
          <p:nvPr/>
        </p:nvSpPr>
        <p:spPr>
          <a:xfrm>
            <a:off x="2934587" y="1474382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1765D7-2F47-C0E0-A8DA-F1948822B5EB}"/>
              </a:ext>
            </a:extLst>
          </p:cNvPr>
          <p:cNvSpPr/>
          <p:nvPr/>
        </p:nvSpPr>
        <p:spPr>
          <a:xfrm>
            <a:off x="2934587" y="2126513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F684DA-5F52-860C-331A-F017F989678E}"/>
              </a:ext>
            </a:extLst>
          </p:cNvPr>
          <p:cNvSpPr/>
          <p:nvPr/>
        </p:nvSpPr>
        <p:spPr>
          <a:xfrm>
            <a:off x="5706490" y="2748786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DEFA16-D01F-0B83-5595-96A6AE488A3E}"/>
              </a:ext>
            </a:extLst>
          </p:cNvPr>
          <p:cNvSpPr/>
          <p:nvPr/>
        </p:nvSpPr>
        <p:spPr>
          <a:xfrm>
            <a:off x="347331" y="3409508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FB5B82-BADA-AD64-BFA8-6413169F8D53}"/>
              </a:ext>
            </a:extLst>
          </p:cNvPr>
          <p:cNvSpPr/>
          <p:nvPr/>
        </p:nvSpPr>
        <p:spPr>
          <a:xfrm>
            <a:off x="2934587" y="4054550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31BD552-DF49-2A96-345A-445099A8DBD6}"/>
              </a:ext>
            </a:extLst>
          </p:cNvPr>
          <p:cNvSpPr/>
          <p:nvPr/>
        </p:nvSpPr>
        <p:spPr>
          <a:xfrm>
            <a:off x="347331" y="4742122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3" grpId="0" animBg="1"/>
      <p:bldP spid="15" grpId="0" animBg="1"/>
      <p:bldP spid="19" grpId="0" animBg="1"/>
      <p:bldP spid="21" grpId="0" animBg="1"/>
      <p:bldP spid="22" grpId="0" animBg="1"/>
      <p:bldP spid="5" grpId="0" animBg="1"/>
      <p:bldP spid="12" grpId="0" animBg="1"/>
      <p:bldP spid="14" grpId="0" animBg="1"/>
      <p:bldP spid="18" grpId="0" animBg="1"/>
      <p:bldP spid="20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57"/>
          <p:cNvPicPr preferRelativeResize="0"/>
          <p:nvPr/>
        </p:nvPicPr>
        <p:blipFill rotWithShape="1">
          <a:blip r:embed="rId3">
            <a:alphaModFix/>
          </a:blip>
          <a:srcRect l="31852" t="6107" r="29183" b="32448"/>
          <a:stretch/>
        </p:blipFill>
        <p:spPr>
          <a:xfrm>
            <a:off x="5067000" y="1134712"/>
            <a:ext cx="3252649" cy="288525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7"/>
          <p:cNvSpPr txBox="1">
            <a:spLocks noGrp="1"/>
          </p:cNvSpPr>
          <p:nvPr>
            <p:ph type="title"/>
          </p:nvPr>
        </p:nvSpPr>
        <p:spPr>
          <a:xfrm>
            <a:off x="1107388" y="1826888"/>
            <a:ext cx="4129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Grammar</a:t>
            </a:r>
            <a:endParaRPr dirty="0"/>
          </a:p>
        </p:txBody>
      </p:sp>
      <p:sp>
        <p:nvSpPr>
          <p:cNvPr id="547" name="Google Shape;547;p57"/>
          <p:cNvSpPr txBox="1">
            <a:spLocks noGrp="1"/>
          </p:cNvSpPr>
          <p:nvPr>
            <p:ph type="title" idx="2"/>
          </p:nvPr>
        </p:nvSpPr>
        <p:spPr>
          <a:xfrm>
            <a:off x="5324500" y="2125160"/>
            <a:ext cx="295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49" name="Google Shape;549;p57"/>
          <p:cNvSpPr/>
          <p:nvPr/>
        </p:nvSpPr>
        <p:spPr>
          <a:xfrm flipH="1">
            <a:off x="467863" y="4438222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57"/>
          <p:cNvSpPr/>
          <p:nvPr/>
        </p:nvSpPr>
        <p:spPr>
          <a:xfrm flipH="1">
            <a:off x="8111757" y="4346304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57"/>
          <p:cNvSpPr/>
          <p:nvPr/>
        </p:nvSpPr>
        <p:spPr>
          <a:xfrm flipH="1">
            <a:off x="7757113" y="4052735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38;p42">
            <a:extLst>
              <a:ext uri="{FF2B5EF4-FFF2-40B4-BE49-F238E27FC236}">
                <a16:creationId xmlns:a16="http://schemas.microsoft.com/office/drawing/2014/main" id="{693F7180-54EE-42ED-4827-6E57E91945E4}"/>
              </a:ext>
            </a:extLst>
          </p:cNvPr>
          <p:cNvGrpSpPr/>
          <p:nvPr/>
        </p:nvGrpSpPr>
        <p:grpSpPr>
          <a:xfrm>
            <a:off x="1174588" y="2668688"/>
            <a:ext cx="4224600" cy="692176"/>
            <a:chOff x="2526900" y="3851099"/>
            <a:chExt cx="4090200" cy="586500"/>
          </a:xfrm>
        </p:grpSpPr>
        <p:sp>
          <p:nvSpPr>
            <p:cNvPr id="5" name="Google Shape;239;p42">
              <a:extLst>
                <a:ext uri="{FF2B5EF4-FFF2-40B4-BE49-F238E27FC236}">
                  <a16:creationId xmlns:a16="http://schemas.microsoft.com/office/drawing/2014/main" id="{A0B153B2-E9AA-488E-251F-B173E05572B3}"/>
                </a:ext>
              </a:extLst>
            </p:cNvPr>
            <p:cNvSpPr/>
            <p:nvPr/>
          </p:nvSpPr>
          <p:spPr>
            <a:xfrm>
              <a:off x="2526900" y="3851099"/>
              <a:ext cx="4090200" cy="5865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40;p42">
              <a:extLst>
                <a:ext uri="{FF2B5EF4-FFF2-40B4-BE49-F238E27FC236}">
                  <a16:creationId xmlns:a16="http://schemas.microsoft.com/office/drawing/2014/main" id="{5376B31C-B902-5876-00F2-DB385BCEEDF0}"/>
                </a:ext>
              </a:extLst>
            </p:cNvPr>
            <p:cNvSpPr/>
            <p:nvPr/>
          </p:nvSpPr>
          <p:spPr>
            <a:xfrm>
              <a:off x="2542050" y="3862799"/>
              <a:ext cx="4059900" cy="56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242;p42">
            <a:extLst>
              <a:ext uri="{FF2B5EF4-FFF2-40B4-BE49-F238E27FC236}">
                <a16:creationId xmlns:a16="http://schemas.microsoft.com/office/drawing/2014/main" id="{FD7FC77A-41F6-10EE-480C-73403912C4F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07388" y="2768831"/>
            <a:ext cx="4359000" cy="4290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connectors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although/ though and however</a:t>
            </a:r>
            <a:endParaRPr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ilm Industry Analysis by Slidesgo">
  <a:themeElements>
    <a:clrScheme name="Simple Light">
      <a:dk1>
        <a:srgbClr val="000000"/>
      </a:dk1>
      <a:lt1>
        <a:srgbClr val="FFFCF5"/>
      </a:lt1>
      <a:dk2>
        <a:srgbClr val="B0CD3D"/>
      </a:dk2>
      <a:lt2>
        <a:srgbClr val="ED6749"/>
      </a:lt2>
      <a:accent1>
        <a:srgbClr val="FAAE62"/>
      </a:accent1>
      <a:accent2>
        <a:srgbClr val="DE9576"/>
      </a:accent2>
      <a:accent3>
        <a:srgbClr val="EFD048"/>
      </a:accent3>
      <a:accent4>
        <a:srgbClr val="D9B991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irline MK Plan by Slidesgo">
  <a:themeElements>
    <a:clrScheme name="Simple Light">
      <a:dk1>
        <a:srgbClr val="231F20"/>
      </a:dk1>
      <a:lt1>
        <a:srgbClr val="FFFFFF"/>
      </a:lt1>
      <a:dk2>
        <a:srgbClr val="F1F1F1"/>
      </a:dk2>
      <a:lt2>
        <a:srgbClr val="D1D3D4"/>
      </a:lt2>
      <a:accent1>
        <a:srgbClr val="0E83C4"/>
      </a:accent1>
      <a:accent2>
        <a:srgbClr val="3598DB"/>
      </a:accent2>
      <a:accent3>
        <a:srgbClr val="BB231A"/>
      </a:accent3>
      <a:accent4>
        <a:srgbClr val="DD2B21"/>
      </a:accent4>
      <a:accent5>
        <a:srgbClr val="DFE7FA"/>
      </a:accent5>
      <a:accent6>
        <a:srgbClr val="3A4C8C"/>
      </a:accent6>
      <a:hlink>
        <a:srgbClr val="231F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inema and PopCorn by Slidesgo">
  <a:themeElements>
    <a:clrScheme name="Simple Light">
      <a:dk1>
        <a:srgbClr val="EC646C"/>
      </a:dk1>
      <a:lt1>
        <a:srgbClr val="F5F1EA"/>
      </a:lt1>
      <a:dk2>
        <a:srgbClr val="33353D"/>
      </a:dk2>
      <a:lt2>
        <a:srgbClr val="E6E1DA"/>
      </a:lt2>
      <a:accent1>
        <a:srgbClr val="1C1C1C"/>
      </a:accent1>
      <a:accent2>
        <a:srgbClr val="727871"/>
      </a:accent2>
      <a:accent3>
        <a:srgbClr val="CCCCCC"/>
      </a:accent3>
      <a:accent4>
        <a:srgbClr val="FFFFFF"/>
      </a:accent4>
      <a:accent5>
        <a:srgbClr val="FFFFFF"/>
      </a:accent5>
      <a:accent6>
        <a:srgbClr val="FFFFFF"/>
      </a:accent6>
      <a:hlink>
        <a:srgbClr val="EC646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4774</TotalTime>
  <Words>1068</Words>
  <Application>Microsoft Office PowerPoint</Application>
  <PresentationFormat>On-screen Show (16:9)</PresentationFormat>
  <Paragraphs>168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Raleway</vt:lpstr>
      <vt:lpstr>Roboto</vt:lpstr>
      <vt:lpstr>Barlow Semi Condensed SemiBold</vt:lpstr>
      <vt:lpstr>Lato Black</vt:lpstr>
      <vt:lpstr>Anaheim</vt:lpstr>
      <vt:lpstr>Calibri</vt:lpstr>
      <vt:lpstr>Barlow Semi Condensed</vt:lpstr>
      <vt:lpstr>PT Serif</vt:lpstr>
      <vt:lpstr>Times New Roman</vt:lpstr>
      <vt:lpstr>Calibri Light</vt:lpstr>
      <vt:lpstr>Nunito Light</vt:lpstr>
      <vt:lpstr>Arial</vt:lpstr>
      <vt:lpstr>Cutive Mono</vt:lpstr>
      <vt:lpstr>DM Sans</vt:lpstr>
      <vt:lpstr>Open Sans</vt:lpstr>
      <vt:lpstr>Mali SemiBold</vt:lpstr>
      <vt:lpstr>Roboto Condensed Light</vt:lpstr>
      <vt:lpstr>Film Industry Analysis by Slidesgo</vt:lpstr>
      <vt:lpstr>Airline MK Plan by Slidesgo</vt:lpstr>
      <vt:lpstr>Cinema and PopCorn by Slidesgo</vt:lpstr>
      <vt:lpstr>Office Theme 2013 - 2022</vt:lpstr>
      <vt:lpstr>PowerPoint Presentation</vt:lpstr>
      <vt:lpstr>Vocabulary</vt:lpstr>
      <vt:lpstr>I. VOCABULARY </vt:lpstr>
      <vt:lpstr>II. GRAMMAR</vt:lpstr>
      <vt:lpstr>Vocabulary</vt:lpstr>
      <vt:lpstr>1. Match the types of film in column A with their descriptions in column B.</vt:lpstr>
      <vt:lpstr>2. Work in group. Each group gives as many examples as possible for a type of film.</vt:lpstr>
      <vt:lpstr>2. Choose the correct answer A, B and C to complete each sentence.</vt:lpstr>
      <vt:lpstr>Grammar</vt:lpstr>
      <vt:lpstr>2. Choose the correct answer A, B and C to complete each sentence.</vt:lpstr>
      <vt:lpstr>Project</vt:lpstr>
      <vt:lpstr>PowerPoint Presentation</vt:lpstr>
      <vt:lpstr>PowerPoint Presentation</vt:lpstr>
      <vt:lpstr>What can you talk about a favorite film? </vt:lpstr>
      <vt:lpstr>Posters exhibition</vt:lpstr>
      <vt:lpstr>Let’s talk about your favorite movie!</vt:lpstr>
      <vt:lpstr>PowerPoint Presentation</vt:lpstr>
      <vt:lpstr>Work in  groups of 6.</vt:lpstr>
      <vt:lpstr>PowerPoint Presentation</vt:lpstr>
      <vt:lpstr>In group, listen and answer.</vt:lpstr>
      <vt:lpstr>Steps to make a poster about favorite film </vt:lpstr>
      <vt:lpstr>Vocabulary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 FILM</dc:title>
  <dc:creator>Admin</dc:creator>
  <cp:lastModifiedBy>Le Ha Chi</cp:lastModifiedBy>
  <cp:revision>41</cp:revision>
  <dcterms:modified xsi:type="dcterms:W3CDTF">2023-03-18T05:59:36Z</dcterms:modified>
</cp:coreProperties>
</file>