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6" r:id="rId1"/>
  </p:sldMasterIdLst>
  <p:notesMasterIdLst>
    <p:notesMasterId r:id="rId14"/>
  </p:notesMasterIdLst>
  <p:sldIdLst>
    <p:sldId id="256" r:id="rId2"/>
    <p:sldId id="350" r:id="rId3"/>
    <p:sldId id="348" r:id="rId4"/>
    <p:sldId id="347" r:id="rId5"/>
    <p:sldId id="344" r:id="rId6"/>
    <p:sldId id="346" r:id="rId7"/>
    <p:sldId id="349" r:id="rId8"/>
    <p:sldId id="316" r:id="rId9"/>
    <p:sldId id="260" r:id="rId10"/>
    <p:sldId id="262" r:id="rId11"/>
    <p:sldId id="264" r:id="rId12"/>
    <p:sldId id="259"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Caveat Brush" pitchFamily="2" charset="0"/>
      <p:regular r:id="rId19"/>
    </p:embeddedFont>
    <p:embeddedFont>
      <p:font typeface="Montserrat" panose="00000500000000000000" pitchFamily="2" charset="0"/>
      <p:regular r:id="rId20"/>
      <p:bold r:id="rId21"/>
      <p:italic r:id="rId22"/>
      <p:boldItalic r:id="rId23"/>
    </p:embeddedFont>
    <p:embeddedFont>
      <p:font typeface="Montserrat Medium" panose="00000600000000000000" pitchFamily="2" charset="0"/>
      <p:regular r:id="rId24"/>
      <p: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0634A2C-9917-48B9-A337-10CFD88DF6D1}">
  <a:tblStyle styleId="{F0634A2C-9917-48B9-A337-10CFD88DF6D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p:scale>
          <a:sx n="100" d="100"/>
          <a:sy n="100" d="100"/>
        </p:scale>
        <p:origin x="389" y="16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5"/>
        <p:cNvGrpSpPr/>
        <p:nvPr/>
      </p:nvGrpSpPr>
      <p:grpSpPr>
        <a:xfrm>
          <a:off x="0" y="0"/>
          <a:ext cx="0" cy="0"/>
          <a:chOff x="0" y="0"/>
          <a:chExt cx="0" cy="0"/>
        </a:xfrm>
      </p:grpSpPr>
      <p:sp>
        <p:nvSpPr>
          <p:cNvPr id="2256" name="Google Shape;22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7" name="Google Shape;22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2"/>
        <p:cNvGrpSpPr/>
        <p:nvPr/>
      </p:nvGrpSpPr>
      <p:grpSpPr>
        <a:xfrm>
          <a:off x="0" y="0"/>
          <a:ext cx="0" cy="0"/>
          <a:chOff x="0" y="0"/>
          <a:chExt cx="0" cy="0"/>
        </a:xfrm>
      </p:grpSpPr>
      <p:sp>
        <p:nvSpPr>
          <p:cNvPr id="2093" name="Google Shape;2093;g1281f738c7a_0_1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4" name="Google Shape;2094;g1281f738c7a_0_1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0"/>
        <p:cNvGrpSpPr/>
        <p:nvPr/>
      </p:nvGrpSpPr>
      <p:grpSpPr>
        <a:xfrm>
          <a:off x="0" y="0"/>
          <a:ext cx="0" cy="0"/>
          <a:chOff x="0" y="0"/>
          <a:chExt cx="0" cy="0"/>
        </a:xfrm>
      </p:grpSpPr>
      <p:sp>
        <p:nvSpPr>
          <p:cNvPr id="2411" name="Google Shape;2411;ga9cfc6a082_0_6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2" name="Google Shape;2412;ga9cfc6a082_0_6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8"/>
        <p:cNvGrpSpPr/>
        <p:nvPr/>
      </p:nvGrpSpPr>
      <p:grpSpPr>
        <a:xfrm>
          <a:off x="0" y="0"/>
          <a:ext cx="0" cy="0"/>
          <a:chOff x="0" y="0"/>
          <a:chExt cx="0" cy="0"/>
        </a:xfrm>
      </p:grpSpPr>
      <p:sp>
        <p:nvSpPr>
          <p:cNvPr id="2509" name="Google Shape;2509;ga9cfc6a082_0_8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0" name="Google Shape;2510;ga9cfc6a082_0_8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5"/>
        <p:cNvGrpSpPr/>
        <p:nvPr/>
      </p:nvGrpSpPr>
      <p:grpSpPr>
        <a:xfrm>
          <a:off x="0" y="0"/>
          <a:ext cx="0" cy="0"/>
          <a:chOff x="0" y="0"/>
          <a:chExt cx="0" cy="0"/>
        </a:xfrm>
      </p:grpSpPr>
      <p:sp>
        <p:nvSpPr>
          <p:cNvPr id="2636" name="Google Shape;2636;ga98f10c965_0_5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7" name="Google Shape;2637;ga98f10c965_0_5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4"/>
        <p:cNvGrpSpPr/>
        <p:nvPr/>
      </p:nvGrpSpPr>
      <p:grpSpPr>
        <a:xfrm>
          <a:off x="0" y="0"/>
          <a:ext cx="0" cy="0"/>
          <a:chOff x="0" y="0"/>
          <a:chExt cx="0" cy="0"/>
        </a:xfrm>
      </p:grpSpPr>
      <p:sp>
        <p:nvSpPr>
          <p:cNvPr id="2385" name="Google Shape;2385;ga98f10c965_0_50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6" name="Google Shape;2386;ga98f10c965_0_50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CFAF0"/>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25353" y="10088"/>
            <a:ext cx="9007255" cy="4990625"/>
            <a:chOff x="125353" y="10088"/>
            <a:chExt cx="9007255" cy="4990625"/>
          </a:xfrm>
        </p:grpSpPr>
        <p:sp>
          <p:nvSpPr>
            <p:cNvPr id="10" name="Google Shape;10;p2"/>
            <p:cNvSpPr/>
            <p:nvPr/>
          </p:nvSpPr>
          <p:spPr>
            <a:xfrm>
              <a:off x="194988" y="2717850"/>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663713" y="2478213"/>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739338" y="153838"/>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777388" y="3582338"/>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798225" y="3245550"/>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059800" y="4270763"/>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10800000">
              <a:off x="802425" y="2337788"/>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10800000">
              <a:off x="6897850" y="3786138"/>
              <a:ext cx="235950" cy="80575"/>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0800000">
              <a:off x="2348938" y="3685750"/>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10800000">
              <a:off x="893075" y="2999300"/>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10800000">
              <a:off x="3237050" y="3753875"/>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0800000">
              <a:off x="3588663" y="170263"/>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0800000">
              <a:off x="6666788" y="4944438"/>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flipH="1">
              <a:off x="3813988" y="4862925"/>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flipH="1">
              <a:off x="6806713" y="10088"/>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flipH="1">
              <a:off x="2183025" y="4833838"/>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flipH="1">
              <a:off x="8977313" y="3393600"/>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flipH="1">
              <a:off x="4025688" y="511350"/>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10800000" flipH="1">
              <a:off x="7316138" y="227563"/>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10800000" flipH="1">
              <a:off x="2791138" y="565588"/>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645088" y="700863"/>
              <a:ext cx="235950" cy="80575"/>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10800000">
              <a:off x="7874875" y="364350"/>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10800000">
              <a:off x="7281900" y="2752775"/>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flipH="1">
              <a:off x="1757950" y="3998888"/>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flipH="1">
              <a:off x="7906850" y="829863"/>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flipH="1">
              <a:off x="404700" y="4327050"/>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086225" y="3787175"/>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757950" y="108138"/>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58638" y="3533100"/>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7887150" y="1637738"/>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731763" y="250775"/>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7707563" y="2348900"/>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10800000" flipH="1">
              <a:off x="208650" y="1835500"/>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6933787">
              <a:off x="8407049" y="210822"/>
              <a:ext cx="136348" cy="73724"/>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rot="-9055221" flipH="1">
              <a:off x="8790849" y="179368"/>
              <a:ext cx="111819" cy="136643"/>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7450486" flipH="1">
              <a:off x="9010036" y="2893155"/>
              <a:ext cx="83072" cy="139495"/>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rot="-6201734">
              <a:off x="8295472" y="2184239"/>
              <a:ext cx="111822" cy="136646"/>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rot="5824260">
              <a:off x="8894550" y="1975050"/>
              <a:ext cx="139926"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rot="-8100000">
              <a:off x="8301858" y="1105433"/>
              <a:ext cx="167576" cy="57226"/>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5400000">
              <a:off x="8886150" y="1180226"/>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4429393">
              <a:off x="8654612" y="2489412"/>
              <a:ext cx="235948" cy="80574"/>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5892960">
              <a:off x="2616438" y="4548782"/>
              <a:ext cx="235941" cy="80572"/>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rot="6793631">
              <a:off x="4550705" y="105350"/>
              <a:ext cx="136358" cy="73729"/>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flipH="1">
              <a:off x="6133825" y="34713"/>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rot="5892960">
              <a:off x="1067463" y="150432"/>
              <a:ext cx="235941" cy="80572"/>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rot="-6608738">
              <a:off x="893065" y="1539040"/>
              <a:ext cx="163646" cy="68124"/>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rot="4732326">
              <a:off x="4865500" y="426200"/>
              <a:ext cx="235950" cy="80575"/>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rot="9370977">
              <a:off x="5551281" y="4787814"/>
              <a:ext cx="139919" cy="56273"/>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rot="3532624">
              <a:off x="7151685" y="4310290"/>
              <a:ext cx="139931" cy="56278"/>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rot="4141328">
              <a:off x="182890" y="10101"/>
              <a:ext cx="91123" cy="185896"/>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rot="-2324493">
              <a:off x="8970136" y="4159605"/>
              <a:ext cx="123968" cy="42340"/>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Google Shape;61;p2"/>
          <p:cNvSpPr txBox="1">
            <a:spLocks noGrp="1"/>
          </p:cNvSpPr>
          <p:nvPr>
            <p:ph type="ctrTitle"/>
          </p:nvPr>
        </p:nvSpPr>
        <p:spPr>
          <a:xfrm>
            <a:off x="1186200" y="1144435"/>
            <a:ext cx="6771600" cy="1691700"/>
          </a:xfrm>
          <a:prstGeom prst="rect">
            <a:avLst/>
          </a:prstGeom>
        </p:spPr>
        <p:txBody>
          <a:bodyPr spcFirstLastPara="1" wrap="square" lIns="91425" tIns="91425" rIns="91425" bIns="91425" anchor="ctr" anchorCtr="0">
            <a:noAutofit/>
          </a:bodyPr>
          <a:lstStyle>
            <a:lvl1pPr lvl="0" algn="ctr">
              <a:lnSpc>
                <a:spcPct val="85000"/>
              </a:lnSpc>
              <a:spcBef>
                <a:spcPts val="0"/>
              </a:spcBef>
              <a:spcAft>
                <a:spcPts val="0"/>
              </a:spcAft>
              <a:buSzPts val="5200"/>
              <a:buNone/>
              <a:defRPr sz="7200">
                <a:solidFill>
                  <a:srgbClr val="1E4F70"/>
                </a:solidFill>
                <a:latin typeface="Caveat Brush"/>
                <a:ea typeface="Caveat Brush"/>
                <a:cs typeface="Caveat Brush"/>
                <a:sym typeface="Caveat Brush"/>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62" name="Google Shape;62;p2"/>
          <p:cNvSpPr txBox="1">
            <a:spLocks noGrp="1"/>
          </p:cNvSpPr>
          <p:nvPr>
            <p:ph type="subTitle" idx="1"/>
          </p:nvPr>
        </p:nvSpPr>
        <p:spPr>
          <a:xfrm>
            <a:off x="2697750" y="2914891"/>
            <a:ext cx="3748500" cy="366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400">
                <a:solidFill>
                  <a:schemeClr val="accent6"/>
                </a:solidFill>
                <a:latin typeface="Montserrat"/>
                <a:ea typeface="Montserrat"/>
                <a:cs typeface="Montserrat"/>
                <a:sym typeface="Montserra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63" name="Google Shape;63;p2"/>
          <p:cNvGrpSpPr/>
          <p:nvPr/>
        </p:nvGrpSpPr>
        <p:grpSpPr>
          <a:xfrm rot="866246">
            <a:off x="908632" y="4478664"/>
            <a:ext cx="448301" cy="605126"/>
            <a:chOff x="1802825" y="4746759"/>
            <a:chExt cx="298217" cy="402539"/>
          </a:xfrm>
        </p:grpSpPr>
        <p:sp>
          <p:nvSpPr>
            <p:cNvPr id="64" name="Google Shape;64;p2"/>
            <p:cNvSpPr/>
            <p:nvPr/>
          </p:nvSpPr>
          <p:spPr>
            <a:xfrm>
              <a:off x="1885159" y="4856872"/>
              <a:ext cx="215883" cy="292426"/>
            </a:xfrm>
            <a:custGeom>
              <a:avLst/>
              <a:gdLst/>
              <a:ahLst/>
              <a:cxnLst/>
              <a:rect l="l" t="t" r="r" b="b"/>
              <a:pathLst>
                <a:path w="13964" h="18915" extrusionOk="0">
                  <a:moveTo>
                    <a:pt x="803" y="1"/>
                  </a:moveTo>
                  <a:cubicBezTo>
                    <a:pt x="392" y="1"/>
                    <a:pt x="1" y="468"/>
                    <a:pt x="317" y="917"/>
                  </a:cubicBezTo>
                  <a:lnTo>
                    <a:pt x="12765" y="18675"/>
                  </a:lnTo>
                  <a:cubicBezTo>
                    <a:pt x="12875" y="18822"/>
                    <a:pt x="13041" y="18915"/>
                    <a:pt x="13244" y="18915"/>
                  </a:cubicBezTo>
                  <a:cubicBezTo>
                    <a:pt x="13705" y="18915"/>
                    <a:pt x="13963" y="18380"/>
                    <a:pt x="13705" y="18011"/>
                  </a:cubicBezTo>
                  <a:lnTo>
                    <a:pt x="1258" y="253"/>
                  </a:lnTo>
                  <a:cubicBezTo>
                    <a:pt x="1132" y="75"/>
                    <a:pt x="966" y="1"/>
                    <a:pt x="8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807107" y="4783520"/>
              <a:ext cx="269421" cy="291514"/>
            </a:xfrm>
            <a:custGeom>
              <a:avLst/>
              <a:gdLst/>
              <a:ahLst/>
              <a:cxnLst/>
              <a:rect l="l" t="t" r="r" b="b"/>
              <a:pathLst>
                <a:path w="17427" h="18856" extrusionOk="0">
                  <a:moveTo>
                    <a:pt x="7247" y="1"/>
                  </a:moveTo>
                  <a:lnTo>
                    <a:pt x="0" y="5219"/>
                  </a:lnTo>
                  <a:lnTo>
                    <a:pt x="9681" y="18570"/>
                  </a:lnTo>
                  <a:cubicBezTo>
                    <a:pt x="9821" y="18765"/>
                    <a:pt x="10067" y="18856"/>
                    <a:pt x="10390" y="18856"/>
                  </a:cubicBezTo>
                  <a:cubicBezTo>
                    <a:pt x="11259" y="18856"/>
                    <a:pt x="12692" y="18199"/>
                    <a:pt x="14144" y="17150"/>
                  </a:cubicBezTo>
                  <a:cubicBezTo>
                    <a:pt x="16136" y="15712"/>
                    <a:pt x="17426" y="14071"/>
                    <a:pt x="16892" y="13352"/>
                  </a:cubicBezTo>
                  <a:lnTo>
                    <a:pt x="72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802825" y="4746759"/>
              <a:ext cx="153116" cy="152420"/>
            </a:xfrm>
            <a:custGeom>
              <a:avLst/>
              <a:gdLst/>
              <a:ahLst/>
              <a:cxnLst/>
              <a:rect l="l" t="t" r="r" b="b"/>
              <a:pathLst>
                <a:path w="9904" h="9859" extrusionOk="0">
                  <a:moveTo>
                    <a:pt x="1033" y="1"/>
                  </a:moveTo>
                  <a:cubicBezTo>
                    <a:pt x="492" y="1"/>
                    <a:pt x="19" y="431"/>
                    <a:pt x="19" y="1014"/>
                  </a:cubicBezTo>
                  <a:cubicBezTo>
                    <a:pt x="1" y="3596"/>
                    <a:pt x="1" y="8907"/>
                    <a:pt x="462" y="9534"/>
                  </a:cubicBezTo>
                  <a:cubicBezTo>
                    <a:pt x="622" y="9754"/>
                    <a:pt x="922" y="9859"/>
                    <a:pt x="1322" y="9859"/>
                  </a:cubicBezTo>
                  <a:cubicBezTo>
                    <a:pt x="2393" y="9859"/>
                    <a:pt x="4185" y="9108"/>
                    <a:pt x="5957" y="7819"/>
                  </a:cubicBezTo>
                  <a:cubicBezTo>
                    <a:pt x="8409" y="6048"/>
                    <a:pt x="9903" y="3946"/>
                    <a:pt x="9313" y="3135"/>
                  </a:cubicBezTo>
                  <a:cubicBezTo>
                    <a:pt x="8852" y="2508"/>
                    <a:pt x="3818" y="848"/>
                    <a:pt x="1365" y="55"/>
                  </a:cubicBezTo>
                  <a:cubicBezTo>
                    <a:pt x="1254" y="18"/>
                    <a:pt x="1142" y="1"/>
                    <a:pt x="1033"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906028" y="4970525"/>
              <a:ext cx="164510" cy="56754"/>
            </a:xfrm>
            <a:custGeom>
              <a:avLst/>
              <a:gdLst/>
              <a:ahLst/>
              <a:cxnLst/>
              <a:rect l="l" t="t" r="r" b="b"/>
              <a:pathLst>
                <a:path w="10641" h="3671" extrusionOk="0">
                  <a:moveTo>
                    <a:pt x="9607" y="1"/>
                  </a:moveTo>
                  <a:lnTo>
                    <a:pt x="0" y="1937"/>
                  </a:lnTo>
                  <a:lnTo>
                    <a:pt x="1236" y="3670"/>
                  </a:lnTo>
                  <a:lnTo>
                    <a:pt x="10603" y="1734"/>
                  </a:lnTo>
                  <a:cubicBezTo>
                    <a:pt x="10640" y="1568"/>
                    <a:pt x="10585" y="1402"/>
                    <a:pt x="10493" y="1255"/>
                  </a:cubicBezTo>
                  <a:lnTo>
                    <a:pt x="9607" y="1"/>
                  </a:ln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873240" y="4926050"/>
              <a:ext cx="168220" cy="56182"/>
            </a:xfrm>
            <a:custGeom>
              <a:avLst/>
              <a:gdLst/>
              <a:ahLst/>
              <a:cxnLst/>
              <a:rect l="l" t="t" r="r" b="b"/>
              <a:pathLst>
                <a:path w="10881" h="3634" extrusionOk="0">
                  <a:moveTo>
                    <a:pt x="9645" y="1"/>
                  </a:moveTo>
                  <a:lnTo>
                    <a:pt x="0" y="1882"/>
                  </a:lnTo>
                  <a:lnTo>
                    <a:pt x="1254" y="3634"/>
                  </a:lnTo>
                  <a:lnTo>
                    <a:pt x="10880" y="1734"/>
                  </a:lnTo>
                  <a:lnTo>
                    <a:pt x="9645" y="1"/>
                  </a:ln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838179" y="4877602"/>
              <a:ext cx="168777" cy="56738"/>
            </a:xfrm>
            <a:custGeom>
              <a:avLst/>
              <a:gdLst/>
              <a:ahLst/>
              <a:cxnLst/>
              <a:rect l="l" t="t" r="r" b="b"/>
              <a:pathLst>
                <a:path w="10917" h="3670" extrusionOk="0">
                  <a:moveTo>
                    <a:pt x="9645" y="0"/>
                  </a:moveTo>
                  <a:lnTo>
                    <a:pt x="0" y="1899"/>
                  </a:lnTo>
                  <a:lnTo>
                    <a:pt x="1291" y="3670"/>
                  </a:lnTo>
                  <a:lnTo>
                    <a:pt x="10917" y="1789"/>
                  </a:lnTo>
                  <a:lnTo>
                    <a:pt x="9645" y="0"/>
                  </a:ln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70;p2"/>
          <p:cNvGrpSpPr/>
          <p:nvPr/>
        </p:nvGrpSpPr>
        <p:grpSpPr>
          <a:xfrm rot="-1799641" flipH="1">
            <a:off x="653449" y="4678753"/>
            <a:ext cx="307935" cy="415627"/>
            <a:chOff x="1802825" y="4746759"/>
            <a:chExt cx="298217" cy="402539"/>
          </a:xfrm>
        </p:grpSpPr>
        <p:sp>
          <p:nvSpPr>
            <p:cNvPr id="71" name="Google Shape;71;p2"/>
            <p:cNvSpPr/>
            <p:nvPr/>
          </p:nvSpPr>
          <p:spPr>
            <a:xfrm>
              <a:off x="1885159" y="4856872"/>
              <a:ext cx="215883" cy="292426"/>
            </a:xfrm>
            <a:custGeom>
              <a:avLst/>
              <a:gdLst/>
              <a:ahLst/>
              <a:cxnLst/>
              <a:rect l="l" t="t" r="r" b="b"/>
              <a:pathLst>
                <a:path w="13964" h="18915" extrusionOk="0">
                  <a:moveTo>
                    <a:pt x="803" y="1"/>
                  </a:moveTo>
                  <a:cubicBezTo>
                    <a:pt x="392" y="1"/>
                    <a:pt x="1" y="468"/>
                    <a:pt x="317" y="917"/>
                  </a:cubicBezTo>
                  <a:lnTo>
                    <a:pt x="12765" y="18675"/>
                  </a:lnTo>
                  <a:cubicBezTo>
                    <a:pt x="12875" y="18822"/>
                    <a:pt x="13041" y="18915"/>
                    <a:pt x="13244" y="18915"/>
                  </a:cubicBezTo>
                  <a:cubicBezTo>
                    <a:pt x="13705" y="18915"/>
                    <a:pt x="13963" y="18380"/>
                    <a:pt x="13705" y="18011"/>
                  </a:cubicBezTo>
                  <a:lnTo>
                    <a:pt x="1258" y="253"/>
                  </a:lnTo>
                  <a:cubicBezTo>
                    <a:pt x="1132" y="75"/>
                    <a:pt x="966" y="1"/>
                    <a:pt x="8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807107" y="4783520"/>
              <a:ext cx="269421" cy="291514"/>
            </a:xfrm>
            <a:custGeom>
              <a:avLst/>
              <a:gdLst/>
              <a:ahLst/>
              <a:cxnLst/>
              <a:rect l="l" t="t" r="r" b="b"/>
              <a:pathLst>
                <a:path w="17427" h="18856" extrusionOk="0">
                  <a:moveTo>
                    <a:pt x="7247" y="1"/>
                  </a:moveTo>
                  <a:lnTo>
                    <a:pt x="0" y="5219"/>
                  </a:lnTo>
                  <a:lnTo>
                    <a:pt x="9681" y="18570"/>
                  </a:lnTo>
                  <a:cubicBezTo>
                    <a:pt x="9821" y="18765"/>
                    <a:pt x="10067" y="18856"/>
                    <a:pt x="10390" y="18856"/>
                  </a:cubicBezTo>
                  <a:cubicBezTo>
                    <a:pt x="11259" y="18856"/>
                    <a:pt x="12692" y="18199"/>
                    <a:pt x="14144" y="17150"/>
                  </a:cubicBezTo>
                  <a:cubicBezTo>
                    <a:pt x="16136" y="15712"/>
                    <a:pt x="17426" y="14071"/>
                    <a:pt x="16892" y="13352"/>
                  </a:cubicBezTo>
                  <a:lnTo>
                    <a:pt x="72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802825" y="4746759"/>
              <a:ext cx="153116" cy="152420"/>
            </a:xfrm>
            <a:custGeom>
              <a:avLst/>
              <a:gdLst/>
              <a:ahLst/>
              <a:cxnLst/>
              <a:rect l="l" t="t" r="r" b="b"/>
              <a:pathLst>
                <a:path w="9904" h="9859" extrusionOk="0">
                  <a:moveTo>
                    <a:pt x="1033" y="1"/>
                  </a:moveTo>
                  <a:cubicBezTo>
                    <a:pt x="492" y="1"/>
                    <a:pt x="19" y="431"/>
                    <a:pt x="19" y="1014"/>
                  </a:cubicBezTo>
                  <a:cubicBezTo>
                    <a:pt x="1" y="3596"/>
                    <a:pt x="1" y="8907"/>
                    <a:pt x="462" y="9534"/>
                  </a:cubicBezTo>
                  <a:cubicBezTo>
                    <a:pt x="622" y="9754"/>
                    <a:pt x="922" y="9859"/>
                    <a:pt x="1322" y="9859"/>
                  </a:cubicBezTo>
                  <a:cubicBezTo>
                    <a:pt x="2393" y="9859"/>
                    <a:pt x="4185" y="9108"/>
                    <a:pt x="5957" y="7819"/>
                  </a:cubicBezTo>
                  <a:cubicBezTo>
                    <a:pt x="8409" y="6048"/>
                    <a:pt x="9903" y="3946"/>
                    <a:pt x="9313" y="3135"/>
                  </a:cubicBezTo>
                  <a:cubicBezTo>
                    <a:pt x="8852" y="2508"/>
                    <a:pt x="3818" y="848"/>
                    <a:pt x="1365" y="55"/>
                  </a:cubicBezTo>
                  <a:cubicBezTo>
                    <a:pt x="1254" y="18"/>
                    <a:pt x="1142" y="1"/>
                    <a:pt x="10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906028" y="4970525"/>
              <a:ext cx="164510" cy="56754"/>
            </a:xfrm>
            <a:custGeom>
              <a:avLst/>
              <a:gdLst/>
              <a:ahLst/>
              <a:cxnLst/>
              <a:rect l="l" t="t" r="r" b="b"/>
              <a:pathLst>
                <a:path w="10641" h="3671" extrusionOk="0">
                  <a:moveTo>
                    <a:pt x="9607" y="1"/>
                  </a:moveTo>
                  <a:lnTo>
                    <a:pt x="0" y="1937"/>
                  </a:lnTo>
                  <a:lnTo>
                    <a:pt x="1236" y="3670"/>
                  </a:lnTo>
                  <a:lnTo>
                    <a:pt x="10603" y="1734"/>
                  </a:lnTo>
                  <a:cubicBezTo>
                    <a:pt x="10640" y="1568"/>
                    <a:pt x="10585" y="1402"/>
                    <a:pt x="10493" y="1255"/>
                  </a:cubicBezTo>
                  <a:lnTo>
                    <a:pt x="96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873240" y="4926050"/>
              <a:ext cx="168220" cy="56182"/>
            </a:xfrm>
            <a:custGeom>
              <a:avLst/>
              <a:gdLst/>
              <a:ahLst/>
              <a:cxnLst/>
              <a:rect l="l" t="t" r="r" b="b"/>
              <a:pathLst>
                <a:path w="10881" h="3634" extrusionOk="0">
                  <a:moveTo>
                    <a:pt x="9645" y="1"/>
                  </a:moveTo>
                  <a:lnTo>
                    <a:pt x="0" y="1882"/>
                  </a:lnTo>
                  <a:lnTo>
                    <a:pt x="1254" y="3634"/>
                  </a:lnTo>
                  <a:lnTo>
                    <a:pt x="10880" y="1734"/>
                  </a:lnTo>
                  <a:lnTo>
                    <a:pt x="96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838179" y="4877602"/>
              <a:ext cx="168777" cy="56738"/>
            </a:xfrm>
            <a:custGeom>
              <a:avLst/>
              <a:gdLst/>
              <a:ahLst/>
              <a:cxnLst/>
              <a:rect l="l" t="t" r="r" b="b"/>
              <a:pathLst>
                <a:path w="10917" h="3670" extrusionOk="0">
                  <a:moveTo>
                    <a:pt x="9645" y="0"/>
                  </a:moveTo>
                  <a:lnTo>
                    <a:pt x="0" y="1899"/>
                  </a:lnTo>
                  <a:lnTo>
                    <a:pt x="1291" y="3670"/>
                  </a:lnTo>
                  <a:lnTo>
                    <a:pt x="10917" y="1789"/>
                  </a:lnTo>
                  <a:lnTo>
                    <a:pt x="96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2"/>
          <p:cNvGrpSpPr/>
          <p:nvPr/>
        </p:nvGrpSpPr>
        <p:grpSpPr>
          <a:xfrm>
            <a:off x="7456145" y="2752775"/>
            <a:ext cx="1489056" cy="2400114"/>
            <a:chOff x="7456145" y="2752775"/>
            <a:chExt cx="1489056" cy="2400114"/>
          </a:xfrm>
        </p:grpSpPr>
        <p:grpSp>
          <p:nvGrpSpPr>
            <p:cNvPr id="78" name="Google Shape;78;p2"/>
            <p:cNvGrpSpPr/>
            <p:nvPr/>
          </p:nvGrpSpPr>
          <p:grpSpPr>
            <a:xfrm>
              <a:off x="7518138" y="3245555"/>
              <a:ext cx="1427063" cy="1907334"/>
              <a:chOff x="7518138" y="3245555"/>
              <a:chExt cx="1427063" cy="1907334"/>
            </a:xfrm>
          </p:grpSpPr>
          <p:grpSp>
            <p:nvGrpSpPr>
              <p:cNvPr id="79" name="Google Shape;79;p2"/>
              <p:cNvGrpSpPr/>
              <p:nvPr/>
            </p:nvGrpSpPr>
            <p:grpSpPr>
              <a:xfrm>
                <a:off x="7518138" y="3245555"/>
                <a:ext cx="1427063" cy="1907334"/>
                <a:chOff x="7003700" y="3163055"/>
                <a:chExt cx="1427063" cy="1907334"/>
              </a:xfrm>
            </p:grpSpPr>
            <p:sp>
              <p:nvSpPr>
                <p:cNvPr id="80" name="Google Shape;80;p2"/>
                <p:cNvSpPr/>
                <p:nvPr/>
              </p:nvSpPr>
              <p:spPr>
                <a:xfrm>
                  <a:off x="7003700" y="3163055"/>
                  <a:ext cx="1427063" cy="1907334"/>
                </a:xfrm>
                <a:custGeom>
                  <a:avLst/>
                  <a:gdLst/>
                  <a:ahLst/>
                  <a:cxnLst/>
                  <a:rect l="l" t="t" r="r" b="b"/>
                  <a:pathLst>
                    <a:path w="13909" h="18590" extrusionOk="0">
                      <a:moveTo>
                        <a:pt x="10628" y="1"/>
                      </a:moveTo>
                      <a:cubicBezTo>
                        <a:pt x="10609" y="1"/>
                        <a:pt x="10589" y="1"/>
                        <a:pt x="10569" y="2"/>
                      </a:cubicBezTo>
                      <a:cubicBezTo>
                        <a:pt x="10434" y="2"/>
                        <a:pt x="10308" y="47"/>
                        <a:pt x="10192" y="110"/>
                      </a:cubicBezTo>
                      <a:cubicBezTo>
                        <a:pt x="10102" y="173"/>
                        <a:pt x="10030" y="244"/>
                        <a:pt x="9967" y="334"/>
                      </a:cubicBezTo>
                      <a:cubicBezTo>
                        <a:pt x="9698" y="666"/>
                        <a:pt x="9527" y="1070"/>
                        <a:pt x="9473" y="1501"/>
                      </a:cubicBezTo>
                      <a:cubicBezTo>
                        <a:pt x="8860" y="1317"/>
                        <a:pt x="8206" y="1240"/>
                        <a:pt x="7548" y="1240"/>
                      </a:cubicBezTo>
                      <a:cubicBezTo>
                        <a:pt x="6799" y="1240"/>
                        <a:pt x="6045" y="1340"/>
                        <a:pt x="5343" y="1492"/>
                      </a:cubicBezTo>
                      <a:cubicBezTo>
                        <a:pt x="5226" y="1142"/>
                        <a:pt x="5010" y="828"/>
                        <a:pt x="4723" y="595"/>
                      </a:cubicBezTo>
                      <a:cubicBezTo>
                        <a:pt x="4537" y="460"/>
                        <a:pt x="4323" y="399"/>
                        <a:pt x="4111" y="399"/>
                      </a:cubicBezTo>
                      <a:cubicBezTo>
                        <a:pt x="3545" y="399"/>
                        <a:pt x="2997" y="837"/>
                        <a:pt x="3062" y="1484"/>
                      </a:cubicBezTo>
                      <a:cubicBezTo>
                        <a:pt x="3071" y="1600"/>
                        <a:pt x="3107" y="1717"/>
                        <a:pt x="3152" y="1834"/>
                      </a:cubicBezTo>
                      <a:cubicBezTo>
                        <a:pt x="3277" y="2139"/>
                        <a:pt x="3520" y="2453"/>
                        <a:pt x="3852" y="2471"/>
                      </a:cubicBezTo>
                      <a:cubicBezTo>
                        <a:pt x="3924" y="2471"/>
                        <a:pt x="3780" y="3576"/>
                        <a:pt x="3771" y="3683"/>
                      </a:cubicBezTo>
                      <a:cubicBezTo>
                        <a:pt x="3753" y="4061"/>
                        <a:pt x="3691" y="4438"/>
                        <a:pt x="3655" y="4806"/>
                      </a:cubicBezTo>
                      <a:cubicBezTo>
                        <a:pt x="3565" y="5632"/>
                        <a:pt x="3520" y="6458"/>
                        <a:pt x="3520" y="7275"/>
                      </a:cubicBezTo>
                      <a:cubicBezTo>
                        <a:pt x="3116" y="7042"/>
                        <a:pt x="2918" y="6593"/>
                        <a:pt x="2793" y="6144"/>
                      </a:cubicBezTo>
                      <a:cubicBezTo>
                        <a:pt x="2568" y="5363"/>
                        <a:pt x="2487" y="4519"/>
                        <a:pt x="2685" y="3737"/>
                      </a:cubicBezTo>
                      <a:cubicBezTo>
                        <a:pt x="2748" y="3531"/>
                        <a:pt x="2784" y="3315"/>
                        <a:pt x="2793" y="3100"/>
                      </a:cubicBezTo>
                      <a:cubicBezTo>
                        <a:pt x="2793" y="2951"/>
                        <a:pt x="2698" y="2767"/>
                        <a:pt x="2552" y="2767"/>
                      </a:cubicBezTo>
                      <a:cubicBezTo>
                        <a:pt x="2548" y="2767"/>
                        <a:pt x="2545" y="2767"/>
                        <a:pt x="2541" y="2768"/>
                      </a:cubicBezTo>
                      <a:cubicBezTo>
                        <a:pt x="2487" y="2777"/>
                        <a:pt x="2433" y="2803"/>
                        <a:pt x="2389" y="2839"/>
                      </a:cubicBezTo>
                      <a:cubicBezTo>
                        <a:pt x="2182" y="2992"/>
                        <a:pt x="2029" y="3208"/>
                        <a:pt x="1958" y="3459"/>
                      </a:cubicBezTo>
                      <a:cubicBezTo>
                        <a:pt x="1931" y="3163"/>
                        <a:pt x="1868" y="2884"/>
                        <a:pt x="1760" y="2615"/>
                      </a:cubicBezTo>
                      <a:cubicBezTo>
                        <a:pt x="1631" y="2343"/>
                        <a:pt x="1435" y="2232"/>
                        <a:pt x="1230" y="2232"/>
                      </a:cubicBezTo>
                      <a:cubicBezTo>
                        <a:pt x="921" y="2232"/>
                        <a:pt x="591" y="2483"/>
                        <a:pt x="440" y="2812"/>
                      </a:cubicBezTo>
                      <a:cubicBezTo>
                        <a:pt x="0" y="3800"/>
                        <a:pt x="242" y="5030"/>
                        <a:pt x="485" y="6045"/>
                      </a:cubicBezTo>
                      <a:cubicBezTo>
                        <a:pt x="880" y="7652"/>
                        <a:pt x="1832" y="9304"/>
                        <a:pt x="3376" y="10023"/>
                      </a:cubicBezTo>
                      <a:cubicBezTo>
                        <a:pt x="3322" y="10651"/>
                        <a:pt x="3295" y="11244"/>
                        <a:pt x="3206" y="11873"/>
                      </a:cubicBezTo>
                      <a:cubicBezTo>
                        <a:pt x="3107" y="12591"/>
                        <a:pt x="2963" y="13309"/>
                        <a:pt x="2784" y="14019"/>
                      </a:cubicBezTo>
                      <a:cubicBezTo>
                        <a:pt x="2568" y="14818"/>
                        <a:pt x="2308" y="15608"/>
                        <a:pt x="2245" y="16425"/>
                      </a:cubicBezTo>
                      <a:cubicBezTo>
                        <a:pt x="1814" y="16308"/>
                        <a:pt x="1383" y="16210"/>
                        <a:pt x="952" y="16129"/>
                      </a:cubicBezTo>
                      <a:lnTo>
                        <a:pt x="952" y="16129"/>
                      </a:lnTo>
                      <a:cubicBezTo>
                        <a:pt x="1257" y="16685"/>
                        <a:pt x="1859" y="17027"/>
                        <a:pt x="2424" y="17314"/>
                      </a:cubicBezTo>
                      <a:cubicBezTo>
                        <a:pt x="2918" y="17565"/>
                        <a:pt x="3421" y="17808"/>
                        <a:pt x="3924" y="18050"/>
                      </a:cubicBezTo>
                      <a:cubicBezTo>
                        <a:pt x="4274" y="17368"/>
                        <a:pt x="4615" y="16685"/>
                        <a:pt x="4930" y="15994"/>
                      </a:cubicBezTo>
                      <a:cubicBezTo>
                        <a:pt x="5217" y="15374"/>
                        <a:pt x="5675" y="14647"/>
                        <a:pt x="5765" y="13974"/>
                      </a:cubicBezTo>
                      <a:cubicBezTo>
                        <a:pt x="6088" y="13989"/>
                        <a:pt x="6412" y="13999"/>
                        <a:pt x="6734" y="13999"/>
                      </a:cubicBezTo>
                      <a:cubicBezTo>
                        <a:pt x="6965" y="13999"/>
                        <a:pt x="7196" y="13994"/>
                        <a:pt x="7426" y="13983"/>
                      </a:cubicBezTo>
                      <a:cubicBezTo>
                        <a:pt x="7486" y="13980"/>
                        <a:pt x="7554" y="13979"/>
                        <a:pt x="7626" y="13979"/>
                      </a:cubicBezTo>
                      <a:cubicBezTo>
                        <a:pt x="7694" y="13979"/>
                        <a:pt x="7765" y="13980"/>
                        <a:pt x="7839" y="13980"/>
                      </a:cubicBezTo>
                      <a:cubicBezTo>
                        <a:pt x="8212" y="13980"/>
                        <a:pt x="8643" y="13966"/>
                        <a:pt x="8872" y="13794"/>
                      </a:cubicBezTo>
                      <a:cubicBezTo>
                        <a:pt x="8952" y="14665"/>
                        <a:pt x="9186" y="15527"/>
                        <a:pt x="9698" y="16237"/>
                      </a:cubicBezTo>
                      <a:cubicBezTo>
                        <a:pt x="10281" y="17027"/>
                        <a:pt x="11089" y="17287"/>
                        <a:pt x="11996" y="17547"/>
                      </a:cubicBezTo>
                      <a:cubicBezTo>
                        <a:pt x="11808" y="17889"/>
                        <a:pt x="11637" y="18239"/>
                        <a:pt x="11476" y="18589"/>
                      </a:cubicBezTo>
                      <a:cubicBezTo>
                        <a:pt x="11673" y="18580"/>
                        <a:pt x="11835" y="18445"/>
                        <a:pt x="11987" y="18320"/>
                      </a:cubicBezTo>
                      <a:cubicBezTo>
                        <a:pt x="12643" y="17754"/>
                        <a:pt x="13280" y="17188"/>
                        <a:pt x="13909" y="16596"/>
                      </a:cubicBezTo>
                      <a:cubicBezTo>
                        <a:pt x="13388" y="15850"/>
                        <a:pt x="12858" y="15060"/>
                        <a:pt x="12760" y="14162"/>
                      </a:cubicBezTo>
                      <a:cubicBezTo>
                        <a:pt x="12706" y="13650"/>
                        <a:pt x="12822" y="13139"/>
                        <a:pt x="12885" y="12645"/>
                      </a:cubicBezTo>
                      <a:cubicBezTo>
                        <a:pt x="12966" y="11962"/>
                        <a:pt x="13092" y="11298"/>
                        <a:pt x="13083" y="10606"/>
                      </a:cubicBezTo>
                      <a:cubicBezTo>
                        <a:pt x="13056" y="9888"/>
                        <a:pt x="12993" y="9179"/>
                        <a:pt x="12903" y="8469"/>
                      </a:cubicBezTo>
                      <a:cubicBezTo>
                        <a:pt x="12804" y="7688"/>
                        <a:pt x="12670" y="6925"/>
                        <a:pt x="12490" y="6171"/>
                      </a:cubicBezTo>
                      <a:cubicBezTo>
                        <a:pt x="12158" y="4770"/>
                        <a:pt x="11835" y="3333"/>
                        <a:pt x="11188" y="2040"/>
                      </a:cubicBezTo>
                      <a:cubicBezTo>
                        <a:pt x="12150" y="1458"/>
                        <a:pt x="11725" y="1"/>
                        <a:pt x="10628"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8041918" y="3238775"/>
                  <a:ext cx="94084" cy="106909"/>
                </a:xfrm>
                <a:custGeom>
                  <a:avLst/>
                  <a:gdLst/>
                  <a:ahLst/>
                  <a:cxnLst/>
                  <a:rect l="l" t="t" r="r" b="b"/>
                  <a:pathLst>
                    <a:path w="917" h="1042" extrusionOk="0">
                      <a:moveTo>
                        <a:pt x="459" y="0"/>
                      </a:moveTo>
                      <a:cubicBezTo>
                        <a:pt x="279" y="27"/>
                        <a:pt x="135" y="153"/>
                        <a:pt x="73" y="323"/>
                      </a:cubicBezTo>
                      <a:cubicBezTo>
                        <a:pt x="28" y="458"/>
                        <a:pt x="1" y="602"/>
                        <a:pt x="10" y="746"/>
                      </a:cubicBezTo>
                      <a:cubicBezTo>
                        <a:pt x="216" y="826"/>
                        <a:pt x="423" y="925"/>
                        <a:pt x="629" y="1042"/>
                      </a:cubicBezTo>
                      <a:cubicBezTo>
                        <a:pt x="710" y="952"/>
                        <a:pt x="782" y="862"/>
                        <a:pt x="836" y="754"/>
                      </a:cubicBezTo>
                      <a:cubicBezTo>
                        <a:pt x="917" y="602"/>
                        <a:pt x="917" y="422"/>
                        <a:pt x="863" y="261"/>
                      </a:cubicBezTo>
                      <a:cubicBezTo>
                        <a:pt x="791" y="99"/>
                        <a:pt x="629" y="0"/>
                        <a:pt x="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7382297" y="3248214"/>
                  <a:ext cx="118913" cy="111321"/>
                </a:xfrm>
                <a:custGeom>
                  <a:avLst/>
                  <a:gdLst/>
                  <a:ahLst/>
                  <a:cxnLst/>
                  <a:rect l="l" t="t" r="r" b="b"/>
                  <a:pathLst>
                    <a:path w="1159" h="1085" extrusionOk="0">
                      <a:moveTo>
                        <a:pt x="438" y="0"/>
                      </a:moveTo>
                      <a:cubicBezTo>
                        <a:pt x="412" y="0"/>
                        <a:pt x="386" y="2"/>
                        <a:pt x="360" y="7"/>
                      </a:cubicBezTo>
                      <a:cubicBezTo>
                        <a:pt x="198" y="43"/>
                        <a:pt x="72" y="160"/>
                        <a:pt x="36" y="321"/>
                      </a:cubicBezTo>
                      <a:cubicBezTo>
                        <a:pt x="1" y="483"/>
                        <a:pt x="45" y="645"/>
                        <a:pt x="144" y="770"/>
                      </a:cubicBezTo>
                      <a:cubicBezTo>
                        <a:pt x="270" y="905"/>
                        <a:pt x="432" y="1004"/>
                        <a:pt x="602" y="1067"/>
                      </a:cubicBezTo>
                      <a:cubicBezTo>
                        <a:pt x="620" y="1076"/>
                        <a:pt x="638" y="1085"/>
                        <a:pt x="656" y="1085"/>
                      </a:cubicBezTo>
                      <a:cubicBezTo>
                        <a:pt x="818" y="959"/>
                        <a:pt x="979" y="842"/>
                        <a:pt x="1159" y="743"/>
                      </a:cubicBezTo>
                      <a:cubicBezTo>
                        <a:pt x="1132" y="662"/>
                        <a:pt x="1105" y="591"/>
                        <a:pt x="1060" y="528"/>
                      </a:cubicBezTo>
                      <a:cubicBezTo>
                        <a:pt x="988" y="384"/>
                        <a:pt x="898" y="258"/>
                        <a:pt x="791" y="151"/>
                      </a:cubicBezTo>
                      <a:cubicBezTo>
                        <a:pt x="694" y="54"/>
                        <a:pt x="566" y="0"/>
                        <a:pt x="4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7280004" y="4163719"/>
                  <a:ext cx="1066937" cy="640429"/>
                </a:xfrm>
                <a:custGeom>
                  <a:avLst/>
                  <a:gdLst/>
                  <a:ahLst/>
                  <a:cxnLst/>
                  <a:rect l="l" t="t" r="r" b="b"/>
                  <a:pathLst>
                    <a:path w="10399" h="6242" extrusionOk="0">
                      <a:moveTo>
                        <a:pt x="10345" y="0"/>
                      </a:moveTo>
                      <a:cubicBezTo>
                        <a:pt x="8365" y="329"/>
                        <a:pt x="6367" y="495"/>
                        <a:pt x="4367" y="495"/>
                      </a:cubicBezTo>
                      <a:cubicBezTo>
                        <a:pt x="3139" y="495"/>
                        <a:pt x="1910" y="432"/>
                        <a:pt x="683" y="306"/>
                      </a:cubicBezTo>
                      <a:cubicBezTo>
                        <a:pt x="620" y="925"/>
                        <a:pt x="602" y="1509"/>
                        <a:pt x="513" y="2120"/>
                      </a:cubicBezTo>
                      <a:cubicBezTo>
                        <a:pt x="414" y="2847"/>
                        <a:pt x="270" y="3565"/>
                        <a:pt x="91" y="4266"/>
                      </a:cubicBezTo>
                      <a:cubicBezTo>
                        <a:pt x="64" y="4373"/>
                        <a:pt x="28" y="4490"/>
                        <a:pt x="1" y="4598"/>
                      </a:cubicBezTo>
                      <a:cubicBezTo>
                        <a:pt x="270" y="4813"/>
                        <a:pt x="575" y="4993"/>
                        <a:pt x="899" y="5137"/>
                      </a:cubicBezTo>
                      <a:cubicBezTo>
                        <a:pt x="1411" y="5379"/>
                        <a:pt x="1949" y="5568"/>
                        <a:pt x="2497" y="5720"/>
                      </a:cubicBezTo>
                      <a:cubicBezTo>
                        <a:pt x="2748" y="5235"/>
                        <a:pt x="3009" y="4706"/>
                        <a:pt x="3072" y="4221"/>
                      </a:cubicBezTo>
                      <a:cubicBezTo>
                        <a:pt x="3395" y="4236"/>
                        <a:pt x="3719" y="4246"/>
                        <a:pt x="4042" y="4246"/>
                      </a:cubicBezTo>
                      <a:cubicBezTo>
                        <a:pt x="4276" y="4246"/>
                        <a:pt x="4509" y="4241"/>
                        <a:pt x="4742" y="4230"/>
                      </a:cubicBezTo>
                      <a:cubicBezTo>
                        <a:pt x="4801" y="4227"/>
                        <a:pt x="4867" y="4226"/>
                        <a:pt x="4939" y="4226"/>
                      </a:cubicBezTo>
                      <a:cubicBezTo>
                        <a:pt x="5005" y="4226"/>
                        <a:pt x="5076" y="4227"/>
                        <a:pt x="5150" y="4227"/>
                      </a:cubicBezTo>
                      <a:cubicBezTo>
                        <a:pt x="5519" y="4227"/>
                        <a:pt x="5950" y="4213"/>
                        <a:pt x="6179" y="4041"/>
                      </a:cubicBezTo>
                      <a:cubicBezTo>
                        <a:pt x="6250" y="4804"/>
                        <a:pt x="6448" y="5586"/>
                        <a:pt x="6852" y="6241"/>
                      </a:cubicBezTo>
                      <a:cubicBezTo>
                        <a:pt x="7220" y="6187"/>
                        <a:pt x="7579" y="6106"/>
                        <a:pt x="7939" y="6008"/>
                      </a:cubicBezTo>
                      <a:cubicBezTo>
                        <a:pt x="8729" y="5783"/>
                        <a:pt x="9501" y="5505"/>
                        <a:pt x="10255" y="5173"/>
                      </a:cubicBezTo>
                      <a:cubicBezTo>
                        <a:pt x="10156" y="4921"/>
                        <a:pt x="10103" y="4670"/>
                        <a:pt x="10067" y="4409"/>
                      </a:cubicBezTo>
                      <a:cubicBezTo>
                        <a:pt x="10013" y="3906"/>
                        <a:pt x="10129" y="3386"/>
                        <a:pt x="10192" y="2892"/>
                      </a:cubicBezTo>
                      <a:cubicBezTo>
                        <a:pt x="10282" y="2209"/>
                        <a:pt x="10399" y="1545"/>
                        <a:pt x="10390" y="853"/>
                      </a:cubicBezTo>
                      <a:cubicBezTo>
                        <a:pt x="10390" y="566"/>
                        <a:pt x="10372" y="288"/>
                        <a:pt x="103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7345463" y="4163719"/>
                  <a:ext cx="999632" cy="114296"/>
                </a:xfrm>
                <a:custGeom>
                  <a:avLst/>
                  <a:gdLst/>
                  <a:ahLst/>
                  <a:cxnLst/>
                  <a:rect l="l" t="t" r="r" b="b"/>
                  <a:pathLst>
                    <a:path w="9743" h="1114" extrusionOk="0">
                      <a:moveTo>
                        <a:pt x="9707" y="0"/>
                      </a:moveTo>
                      <a:cubicBezTo>
                        <a:pt x="7727" y="329"/>
                        <a:pt x="5726" y="495"/>
                        <a:pt x="3725" y="495"/>
                      </a:cubicBezTo>
                      <a:cubicBezTo>
                        <a:pt x="2497" y="495"/>
                        <a:pt x="1268" y="432"/>
                        <a:pt x="45" y="306"/>
                      </a:cubicBezTo>
                      <a:cubicBezTo>
                        <a:pt x="27" y="494"/>
                        <a:pt x="9" y="674"/>
                        <a:pt x="0" y="853"/>
                      </a:cubicBezTo>
                      <a:cubicBezTo>
                        <a:pt x="342" y="916"/>
                        <a:pt x="701" y="934"/>
                        <a:pt x="1024" y="979"/>
                      </a:cubicBezTo>
                      <a:cubicBezTo>
                        <a:pt x="1536" y="1042"/>
                        <a:pt x="2066" y="1087"/>
                        <a:pt x="2568" y="1105"/>
                      </a:cubicBezTo>
                      <a:cubicBezTo>
                        <a:pt x="2840" y="1110"/>
                        <a:pt x="3112" y="1113"/>
                        <a:pt x="3384" y="1113"/>
                      </a:cubicBezTo>
                      <a:cubicBezTo>
                        <a:pt x="4887" y="1113"/>
                        <a:pt x="6386" y="1028"/>
                        <a:pt x="7884" y="853"/>
                      </a:cubicBezTo>
                      <a:cubicBezTo>
                        <a:pt x="8441" y="791"/>
                        <a:pt x="8998" y="710"/>
                        <a:pt x="9545" y="593"/>
                      </a:cubicBezTo>
                      <a:cubicBezTo>
                        <a:pt x="9581" y="584"/>
                        <a:pt x="9653" y="575"/>
                        <a:pt x="9743" y="566"/>
                      </a:cubicBezTo>
                      <a:cubicBezTo>
                        <a:pt x="9734" y="378"/>
                        <a:pt x="9725" y="189"/>
                        <a:pt x="9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7936957" y="4600387"/>
                  <a:ext cx="402602" cy="207355"/>
                </a:xfrm>
                <a:custGeom>
                  <a:avLst/>
                  <a:gdLst/>
                  <a:ahLst/>
                  <a:cxnLst/>
                  <a:rect l="l" t="t" r="r" b="b"/>
                  <a:pathLst>
                    <a:path w="3924" h="2021" extrusionOk="0">
                      <a:moveTo>
                        <a:pt x="3726" y="1"/>
                      </a:moveTo>
                      <a:cubicBezTo>
                        <a:pt x="2559" y="566"/>
                        <a:pt x="1275" y="917"/>
                        <a:pt x="0" y="1213"/>
                      </a:cubicBezTo>
                      <a:cubicBezTo>
                        <a:pt x="90" y="1491"/>
                        <a:pt x="225" y="1761"/>
                        <a:pt x="377" y="2021"/>
                      </a:cubicBezTo>
                      <a:cubicBezTo>
                        <a:pt x="763" y="1967"/>
                        <a:pt x="1140" y="1886"/>
                        <a:pt x="1518" y="1779"/>
                      </a:cubicBezTo>
                      <a:cubicBezTo>
                        <a:pt x="2344" y="1554"/>
                        <a:pt x="3143" y="1258"/>
                        <a:pt x="3924" y="908"/>
                      </a:cubicBezTo>
                      <a:cubicBezTo>
                        <a:pt x="3834" y="656"/>
                        <a:pt x="3762" y="387"/>
                        <a:pt x="3735" y="117"/>
                      </a:cubicBezTo>
                      <a:cubicBezTo>
                        <a:pt x="3735" y="81"/>
                        <a:pt x="3726" y="37"/>
                        <a:pt x="37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7269949" y="4557089"/>
                  <a:ext cx="312417" cy="200070"/>
                </a:xfrm>
                <a:custGeom>
                  <a:avLst/>
                  <a:gdLst/>
                  <a:ahLst/>
                  <a:cxnLst/>
                  <a:rect l="l" t="t" r="r" b="b"/>
                  <a:pathLst>
                    <a:path w="3045" h="1950" extrusionOk="0">
                      <a:moveTo>
                        <a:pt x="189" y="1"/>
                      </a:moveTo>
                      <a:cubicBezTo>
                        <a:pt x="162" y="135"/>
                        <a:pt x="126" y="270"/>
                        <a:pt x="90" y="396"/>
                      </a:cubicBezTo>
                      <a:cubicBezTo>
                        <a:pt x="63" y="530"/>
                        <a:pt x="27" y="629"/>
                        <a:pt x="0" y="746"/>
                      </a:cubicBezTo>
                      <a:cubicBezTo>
                        <a:pt x="287" y="979"/>
                        <a:pt x="611" y="1177"/>
                        <a:pt x="952" y="1321"/>
                      </a:cubicBezTo>
                      <a:cubicBezTo>
                        <a:pt x="1509" y="1581"/>
                        <a:pt x="2083" y="1787"/>
                        <a:pt x="2667" y="1949"/>
                      </a:cubicBezTo>
                      <a:cubicBezTo>
                        <a:pt x="2802" y="1698"/>
                        <a:pt x="2927" y="1428"/>
                        <a:pt x="3044" y="1168"/>
                      </a:cubicBezTo>
                      <a:cubicBezTo>
                        <a:pt x="2074" y="827"/>
                        <a:pt x="1122" y="441"/>
                        <a:pt x="1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8232653" y="4226716"/>
                  <a:ext cx="118606" cy="286254"/>
                </a:xfrm>
                <a:custGeom>
                  <a:avLst/>
                  <a:gdLst/>
                  <a:ahLst/>
                  <a:cxnLst/>
                  <a:rect l="l" t="t" r="r" b="b"/>
                  <a:pathLst>
                    <a:path w="1156" h="2790" extrusionOk="0">
                      <a:moveTo>
                        <a:pt x="1071" y="1"/>
                      </a:moveTo>
                      <a:cubicBezTo>
                        <a:pt x="1058" y="1"/>
                        <a:pt x="1045" y="5"/>
                        <a:pt x="1033" y="15"/>
                      </a:cubicBezTo>
                      <a:cubicBezTo>
                        <a:pt x="243" y="724"/>
                        <a:pt x="0" y="1946"/>
                        <a:pt x="773" y="2772"/>
                      </a:cubicBezTo>
                      <a:cubicBezTo>
                        <a:pt x="783" y="2784"/>
                        <a:pt x="795" y="2789"/>
                        <a:pt x="808" y="2789"/>
                      </a:cubicBezTo>
                      <a:cubicBezTo>
                        <a:pt x="848" y="2789"/>
                        <a:pt x="886" y="2732"/>
                        <a:pt x="844" y="2691"/>
                      </a:cubicBezTo>
                      <a:cubicBezTo>
                        <a:pt x="117" y="1910"/>
                        <a:pt x="369" y="760"/>
                        <a:pt x="1114" y="96"/>
                      </a:cubicBezTo>
                      <a:cubicBezTo>
                        <a:pt x="1156" y="54"/>
                        <a:pt x="1116" y="1"/>
                        <a:pt x="10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656857" y="3894700"/>
                  <a:ext cx="648637" cy="542754"/>
                </a:xfrm>
                <a:custGeom>
                  <a:avLst/>
                  <a:gdLst/>
                  <a:ahLst/>
                  <a:cxnLst/>
                  <a:rect l="l" t="t" r="r" b="b"/>
                  <a:pathLst>
                    <a:path w="6322" h="5290" extrusionOk="0">
                      <a:moveTo>
                        <a:pt x="5505" y="0"/>
                      </a:moveTo>
                      <a:cubicBezTo>
                        <a:pt x="4782" y="1487"/>
                        <a:pt x="3150" y="2478"/>
                        <a:pt x="1502" y="2478"/>
                      </a:cubicBezTo>
                      <a:cubicBezTo>
                        <a:pt x="1349" y="2478"/>
                        <a:pt x="1195" y="2469"/>
                        <a:pt x="1042" y="2452"/>
                      </a:cubicBezTo>
                      <a:cubicBezTo>
                        <a:pt x="985" y="2445"/>
                        <a:pt x="922" y="2440"/>
                        <a:pt x="859" y="2440"/>
                      </a:cubicBezTo>
                      <a:cubicBezTo>
                        <a:pt x="674" y="2440"/>
                        <a:pt x="487" y="2484"/>
                        <a:pt x="440" y="2658"/>
                      </a:cubicBezTo>
                      <a:cubicBezTo>
                        <a:pt x="404" y="2820"/>
                        <a:pt x="557" y="2982"/>
                        <a:pt x="719" y="3044"/>
                      </a:cubicBezTo>
                      <a:cubicBezTo>
                        <a:pt x="889" y="3116"/>
                        <a:pt x="1069" y="3134"/>
                        <a:pt x="1204" y="3251"/>
                      </a:cubicBezTo>
                      <a:cubicBezTo>
                        <a:pt x="916" y="3395"/>
                        <a:pt x="656" y="3583"/>
                        <a:pt x="413" y="3799"/>
                      </a:cubicBezTo>
                      <a:cubicBezTo>
                        <a:pt x="207" y="3996"/>
                        <a:pt x="0" y="4266"/>
                        <a:pt x="72" y="4553"/>
                      </a:cubicBezTo>
                      <a:cubicBezTo>
                        <a:pt x="126" y="4697"/>
                        <a:pt x="216" y="4831"/>
                        <a:pt x="351" y="4921"/>
                      </a:cubicBezTo>
                      <a:cubicBezTo>
                        <a:pt x="671" y="5176"/>
                        <a:pt x="1086" y="5289"/>
                        <a:pt x="1505" y="5289"/>
                      </a:cubicBezTo>
                      <a:cubicBezTo>
                        <a:pt x="1602" y="5289"/>
                        <a:pt x="1700" y="5283"/>
                        <a:pt x="1796" y="5271"/>
                      </a:cubicBezTo>
                      <a:cubicBezTo>
                        <a:pt x="2299" y="5200"/>
                        <a:pt x="2784" y="5029"/>
                        <a:pt x="3224" y="4769"/>
                      </a:cubicBezTo>
                      <a:cubicBezTo>
                        <a:pt x="4517" y="4086"/>
                        <a:pt x="5675" y="3413"/>
                        <a:pt x="6322" y="2030"/>
                      </a:cubicBezTo>
                      <a:lnTo>
                        <a:pt x="5505" y="0"/>
                      </a:ln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8032684" y="3853249"/>
                  <a:ext cx="210227" cy="234133"/>
                </a:xfrm>
                <a:custGeom>
                  <a:avLst/>
                  <a:gdLst/>
                  <a:ahLst/>
                  <a:cxnLst/>
                  <a:rect l="l" t="t" r="r" b="b"/>
                  <a:pathLst>
                    <a:path w="2049" h="2282" extrusionOk="0">
                      <a:moveTo>
                        <a:pt x="2048" y="0"/>
                      </a:moveTo>
                      <a:cubicBezTo>
                        <a:pt x="2030" y="0"/>
                        <a:pt x="1976" y="162"/>
                        <a:pt x="1842" y="404"/>
                      </a:cubicBezTo>
                      <a:cubicBezTo>
                        <a:pt x="1653" y="728"/>
                        <a:pt x="1438" y="1015"/>
                        <a:pt x="1177" y="1275"/>
                      </a:cubicBezTo>
                      <a:cubicBezTo>
                        <a:pt x="917" y="1527"/>
                        <a:pt x="638" y="1769"/>
                        <a:pt x="351" y="1994"/>
                      </a:cubicBezTo>
                      <a:cubicBezTo>
                        <a:pt x="225" y="2075"/>
                        <a:pt x="109" y="2173"/>
                        <a:pt x="1" y="2281"/>
                      </a:cubicBezTo>
                      <a:cubicBezTo>
                        <a:pt x="136" y="2218"/>
                        <a:pt x="270" y="2138"/>
                        <a:pt x="396" y="2048"/>
                      </a:cubicBezTo>
                      <a:cubicBezTo>
                        <a:pt x="701" y="1841"/>
                        <a:pt x="989" y="1599"/>
                        <a:pt x="1249" y="1338"/>
                      </a:cubicBezTo>
                      <a:cubicBezTo>
                        <a:pt x="1509" y="1078"/>
                        <a:pt x="1734" y="773"/>
                        <a:pt x="1896" y="440"/>
                      </a:cubicBezTo>
                      <a:cubicBezTo>
                        <a:pt x="1976" y="306"/>
                        <a:pt x="2021" y="162"/>
                        <a:pt x="2048" y="0"/>
                      </a:cubicBezTo>
                      <a:close/>
                    </a:path>
                  </a:pathLst>
                </a:custGeom>
                <a:solidFill>
                  <a:srgbClr val="FCF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8225266" y="4081741"/>
                  <a:ext cx="93161" cy="135637"/>
                </a:xfrm>
                <a:custGeom>
                  <a:avLst/>
                  <a:gdLst/>
                  <a:ahLst/>
                  <a:cxnLst/>
                  <a:rect l="l" t="t" r="r" b="b"/>
                  <a:pathLst>
                    <a:path w="908" h="1322" extrusionOk="0">
                      <a:moveTo>
                        <a:pt x="888" y="0"/>
                      </a:moveTo>
                      <a:cubicBezTo>
                        <a:pt x="859" y="0"/>
                        <a:pt x="743" y="328"/>
                        <a:pt x="503" y="692"/>
                      </a:cubicBezTo>
                      <a:cubicBezTo>
                        <a:pt x="261" y="1060"/>
                        <a:pt x="1" y="1302"/>
                        <a:pt x="28" y="1320"/>
                      </a:cubicBezTo>
                      <a:cubicBezTo>
                        <a:pt x="28" y="1321"/>
                        <a:pt x="29" y="1321"/>
                        <a:pt x="31" y="1321"/>
                      </a:cubicBezTo>
                      <a:cubicBezTo>
                        <a:pt x="68" y="1321"/>
                        <a:pt x="351" y="1108"/>
                        <a:pt x="584" y="746"/>
                      </a:cubicBezTo>
                      <a:cubicBezTo>
                        <a:pt x="827" y="359"/>
                        <a:pt x="907" y="0"/>
                        <a:pt x="890" y="0"/>
                      </a:cubicBezTo>
                      <a:cubicBezTo>
                        <a:pt x="889" y="0"/>
                        <a:pt x="889" y="0"/>
                        <a:pt x="888" y="0"/>
                      </a:cubicBezTo>
                      <a:close/>
                    </a:path>
                  </a:pathLst>
                </a:custGeom>
                <a:solidFill>
                  <a:srgbClr val="FCF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2"/>
              <p:cNvGrpSpPr/>
              <p:nvPr/>
            </p:nvGrpSpPr>
            <p:grpSpPr>
              <a:xfrm>
                <a:off x="7956653" y="3604042"/>
                <a:ext cx="694812" cy="370489"/>
                <a:chOff x="7442216" y="3521542"/>
                <a:chExt cx="694812" cy="370489"/>
              </a:xfrm>
            </p:grpSpPr>
            <p:sp>
              <p:nvSpPr>
                <p:cNvPr id="92" name="Google Shape;92;p2"/>
                <p:cNvSpPr/>
                <p:nvPr/>
              </p:nvSpPr>
              <p:spPr>
                <a:xfrm>
                  <a:off x="7566568" y="3552527"/>
                  <a:ext cx="373156" cy="339503"/>
                </a:xfrm>
                <a:custGeom>
                  <a:avLst/>
                  <a:gdLst/>
                  <a:ahLst/>
                  <a:cxnLst/>
                  <a:rect l="l" t="t" r="r" b="b"/>
                  <a:pathLst>
                    <a:path w="3637" h="3309" extrusionOk="0">
                      <a:moveTo>
                        <a:pt x="1803" y="0"/>
                      </a:moveTo>
                      <a:cubicBezTo>
                        <a:pt x="1727" y="0"/>
                        <a:pt x="1653" y="2"/>
                        <a:pt x="1581" y="4"/>
                      </a:cubicBezTo>
                      <a:cubicBezTo>
                        <a:pt x="970" y="13"/>
                        <a:pt x="378" y="274"/>
                        <a:pt x="198" y="902"/>
                      </a:cubicBezTo>
                      <a:cubicBezTo>
                        <a:pt x="0" y="1638"/>
                        <a:pt x="216" y="2429"/>
                        <a:pt x="764" y="2967"/>
                      </a:cubicBezTo>
                      <a:cubicBezTo>
                        <a:pt x="989" y="3176"/>
                        <a:pt x="1290" y="3300"/>
                        <a:pt x="1602" y="3300"/>
                      </a:cubicBezTo>
                      <a:cubicBezTo>
                        <a:pt x="1613" y="3300"/>
                        <a:pt x="1624" y="3300"/>
                        <a:pt x="1635" y="3300"/>
                      </a:cubicBezTo>
                      <a:cubicBezTo>
                        <a:pt x="1698" y="3306"/>
                        <a:pt x="1763" y="3309"/>
                        <a:pt x="1828" y="3309"/>
                      </a:cubicBezTo>
                      <a:cubicBezTo>
                        <a:pt x="1947" y="3309"/>
                        <a:pt x="2066" y="3299"/>
                        <a:pt x="2182" y="3282"/>
                      </a:cubicBezTo>
                      <a:cubicBezTo>
                        <a:pt x="2811" y="3147"/>
                        <a:pt x="3314" y="2581"/>
                        <a:pt x="3538" y="1998"/>
                      </a:cubicBezTo>
                      <a:cubicBezTo>
                        <a:pt x="3637" y="1647"/>
                        <a:pt x="3628" y="1288"/>
                        <a:pt x="3511" y="947"/>
                      </a:cubicBezTo>
                      <a:cubicBezTo>
                        <a:pt x="3448" y="714"/>
                        <a:pt x="3323" y="516"/>
                        <a:pt x="3143" y="354"/>
                      </a:cubicBezTo>
                      <a:cubicBezTo>
                        <a:pt x="2788" y="61"/>
                        <a:pt x="2267" y="0"/>
                        <a:pt x="18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7483667" y="3530776"/>
                  <a:ext cx="108756" cy="113578"/>
                </a:xfrm>
                <a:custGeom>
                  <a:avLst/>
                  <a:gdLst/>
                  <a:ahLst/>
                  <a:cxnLst/>
                  <a:rect l="l" t="t" r="r" b="b"/>
                  <a:pathLst>
                    <a:path w="1060" h="1107" extrusionOk="0">
                      <a:moveTo>
                        <a:pt x="72" y="1"/>
                      </a:moveTo>
                      <a:cubicBezTo>
                        <a:pt x="63" y="1"/>
                        <a:pt x="18" y="135"/>
                        <a:pt x="0" y="360"/>
                      </a:cubicBezTo>
                      <a:cubicBezTo>
                        <a:pt x="0" y="504"/>
                        <a:pt x="18" y="638"/>
                        <a:pt x="81" y="764"/>
                      </a:cubicBezTo>
                      <a:cubicBezTo>
                        <a:pt x="117" y="836"/>
                        <a:pt x="162" y="908"/>
                        <a:pt x="216" y="970"/>
                      </a:cubicBezTo>
                      <a:cubicBezTo>
                        <a:pt x="279" y="1042"/>
                        <a:pt x="368" y="1087"/>
                        <a:pt x="467" y="1105"/>
                      </a:cubicBezTo>
                      <a:cubicBezTo>
                        <a:pt x="480" y="1106"/>
                        <a:pt x="492" y="1107"/>
                        <a:pt x="504" y="1107"/>
                      </a:cubicBezTo>
                      <a:cubicBezTo>
                        <a:pt x="590" y="1107"/>
                        <a:pt x="675" y="1079"/>
                        <a:pt x="746" y="1024"/>
                      </a:cubicBezTo>
                      <a:cubicBezTo>
                        <a:pt x="808" y="970"/>
                        <a:pt x="862" y="899"/>
                        <a:pt x="907" y="827"/>
                      </a:cubicBezTo>
                      <a:cubicBezTo>
                        <a:pt x="970" y="710"/>
                        <a:pt x="1015" y="584"/>
                        <a:pt x="1033" y="441"/>
                      </a:cubicBezTo>
                      <a:cubicBezTo>
                        <a:pt x="1060" y="216"/>
                        <a:pt x="997" y="81"/>
                        <a:pt x="979" y="81"/>
                      </a:cubicBezTo>
                      <a:cubicBezTo>
                        <a:pt x="961" y="81"/>
                        <a:pt x="988" y="225"/>
                        <a:pt x="943" y="432"/>
                      </a:cubicBezTo>
                      <a:cubicBezTo>
                        <a:pt x="916" y="548"/>
                        <a:pt x="871" y="665"/>
                        <a:pt x="808" y="764"/>
                      </a:cubicBezTo>
                      <a:cubicBezTo>
                        <a:pt x="733" y="873"/>
                        <a:pt x="627" y="981"/>
                        <a:pt x="511" y="981"/>
                      </a:cubicBezTo>
                      <a:cubicBezTo>
                        <a:pt x="502" y="981"/>
                        <a:pt x="494" y="981"/>
                        <a:pt x="485" y="979"/>
                      </a:cubicBezTo>
                      <a:cubicBezTo>
                        <a:pt x="350" y="943"/>
                        <a:pt x="234" y="845"/>
                        <a:pt x="180" y="710"/>
                      </a:cubicBezTo>
                      <a:cubicBezTo>
                        <a:pt x="126" y="602"/>
                        <a:pt x="99" y="486"/>
                        <a:pt x="90" y="360"/>
                      </a:cubicBezTo>
                      <a:cubicBezTo>
                        <a:pt x="81" y="144"/>
                        <a:pt x="90" y="1"/>
                        <a:pt x="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7916745" y="3521542"/>
                  <a:ext cx="116041" cy="121478"/>
                </a:xfrm>
                <a:custGeom>
                  <a:avLst/>
                  <a:gdLst/>
                  <a:ahLst/>
                  <a:cxnLst/>
                  <a:rect l="l" t="t" r="r" b="b"/>
                  <a:pathLst>
                    <a:path w="1131" h="1184" extrusionOk="0">
                      <a:moveTo>
                        <a:pt x="1023" y="1"/>
                      </a:moveTo>
                      <a:cubicBezTo>
                        <a:pt x="996" y="1"/>
                        <a:pt x="1023" y="154"/>
                        <a:pt x="1023" y="396"/>
                      </a:cubicBezTo>
                      <a:cubicBezTo>
                        <a:pt x="1023" y="531"/>
                        <a:pt x="996" y="656"/>
                        <a:pt x="933" y="782"/>
                      </a:cubicBezTo>
                      <a:cubicBezTo>
                        <a:pt x="879" y="926"/>
                        <a:pt x="745" y="1025"/>
                        <a:pt x="592" y="1051"/>
                      </a:cubicBezTo>
                      <a:cubicBezTo>
                        <a:pt x="573" y="1056"/>
                        <a:pt x="553" y="1059"/>
                        <a:pt x="533" y="1059"/>
                      </a:cubicBezTo>
                      <a:cubicBezTo>
                        <a:pt x="478" y="1059"/>
                        <a:pt x="423" y="1042"/>
                        <a:pt x="377" y="1016"/>
                      </a:cubicBezTo>
                      <a:cubicBezTo>
                        <a:pt x="314" y="971"/>
                        <a:pt x="269" y="917"/>
                        <a:pt x="233" y="854"/>
                      </a:cubicBezTo>
                      <a:cubicBezTo>
                        <a:pt x="179" y="728"/>
                        <a:pt x="134" y="594"/>
                        <a:pt x="116" y="459"/>
                      </a:cubicBezTo>
                      <a:cubicBezTo>
                        <a:pt x="98" y="333"/>
                        <a:pt x="89" y="207"/>
                        <a:pt x="89" y="82"/>
                      </a:cubicBezTo>
                      <a:cubicBezTo>
                        <a:pt x="89" y="81"/>
                        <a:pt x="89" y="81"/>
                        <a:pt x="88" y="81"/>
                      </a:cubicBezTo>
                      <a:cubicBezTo>
                        <a:pt x="76" y="81"/>
                        <a:pt x="0" y="232"/>
                        <a:pt x="26" y="477"/>
                      </a:cubicBezTo>
                      <a:cubicBezTo>
                        <a:pt x="35" y="620"/>
                        <a:pt x="80" y="764"/>
                        <a:pt x="134" y="899"/>
                      </a:cubicBezTo>
                      <a:cubicBezTo>
                        <a:pt x="179" y="989"/>
                        <a:pt x="242" y="1060"/>
                        <a:pt x="314" y="1114"/>
                      </a:cubicBezTo>
                      <a:cubicBezTo>
                        <a:pt x="382" y="1162"/>
                        <a:pt x="460" y="1184"/>
                        <a:pt x="541" y="1184"/>
                      </a:cubicBezTo>
                      <a:cubicBezTo>
                        <a:pt x="567" y="1184"/>
                        <a:pt x="593" y="1182"/>
                        <a:pt x="619" y="1177"/>
                      </a:cubicBezTo>
                      <a:cubicBezTo>
                        <a:pt x="718" y="1168"/>
                        <a:pt x="817" y="1123"/>
                        <a:pt x="888" y="1051"/>
                      </a:cubicBezTo>
                      <a:cubicBezTo>
                        <a:pt x="960" y="989"/>
                        <a:pt x="1014" y="917"/>
                        <a:pt x="1050" y="827"/>
                      </a:cubicBezTo>
                      <a:cubicBezTo>
                        <a:pt x="1104" y="692"/>
                        <a:pt x="1131" y="540"/>
                        <a:pt x="1113" y="387"/>
                      </a:cubicBezTo>
                      <a:cubicBezTo>
                        <a:pt x="1086" y="145"/>
                        <a:pt x="1032" y="1"/>
                        <a:pt x="1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7741605" y="3701914"/>
                  <a:ext cx="5643" cy="47504"/>
                </a:xfrm>
                <a:custGeom>
                  <a:avLst/>
                  <a:gdLst/>
                  <a:ahLst/>
                  <a:cxnLst/>
                  <a:rect l="l" t="t" r="r" b="b"/>
                  <a:pathLst>
                    <a:path w="55" h="463" extrusionOk="0">
                      <a:moveTo>
                        <a:pt x="31" y="1"/>
                      </a:moveTo>
                      <a:cubicBezTo>
                        <a:pt x="18" y="1"/>
                        <a:pt x="5" y="7"/>
                        <a:pt x="0" y="21"/>
                      </a:cubicBezTo>
                      <a:lnTo>
                        <a:pt x="0" y="443"/>
                      </a:lnTo>
                      <a:cubicBezTo>
                        <a:pt x="5" y="456"/>
                        <a:pt x="18" y="463"/>
                        <a:pt x="31" y="463"/>
                      </a:cubicBezTo>
                      <a:cubicBezTo>
                        <a:pt x="43" y="463"/>
                        <a:pt x="54" y="456"/>
                        <a:pt x="54" y="443"/>
                      </a:cubicBezTo>
                      <a:lnTo>
                        <a:pt x="54" y="21"/>
                      </a:lnTo>
                      <a:cubicBezTo>
                        <a:pt x="54" y="7"/>
                        <a:pt x="43" y="1"/>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7688150" y="3704889"/>
                  <a:ext cx="112552" cy="47401"/>
                </a:xfrm>
                <a:custGeom>
                  <a:avLst/>
                  <a:gdLst/>
                  <a:ahLst/>
                  <a:cxnLst/>
                  <a:rect l="l" t="t" r="r" b="b"/>
                  <a:pathLst>
                    <a:path w="1097" h="462" extrusionOk="0">
                      <a:moveTo>
                        <a:pt x="1078" y="1"/>
                      </a:moveTo>
                      <a:cubicBezTo>
                        <a:pt x="1060" y="1"/>
                        <a:pt x="1033" y="64"/>
                        <a:pt x="952" y="153"/>
                      </a:cubicBezTo>
                      <a:cubicBezTo>
                        <a:pt x="844" y="271"/>
                        <a:pt x="693" y="332"/>
                        <a:pt x="542" y="332"/>
                      </a:cubicBezTo>
                      <a:cubicBezTo>
                        <a:pt x="406" y="332"/>
                        <a:pt x="269" y="283"/>
                        <a:pt x="162" y="180"/>
                      </a:cubicBezTo>
                      <a:cubicBezTo>
                        <a:pt x="78" y="113"/>
                        <a:pt x="41" y="45"/>
                        <a:pt x="22" y="45"/>
                      </a:cubicBezTo>
                      <a:cubicBezTo>
                        <a:pt x="21" y="45"/>
                        <a:pt x="20" y="45"/>
                        <a:pt x="19" y="46"/>
                      </a:cubicBezTo>
                      <a:cubicBezTo>
                        <a:pt x="1" y="55"/>
                        <a:pt x="19" y="135"/>
                        <a:pt x="99" y="243"/>
                      </a:cubicBezTo>
                      <a:cubicBezTo>
                        <a:pt x="215" y="389"/>
                        <a:pt x="383" y="461"/>
                        <a:pt x="550" y="461"/>
                      </a:cubicBezTo>
                      <a:cubicBezTo>
                        <a:pt x="731" y="461"/>
                        <a:pt x="912" y="376"/>
                        <a:pt x="1024" y="207"/>
                      </a:cubicBezTo>
                      <a:cubicBezTo>
                        <a:pt x="1096" y="91"/>
                        <a:pt x="1096" y="1"/>
                        <a:pt x="10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7442216" y="3687550"/>
                  <a:ext cx="129071" cy="81772"/>
                </a:xfrm>
                <a:custGeom>
                  <a:avLst/>
                  <a:gdLst/>
                  <a:ahLst/>
                  <a:cxnLst/>
                  <a:rect l="l" t="t" r="r" b="b"/>
                  <a:pathLst>
                    <a:path w="1258" h="797" extrusionOk="0">
                      <a:moveTo>
                        <a:pt x="597" y="0"/>
                      </a:moveTo>
                      <a:cubicBezTo>
                        <a:pt x="495" y="0"/>
                        <a:pt x="400" y="15"/>
                        <a:pt x="332" y="44"/>
                      </a:cubicBezTo>
                      <a:cubicBezTo>
                        <a:pt x="144" y="116"/>
                        <a:pt x="0" y="358"/>
                        <a:pt x="99" y="547"/>
                      </a:cubicBezTo>
                      <a:cubicBezTo>
                        <a:pt x="135" y="610"/>
                        <a:pt x="189" y="664"/>
                        <a:pt x="261" y="709"/>
                      </a:cubicBezTo>
                      <a:cubicBezTo>
                        <a:pt x="373" y="767"/>
                        <a:pt x="496" y="796"/>
                        <a:pt x="620" y="796"/>
                      </a:cubicBezTo>
                      <a:cubicBezTo>
                        <a:pt x="743" y="796"/>
                        <a:pt x="867" y="767"/>
                        <a:pt x="979" y="709"/>
                      </a:cubicBezTo>
                      <a:cubicBezTo>
                        <a:pt x="1132" y="619"/>
                        <a:pt x="1257" y="448"/>
                        <a:pt x="1203" y="286"/>
                      </a:cubicBezTo>
                      <a:cubicBezTo>
                        <a:pt x="1140" y="89"/>
                        <a:pt x="846" y="0"/>
                        <a:pt x="597"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7976561" y="3656872"/>
                  <a:ext cx="160466" cy="83311"/>
                </a:xfrm>
                <a:custGeom>
                  <a:avLst/>
                  <a:gdLst/>
                  <a:ahLst/>
                  <a:cxnLst/>
                  <a:rect l="l" t="t" r="r" b="b"/>
                  <a:pathLst>
                    <a:path w="1564" h="812" extrusionOk="0">
                      <a:moveTo>
                        <a:pt x="576" y="1"/>
                      </a:moveTo>
                      <a:cubicBezTo>
                        <a:pt x="563" y="1"/>
                        <a:pt x="551" y="1"/>
                        <a:pt x="539" y="2"/>
                      </a:cubicBezTo>
                      <a:cubicBezTo>
                        <a:pt x="386" y="11"/>
                        <a:pt x="243" y="65"/>
                        <a:pt x="135" y="172"/>
                      </a:cubicBezTo>
                      <a:cubicBezTo>
                        <a:pt x="27" y="280"/>
                        <a:pt x="0" y="451"/>
                        <a:pt x="72" y="585"/>
                      </a:cubicBezTo>
                      <a:cubicBezTo>
                        <a:pt x="144" y="684"/>
                        <a:pt x="252" y="756"/>
                        <a:pt x="368" y="783"/>
                      </a:cubicBezTo>
                      <a:cubicBezTo>
                        <a:pt x="442" y="802"/>
                        <a:pt x="517" y="812"/>
                        <a:pt x="593" y="812"/>
                      </a:cubicBezTo>
                      <a:cubicBezTo>
                        <a:pt x="692" y="812"/>
                        <a:pt x="792" y="796"/>
                        <a:pt x="889" y="765"/>
                      </a:cubicBezTo>
                      <a:cubicBezTo>
                        <a:pt x="1563" y="511"/>
                        <a:pt x="1059" y="1"/>
                        <a:pt x="576"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7665168" y="3576023"/>
                  <a:ext cx="173291" cy="129481"/>
                </a:xfrm>
                <a:custGeom>
                  <a:avLst/>
                  <a:gdLst/>
                  <a:ahLst/>
                  <a:cxnLst/>
                  <a:rect l="l" t="t" r="r" b="b"/>
                  <a:pathLst>
                    <a:path w="1689" h="1262" extrusionOk="0">
                      <a:moveTo>
                        <a:pt x="820" y="1"/>
                      </a:moveTo>
                      <a:cubicBezTo>
                        <a:pt x="627" y="1"/>
                        <a:pt x="433" y="37"/>
                        <a:pt x="279" y="98"/>
                      </a:cubicBezTo>
                      <a:cubicBezTo>
                        <a:pt x="171" y="134"/>
                        <a:pt x="81" y="215"/>
                        <a:pt x="36" y="323"/>
                      </a:cubicBezTo>
                      <a:cubicBezTo>
                        <a:pt x="18" y="368"/>
                        <a:pt x="9" y="413"/>
                        <a:pt x="9" y="458"/>
                      </a:cubicBezTo>
                      <a:cubicBezTo>
                        <a:pt x="0" y="655"/>
                        <a:pt x="72" y="844"/>
                        <a:pt x="207" y="987"/>
                      </a:cubicBezTo>
                      <a:cubicBezTo>
                        <a:pt x="332" y="1122"/>
                        <a:pt x="503" y="1221"/>
                        <a:pt x="701" y="1248"/>
                      </a:cubicBezTo>
                      <a:cubicBezTo>
                        <a:pt x="736" y="1257"/>
                        <a:pt x="775" y="1261"/>
                        <a:pt x="814" y="1261"/>
                      </a:cubicBezTo>
                      <a:cubicBezTo>
                        <a:pt x="853" y="1261"/>
                        <a:pt x="894" y="1257"/>
                        <a:pt x="934" y="1248"/>
                      </a:cubicBezTo>
                      <a:cubicBezTo>
                        <a:pt x="1087" y="1203"/>
                        <a:pt x="1230" y="1104"/>
                        <a:pt x="1320" y="978"/>
                      </a:cubicBezTo>
                      <a:cubicBezTo>
                        <a:pt x="1509" y="754"/>
                        <a:pt x="1688" y="305"/>
                        <a:pt x="1365" y="125"/>
                      </a:cubicBezTo>
                      <a:cubicBezTo>
                        <a:pt x="1215" y="39"/>
                        <a:pt x="1018" y="1"/>
                        <a:pt x="8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7680045" y="3588745"/>
                  <a:ext cx="80951" cy="35192"/>
                </a:xfrm>
                <a:custGeom>
                  <a:avLst/>
                  <a:gdLst/>
                  <a:ahLst/>
                  <a:cxnLst/>
                  <a:rect l="l" t="t" r="r" b="b"/>
                  <a:pathLst>
                    <a:path w="789" h="343" extrusionOk="0">
                      <a:moveTo>
                        <a:pt x="594" y="0"/>
                      </a:moveTo>
                      <a:cubicBezTo>
                        <a:pt x="412" y="0"/>
                        <a:pt x="238" y="53"/>
                        <a:pt x="80" y="145"/>
                      </a:cubicBezTo>
                      <a:cubicBezTo>
                        <a:pt x="1" y="216"/>
                        <a:pt x="60" y="342"/>
                        <a:pt x="154" y="342"/>
                      </a:cubicBezTo>
                      <a:cubicBezTo>
                        <a:pt x="168" y="342"/>
                        <a:pt x="182" y="339"/>
                        <a:pt x="196" y="334"/>
                      </a:cubicBezTo>
                      <a:lnTo>
                        <a:pt x="196" y="334"/>
                      </a:lnTo>
                      <a:lnTo>
                        <a:pt x="187" y="343"/>
                      </a:lnTo>
                      <a:cubicBezTo>
                        <a:pt x="311" y="269"/>
                        <a:pt x="449" y="225"/>
                        <a:pt x="596" y="225"/>
                      </a:cubicBezTo>
                      <a:cubicBezTo>
                        <a:pt x="609" y="225"/>
                        <a:pt x="623" y="225"/>
                        <a:pt x="636" y="226"/>
                      </a:cubicBezTo>
                      <a:cubicBezTo>
                        <a:pt x="789" y="226"/>
                        <a:pt x="789" y="1"/>
                        <a:pt x="636" y="1"/>
                      </a:cubicBezTo>
                      <a:cubicBezTo>
                        <a:pt x="622" y="1"/>
                        <a:pt x="608" y="0"/>
                        <a:pt x="5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1" name="Google Shape;101;p2"/>
            <p:cNvGrpSpPr/>
            <p:nvPr/>
          </p:nvGrpSpPr>
          <p:grpSpPr>
            <a:xfrm>
              <a:off x="8095780" y="2752775"/>
              <a:ext cx="399935" cy="692951"/>
              <a:chOff x="8095780" y="2752775"/>
              <a:chExt cx="399935" cy="692951"/>
            </a:xfrm>
          </p:grpSpPr>
          <p:grpSp>
            <p:nvGrpSpPr>
              <p:cNvPr id="102" name="Google Shape;102;p2"/>
              <p:cNvGrpSpPr/>
              <p:nvPr/>
            </p:nvGrpSpPr>
            <p:grpSpPr>
              <a:xfrm>
                <a:off x="8095780" y="2880913"/>
                <a:ext cx="399935" cy="564813"/>
                <a:chOff x="8095780" y="2880913"/>
                <a:chExt cx="399935" cy="564813"/>
              </a:xfrm>
            </p:grpSpPr>
            <p:sp>
              <p:nvSpPr>
                <p:cNvPr id="103" name="Google Shape;103;p2"/>
                <p:cNvSpPr/>
                <p:nvPr/>
              </p:nvSpPr>
              <p:spPr>
                <a:xfrm>
                  <a:off x="8095780" y="2880913"/>
                  <a:ext cx="399935" cy="564813"/>
                </a:xfrm>
                <a:custGeom>
                  <a:avLst/>
                  <a:gdLst/>
                  <a:ahLst/>
                  <a:cxnLst/>
                  <a:rect l="l" t="t" r="r" b="b"/>
                  <a:pathLst>
                    <a:path w="3898" h="5505" extrusionOk="0">
                      <a:moveTo>
                        <a:pt x="2191" y="0"/>
                      </a:moveTo>
                      <a:cubicBezTo>
                        <a:pt x="2047" y="126"/>
                        <a:pt x="1967" y="395"/>
                        <a:pt x="1877" y="557"/>
                      </a:cubicBezTo>
                      <a:cubicBezTo>
                        <a:pt x="1769" y="763"/>
                        <a:pt x="1661" y="970"/>
                        <a:pt x="1562" y="1176"/>
                      </a:cubicBezTo>
                      <a:cubicBezTo>
                        <a:pt x="1338" y="1607"/>
                        <a:pt x="1140" y="2056"/>
                        <a:pt x="970" y="2505"/>
                      </a:cubicBezTo>
                      <a:cubicBezTo>
                        <a:pt x="665" y="3331"/>
                        <a:pt x="341" y="4113"/>
                        <a:pt x="18" y="4930"/>
                      </a:cubicBezTo>
                      <a:cubicBezTo>
                        <a:pt x="9" y="4948"/>
                        <a:pt x="0" y="4966"/>
                        <a:pt x="9" y="4993"/>
                      </a:cubicBezTo>
                      <a:cubicBezTo>
                        <a:pt x="18" y="5011"/>
                        <a:pt x="36" y="5029"/>
                        <a:pt x="54" y="5038"/>
                      </a:cubicBezTo>
                      <a:cubicBezTo>
                        <a:pt x="657" y="5344"/>
                        <a:pt x="1320" y="5505"/>
                        <a:pt x="1993" y="5505"/>
                      </a:cubicBezTo>
                      <a:cubicBezTo>
                        <a:pt x="2011" y="5505"/>
                        <a:pt x="2029" y="5505"/>
                        <a:pt x="2047" y="5504"/>
                      </a:cubicBezTo>
                      <a:cubicBezTo>
                        <a:pt x="2164" y="5504"/>
                        <a:pt x="3448" y="5361"/>
                        <a:pt x="3798" y="5199"/>
                      </a:cubicBezTo>
                      <a:cubicBezTo>
                        <a:pt x="3861" y="5172"/>
                        <a:pt x="3897" y="5145"/>
                        <a:pt x="3888" y="5109"/>
                      </a:cubicBezTo>
                      <a:cubicBezTo>
                        <a:pt x="3538" y="3951"/>
                        <a:pt x="3215" y="2811"/>
                        <a:pt x="2784" y="1670"/>
                      </a:cubicBezTo>
                      <a:cubicBezTo>
                        <a:pt x="2577" y="1123"/>
                        <a:pt x="2415" y="548"/>
                        <a:pt x="2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8186069" y="3297266"/>
                  <a:ext cx="289332" cy="147539"/>
                </a:xfrm>
                <a:custGeom>
                  <a:avLst/>
                  <a:gdLst/>
                  <a:ahLst/>
                  <a:cxnLst/>
                  <a:rect l="l" t="t" r="r" b="b"/>
                  <a:pathLst>
                    <a:path w="2820" h="1438" extrusionOk="0">
                      <a:moveTo>
                        <a:pt x="2694" y="1"/>
                      </a:moveTo>
                      <a:cubicBezTo>
                        <a:pt x="1841" y="513"/>
                        <a:pt x="934" y="953"/>
                        <a:pt x="0" y="1303"/>
                      </a:cubicBezTo>
                      <a:cubicBezTo>
                        <a:pt x="278" y="1375"/>
                        <a:pt x="557" y="1419"/>
                        <a:pt x="844" y="1437"/>
                      </a:cubicBezTo>
                      <a:cubicBezTo>
                        <a:pt x="1526" y="1150"/>
                        <a:pt x="2182" y="818"/>
                        <a:pt x="2820" y="432"/>
                      </a:cubicBezTo>
                      <a:cubicBezTo>
                        <a:pt x="2775" y="288"/>
                        <a:pt x="2730" y="144"/>
                        <a:pt x="26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8098448" y="3180301"/>
                  <a:ext cx="341042" cy="204584"/>
                </a:xfrm>
                <a:custGeom>
                  <a:avLst/>
                  <a:gdLst/>
                  <a:ahLst/>
                  <a:cxnLst/>
                  <a:rect l="l" t="t" r="r" b="b"/>
                  <a:pathLst>
                    <a:path w="3324" h="1994" extrusionOk="0">
                      <a:moveTo>
                        <a:pt x="3189" y="0"/>
                      </a:moveTo>
                      <a:cubicBezTo>
                        <a:pt x="2228" y="539"/>
                        <a:pt x="1240" y="1015"/>
                        <a:pt x="225" y="1428"/>
                      </a:cubicBezTo>
                      <a:cubicBezTo>
                        <a:pt x="154" y="1617"/>
                        <a:pt x="73" y="1805"/>
                        <a:pt x="1" y="1994"/>
                      </a:cubicBezTo>
                      <a:cubicBezTo>
                        <a:pt x="1141" y="1554"/>
                        <a:pt x="2255" y="1033"/>
                        <a:pt x="3323" y="431"/>
                      </a:cubicBezTo>
                      <a:cubicBezTo>
                        <a:pt x="3278" y="288"/>
                        <a:pt x="3234" y="144"/>
                        <a:pt x="31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8161137" y="3066004"/>
                  <a:ext cx="240597" cy="161390"/>
                </a:xfrm>
                <a:custGeom>
                  <a:avLst/>
                  <a:gdLst/>
                  <a:ahLst/>
                  <a:cxnLst/>
                  <a:rect l="l" t="t" r="r" b="b"/>
                  <a:pathLst>
                    <a:path w="2345" h="1573" extrusionOk="0">
                      <a:moveTo>
                        <a:pt x="2192" y="1"/>
                      </a:moveTo>
                      <a:cubicBezTo>
                        <a:pt x="1545" y="342"/>
                        <a:pt x="890" y="683"/>
                        <a:pt x="225" y="989"/>
                      </a:cubicBezTo>
                      <a:cubicBezTo>
                        <a:pt x="153" y="1186"/>
                        <a:pt x="81" y="1375"/>
                        <a:pt x="1" y="1572"/>
                      </a:cubicBezTo>
                      <a:cubicBezTo>
                        <a:pt x="800" y="1222"/>
                        <a:pt x="1572" y="827"/>
                        <a:pt x="2344" y="414"/>
                      </a:cubicBezTo>
                      <a:cubicBezTo>
                        <a:pt x="2299" y="270"/>
                        <a:pt x="2245" y="136"/>
                        <a:pt x="2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8228443" y="2947193"/>
                  <a:ext cx="131841" cy="112552"/>
                </a:xfrm>
                <a:custGeom>
                  <a:avLst/>
                  <a:gdLst/>
                  <a:ahLst/>
                  <a:cxnLst/>
                  <a:rect l="l" t="t" r="r" b="b"/>
                  <a:pathLst>
                    <a:path w="1285" h="1097" extrusionOk="0">
                      <a:moveTo>
                        <a:pt x="1140" y="1"/>
                      </a:moveTo>
                      <a:cubicBezTo>
                        <a:pt x="862" y="153"/>
                        <a:pt x="593" y="297"/>
                        <a:pt x="314" y="441"/>
                      </a:cubicBezTo>
                      <a:cubicBezTo>
                        <a:pt x="296" y="477"/>
                        <a:pt x="278" y="503"/>
                        <a:pt x="269" y="530"/>
                      </a:cubicBezTo>
                      <a:cubicBezTo>
                        <a:pt x="171" y="719"/>
                        <a:pt x="90" y="908"/>
                        <a:pt x="0" y="1096"/>
                      </a:cubicBezTo>
                      <a:cubicBezTo>
                        <a:pt x="431" y="881"/>
                        <a:pt x="862" y="656"/>
                        <a:pt x="1284" y="423"/>
                      </a:cubicBezTo>
                      <a:cubicBezTo>
                        <a:pt x="1230" y="288"/>
                        <a:pt x="1185" y="144"/>
                        <a:pt x="11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108;p2"/>
              <p:cNvGrpSpPr/>
              <p:nvPr/>
            </p:nvGrpSpPr>
            <p:grpSpPr>
              <a:xfrm>
                <a:off x="8217928" y="2752775"/>
                <a:ext cx="211635" cy="165150"/>
                <a:chOff x="8217928" y="2752775"/>
                <a:chExt cx="211635" cy="165150"/>
              </a:xfrm>
            </p:grpSpPr>
            <p:sp>
              <p:nvSpPr>
                <p:cNvPr id="109" name="Google Shape;109;p2"/>
                <p:cNvSpPr/>
                <p:nvPr/>
              </p:nvSpPr>
              <p:spPr>
                <a:xfrm>
                  <a:off x="8313872" y="2752775"/>
                  <a:ext cx="23278" cy="145539"/>
                </a:xfrm>
                <a:custGeom>
                  <a:avLst/>
                  <a:gdLst/>
                  <a:ahLst/>
                  <a:cxnLst/>
                  <a:rect l="l" t="t" r="r" b="b"/>
                  <a:pathLst>
                    <a:path w="207" h="1294" extrusionOk="0">
                      <a:moveTo>
                        <a:pt x="171" y="0"/>
                      </a:moveTo>
                      <a:cubicBezTo>
                        <a:pt x="135" y="0"/>
                        <a:pt x="81" y="288"/>
                        <a:pt x="45" y="638"/>
                      </a:cubicBezTo>
                      <a:cubicBezTo>
                        <a:pt x="0" y="997"/>
                        <a:pt x="9" y="1285"/>
                        <a:pt x="45" y="1294"/>
                      </a:cubicBezTo>
                      <a:cubicBezTo>
                        <a:pt x="81" y="1294"/>
                        <a:pt x="135" y="1006"/>
                        <a:pt x="171" y="656"/>
                      </a:cubicBezTo>
                      <a:cubicBezTo>
                        <a:pt x="207" y="297"/>
                        <a:pt x="207" y="9"/>
                        <a:pt x="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8258043" y="2768246"/>
                  <a:ext cx="66686" cy="127656"/>
                </a:xfrm>
                <a:custGeom>
                  <a:avLst/>
                  <a:gdLst/>
                  <a:ahLst/>
                  <a:cxnLst/>
                  <a:rect l="l" t="t" r="r" b="b"/>
                  <a:pathLst>
                    <a:path w="593" h="1135" extrusionOk="0">
                      <a:moveTo>
                        <a:pt x="33" y="0"/>
                      </a:moveTo>
                      <a:cubicBezTo>
                        <a:pt x="30" y="0"/>
                        <a:pt x="28" y="1"/>
                        <a:pt x="27" y="3"/>
                      </a:cubicBezTo>
                      <a:cubicBezTo>
                        <a:pt x="0" y="30"/>
                        <a:pt x="189" y="237"/>
                        <a:pt x="323" y="542"/>
                      </a:cubicBezTo>
                      <a:cubicBezTo>
                        <a:pt x="458" y="856"/>
                        <a:pt x="494" y="1135"/>
                        <a:pt x="530" y="1135"/>
                      </a:cubicBezTo>
                      <a:cubicBezTo>
                        <a:pt x="566" y="1135"/>
                        <a:pt x="593" y="829"/>
                        <a:pt x="440" y="497"/>
                      </a:cubicBezTo>
                      <a:cubicBezTo>
                        <a:pt x="298" y="178"/>
                        <a:pt x="77" y="0"/>
                        <a:pt x="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8235464" y="2798489"/>
                  <a:ext cx="82879" cy="91553"/>
                </a:xfrm>
                <a:custGeom>
                  <a:avLst/>
                  <a:gdLst/>
                  <a:ahLst/>
                  <a:cxnLst/>
                  <a:rect l="l" t="t" r="r" b="b"/>
                  <a:pathLst>
                    <a:path w="737" h="814" extrusionOk="0">
                      <a:moveTo>
                        <a:pt x="24" y="1"/>
                      </a:moveTo>
                      <a:cubicBezTo>
                        <a:pt x="17" y="1"/>
                        <a:pt x="12" y="2"/>
                        <a:pt x="10" y="6"/>
                      </a:cubicBezTo>
                      <a:cubicBezTo>
                        <a:pt x="1" y="41"/>
                        <a:pt x="198" y="167"/>
                        <a:pt x="387" y="392"/>
                      </a:cubicBezTo>
                      <a:cubicBezTo>
                        <a:pt x="571" y="603"/>
                        <a:pt x="670" y="814"/>
                        <a:pt x="708" y="814"/>
                      </a:cubicBezTo>
                      <a:cubicBezTo>
                        <a:pt x="708" y="814"/>
                        <a:pt x="709" y="814"/>
                        <a:pt x="710" y="814"/>
                      </a:cubicBezTo>
                      <a:cubicBezTo>
                        <a:pt x="737" y="805"/>
                        <a:pt x="692" y="544"/>
                        <a:pt x="485" y="302"/>
                      </a:cubicBezTo>
                      <a:cubicBezTo>
                        <a:pt x="302" y="95"/>
                        <a:pt x="84" y="1"/>
                        <a:pt x="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8217928" y="2849902"/>
                  <a:ext cx="102109" cy="40153"/>
                </a:xfrm>
                <a:custGeom>
                  <a:avLst/>
                  <a:gdLst/>
                  <a:ahLst/>
                  <a:cxnLst/>
                  <a:rect l="l" t="t" r="r" b="b"/>
                  <a:pathLst>
                    <a:path w="908" h="357" extrusionOk="0">
                      <a:moveTo>
                        <a:pt x="211" y="0"/>
                      </a:moveTo>
                      <a:cubicBezTo>
                        <a:pt x="189" y="0"/>
                        <a:pt x="167" y="1"/>
                        <a:pt x="145" y="3"/>
                      </a:cubicBezTo>
                      <a:cubicBezTo>
                        <a:pt x="55" y="12"/>
                        <a:pt x="1" y="38"/>
                        <a:pt x="1" y="56"/>
                      </a:cubicBezTo>
                      <a:cubicBezTo>
                        <a:pt x="1" y="92"/>
                        <a:pt x="225" y="83"/>
                        <a:pt x="459" y="164"/>
                      </a:cubicBezTo>
                      <a:cubicBezTo>
                        <a:pt x="679" y="246"/>
                        <a:pt x="832" y="356"/>
                        <a:pt x="879" y="356"/>
                      </a:cubicBezTo>
                      <a:cubicBezTo>
                        <a:pt x="884" y="356"/>
                        <a:pt x="887" y="355"/>
                        <a:pt x="890" y="353"/>
                      </a:cubicBezTo>
                      <a:cubicBezTo>
                        <a:pt x="908" y="344"/>
                        <a:pt x="881" y="290"/>
                        <a:pt x="809" y="227"/>
                      </a:cubicBezTo>
                      <a:cubicBezTo>
                        <a:pt x="646" y="80"/>
                        <a:pt x="431" y="0"/>
                        <a:pt x="2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rot="-159863">
                  <a:off x="8241117" y="2879684"/>
                  <a:ext cx="88951" cy="28230"/>
                </a:xfrm>
                <a:custGeom>
                  <a:avLst/>
                  <a:gdLst/>
                  <a:ahLst/>
                  <a:cxnLst/>
                  <a:rect l="l" t="t" r="r" b="b"/>
                  <a:pathLst>
                    <a:path w="791" h="251" extrusionOk="0">
                      <a:moveTo>
                        <a:pt x="585" y="0"/>
                      </a:moveTo>
                      <a:cubicBezTo>
                        <a:pt x="523" y="0"/>
                        <a:pt x="453" y="8"/>
                        <a:pt x="378" y="29"/>
                      </a:cubicBezTo>
                      <a:cubicBezTo>
                        <a:pt x="144" y="83"/>
                        <a:pt x="1" y="218"/>
                        <a:pt x="19" y="245"/>
                      </a:cubicBezTo>
                      <a:cubicBezTo>
                        <a:pt x="21" y="249"/>
                        <a:pt x="27" y="250"/>
                        <a:pt x="36" y="250"/>
                      </a:cubicBezTo>
                      <a:cubicBezTo>
                        <a:pt x="86" y="250"/>
                        <a:pt x="229" y="192"/>
                        <a:pt x="405" y="146"/>
                      </a:cubicBezTo>
                      <a:cubicBezTo>
                        <a:pt x="611" y="101"/>
                        <a:pt x="782" y="92"/>
                        <a:pt x="791" y="56"/>
                      </a:cubicBezTo>
                      <a:cubicBezTo>
                        <a:pt x="791" y="32"/>
                        <a:pt x="707" y="0"/>
                        <a:pt x="5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8317365" y="2789192"/>
                  <a:ext cx="99073" cy="95827"/>
                </a:xfrm>
                <a:custGeom>
                  <a:avLst/>
                  <a:gdLst/>
                  <a:ahLst/>
                  <a:cxnLst/>
                  <a:rect l="l" t="t" r="r" b="b"/>
                  <a:pathLst>
                    <a:path w="881" h="852" extrusionOk="0">
                      <a:moveTo>
                        <a:pt x="825" y="0"/>
                      </a:moveTo>
                      <a:cubicBezTo>
                        <a:pt x="790" y="0"/>
                        <a:pt x="741" y="7"/>
                        <a:pt x="683" y="25"/>
                      </a:cubicBezTo>
                      <a:cubicBezTo>
                        <a:pt x="539" y="79"/>
                        <a:pt x="413" y="177"/>
                        <a:pt x="306" y="294"/>
                      </a:cubicBezTo>
                      <a:cubicBezTo>
                        <a:pt x="216" y="402"/>
                        <a:pt x="126" y="537"/>
                        <a:pt x="72" y="671"/>
                      </a:cubicBezTo>
                      <a:cubicBezTo>
                        <a:pt x="18" y="779"/>
                        <a:pt x="0" y="842"/>
                        <a:pt x="18" y="851"/>
                      </a:cubicBezTo>
                      <a:cubicBezTo>
                        <a:pt x="19" y="851"/>
                        <a:pt x="21" y="852"/>
                        <a:pt x="23" y="852"/>
                      </a:cubicBezTo>
                      <a:cubicBezTo>
                        <a:pt x="43" y="852"/>
                        <a:pt x="86" y="799"/>
                        <a:pt x="144" y="716"/>
                      </a:cubicBezTo>
                      <a:cubicBezTo>
                        <a:pt x="225" y="599"/>
                        <a:pt x="314" y="492"/>
                        <a:pt x="404" y="384"/>
                      </a:cubicBezTo>
                      <a:cubicBezTo>
                        <a:pt x="494" y="276"/>
                        <a:pt x="602" y="186"/>
                        <a:pt x="728" y="115"/>
                      </a:cubicBezTo>
                      <a:cubicBezTo>
                        <a:pt x="817" y="52"/>
                        <a:pt x="880" y="25"/>
                        <a:pt x="880" y="16"/>
                      </a:cubicBezTo>
                      <a:cubicBezTo>
                        <a:pt x="880" y="7"/>
                        <a:pt x="860" y="0"/>
                        <a:pt x="8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8318345" y="2834019"/>
                  <a:ext cx="111218" cy="58148"/>
                </a:xfrm>
                <a:custGeom>
                  <a:avLst/>
                  <a:gdLst/>
                  <a:ahLst/>
                  <a:cxnLst/>
                  <a:rect l="l" t="t" r="r" b="b"/>
                  <a:pathLst>
                    <a:path w="989" h="517" extrusionOk="0">
                      <a:moveTo>
                        <a:pt x="776" y="1"/>
                      </a:moveTo>
                      <a:cubicBezTo>
                        <a:pt x="654" y="1"/>
                        <a:pt x="526" y="35"/>
                        <a:pt x="413" y="92"/>
                      </a:cubicBezTo>
                      <a:cubicBezTo>
                        <a:pt x="288" y="164"/>
                        <a:pt x="180" y="244"/>
                        <a:pt x="90" y="361"/>
                      </a:cubicBezTo>
                      <a:cubicBezTo>
                        <a:pt x="27" y="442"/>
                        <a:pt x="0" y="496"/>
                        <a:pt x="9" y="514"/>
                      </a:cubicBezTo>
                      <a:cubicBezTo>
                        <a:pt x="11" y="515"/>
                        <a:pt x="13" y="516"/>
                        <a:pt x="16" y="516"/>
                      </a:cubicBezTo>
                      <a:cubicBezTo>
                        <a:pt x="58" y="516"/>
                        <a:pt x="223" y="335"/>
                        <a:pt x="467" y="208"/>
                      </a:cubicBezTo>
                      <a:cubicBezTo>
                        <a:pt x="737" y="74"/>
                        <a:pt x="988" y="92"/>
                        <a:pt x="988" y="47"/>
                      </a:cubicBezTo>
                      <a:cubicBezTo>
                        <a:pt x="988" y="29"/>
                        <a:pt x="934" y="2"/>
                        <a:pt x="817" y="2"/>
                      </a:cubicBezTo>
                      <a:cubicBezTo>
                        <a:pt x="804" y="1"/>
                        <a:pt x="790" y="1"/>
                        <a:pt x="7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8313877" y="2867537"/>
                  <a:ext cx="106045" cy="19908"/>
                </a:xfrm>
                <a:custGeom>
                  <a:avLst/>
                  <a:gdLst/>
                  <a:ahLst/>
                  <a:cxnLst/>
                  <a:rect l="l" t="t" r="r" b="b"/>
                  <a:pathLst>
                    <a:path w="943" h="177" extrusionOk="0">
                      <a:moveTo>
                        <a:pt x="419" y="0"/>
                      </a:moveTo>
                      <a:cubicBezTo>
                        <a:pt x="319" y="0"/>
                        <a:pt x="216" y="20"/>
                        <a:pt x="126" y="65"/>
                      </a:cubicBezTo>
                      <a:cubicBezTo>
                        <a:pt x="45" y="110"/>
                        <a:pt x="0" y="155"/>
                        <a:pt x="18" y="173"/>
                      </a:cubicBezTo>
                      <a:cubicBezTo>
                        <a:pt x="21" y="175"/>
                        <a:pt x="26" y="176"/>
                        <a:pt x="33" y="176"/>
                      </a:cubicBezTo>
                      <a:cubicBezTo>
                        <a:pt x="54" y="176"/>
                        <a:pt x="94" y="168"/>
                        <a:pt x="153" y="155"/>
                      </a:cubicBezTo>
                      <a:cubicBezTo>
                        <a:pt x="234" y="135"/>
                        <a:pt x="314" y="125"/>
                        <a:pt x="395" y="125"/>
                      </a:cubicBezTo>
                      <a:cubicBezTo>
                        <a:pt x="422" y="125"/>
                        <a:pt x="449" y="126"/>
                        <a:pt x="476" y="128"/>
                      </a:cubicBezTo>
                      <a:cubicBezTo>
                        <a:pt x="602" y="137"/>
                        <a:pt x="719" y="155"/>
                        <a:pt x="799" y="164"/>
                      </a:cubicBezTo>
                      <a:cubicBezTo>
                        <a:pt x="837" y="168"/>
                        <a:pt x="866" y="170"/>
                        <a:pt x="888" y="170"/>
                      </a:cubicBezTo>
                      <a:cubicBezTo>
                        <a:pt x="920" y="170"/>
                        <a:pt x="938" y="165"/>
                        <a:pt x="943" y="155"/>
                      </a:cubicBezTo>
                      <a:cubicBezTo>
                        <a:pt x="943" y="137"/>
                        <a:pt x="898" y="110"/>
                        <a:pt x="817" y="74"/>
                      </a:cubicBezTo>
                      <a:cubicBezTo>
                        <a:pt x="710" y="38"/>
                        <a:pt x="593" y="11"/>
                        <a:pt x="476" y="2"/>
                      </a:cubicBezTo>
                      <a:cubicBezTo>
                        <a:pt x="457" y="1"/>
                        <a:pt x="438" y="0"/>
                        <a:pt x="4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8315336" y="2880584"/>
                  <a:ext cx="92101" cy="37341"/>
                </a:xfrm>
                <a:custGeom>
                  <a:avLst/>
                  <a:gdLst/>
                  <a:ahLst/>
                  <a:cxnLst/>
                  <a:rect l="l" t="t" r="r" b="b"/>
                  <a:pathLst>
                    <a:path w="819" h="332" extrusionOk="0">
                      <a:moveTo>
                        <a:pt x="116" y="1"/>
                      </a:moveTo>
                      <a:cubicBezTo>
                        <a:pt x="45" y="1"/>
                        <a:pt x="1" y="13"/>
                        <a:pt x="1" y="30"/>
                      </a:cubicBezTo>
                      <a:cubicBezTo>
                        <a:pt x="1" y="66"/>
                        <a:pt x="181" y="102"/>
                        <a:pt x="396" y="183"/>
                      </a:cubicBezTo>
                      <a:cubicBezTo>
                        <a:pt x="577" y="253"/>
                        <a:pt x="730" y="331"/>
                        <a:pt x="778" y="331"/>
                      </a:cubicBezTo>
                      <a:cubicBezTo>
                        <a:pt x="784" y="331"/>
                        <a:pt x="789" y="330"/>
                        <a:pt x="791" y="326"/>
                      </a:cubicBezTo>
                      <a:cubicBezTo>
                        <a:pt x="818" y="299"/>
                        <a:pt x="674" y="147"/>
                        <a:pt x="441" y="66"/>
                      </a:cubicBezTo>
                      <a:cubicBezTo>
                        <a:pt x="316" y="18"/>
                        <a:pt x="198" y="1"/>
                        <a:pt x="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8" name="Google Shape;118;p2"/>
            <p:cNvGrpSpPr/>
            <p:nvPr/>
          </p:nvGrpSpPr>
          <p:grpSpPr>
            <a:xfrm rot="682776">
              <a:off x="7505989" y="3063841"/>
              <a:ext cx="331318" cy="538252"/>
              <a:chOff x="7444775" y="3065763"/>
              <a:chExt cx="331332" cy="538275"/>
            </a:xfrm>
          </p:grpSpPr>
          <p:sp>
            <p:nvSpPr>
              <p:cNvPr id="119" name="Google Shape;119;p2"/>
              <p:cNvSpPr/>
              <p:nvPr/>
            </p:nvSpPr>
            <p:spPr>
              <a:xfrm>
                <a:off x="7645975" y="3301763"/>
                <a:ext cx="74225" cy="302275"/>
              </a:xfrm>
              <a:custGeom>
                <a:avLst/>
                <a:gdLst/>
                <a:ahLst/>
                <a:cxnLst/>
                <a:rect l="l" t="t" r="r" b="b"/>
                <a:pathLst>
                  <a:path w="2969" h="12091" extrusionOk="0">
                    <a:moveTo>
                      <a:pt x="181" y="1"/>
                    </a:moveTo>
                    <a:cubicBezTo>
                      <a:pt x="91" y="1"/>
                      <a:pt x="1" y="56"/>
                      <a:pt x="11" y="168"/>
                    </a:cubicBezTo>
                    <a:cubicBezTo>
                      <a:pt x="195" y="2086"/>
                      <a:pt x="638" y="4004"/>
                      <a:pt x="1044" y="5903"/>
                    </a:cubicBezTo>
                    <a:cubicBezTo>
                      <a:pt x="1468" y="7894"/>
                      <a:pt x="1837" y="10033"/>
                      <a:pt x="2556" y="11951"/>
                    </a:cubicBezTo>
                    <a:cubicBezTo>
                      <a:pt x="2585" y="12047"/>
                      <a:pt x="2662" y="12090"/>
                      <a:pt x="2739" y="12090"/>
                    </a:cubicBezTo>
                    <a:cubicBezTo>
                      <a:pt x="2854" y="12090"/>
                      <a:pt x="2969" y="11995"/>
                      <a:pt x="2925" y="11841"/>
                    </a:cubicBezTo>
                    <a:cubicBezTo>
                      <a:pt x="2611" y="9886"/>
                      <a:pt x="1984" y="7931"/>
                      <a:pt x="1560" y="5995"/>
                    </a:cubicBezTo>
                    <a:cubicBezTo>
                      <a:pt x="1136" y="4040"/>
                      <a:pt x="822" y="2049"/>
                      <a:pt x="343" y="113"/>
                    </a:cubicBezTo>
                    <a:cubicBezTo>
                      <a:pt x="326" y="38"/>
                      <a:pt x="254" y="1"/>
                      <a:pt x="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7598850" y="3217088"/>
                <a:ext cx="90750" cy="81925"/>
              </a:xfrm>
              <a:custGeom>
                <a:avLst/>
                <a:gdLst/>
                <a:ahLst/>
                <a:cxnLst/>
                <a:rect l="l" t="t" r="r" b="b"/>
                <a:pathLst>
                  <a:path w="3630" h="3277" extrusionOk="0">
                    <a:moveTo>
                      <a:pt x="1532" y="0"/>
                    </a:moveTo>
                    <a:cubicBezTo>
                      <a:pt x="752" y="0"/>
                      <a:pt x="95" y="673"/>
                      <a:pt x="52" y="1527"/>
                    </a:cubicBezTo>
                    <a:cubicBezTo>
                      <a:pt x="1" y="2465"/>
                      <a:pt x="675" y="3276"/>
                      <a:pt x="1594" y="3276"/>
                    </a:cubicBezTo>
                    <a:cubicBezTo>
                      <a:pt x="1668" y="3276"/>
                      <a:pt x="1745" y="3271"/>
                      <a:pt x="1822" y="3260"/>
                    </a:cubicBezTo>
                    <a:cubicBezTo>
                      <a:pt x="3427" y="3002"/>
                      <a:pt x="3629" y="863"/>
                      <a:pt x="2246" y="162"/>
                    </a:cubicBezTo>
                    <a:lnTo>
                      <a:pt x="2191" y="162"/>
                    </a:lnTo>
                    <a:cubicBezTo>
                      <a:pt x="1969" y="51"/>
                      <a:pt x="1746" y="0"/>
                      <a:pt x="15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7489700" y="3149838"/>
                <a:ext cx="132625" cy="103525"/>
              </a:xfrm>
              <a:custGeom>
                <a:avLst/>
                <a:gdLst/>
                <a:ahLst/>
                <a:cxnLst/>
                <a:rect l="l" t="t" r="r" b="b"/>
                <a:pathLst>
                  <a:path w="5305" h="4141" extrusionOk="0">
                    <a:moveTo>
                      <a:pt x="67" y="0"/>
                    </a:moveTo>
                    <a:cubicBezTo>
                      <a:pt x="27" y="0"/>
                      <a:pt x="1" y="43"/>
                      <a:pt x="29" y="86"/>
                    </a:cubicBezTo>
                    <a:cubicBezTo>
                      <a:pt x="1523" y="1653"/>
                      <a:pt x="3219" y="3018"/>
                      <a:pt x="5082" y="4124"/>
                    </a:cubicBezTo>
                    <a:cubicBezTo>
                      <a:pt x="5101" y="4135"/>
                      <a:pt x="5120" y="4140"/>
                      <a:pt x="5138" y="4140"/>
                    </a:cubicBezTo>
                    <a:cubicBezTo>
                      <a:pt x="5239" y="4140"/>
                      <a:pt x="5305" y="3984"/>
                      <a:pt x="5211" y="3922"/>
                    </a:cubicBezTo>
                    <a:cubicBezTo>
                      <a:pt x="3422" y="2704"/>
                      <a:pt x="1763" y="1377"/>
                      <a:pt x="103" y="12"/>
                    </a:cubicBezTo>
                    <a:cubicBezTo>
                      <a:pt x="90" y="4"/>
                      <a:pt x="78" y="0"/>
                      <a:pt x="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7606600" y="3103688"/>
                <a:ext cx="24225" cy="133250"/>
              </a:xfrm>
              <a:custGeom>
                <a:avLst/>
                <a:gdLst/>
                <a:ahLst/>
                <a:cxnLst/>
                <a:rect l="l" t="t" r="r" b="b"/>
                <a:pathLst>
                  <a:path w="969" h="5330" extrusionOk="0">
                    <a:moveTo>
                      <a:pt x="19" y="0"/>
                    </a:moveTo>
                    <a:cubicBezTo>
                      <a:pt x="9" y="0"/>
                      <a:pt x="0" y="5"/>
                      <a:pt x="0" y="14"/>
                    </a:cubicBezTo>
                    <a:cubicBezTo>
                      <a:pt x="55" y="1748"/>
                      <a:pt x="553" y="3518"/>
                      <a:pt x="756" y="5233"/>
                    </a:cubicBezTo>
                    <a:cubicBezTo>
                      <a:pt x="765" y="5297"/>
                      <a:pt x="821" y="5330"/>
                      <a:pt x="871" y="5330"/>
                    </a:cubicBezTo>
                    <a:cubicBezTo>
                      <a:pt x="922" y="5330"/>
                      <a:pt x="968" y="5297"/>
                      <a:pt x="959" y="5233"/>
                    </a:cubicBezTo>
                    <a:cubicBezTo>
                      <a:pt x="756" y="3536"/>
                      <a:pt x="664" y="1618"/>
                      <a:pt x="37" y="14"/>
                    </a:cubicBezTo>
                    <a:cubicBezTo>
                      <a:pt x="37" y="5"/>
                      <a:pt x="28" y="0"/>
                      <a:pt x="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7655025" y="3132563"/>
                <a:ext cx="75150" cy="119875"/>
              </a:xfrm>
              <a:custGeom>
                <a:avLst/>
                <a:gdLst/>
                <a:ahLst/>
                <a:cxnLst/>
                <a:rect l="l" t="t" r="r" b="b"/>
                <a:pathLst>
                  <a:path w="3006" h="4795" extrusionOk="0">
                    <a:moveTo>
                      <a:pt x="2980" y="1"/>
                    </a:moveTo>
                    <a:cubicBezTo>
                      <a:pt x="2974" y="1"/>
                      <a:pt x="2968" y="7"/>
                      <a:pt x="2968" y="21"/>
                    </a:cubicBezTo>
                    <a:cubicBezTo>
                      <a:pt x="2009" y="1588"/>
                      <a:pt x="1161" y="3156"/>
                      <a:pt x="55" y="4649"/>
                    </a:cubicBezTo>
                    <a:cubicBezTo>
                      <a:pt x="1" y="4717"/>
                      <a:pt x="66" y="4795"/>
                      <a:pt x="133" y="4795"/>
                    </a:cubicBezTo>
                    <a:cubicBezTo>
                      <a:pt x="158" y="4795"/>
                      <a:pt x="183" y="4785"/>
                      <a:pt x="202" y="4760"/>
                    </a:cubicBezTo>
                    <a:cubicBezTo>
                      <a:pt x="1382" y="3395"/>
                      <a:pt x="2470" y="1773"/>
                      <a:pt x="3005" y="39"/>
                    </a:cubicBezTo>
                    <a:cubicBezTo>
                      <a:pt x="3005" y="17"/>
                      <a:pt x="2991" y="1"/>
                      <a:pt x="29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7488575" y="3274413"/>
                <a:ext cx="136525" cy="30175"/>
              </a:xfrm>
              <a:custGeom>
                <a:avLst/>
                <a:gdLst/>
                <a:ahLst/>
                <a:cxnLst/>
                <a:rect l="l" t="t" r="r" b="b"/>
                <a:pathLst>
                  <a:path w="5461" h="1207" extrusionOk="0">
                    <a:moveTo>
                      <a:pt x="5266" y="1"/>
                    </a:moveTo>
                    <a:cubicBezTo>
                      <a:pt x="5251" y="1"/>
                      <a:pt x="5236" y="3"/>
                      <a:pt x="5219" y="8"/>
                    </a:cubicBezTo>
                    <a:cubicBezTo>
                      <a:pt x="3504" y="340"/>
                      <a:pt x="1734" y="653"/>
                      <a:pt x="56" y="1114"/>
                    </a:cubicBezTo>
                    <a:cubicBezTo>
                      <a:pt x="0" y="1114"/>
                      <a:pt x="0" y="1207"/>
                      <a:pt x="74" y="1207"/>
                    </a:cubicBezTo>
                    <a:cubicBezTo>
                      <a:pt x="1808" y="1133"/>
                      <a:pt x="3633" y="727"/>
                      <a:pt x="5293" y="285"/>
                    </a:cubicBezTo>
                    <a:cubicBezTo>
                      <a:pt x="5461" y="234"/>
                      <a:pt x="5415" y="1"/>
                      <a:pt x="52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7595525" y="3282463"/>
                <a:ext cx="45875" cy="98075"/>
              </a:xfrm>
              <a:custGeom>
                <a:avLst/>
                <a:gdLst/>
                <a:ahLst/>
                <a:cxnLst/>
                <a:rect l="l" t="t" r="r" b="b"/>
                <a:pathLst>
                  <a:path w="1835" h="3923" extrusionOk="0">
                    <a:moveTo>
                      <a:pt x="1645" y="1"/>
                    </a:moveTo>
                    <a:cubicBezTo>
                      <a:pt x="1602" y="1"/>
                      <a:pt x="1560" y="22"/>
                      <a:pt x="1531" y="73"/>
                    </a:cubicBezTo>
                    <a:cubicBezTo>
                      <a:pt x="941" y="1235"/>
                      <a:pt x="167" y="2581"/>
                      <a:pt x="1" y="3909"/>
                    </a:cubicBezTo>
                    <a:cubicBezTo>
                      <a:pt x="1" y="3918"/>
                      <a:pt x="10" y="3923"/>
                      <a:pt x="21" y="3923"/>
                    </a:cubicBezTo>
                    <a:cubicBezTo>
                      <a:pt x="33" y="3923"/>
                      <a:pt x="47" y="3918"/>
                      <a:pt x="56" y="3909"/>
                    </a:cubicBezTo>
                    <a:cubicBezTo>
                      <a:pt x="775" y="2784"/>
                      <a:pt x="1181" y="1401"/>
                      <a:pt x="1771" y="221"/>
                    </a:cubicBezTo>
                    <a:cubicBezTo>
                      <a:pt x="1834" y="106"/>
                      <a:pt x="1740" y="1"/>
                      <a:pt x="16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7651300" y="3276263"/>
                <a:ext cx="113900" cy="30175"/>
              </a:xfrm>
              <a:custGeom>
                <a:avLst/>
                <a:gdLst/>
                <a:ahLst/>
                <a:cxnLst/>
                <a:rect l="l" t="t" r="r" b="b"/>
                <a:pathLst>
                  <a:path w="4556" h="1207" extrusionOk="0">
                    <a:moveTo>
                      <a:pt x="212" y="1"/>
                    </a:moveTo>
                    <a:cubicBezTo>
                      <a:pt x="60" y="1"/>
                      <a:pt x="1" y="236"/>
                      <a:pt x="185" y="303"/>
                    </a:cubicBezTo>
                    <a:cubicBezTo>
                      <a:pt x="1568" y="709"/>
                      <a:pt x="2988" y="1096"/>
                      <a:pt x="4426" y="1206"/>
                    </a:cubicBezTo>
                    <a:cubicBezTo>
                      <a:pt x="4537" y="1206"/>
                      <a:pt x="4556" y="1040"/>
                      <a:pt x="4463" y="1004"/>
                    </a:cubicBezTo>
                    <a:cubicBezTo>
                      <a:pt x="3043" y="672"/>
                      <a:pt x="1642" y="413"/>
                      <a:pt x="259" y="8"/>
                    </a:cubicBezTo>
                    <a:cubicBezTo>
                      <a:pt x="242" y="3"/>
                      <a:pt x="227" y="1"/>
                      <a:pt x="2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7561425" y="3157113"/>
                <a:ext cx="27125" cy="36350"/>
              </a:xfrm>
              <a:custGeom>
                <a:avLst/>
                <a:gdLst/>
                <a:ahLst/>
                <a:cxnLst/>
                <a:rect l="l" t="t" r="r" b="b"/>
                <a:pathLst>
                  <a:path w="1085" h="1454" extrusionOk="0">
                    <a:moveTo>
                      <a:pt x="143" y="0"/>
                    </a:moveTo>
                    <a:cubicBezTo>
                      <a:pt x="67" y="0"/>
                      <a:pt x="1" y="82"/>
                      <a:pt x="55" y="164"/>
                    </a:cubicBezTo>
                    <a:cubicBezTo>
                      <a:pt x="184" y="403"/>
                      <a:pt x="332" y="643"/>
                      <a:pt x="479" y="883"/>
                    </a:cubicBezTo>
                    <a:cubicBezTo>
                      <a:pt x="590" y="1086"/>
                      <a:pt x="738" y="1270"/>
                      <a:pt x="922" y="1436"/>
                    </a:cubicBezTo>
                    <a:cubicBezTo>
                      <a:pt x="938" y="1448"/>
                      <a:pt x="954" y="1453"/>
                      <a:pt x="970" y="1453"/>
                    </a:cubicBezTo>
                    <a:cubicBezTo>
                      <a:pt x="1030" y="1453"/>
                      <a:pt x="1084" y="1384"/>
                      <a:pt x="1070" y="1325"/>
                    </a:cubicBezTo>
                    <a:cubicBezTo>
                      <a:pt x="977" y="1067"/>
                      <a:pt x="848" y="846"/>
                      <a:pt x="682" y="662"/>
                    </a:cubicBezTo>
                    <a:cubicBezTo>
                      <a:pt x="535" y="440"/>
                      <a:pt x="387" y="238"/>
                      <a:pt x="221" y="35"/>
                    </a:cubicBezTo>
                    <a:cubicBezTo>
                      <a:pt x="197" y="11"/>
                      <a:pt x="169" y="0"/>
                      <a:pt x="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7591375" y="3198638"/>
                <a:ext cx="15025" cy="23000"/>
              </a:xfrm>
              <a:custGeom>
                <a:avLst/>
                <a:gdLst/>
                <a:ahLst/>
                <a:cxnLst/>
                <a:rect l="l" t="t" r="r" b="b"/>
                <a:pathLst>
                  <a:path w="601" h="920" extrusionOk="0">
                    <a:moveTo>
                      <a:pt x="74" y="0"/>
                    </a:moveTo>
                    <a:cubicBezTo>
                      <a:pt x="39" y="0"/>
                      <a:pt x="1" y="30"/>
                      <a:pt x="1" y="70"/>
                    </a:cubicBezTo>
                    <a:cubicBezTo>
                      <a:pt x="19" y="236"/>
                      <a:pt x="74" y="384"/>
                      <a:pt x="148" y="513"/>
                    </a:cubicBezTo>
                    <a:cubicBezTo>
                      <a:pt x="222" y="660"/>
                      <a:pt x="314" y="808"/>
                      <a:pt x="443" y="900"/>
                    </a:cubicBezTo>
                    <a:cubicBezTo>
                      <a:pt x="461" y="913"/>
                      <a:pt x="479" y="919"/>
                      <a:pt x="497" y="919"/>
                    </a:cubicBezTo>
                    <a:cubicBezTo>
                      <a:pt x="554" y="919"/>
                      <a:pt x="600" y="860"/>
                      <a:pt x="572" y="789"/>
                    </a:cubicBezTo>
                    <a:cubicBezTo>
                      <a:pt x="517" y="660"/>
                      <a:pt x="443" y="513"/>
                      <a:pt x="351" y="402"/>
                    </a:cubicBezTo>
                    <a:cubicBezTo>
                      <a:pt x="277" y="273"/>
                      <a:pt x="203" y="144"/>
                      <a:pt x="111" y="15"/>
                    </a:cubicBezTo>
                    <a:cubicBezTo>
                      <a:pt x="101" y="5"/>
                      <a:pt x="88" y="0"/>
                      <a:pt x="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7649475" y="3138263"/>
                <a:ext cx="11550" cy="41700"/>
              </a:xfrm>
              <a:custGeom>
                <a:avLst/>
                <a:gdLst/>
                <a:ahLst/>
                <a:cxnLst/>
                <a:rect l="l" t="t" r="r" b="b"/>
                <a:pathLst>
                  <a:path w="462" h="1668" extrusionOk="0">
                    <a:moveTo>
                      <a:pt x="413" y="0"/>
                    </a:moveTo>
                    <a:cubicBezTo>
                      <a:pt x="406" y="0"/>
                      <a:pt x="397" y="5"/>
                      <a:pt x="387" y="14"/>
                    </a:cubicBezTo>
                    <a:cubicBezTo>
                      <a:pt x="166" y="512"/>
                      <a:pt x="19" y="1028"/>
                      <a:pt x="0" y="1582"/>
                    </a:cubicBezTo>
                    <a:cubicBezTo>
                      <a:pt x="0" y="1639"/>
                      <a:pt x="40" y="1667"/>
                      <a:pt x="84" y="1667"/>
                    </a:cubicBezTo>
                    <a:cubicBezTo>
                      <a:pt x="124" y="1667"/>
                      <a:pt x="167" y="1644"/>
                      <a:pt x="184" y="1600"/>
                    </a:cubicBezTo>
                    <a:cubicBezTo>
                      <a:pt x="369" y="1102"/>
                      <a:pt x="461" y="549"/>
                      <a:pt x="424" y="14"/>
                    </a:cubicBezTo>
                    <a:cubicBezTo>
                      <a:pt x="424" y="5"/>
                      <a:pt x="420"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7638400" y="3200538"/>
                <a:ext cx="9700" cy="32700"/>
              </a:xfrm>
              <a:custGeom>
                <a:avLst/>
                <a:gdLst/>
                <a:ahLst/>
                <a:cxnLst/>
                <a:rect l="l" t="t" r="r" b="b"/>
                <a:pathLst>
                  <a:path w="388" h="1308" extrusionOk="0">
                    <a:moveTo>
                      <a:pt x="289" y="1"/>
                    </a:moveTo>
                    <a:cubicBezTo>
                      <a:pt x="263" y="1"/>
                      <a:pt x="232" y="20"/>
                      <a:pt x="222" y="49"/>
                    </a:cubicBezTo>
                    <a:cubicBezTo>
                      <a:pt x="74" y="418"/>
                      <a:pt x="1" y="824"/>
                      <a:pt x="37" y="1211"/>
                    </a:cubicBezTo>
                    <a:cubicBezTo>
                      <a:pt x="37" y="1274"/>
                      <a:pt x="85" y="1307"/>
                      <a:pt x="133" y="1307"/>
                    </a:cubicBezTo>
                    <a:cubicBezTo>
                      <a:pt x="169" y="1307"/>
                      <a:pt x="206" y="1288"/>
                      <a:pt x="222" y="1248"/>
                    </a:cubicBezTo>
                    <a:cubicBezTo>
                      <a:pt x="351" y="861"/>
                      <a:pt x="388" y="455"/>
                      <a:pt x="332" y="49"/>
                    </a:cubicBezTo>
                    <a:cubicBezTo>
                      <a:pt x="332" y="15"/>
                      <a:pt x="313" y="1"/>
                      <a:pt x="2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7662375" y="3252913"/>
                <a:ext cx="34125" cy="10275"/>
              </a:xfrm>
              <a:custGeom>
                <a:avLst/>
                <a:gdLst/>
                <a:ahLst/>
                <a:cxnLst/>
                <a:rect l="l" t="t" r="r" b="b"/>
                <a:pathLst>
                  <a:path w="1365" h="411" extrusionOk="0">
                    <a:moveTo>
                      <a:pt x="1253" y="0"/>
                    </a:moveTo>
                    <a:cubicBezTo>
                      <a:pt x="1248" y="0"/>
                      <a:pt x="1242" y="0"/>
                      <a:pt x="1236" y="1"/>
                    </a:cubicBezTo>
                    <a:cubicBezTo>
                      <a:pt x="812" y="1"/>
                      <a:pt x="406" y="94"/>
                      <a:pt x="56" y="278"/>
                    </a:cubicBezTo>
                    <a:cubicBezTo>
                      <a:pt x="0" y="315"/>
                      <a:pt x="19" y="389"/>
                      <a:pt x="74" y="407"/>
                    </a:cubicBezTo>
                    <a:cubicBezTo>
                      <a:pt x="124" y="409"/>
                      <a:pt x="174" y="410"/>
                      <a:pt x="224" y="410"/>
                    </a:cubicBezTo>
                    <a:cubicBezTo>
                      <a:pt x="579" y="410"/>
                      <a:pt x="931" y="352"/>
                      <a:pt x="1254" y="223"/>
                    </a:cubicBezTo>
                    <a:cubicBezTo>
                      <a:pt x="1360" y="170"/>
                      <a:pt x="1365" y="0"/>
                      <a:pt x="12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7711250" y="3243663"/>
                <a:ext cx="28925" cy="9175"/>
              </a:xfrm>
              <a:custGeom>
                <a:avLst/>
                <a:gdLst/>
                <a:ahLst/>
                <a:cxnLst/>
                <a:rect l="l" t="t" r="r" b="b"/>
                <a:pathLst>
                  <a:path w="1157" h="367" extrusionOk="0">
                    <a:moveTo>
                      <a:pt x="1034" y="1"/>
                    </a:moveTo>
                    <a:cubicBezTo>
                      <a:pt x="1028" y="1"/>
                      <a:pt x="1021" y="1"/>
                      <a:pt x="1014" y="3"/>
                    </a:cubicBezTo>
                    <a:cubicBezTo>
                      <a:pt x="830" y="39"/>
                      <a:pt x="645" y="76"/>
                      <a:pt x="461" y="95"/>
                    </a:cubicBezTo>
                    <a:cubicBezTo>
                      <a:pt x="369" y="95"/>
                      <a:pt x="277" y="113"/>
                      <a:pt x="184" y="113"/>
                    </a:cubicBezTo>
                    <a:cubicBezTo>
                      <a:pt x="129" y="132"/>
                      <a:pt x="92" y="187"/>
                      <a:pt x="37" y="205"/>
                    </a:cubicBezTo>
                    <a:cubicBezTo>
                      <a:pt x="0" y="205"/>
                      <a:pt x="0" y="242"/>
                      <a:pt x="37" y="242"/>
                    </a:cubicBezTo>
                    <a:cubicBezTo>
                      <a:pt x="92" y="279"/>
                      <a:pt x="111" y="334"/>
                      <a:pt x="184" y="353"/>
                    </a:cubicBezTo>
                    <a:cubicBezTo>
                      <a:pt x="240" y="362"/>
                      <a:pt x="295" y="367"/>
                      <a:pt x="350" y="367"/>
                    </a:cubicBezTo>
                    <a:cubicBezTo>
                      <a:pt x="406" y="367"/>
                      <a:pt x="461" y="362"/>
                      <a:pt x="516" y="353"/>
                    </a:cubicBezTo>
                    <a:cubicBezTo>
                      <a:pt x="719" y="334"/>
                      <a:pt x="922" y="279"/>
                      <a:pt x="1088" y="169"/>
                    </a:cubicBezTo>
                    <a:cubicBezTo>
                      <a:pt x="1156" y="100"/>
                      <a:pt x="1114" y="1"/>
                      <a:pt x="10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7500550" y="3253838"/>
                <a:ext cx="38300" cy="7825"/>
              </a:xfrm>
              <a:custGeom>
                <a:avLst/>
                <a:gdLst/>
                <a:ahLst/>
                <a:cxnLst/>
                <a:rect l="l" t="t" r="r" b="b"/>
                <a:pathLst>
                  <a:path w="1532" h="313" extrusionOk="0">
                    <a:moveTo>
                      <a:pt x="870" y="0"/>
                    </a:moveTo>
                    <a:cubicBezTo>
                      <a:pt x="586" y="0"/>
                      <a:pt x="302" y="42"/>
                      <a:pt x="38" y="130"/>
                    </a:cubicBezTo>
                    <a:cubicBezTo>
                      <a:pt x="1" y="130"/>
                      <a:pt x="1" y="186"/>
                      <a:pt x="38" y="186"/>
                    </a:cubicBezTo>
                    <a:cubicBezTo>
                      <a:pt x="291" y="270"/>
                      <a:pt x="562" y="312"/>
                      <a:pt x="833" y="312"/>
                    </a:cubicBezTo>
                    <a:cubicBezTo>
                      <a:pt x="1037" y="312"/>
                      <a:pt x="1242" y="288"/>
                      <a:pt x="1439" y="241"/>
                    </a:cubicBezTo>
                    <a:cubicBezTo>
                      <a:pt x="1531" y="223"/>
                      <a:pt x="1531" y="93"/>
                      <a:pt x="1439" y="57"/>
                    </a:cubicBezTo>
                    <a:cubicBezTo>
                      <a:pt x="1253" y="19"/>
                      <a:pt x="1062" y="0"/>
                      <a:pt x="8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7560025" y="3250513"/>
                <a:ext cx="32300" cy="8675"/>
              </a:xfrm>
              <a:custGeom>
                <a:avLst/>
                <a:gdLst/>
                <a:ahLst/>
                <a:cxnLst/>
                <a:rect l="l" t="t" r="r" b="b"/>
                <a:pathLst>
                  <a:path w="1292" h="347" extrusionOk="0">
                    <a:moveTo>
                      <a:pt x="714" y="1"/>
                    </a:moveTo>
                    <a:cubicBezTo>
                      <a:pt x="679" y="1"/>
                      <a:pt x="644" y="2"/>
                      <a:pt x="609" y="5"/>
                    </a:cubicBezTo>
                    <a:cubicBezTo>
                      <a:pt x="548" y="5"/>
                      <a:pt x="478" y="1"/>
                      <a:pt x="407" y="1"/>
                    </a:cubicBezTo>
                    <a:cubicBezTo>
                      <a:pt x="265" y="1"/>
                      <a:pt x="117" y="17"/>
                      <a:pt x="19" y="116"/>
                    </a:cubicBezTo>
                    <a:cubicBezTo>
                      <a:pt x="1" y="134"/>
                      <a:pt x="1" y="134"/>
                      <a:pt x="19" y="153"/>
                    </a:cubicBezTo>
                    <a:cubicBezTo>
                      <a:pt x="167" y="245"/>
                      <a:pt x="351" y="282"/>
                      <a:pt x="517" y="282"/>
                    </a:cubicBezTo>
                    <a:cubicBezTo>
                      <a:pt x="677" y="295"/>
                      <a:pt x="865" y="347"/>
                      <a:pt x="1034" y="347"/>
                    </a:cubicBezTo>
                    <a:cubicBezTo>
                      <a:pt x="1099" y="347"/>
                      <a:pt x="1161" y="339"/>
                      <a:pt x="1218" y="319"/>
                    </a:cubicBezTo>
                    <a:cubicBezTo>
                      <a:pt x="1273" y="282"/>
                      <a:pt x="1291" y="208"/>
                      <a:pt x="1255" y="153"/>
                    </a:cubicBezTo>
                    <a:cubicBezTo>
                      <a:pt x="1084" y="44"/>
                      <a:pt x="900" y="1"/>
                      <a:pt x="7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7546575" y="3324213"/>
                <a:ext cx="24300" cy="20325"/>
              </a:xfrm>
              <a:custGeom>
                <a:avLst/>
                <a:gdLst/>
                <a:ahLst/>
                <a:cxnLst/>
                <a:rect l="l" t="t" r="r" b="b"/>
                <a:pathLst>
                  <a:path w="972" h="813" extrusionOk="0">
                    <a:moveTo>
                      <a:pt x="864" y="0"/>
                    </a:moveTo>
                    <a:cubicBezTo>
                      <a:pt x="854" y="0"/>
                      <a:pt x="844" y="2"/>
                      <a:pt x="834" y="8"/>
                    </a:cubicBezTo>
                    <a:cubicBezTo>
                      <a:pt x="649" y="137"/>
                      <a:pt x="483" y="266"/>
                      <a:pt x="317" y="395"/>
                    </a:cubicBezTo>
                    <a:cubicBezTo>
                      <a:pt x="244" y="469"/>
                      <a:pt x="170" y="542"/>
                      <a:pt x="96" y="635"/>
                    </a:cubicBezTo>
                    <a:cubicBezTo>
                      <a:pt x="59" y="671"/>
                      <a:pt x="59" y="745"/>
                      <a:pt x="22" y="782"/>
                    </a:cubicBezTo>
                    <a:cubicBezTo>
                      <a:pt x="1" y="804"/>
                      <a:pt x="4" y="813"/>
                      <a:pt x="15" y="813"/>
                    </a:cubicBezTo>
                    <a:cubicBezTo>
                      <a:pt x="22" y="813"/>
                      <a:pt x="33" y="808"/>
                      <a:pt x="41" y="801"/>
                    </a:cubicBezTo>
                    <a:cubicBezTo>
                      <a:pt x="59" y="801"/>
                      <a:pt x="170" y="764"/>
                      <a:pt x="225" y="745"/>
                    </a:cubicBezTo>
                    <a:cubicBezTo>
                      <a:pt x="299" y="671"/>
                      <a:pt x="391" y="616"/>
                      <a:pt x="465" y="542"/>
                    </a:cubicBezTo>
                    <a:cubicBezTo>
                      <a:pt x="631" y="432"/>
                      <a:pt x="778" y="284"/>
                      <a:pt x="907" y="137"/>
                    </a:cubicBezTo>
                    <a:cubicBezTo>
                      <a:pt x="971" y="89"/>
                      <a:pt x="925" y="0"/>
                      <a:pt x="8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7580900" y="3298063"/>
                <a:ext cx="20975" cy="15475"/>
              </a:xfrm>
              <a:custGeom>
                <a:avLst/>
                <a:gdLst/>
                <a:ahLst/>
                <a:cxnLst/>
                <a:rect l="l" t="t" r="r" b="b"/>
                <a:pathLst>
                  <a:path w="839" h="619" extrusionOk="0">
                    <a:moveTo>
                      <a:pt x="735" y="0"/>
                    </a:moveTo>
                    <a:cubicBezTo>
                      <a:pt x="728" y="0"/>
                      <a:pt x="722" y="1"/>
                      <a:pt x="715" y="2"/>
                    </a:cubicBezTo>
                    <a:cubicBezTo>
                      <a:pt x="567" y="39"/>
                      <a:pt x="420" y="113"/>
                      <a:pt x="309" y="224"/>
                    </a:cubicBezTo>
                    <a:cubicBezTo>
                      <a:pt x="198" y="334"/>
                      <a:pt x="88" y="445"/>
                      <a:pt x="14" y="593"/>
                    </a:cubicBezTo>
                    <a:cubicBezTo>
                      <a:pt x="1" y="606"/>
                      <a:pt x="15" y="619"/>
                      <a:pt x="32" y="619"/>
                    </a:cubicBezTo>
                    <a:cubicBezTo>
                      <a:pt x="38" y="619"/>
                      <a:pt x="45" y="616"/>
                      <a:pt x="51" y="611"/>
                    </a:cubicBezTo>
                    <a:cubicBezTo>
                      <a:pt x="254" y="408"/>
                      <a:pt x="549" y="316"/>
                      <a:pt x="770" y="150"/>
                    </a:cubicBezTo>
                    <a:cubicBezTo>
                      <a:pt x="838" y="99"/>
                      <a:pt x="812" y="0"/>
                      <a:pt x="7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7685800" y="3325963"/>
                <a:ext cx="31625" cy="22725"/>
              </a:xfrm>
              <a:custGeom>
                <a:avLst/>
                <a:gdLst/>
                <a:ahLst/>
                <a:cxnLst/>
                <a:rect l="l" t="t" r="r" b="b"/>
                <a:pathLst>
                  <a:path w="1265" h="909" extrusionOk="0">
                    <a:moveTo>
                      <a:pt x="143" y="0"/>
                    </a:moveTo>
                    <a:cubicBezTo>
                      <a:pt x="56" y="0"/>
                      <a:pt x="1" y="130"/>
                      <a:pt x="96" y="177"/>
                    </a:cubicBezTo>
                    <a:cubicBezTo>
                      <a:pt x="428" y="399"/>
                      <a:pt x="741" y="675"/>
                      <a:pt x="1092" y="896"/>
                    </a:cubicBezTo>
                    <a:cubicBezTo>
                      <a:pt x="1106" y="905"/>
                      <a:pt x="1120" y="909"/>
                      <a:pt x="1133" y="909"/>
                    </a:cubicBezTo>
                    <a:cubicBezTo>
                      <a:pt x="1208" y="909"/>
                      <a:pt x="1265" y="793"/>
                      <a:pt x="1202" y="731"/>
                    </a:cubicBezTo>
                    <a:cubicBezTo>
                      <a:pt x="926" y="417"/>
                      <a:pt x="576" y="177"/>
                      <a:pt x="188" y="11"/>
                    </a:cubicBezTo>
                    <a:cubicBezTo>
                      <a:pt x="173" y="4"/>
                      <a:pt x="158" y="0"/>
                      <a:pt x="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7692900" y="3189438"/>
                <a:ext cx="58150" cy="42450"/>
              </a:xfrm>
              <a:custGeom>
                <a:avLst/>
                <a:gdLst/>
                <a:ahLst/>
                <a:cxnLst/>
                <a:rect l="l" t="t" r="r" b="b"/>
                <a:pathLst>
                  <a:path w="2326" h="1698" extrusionOk="0">
                    <a:moveTo>
                      <a:pt x="2211" y="1"/>
                    </a:moveTo>
                    <a:cubicBezTo>
                      <a:pt x="2198" y="1"/>
                      <a:pt x="2185" y="5"/>
                      <a:pt x="2172" y="14"/>
                    </a:cubicBezTo>
                    <a:cubicBezTo>
                      <a:pt x="1453" y="567"/>
                      <a:pt x="753" y="1176"/>
                      <a:pt x="15" y="1674"/>
                    </a:cubicBezTo>
                    <a:cubicBezTo>
                      <a:pt x="0" y="1674"/>
                      <a:pt x="9" y="1697"/>
                      <a:pt x="23" y="1697"/>
                    </a:cubicBezTo>
                    <a:cubicBezTo>
                      <a:pt x="26" y="1697"/>
                      <a:pt x="30" y="1696"/>
                      <a:pt x="33" y="1692"/>
                    </a:cubicBezTo>
                    <a:cubicBezTo>
                      <a:pt x="845" y="1268"/>
                      <a:pt x="1582" y="752"/>
                      <a:pt x="2265" y="143"/>
                    </a:cubicBezTo>
                    <a:cubicBezTo>
                      <a:pt x="2326" y="97"/>
                      <a:pt x="2273" y="1"/>
                      <a:pt x="22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7705557" y="3268578"/>
                <a:ext cx="70550" cy="7300"/>
              </a:xfrm>
              <a:custGeom>
                <a:avLst/>
                <a:gdLst/>
                <a:ahLst/>
                <a:cxnLst/>
                <a:rect l="l" t="t" r="r" b="b"/>
                <a:pathLst>
                  <a:path w="2822" h="292" extrusionOk="0">
                    <a:moveTo>
                      <a:pt x="890" y="0"/>
                    </a:moveTo>
                    <a:cubicBezTo>
                      <a:pt x="607" y="0"/>
                      <a:pt x="328" y="11"/>
                      <a:pt x="55" y="40"/>
                    </a:cubicBezTo>
                    <a:cubicBezTo>
                      <a:pt x="19" y="40"/>
                      <a:pt x="0" y="95"/>
                      <a:pt x="37" y="114"/>
                    </a:cubicBezTo>
                    <a:cubicBezTo>
                      <a:pt x="495" y="243"/>
                      <a:pt x="997" y="292"/>
                      <a:pt x="1495" y="292"/>
                    </a:cubicBezTo>
                    <a:cubicBezTo>
                      <a:pt x="1918" y="292"/>
                      <a:pt x="2339" y="257"/>
                      <a:pt x="2729" y="206"/>
                    </a:cubicBezTo>
                    <a:cubicBezTo>
                      <a:pt x="2821" y="187"/>
                      <a:pt x="2821" y="77"/>
                      <a:pt x="2729" y="77"/>
                    </a:cubicBezTo>
                    <a:cubicBezTo>
                      <a:pt x="2135" y="51"/>
                      <a:pt x="1506" y="0"/>
                      <a:pt x="8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7682650" y="3096613"/>
                <a:ext cx="40650" cy="76950"/>
              </a:xfrm>
              <a:custGeom>
                <a:avLst/>
                <a:gdLst/>
                <a:ahLst/>
                <a:cxnLst/>
                <a:rect l="l" t="t" r="r" b="b"/>
                <a:pathLst>
                  <a:path w="1626" h="3078" extrusionOk="0">
                    <a:moveTo>
                      <a:pt x="1498" y="1"/>
                    </a:moveTo>
                    <a:cubicBezTo>
                      <a:pt x="1470" y="1"/>
                      <a:pt x="1442" y="12"/>
                      <a:pt x="1421" y="39"/>
                    </a:cubicBezTo>
                    <a:cubicBezTo>
                      <a:pt x="757" y="961"/>
                      <a:pt x="370" y="1994"/>
                      <a:pt x="1" y="3063"/>
                    </a:cubicBezTo>
                    <a:cubicBezTo>
                      <a:pt x="1" y="3072"/>
                      <a:pt x="5" y="3077"/>
                      <a:pt x="12" y="3077"/>
                    </a:cubicBezTo>
                    <a:cubicBezTo>
                      <a:pt x="19" y="3077"/>
                      <a:pt x="28" y="3072"/>
                      <a:pt x="38" y="3063"/>
                    </a:cubicBezTo>
                    <a:cubicBezTo>
                      <a:pt x="480" y="2049"/>
                      <a:pt x="997" y="1072"/>
                      <a:pt x="1587" y="131"/>
                    </a:cubicBezTo>
                    <a:cubicBezTo>
                      <a:pt x="1626" y="66"/>
                      <a:pt x="1563" y="1"/>
                      <a:pt x="14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7622275" y="3065763"/>
                <a:ext cx="13375" cy="79675"/>
              </a:xfrm>
              <a:custGeom>
                <a:avLst/>
                <a:gdLst/>
                <a:ahLst/>
                <a:cxnLst/>
                <a:rect l="l" t="t" r="r" b="b"/>
                <a:pathLst>
                  <a:path w="535" h="3187" extrusionOk="0">
                    <a:moveTo>
                      <a:pt x="96" y="0"/>
                    </a:moveTo>
                    <a:cubicBezTo>
                      <a:pt x="49" y="0"/>
                      <a:pt x="0" y="33"/>
                      <a:pt x="0" y="93"/>
                    </a:cubicBezTo>
                    <a:cubicBezTo>
                      <a:pt x="111" y="1107"/>
                      <a:pt x="37" y="2158"/>
                      <a:pt x="203" y="3172"/>
                    </a:cubicBezTo>
                    <a:cubicBezTo>
                      <a:pt x="203" y="3182"/>
                      <a:pt x="212" y="3186"/>
                      <a:pt x="221" y="3186"/>
                    </a:cubicBezTo>
                    <a:cubicBezTo>
                      <a:pt x="231" y="3186"/>
                      <a:pt x="240" y="3182"/>
                      <a:pt x="240" y="3172"/>
                    </a:cubicBezTo>
                    <a:cubicBezTo>
                      <a:pt x="535" y="2195"/>
                      <a:pt x="350" y="1033"/>
                      <a:pt x="184" y="74"/>
                    </a:cubicBezTo>
                    <a:cubicBezTo>
                      <a:pt x="176" y="24"/>
                      <a:pt x="137" y="0"/>
                      <a:pt x="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7566425" y="3098938"/>
                <a:ext cx="27750" cy="63400"/>
              </a:xfrm>
              <a:custGeom>
                <a:avLst/>
                <a:gdLst/>
                <a:ahLst/>
                <a:cxnLst/>
                <a:rect l="l" t="t" r="r" b="b"/>
                <a:pathLst>
                  <a:path w="1110" h="2536" extrusionOk="0">
                    <a:moveTo>
                      <a:pt x="129" y="0"/>
                    </a:moveTo>
                    <a:cubicBezTo>
                      <a:pt x="63" y="0"/>
                      <a:pt x="1" y="65"/>
                      <a:pt x="40" y="130"/>
                    </a:cubicBezTo>
                    <a:cubicBezTo>
                      <a:pt x="390" y="923"/>
                      <a:pt x="667" y="1753"/>
                      <a:pt x="1035" y="2528"/>
                    </a:cubicBezTo>
                    <a:cubicBezTo>
                      <a:pt x="1041" y="2533"/>
                      <a:pt x="1048" y="2535"/>
                      <a:pt x="1056" y="2535"/>
                    </a:cubicBezTo>
                    <a:cubicBezTo>
                      <a:pt x="1074" y="2535"/>
                      <a:pt x="1096" y="2522"/>
                      <a:pt x="1109" y="2509"/>
                    </a:cubicBezTo>
                    <a:cubicBezTo>
                      <a:pt x="999" y="1624"/>
                      <a:pt x="685" y="776"/>
                      <a:pt x="206" y="38"/>
                    </a:cubicBezTo>
                    <a:cubicBezTo>
                      <a:pt x="184" y="11"/>
                      <a:pt x="156" y="0"/>
                      <a:pt x="1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7493350" y="3113788"/>
                <a:ext cx="62475" cy="66450"/>
              </a:xfrm>
              <a:custGeom>
                <a:avLst/>
                <a:gdLst/>
                <a:ahLst/>
                <a:cxnLst/>
                <a:rect l="l" t="t" r="r" b="b"/>
                <a:pathLst>
                  <a:path w="2499" h="2658" extrusionOk="0">
                    <a:moveTo>
                      <a:pt x="94" y="1"/>
                    </a:moveTo>
                    <a:cubicBezTo>
                      <a:pt x="32" y="1"/>
                      <a:pt x="1" y="85"/>
                      <a:pt x="31" y="145"/>
                    </a:cubicBezTo>
                    <a:cubicBezTo>
                      <a:pt x="400" y="606"/>
                      <a:pt x="842" y="975"/>
                      <a:pt x="1248" y="1399"/>
                    </a:cubicBezTo>
                    <a:cubicBezTo>
                      <a:pt x="1617" y="1841"/>
                      <a:pt x="2022" y="2247"/>
                      <a:pt x="2428" y="2653"/>
                    </a:cubicBezTo>
                    <a:cubicBezTo>
                      <a:pt x="2439" y="2656"/>
                      <a:pt x="2448" y="2658"/>
                      <a:pt x="2456" y="2658"/>
                    </a:cubicBezTo>
                    <a:cubicBezTo>
                      <a:pt x="2489" y="2658"/>
                      <a:pt x="2498" y="2631"/>
                      <a:pt x="2483" y="2616"/>
                    </a:cubicBezTo>
                    <a:cubicBezTo>
                      <a:pt x="2188" y="2100"/>
                      <a:pt x="1819" y="1639"/>
                      <a:pt x="1414" y="1233"/>
                    </a:cubicBezTo>
                    <a:cubicBezTo>
                      <a:pt x="1026" y="772"/>
                      <a:pt x="602" y="366"/>
                      <a:pt x="141" y="16"/>
                    </a:cubicBezTo>
                    <a:cubicBezTo>
                      <a:pt x="124" y="5"/>
                      <a:pt x="108" y="1"/>
                      <a:pt x="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7446325" y="3198488"/>
                <a:ext cx="86400" cy="31000"/>
              </a:xfrm>
              <a:custGeom>
                <a:avLst/>
                <a:gdLst/>
                <a:ahLst/>
                <a:cxnLst/>
                <a:rect l="l" t="t" r="r" b="b"/>
                <a:pathLst>
                  <a:path w="3456" h="1240" extrusionOk="0">
                    <a:moveTo>
                      <a:pt x="141" y="1"/>
                    </a:moveTo>
                    <a:cubicBezTo>
                      <a:pt x="43" y="1"/>
                      <a:pt x="0" y="135"/>
                      <a:pt x="105" y="187"/>
                    </a:cubicBezTo>
                    <a:cubicBezTo>
                      <a:pt x="1193" y="500"/>
                      <a:pt x="2244" y="924"/>
                      <a:pt x="3332" y="1238"/>
                    </a:cubicBezTo>
                    <a:cubicBezTo>
                      <a:pt x="3337" y="1239"/>
                      <a:pt x="3343" y="1240"/>
                      <a:pt x="3348" y="1240"/>
                    </a:cubicBezTo>
                    <a:cubicBezTo>
                      <a:pt x="3413" y="1240"/>
                      <a:pt x="3455" y="1143"/>
                      <a:pt x="3387" y="1109"/>
                    </a:cubicBezTo>
                    <a:cubicBezTo>
                      <a:pt x="2410" y="519"/>
                      <a:pt x="1266" y="205"/>
                      <a:pt x="160" y="2"/>
                    </a:cubicBezTo>
                    <a:cubicBezTo>
                      <a:pt x="153" y="1"/>
                      <a:pt x="147" y="1"/>
                      <a:pt x="1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7444775" y="3278288"/>
                <a:ext cx="76100" cy="8375"/>
              </a:xfrm>
              <a:custGeom>
                <a:avLst/>
                <a:gdLst/>
                <a:ahLst/>
                <a:cxnLst/>
                <a:rect l="l" t="t" r="r" b="b"/>
                <a:pathLst>
                  <a:path w="3044" h="335" extrusionOk="0">
                    <a:moveTo>
                      <a:pt x="2066" y="1"/>
                    </a:moveTo>
                    <a:cubicBezTo>
                      <a:pt x="1414" y="1"/>
                      <a:pt x="763" y="50"/>
                      <a:pt x="111" y="148"/>
                    </a:cubicBezTo>
                    <a:cubicBezTo>
                      <a:pt x="1" y="148"/>
                      <a:pt x="1" y="332"/>
                      <a:pt x="111" y="332"/>
                    </a:cubicBezTo>
                    <a:cubicBezTo>
                      <a:pt x="193" y="334"/>
                      <a:pt x="275" y="335"/>
                      <a:pt x="357" y="335"/>
                    </a:cubicBezTo>
                    <a:cubicBezTo>
                      <a:pt x="1253" y="335"/>
                      <a:pt x="2148" y="243"/>
                      <a:pt x="3043" y="74"/>
                    </a:cubicBezTo>
                    <a:cubicBezTo>
                      <a:pt x="3043" y="74"/>
                      <a:pt x="3043" y="37"/>
                      <a:pt x="3043" y="37"/>
                    </a:cubicBezTo>
                    <a:cubicBezTo>
                      <a:pt x="2717" y="13"/>
                      <a:pt x="2392" y="1"/>
                      <a:pt x="2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7458900" y="3320563"/>
                <a:ext cx="68225" cy="32200"/>
              </a:xfrm>
              <a:custGeom>
                <a:avLst/>
                <a:gdLst/>
                <a:ahLst/>
                <a:cxnLst/>
                <a:rect l="l" t="t" r="r" b="b"/>
                <a:pathLst>
                  <a:path w="2729" h="1288" extrusionOk="0">
                    <a:moveTo>
                      <a:pt x="2631" y="0"/>
                    </a:moveTo>
                    <a:cubicBezTo>
                      <a:pt x="2623" y="0"/>
                      <a:pt x="2615" y="2"/>
                      <a:pt x="2607" y="6"/>
                    </a:cubicBezTo>
                    <a:cubicBezTo>
                      <a:pt x="1759" y="356"/>
                      <a:pt x="929" y="670"/>
                      <a:pt x="99" y="1057"/>
                    </a:cubicBezTo>
                    <a:cubicBezTo>
                      <a:pt x="1" y="1106"/>
                      <a:pt x="49" y="1287"/>
                      <a:pt x="164" y="1287"/>
                    </a:cubicBezTo>
                    <a:cubicBezTo>
                      <a:pt x="179" y="1287"/>
                      <a:pt x="194" y="1284"/>
                      <a:pt x="210" y="1278"/>
                    </a:cubicBezTo>
                    <a:cubicBezTo>
                      <a:pt x="1040" y="947"/>
                      <a:pt x="1833" y="522"/>
                      <a:pt x="2663" y="154"/>
                    </a:cubicBezTo>
                    <a:cubicBezTo>
                      <a:pt x="2728" y="121"/>
                      <a:pt x="2692" y="0"/>
                      <a:pt x="26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7540550" y="3345013"/>
                <a:ext cx="50300" cy="67325"/>
              </a:xfrm>
              <a:custGeom>
                <a:avLst/>
                <a:gdLst/>
                <a:ahLst/>
                <a:cxnLst/>
                <a:rect l="l" t="t" r="r" b="b"/>
                <a:pathLst>
                  <a:path w="2012" h="2693" extrusionOk="0">
                    <a:moveTo>
                      <a:pt x="1962" y="0"/>
                    </a:moveTo>
                    <a:cubicBezTo>
                      <a:pt x="1955" y="0"/>
                      <a:pt x="1948" y="2"/>
                      <a:pt x="1941" y="5"/>
                    </a:cubicBezTo>
                    <a:cubicBezTo>
                      <a:pt x="1259" y="780"/>
                      <a:pt x="540" y="1610"/>
                      <a:pt x="42" y="2532"/>
                    </a:cubicBezTo>
                    <a:cubicBezTo>
                      <a:pt x="0" y="2602"/>
                      <a:pt x="75" y="2692"/>
                      <a:pt x="153" y="2692"/>
                    </a:cubicBezTo>
                    <a:cubicBezTo>
                      <a:pt x="178" y="2692"/>
                      <a:pt x="204" y="2683"/>
                      <a:pt x="226" y="2661"/>
                    </a:cubicBezTo>
                    <a:cubicBezTo>
                      <a:pt x="872" y="1849"/>
                      <a:pt x="1407" y="909"/>
                      <a:pt x="1997" y="42"/>
                    </a:cubicBezTo>
                    <a:cubicBezTo>
                      <a:pt x="2012" y="27"/>
                      <a:pt x="1990" y="0"/>
                      <a:pt x="19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7680825" y="3357113"/>
                <a:ext cx="29950" cy="39800"/>
              </a:xfrm>
              <a:custGeom>
                <a:avLst/>
                <a:gdLst/>
                <a:ahLst/>
                <a:cxnLst/>
                <a:rect l="l" t="t" r="r" b="b"/>
                <a:pathLst>
                  <a:path w="1198" h="1592" extrusionOk="0">
                    <a:moveTo>
                      <a:pt x="92" y="1"/>
                    </a:moveTo>
                    <a:cubicBezTo>
                      <a:pt x="74" y="1"/>
                      <a:pt x="55" y="1"/>
                      <a:pt x="37" y="19"/>
                    </a:cubicBezTo>
                    <a:cubicBezTo>
                      <a:pt x="0" y="277"/>
                      <a:pt x="240" y="536"/>
                      <a:pt x="369" y="738"/>
                    </a:cubicBezTo>
                    <a:cubicBezTo>
                      <a:pt x="535" y="1033"/>
                      <a:pt x="738" y="1292"/>
                      <a:pt x="959" y="1550"/>
                    </a:cubicBezTo>
                    <a:cubicBezTo>
                      <a:pt x="983" y="1579"/>
                      <a:pt x="1013" y="1592"/>
                      <a:pt x="1042" y="1592"/>
                    </a:cubicBezTo>
                    <a:cubicBezTo>
                      <a:pt x="1122" y="1592"/>
                      <a:pt x="1197" y="1497"/>
                      <a:pt x="1143" y="1402"/>
                    </a:cubicBezTo>
                    <a:cubicBezTo>
                      <a:pt x="959" y="1126"/>
                      <a:pt x="756" y="849"/>
                      <a:pt x="553" y="572"/>
                    </a:cubicBezTo>
                    <a:cubicBezTo>
                      <a:pt x="424" y="388"/>
                      <a:pt x="313" y="75"/>
                      <a:pt x="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7655725" y="3292288"/>
                <a:ext cx="26225" cy="21650"/>
              </a:xfrm>
              <a:custGeom>
                <a:avLst/>
                <a:gdLst/>
                <a:ahLst/>
                <a:cxnLst/>
                <a:rect l="l" t="t" r="r" b="b"/>
                <a:pathLst>
                  <a:path w="1049" h="866" extrusionOk="0">
                    <a:moveTo>
                      <a:pt x="106" y="1"/>
                    </a:moveTo>
                    <a:cubicBezTo>
                      <a:pt x="49" y="1"/>
                      <a:pt x="0" y="57"/>
                      <a:pt x="27" y="123"/>
                    </a:cubicBezTo>
                    <a:cubicBezTo>
                      <a:pt x="211" y="455"/>
                      <a:pt x="506" y="713"/>
                      <a:pt x="856" y="860"/>
                    </a:cubicBezTo>
                    <a:cubicBezTo>
                      <a:pt x="869" y="864"/>
                      <a:pt x="881" y="866"/>
                      <a:pt x="893" y="866"/>
                    </a:cubicBezTo>
                    <a:cubicBezTo>
                      <a:pt x="998" y="866"/>
                      <a:pt x="1049" y="724"/>
                      <a:pt x="949" y="658"/>
                    </a:cubicBezTo>
                    <a:cubicBezTo>
                      <a:pt x="672" y="473"/>
                      <a:pt x="414" y="252"/>
                      <a:pt x="174" y="31"/>
                    </a:cubicBezTo>
                    <a:cubicBezTo>
                      <a:pt x="153" y="10"/>
                      <a:pt x="129" y="1"/>
                      <a:pt x="1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0" name="Google Shape;150;p2"/>
          <p:cNvGrpSpPr/>
          <p:nvPr/>
        </p:nvGrpSpPr>
        <p:grpSpPr>
          <a:xfrm>
            <a:off x="113496" y="182327"/>
            <a:ext cx="1180374" cy="1435123"/>
            <a:chOff x="113496" y="182327"/>
            <a:chExt cx="1180374" cy="1435123"/>
          </a:xfrm>
        </p:grpSpPr>
        <p:grpSp>
          <p:nvGrpSpPr>
            <p:cNvPr id="151" name="Google Shape;151;p2"/>
            <p:cNvGrpSpPr/>
            <p:nvPr/>
          </p:nvGrpSpPr>
          <p:grpSpPr>
            <a:xfrm>
              <a:off x="184660" y="182327"/>
              <a:ext cx="944034" cy="903175"/>
              <a:chOff x="2385200" y="76600"/>
              <a:chExt cx="1233225" cy="1179850"/>
            </a:xfrm>
          </p:grpSpPr>
          <p:grpSp>
            <p:nvGrpSpPr>
              <p:cNvPr id="152" name="Google Shape;152;p2"/>
              <p:cNvGrpSpPr/>
              <p:nvPr/>
            </p:nvGrpSpPr>
            <p:grpSpPr>
              <a:xfrm>
                <a:off x="2385200" y="172325"/>
                <a:ext cx="1177975" cy="1084125"/>
                <a:chOff x="2385200" y="172325"/>
                <a:chExt cx="1177975" cy="1084125"/>
              </a:xfrm>
            </p:grpSpPr>
            <p:sp>
              <p:nvSpPr>
                <p:cNvPr id="153" name="Google Shape;153;p2"/>
                <p:cNvSpPr/>
                <p:nvPr/>
              </p:nvSpPr>
              <p:spPr>
                <a:xfrm>
                  <a:off x="2708500" y="429300"/>
                  <a:ext cx="354275" cy="82975"/>
                </a:xfrm>
                <a:custGeom>
                  <a:avLst/>
                  <a:gdLst/>
                  <a:ahLst/>
                  <a:cxnLst/>
                  <a:rect l="l" t="t" r="r" b="b"/>
                  <a:pathLst>
                    <a:path w="14171" h="3319" extrusionOk="0">
                      <a:moveTo>
                        <a:pt x="7094" y="0"/>
                      </a:moveTo>
                      <a:cubicBezTo>
                        <a:pt x="7027" y="0"/>
                        <a:pt x="6959" y="1"/>
                        <a:pt x="6892" y="2"/>
                      </a:cubicBezTo>
                      <a:cubicBezTo>
                        <a:pt x="4808" y="2"/>
                        <a:pt x="1157" y="481"/>
                        <a:pt x="143" y="2639"/>
                      </a:cubicBezTo>
                      <a:cubicBezTo>
                        <a:pt x="0" y="2924"/>
                        <a:pt x="239" y="3318"/>
                        <a:pt x="543" y="3318"/>
                      </a:cubicBezTo>
                      <a:cubicBezTo>
                        <a:pt x="592" y="3318"/>
                        <a:pt x="644" y="3308"/>
                        <a:pt x="696" y="3284"/>
                      </a:cubicBezTo>
                      <a:cubicBezTo>
                        <a:pt x="1673" y="2823"/>
                        <a:pt x="2521" y="2196"/>
                        <a:pt x="3554" y="1827"/>
                      </a:cubicBezTo>
                      <a:cubicBezTo>
                        <a:pt x="4716" y="1403"/>
                        <a:pt x="5933" y="1108"/>
                        <a:pt x="7168" y="998"/>
                      </a:cubicBezTo>
                      <a:cubicBezTo>
                        <a:pt x="7496" y="972"/>
                        <a:pt x="7825" y="959"/>
                        <a:pt x="8155" y="959"/>
                      </a:cubicBezTo>
                      <a:cubicBezTo>
                        <a:pt x="9012" y="959"/>
                        <a:pt x="9870" y="1046"/>
                        <a:pt x="10709" y="1219"/>
                      </a:cubicBezTo>
                      <a:cubicBezTo>
                        <a:pt x="11871" y="1440"/>
                        <a:pt x="12903" y="1920"/>
                        <a:pt x="14028" y="2178"/>
                      </a:cubicBezTo>
                      <a:cubicBezTo>
                        <a:pt x="14035" y="2179"/>
                        <a:pt x="14042" y="2180"/>
                        <a:pt x="14048" y="2180"/>
                      </a:cubicBezTo>
                      <a:cubicBezTo>
                        <a:pt x="14128" y="2180"/>
                        <a:pt x="14170" y="2081"/>
                        <a:pt x="14102" y="2030"/>
                      </a:cubicBezTo>
                      <a:cubicBezTo>
                        <a:pt x="13272" y="1274"/>
                        <a:pt x="11926" y="795"/>
                        <a:pt x="10856" y="481"/>
                      </a:cubicBezTo>
                      <a:cubicBezTo>
                        <a:pt x="9630" y="166"/>
                        <a:pt x="8371" y="0"/>
                        <a:pt x="7094"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3255700" y="391700"/>
                  <a:ext cx="307475" cy="58200"/>
                </a:xfrm>
                <a:custGeom>
                  <a:avLst/>
                  <a:gdLst/>
                  <a:ahLst/>
                  <a:cxnLst/>
                  <a:rect l="l" t="t" r="r" b="b"/>
                  <a:pathLst>
                    <a:path w="12299" h="2328" extrusionOk="0">
                      <a:moveTo>
                        <a:pt x="6364" y="1"/>
                      </a:moveTo>
                      <a:cubicBezTo>
                        <a:pt x="4199" y="1"/>
                        <a:pt x="1990" y="546"/>
                        <a:pt x="88" y="1358"/>
                      </a:cubicBezTo>
                      <a:cubicBezTo>
                        <a:pt x="1" y="1393"/>
                        <a:pt x="13" y="1544"/>
                        <a:pt x="108" y="1544"/>
                      </a:cubicBezTo>
                      <a:cubicBezTo>
                        <a:pt x="113" y="1544"/>
                        <a:pt x="119" y="1544"/>
                        <a:pt x="125" y="1543"/>
                      </a:cubicBezTo>
                      <a:cubicBezTo>
                        <a:pt x="2104" y="1134"/>
                        <a:pt x="4012" y="770"/>
                        <a:pt x="5883" y="770"/>
                      </a:cubicBezTo>
                      <a:cubicBezTo>
                        <a:pt x="7813" y="770"/>
                        <a:pt x="9704" y="1157"/>
                        <a:pt x="11595" y="2280"/>
                      </a:cubicBezTo>
                      <a:cubicBezTo>
                        <a:pt x="11650" y="2313"/>
                        <a:pt x="11705" y="2328"/>
                        <a:pt x="11758" y="2328"/>
                      </a:cubicBezTo>
                      <a:cubicBezTo>
                        <a:pt x="12063" y="2328"/>
                        <a:pt x="12298" y="1855"/>
                        <a:pt x="12000" y="1635"/>
                      </a:cubicBezTo>
                      <a:cubicBezTo>
                        <a:pt x="10348" y="471"/>
                        <a:pt x="8375" y="1"/>
                        <a:pt x="6364"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3109575" y="515625"/>
                  <a:ext cx="119750" cy="454975"/>
                </a:xfrm>
                <a:custGeom>
                  <a:avLst/>
                  <a:gdLst/>
                  <a:ahLst/>
                  <a:cxnLst/>
                  <a:rect l="l" t="t" r="r" b="b"/>
                  <a:pathLst>
                    <a:path w="4790" h="18199" extrusionOk="0">
                      <a:moveTo>
                        <a:pt x="54" y="1"/>
                      </a:moveTo>
                      <a:cubicBezTo>
                        <a:pt x="25" y="1"/>
                        <a:pt x="0" y="31"/>
                        <a:pt x="14" y="71"/>
                      </a:cubicBezTo>
                      <a:cubicBezTo>
                        <a:pt x="1581" y="2671"/>
                        <a:pt x="2282" y="5732"/>
                        <a:pt x="2282" y="8756"/>
                      </a:cubicBezTo>
                      <a:cubicBezTo>
                        <a:pt x="2282" y="11836"/>
                        <a:pt x="1397" y="14528"/>
                        <a:pt x="272" y="17331"/>
                      </a:cubicBezTo>
                      <a:cubicBezTo>
                        <a:pt x="98" y="17745"/>
                        <a:pt x="477" y="18199"/>
                        <a:pt x="839" y="18199"/>
                      </a:cubicBezTo>
                      <a:cubicBezTo>
                        <a:pt x="976" y="18199"/>
                        <a:pt x="1111" y="18133"/>
                        <a:pt x="1212" y="17976"/>
                      </a:cubicBezTo>
                      <a:cubicBezTo>
                        <a:pt x="4790" y="12573"/>
                        <a:pt x="3517" y="5087"/>
                        <a:pt x="87" y="16"/>
                      </a:cubicBezTo>
                      <a:cubicBezTo>
                        <a:pt x="77" y="5"/>
                        <a:pt x="65" y="1"/>
                        <a:pt x="54"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2385200" y="672375"/>
                  <a:ext cx="381200" cy="584075"/>
                </a:xfrm>
                <a:custGeom>
                  <a:avLst/>
                  <a:gdLst/>
                  <a:ahLst/>
                  <a:cxnLst/>
                  <a:rect l="l" t="t" r="r" b="b"/>
                  <a:pathLst>
                    <a:path w="15248" h="23363" extrusionOk="0">
                      <a:moveTo>
                        <a:pt x="14627" y="1"/>
                      </a:moveTo>
                      <a:cubicBezTo>
                        <a:pt x="14555" y="1"/>
                        <a:pt x="14479" y="22"/>
                        <a:pt x="14402" y="71"/>
                      </a:cubicBezTo>
                      <a:cubicBezTo>
                        <a:pt x="12429" y="1288"/>
                        <a:pt x="10475" y="2523"/>
                        <a:pt x="8760" y="4109"/>
                      </a:cubicBezTo>
                      <a:cubicBezTo>
                        <a:pt x="6916" y="5805"/>
                        <a:pt x="5533" y="7760"/>
                        <a:pt x="4389" y="9973"/>
                      </a:cubicBezTo>
                      <a:cubicBezTo>
                        <a:pt x="2250" y="14030"/>
                        <a:pt x="19" y="18621"/>
                        <a:pt x="1" y="23287"/>
                      </a:cubicBezTo>
                      <a:cubicBezTo>
                        <a:pt x="1" y="23335"/>
                        <a:pt x="46" y="23363"/>
                        <a:pt x="92" y="23363"/>
                      </a:cubicBezTo>
                      <a:cubicBezTo>
                        <a:pt x="134" y="23363"/>
                        <a:pt x="176" y="23340"/>
                        <a:pt x="185" y="23287"/>
                      </a:cubicBezTo>
                      <a:cubicBezTo>
                        <a:pt x="406" y="18750"/>
                        <a:pt x="2601" y="14325"/>
                        <a:pt x="4611" y="10323"/>
                      </a:cubicBezTo>
                      <a:cubicBezTo>
                        <a:pt x="6805" y="5953"/>
                        <a:pt x="10622" y="2984"/>
                        <a:pt x="14863" y="734"/>
                      </a:cubicBezTo>
                      <a:cubicBezTo>
                        <a:pt x="15248" y="534"/>
                        <a:pt x="14991" y="1"/>
                        <a:pt x="14627"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2967350" y="172325"/>
                  <a:ext cx="140550" cy="188625"/>
                </a:xfrm>
                <a:custGeom>
                  <a:avLst/>
                  <a:gdLst/>
                  <a:ahLst/>
                  <a:cxnLst/>
                  <a:rect l="l" t="t" r="r" b="b"/>
                  <a:pathLst>
                    <a:path w="5622" h="7545" extrusionOk="0">
                      <a:moveTo>
                        <a:pt x="226" y="1"/>
                      </a:moveTo>
                      <a:cubicBezTo>
                        <a:pt x="98" y="1"/>
                        <a:pt x="0" y="175"/>
                        <a:pt x="115" y="305"/>
                      </a:cubicBezTo>
                      <a:cubicBezTo>
                        <a:pt x="2217" y="2554"/>
                        <a:pt x="4356" y="4509"/>
                        <a:pt x="5481" y="7496"/>
                      </a:cubicBezTo>
                      <a:cubicBezTo>
                        <a:pt x="5488" y="7531"/>
                        <a:pt x="5511" y="7545"/>
                        <a:pt x="5535" y="7545"/>
                      </a:cubicBezTo>
                      <a:cubicBezTo>
                        <a:pt x="5576" y="7545"/>
                        <a:pt x="5622" y="7506"/>
                        <a:pt x="5610" y="7460"/>
                      </a:cubicBezTo>
                      <a:cubicBezTo>
                        <a:pt x="4910" y="4491"/>
                        <a:pt x="2586" y="1983"/>
                        <a:pt x="336" y="47"/>
                      </a:cubicBezTo>
                      <a:cubicBezTo>
                        <a:pt x="300" y="14"/>
                        <a:pt x="262" y="1"/>
                        <a:pt x="226"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 name="Google Shape;158;p2"/>
              <p:cNvGrpSpPr/>
              <p:nvPr/>
            </p:nvGrpSpPr>
            <p:grpSpPr>
              <a:xfrm>
                <a:off x="2757775" y="130825"/>
                <a:ext cx="860650" cy="792625"/>
                <a:chOff x="2757775" y="130825"/>
                <a:chExt cx="860650" cy="792625"/>
              </a:xfrm>
            </p:grpSpPr>
            <p:sp>
              <p:nvSpPr>
                <p:cNvPr id="159" name="Google Shape;159;p2"/>
                <p:cNvSpPr/>
                <p:nvPr/>
              </p:nvSpPr>
              <p:spPr>
                <a:xfrm>
                  <a:off x="2757775" y="144025"/>
                  <a:ext cx="349375" cy="307200"/>
                </a:xfrm>
                <a:custGeom>
                  <a:avLst/>
                  <a:gdLst/>
                  <a:ahLst/>
                  <a:cxnLst/>
                  <a:rect l="l" t="t" r="r" b="b"/>
                  <a:pathLst>
                    <a:path w="13975" h="12288" extrusionOk="0">
                      <a:moveTo>
                        <a:pt x="652" y="0"/>
                      </a:moveTo>
                      <a:cubicBezTo>
                        <a:pt x="199" y="0"/>
                        <a:pt x="1" y="752"/>
                        <a:pt x="477" y="939"/>
                      </a:cubicBezTo>
                      <a:cubicBezTo>
                        <a:pt x="3280" y="2101"/>
                        <a:pt x="5824" y="3373"/>
                        <a:pt x="8185" y="5365"/>
                      </a:cubicBezTo>
                      <a:cubicBezTo>
                        <a:pt x="9328" y="6305"/>
                        <a:pt x="10379" y="7356"/>
                        <a:pt x="11320" y="8499"/>
                      </a:cubicBezTo>
                      <a:cubicBezTo>
                        <a:pt x="12297" y="9661"/>
                        <a:pt x="13016" y="10989"/>
                        <a:pt x="13827" y="12261"/>
                      </a:cubicBezTo>
                      <a:cubicBezTo>
                        <a:pt x="13846" y="12280"/>
                        <a:pt x="13868" y="12288"/>
                        <a:pt x="13890" y="12288"/>
                      </a:cubicBezTo>
                      <a:cubicBezTo>
                        <a:pt x="13934" y="12288"/>
                        <a:pt x="13975" y="12255"/>
                        <a:pt x="13975" y="12206"/>
                      </a:cubicBezTo>
                      <a:cubicBezTo>
                        <a:pt x="13016" y="9384"/>
                        <a:pt x="10932" y="6692"/>
                        <a:pt x="8775" y="4682"/>
                      </a:cubicBezTo>
                      <a:cubicBezTo>
                        <a:pt x="6562" y="2617"/>
                        <a:pt x="3704" y="810"/>
                        <a:pt x="772" y="17"/>
                      </a:cubicBezTo>
                      <a:cubicBezTo>
                        <a:pt x="730" y="5"/>
                        <a:pt x="690" y="0"/>
                        <a:pt x="652"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3172600" y="461850"/>
                  <a:ext cx="445825" cy="204750"/>
                </a:xfrm>
                <a:custGeom>
                  <a:avLst/>
                  <a:gdLst/>
                  <a:ahLst/>
                  <a:cxnLst/>
                  <a:rect l="l" t="t" r="r" b="b"/>
                  <a:pathLst>
                    <a:path w="17833" h="8190" extrusionOk="0">
                      <a:moveTo>
                        <a:pt x="1687" y="1"/>
                      </a:moveTo>
                      <a:cubicBezTo>
                        <a:pt x="1120" y="1"/>
                        <a:pt x="562" y="54"/>
                        <a:pt x="37" y="194"/>
                      </a:cubicBezTo>
                      <a:cubicBezTo>
                        <a:pt x="0" y="212"/>
                        <a:pt x="0" y="286"/>
                        <a:pt x="37" y="286"/>
                      </a:cubicBezTo>
                      <a:cubicBezTo>
                        <a:pt x="1513" y="599"/>
                        <a:pt x="3062" y="562"/>
                        <a:pt x="4537" y="839"/>
                      </a:cubicBezTo>
                      <a:cubicBezTo>
                        <a:pt x="6196" y="1152"/>
                        <a:pt x="7819" y="1687"/>
                        <a:pt x="9331" y="2406"/>
                      </a:cubicBezTo>
                      <a:cubicBezTo>
                        <a:pt x="10788" y="3107"/>
                        <a:pt x="12153" y="3955"/>
                        <a:pt x="13425" y="4933"/>
                      </a:cubicBezTo>
                      <a:cubicBezTo>
                        <a:pt x="14716" y="5892"/>
                        <a:pt x="15748" y="7072"/>
                        <a:pt x="16966" y="8086"/>
                      </a:cubicBezTo>
                      <a:cubicBezTo>
                        <a:pt x="17055" y="8158"/>
                        <a:pt x="17152" y="8189"/>
                        <a:pt x="17245" y="8189"/>
                      </a:cubicBezTo>
                      <a:cubicBezTo>
                        <a:pt x="17558" y="8189"/>
                        <a:pt x="17832" y="7841"/>
                        <a:pt x="17648" y="7514"/>
                      </a:cubicBezTo>
                      <a:cubicBezTo>
                        <a:pt x="15859" y="4785"/>
                        <a:pt x="12448" y="2867"/>
                        <a:pt x="9479" y="1706"/>
                      </a:cubicBezTo>
                      <a:cubicBezTo>
                        <a:pt x="7911" y="1097"/>
                        <a:pt x="6307" y="636"/>
                        <a:pt x="4647" y="323"/>
                      </a:cubicBezTo>
                      <a:cubicBezTo>
                        <a:pt x="3727" y="169"/>
                        <a:pt x="2693" y="1"/>
                        <a:pt x="1687"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3165325" y="517325"/>
                  <a:ext cx="197225" cy="321150"/>
                </a:xfrm>
                <a:custGeom>
                  <a:avLst/>
                  <a:gdLst/>
                  <a:ahLst/>
                  <a:cxnLst/>
                  <a:rect l="l" t="t" r="r" b="b"/>
                  <a:pathLst>
                    <a:path w="7889" h="12846" extrusionOk="0">
                      <a:moveTo>
                        <a:pt x="58" y="0"/>
                      </a:moveTo>
                      <a:cubicBezTo>
                        <a:pt x="26" y="0"/>
                        <a:pt x="0" y="60"/>
                        <a:pt x="33" y="77"/>
                      </a:cubicBezTo>
                      <a:cubicBezTo>
                        <a:pt x="1877" y="1773"/>
                        <a:pt x="3463" y="3433"/>
                        <a:pt x="4680" y="5664"/>
                      </a:cubicBezTo>
                      <a:cubicBezTo>
                        <a:pt x="5233" y="6715"/>
                        <a:pt x="5713" y="7822"/>
                        <a:pt x="6063" y="8965"/>
                      </a:cubicBezTo>
                      <a:cubicBezTo>
                        <a:pt x="6414" y="10127"/>
                        <a:pt x="6506" y="11381"/>
                        <a:pt x="6875" y="12542"/>
                      </a:cubicBezTo>
                      <a:cubicBezTo>
                        <a:pt x="6936" y="12743"/>
                        <a:pt x="7134" y="12845"/>
                        <a:pt x="7330" y="12845"/>
                      </a:cubicBezTo>
                      <a:cubicBezTo>
                        <a:pt x="7546" y="12845"/>
                        <a:pt x="7759" y="12720"/>
                        <a:pt x="7778" y="12468"/>
                      </a:cubicBezTo>
                      <a:cubicBezTo>
                        <a:pt x="7889" y="10071"/>
                        <a:pt x="6561" y="7397"/>
                        <a:pt x="5326" y="5424"/>
                      </a:cubicBezTo>
                      <a:cubicBezTo>
                        <a:pt x="4035" y="3359"/>
                        <a:pt x="2191" y="1257"/>
                        <a:pt x="70" y="3"/>
                      </a:cubicBezTo>
                      <a:cubicBezTo>
                        <a:pt x="66" y="1"/>
                        <a:pt x="62" y="0"/>
                        <a:pt x="58"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2796075" y="513100"/>
                  <a:ext cx="238700" cy="96100"/>
                </a:xfrm>
                <a:custGeom>
                  <a:avLst/>
                  <a:gdLst/>
                  <a:ahLst/>
                  <a:cxnLst/>
                  <a:rect l="l" t="t" r="r" b="b"/>
                  <a:pathLst>
                    <a:path w="9548" h="3844" extrusionOk="0">
                      <a:moveTo>
                        <a:pt x="7324" y="0"/>
                      </a:moveTo>
                      <a:cubicBezTo>
                        <a:pt x="4649" y="0"/>
                        <a:pt x="1547" y="920"/>
                        <a:pt x="236" y="3067"/>
                      </a:cubicBezTo>
                      <a:cubicBezTo>
                        <a:pt x="0" y="3479"/>
                        <a:pt x="386" y="3844"/>
                        <a:pt x="768" y="3844"/>
                      </a:cubicBezTo>
                      <a:cubicBezTo>
                        <a:pt x="864" y="3844"/>
                        <a:pt x="961" y="3820"/>
                        <a:pt x="1047" y="3768"/>
                      </a:cubicBezTo>
                      <a:cubicBezTo>
                        <a:pt x="1674" y="3399"/>
                        <a:pt x="2190" y="2846"/>
                        <a:pt x="2799" y="2440"/>
                      </a:cubicBezTo>
                      <a:cubicBezTo>
                        <a:pt x="3444" y="1979"/>
                        <a:pt x="4145" y="1592"/>
                        <a:pt x="4882" y="1278"/>
                      </a:cubicBezTo>
                      <a:cubicBezTo>
                        <a:pt x="6232" y="654"/>
                        <a:pt x="7550" y="462"/>
                        <a:pt x="8993" y="462"/>
                      </a:cubicBezTo>
                      <a:cubicBezTo>
                        <a:pt x="9128" y="462"/>
                        <a:pt x="9263" y="464"/>
                        <a:pt x="9400" y="467"/>
                      </a:cubicBezTo>
                      <a:cubicBezTo>
                        <a:pt x="9548" y="467"/>
                        <a:pt x="9548" y="246"/>
                        <a:pt x="9419" y="209"/>
                      </a:cubicBezTo>
                      <a:cubicBezTo>
                        <a:pt x="8786" y="72"/>
                        <a:pt x="8072" y="0"/>
                        <a:pt x="7324"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3060125" y="164200"/>
                  <a:ext cx="94525" cy="242175"/>
                </a:xfrm>
                <a:custGeom>
                  <a:avLst/>
                  <a:gdLst/>
                  <a:ahLst/>
                  <a:cxnLst/>
                  <a:rect l="l" t="t" r="r" b="b"/>
                  <a:pathLst>
                    <a:path w="3781" h="9687" extrusionOk="0">
                      <a:moveTo>
                        <a:pt x="606" y="1"/>
                      </a:moveTo>
                      <a:cubicBezTo>
                        <a:pt x="298" y="1"/>
                        <a:pt x="1" y="329"/>
                        <a:pt x="240" y="648"/>
                      </a:cubicBezTo>
                      <a:cubicBezTo>
                        <a:pt x="2287" y="3230"/>
                        <a:pt x="3227" y="6365"/>
                        <a:pt x="2748" y="9629"/>
                      </a:cubicBezTo>
                      <a:cubicBezTo>
                        <a:pt x="2748" y="9668"/>
                        <a:pt x="2769" y="9686"/>
                        <a:pt x="2791" y="9686"/>
                      </a:cubicBezTo>
                      <a:cubicBezTo>
                        <a:pt x="2811" y="9686"/>
                        <a:pt x="2831" y="9673"/>
                        <a:pt x="2840" y="9647"/>
                      </a:cubicBezTo>
                      <a:cubicBezTo>
                        <a:pt x="3780" y="6365"/>
                        <a:pt x="3080" y="2843"/>
                        <a:pt x="941" y="169"/>
                      </a:cubicBezTo>
                      <a:cubicBezTo>
                        <a:pt x="848" y="50"/>
                        <a:pt x="726" y="1"/>
                        <a:pt x="606"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3228725" y="270650"/>
                  <a:ext cx="228425" cy="128650"/>
                </a:xfrm>
                <a:custGeom>
                  <a:avLst/>
                  <a:gdLst/>
                  <a:ahLst/>
                  <a:cxnLst/>
                  <a:rect l="l" t="t" r="r" b="b"/>
                  <a:pathLst>
                    <a:path w="9137" h="5146" extrusionOk="0">
                      <a:moveTo>
                        <a:pt x="8813" y="0"/>
                      </a:moveTo>
                      <a:cubicBezTo>
                        <a:pt x="8798" y="0"/>
                        <a:pt x="8781" y="1"/>
                        <a:pt x="8764" y="4"/>
                      </a:cubicBezTo>
                      <a:cubicBezTo>
                        <a:pt x="7160" y="281"/>
                        <a:pt x="5593" y="1000"/>
                        <a:pt x="4154" y="1775"/>
                      </a:cubicBezTo>
                      <a:cubicBezTo>
                        <a:pt x="2697" y="2586"/>
                        <a:pt x="1056" y="3600"/>
                        <a:pt x="61" y="4983"/>
                      </a:cubicBezTo>
                      <a:cubicBezTo>
                        <a:pt x="0" y="5058"/>
                        <a:pt x="63" y="5146"/>
                        <a:pt x="138" y="5146"/>
                      </a:cubicBezTo>
                      <a:cubicBezTo>
                        <a:pt x="155" y="5146"/>
                        <a:pt x="172" y="5141"/>
                        <a:pt x="190" y="5131"/>
                      </a:cubicBezTo>
                      <a:cubicBezTo>
                        <a:pt x="1536" y="4264"/>
                        <a:pt x="2716" y="3176"/>
                        <a:pt x="4136" y="2402"/>
                      </a:cubicBezTo>
                      <a:cubicBezTo>
                        <a:pt x="5648" y="1553"/>
                        <a:pt x="7234" y="1092"/>
                        <a:pt x="8875" y="521"/>
                      </a:cubicBezTo>
                      <a:cubicBezTo>
                        <a:pt x="9137" y="434"/>
                        <a:pt x="9085" y="0"/>
                        <a:pt x="8813"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3008900" y="655325"/>
                  <a:ext cx="107025" cy="229350"/>
                </a:xfrm>
                <a:custGeom>
                  <a:avLst/>
                  <a:gdLst/>
                  <a:ahLst/>
                  <a:cxnLst/>
                  <a:rect l="l" t="t" r="r" b="b"/>
                  <a:pathLst>
                    <a:path w="4281" h="9174" extrusionOk="0">
                      <a:moveTo>
                        <a:pt x="4000" y="1"/>
                      </a:moveTo>
                      <a:cubicBezTo>
                        <a:pt x="3945" y="1"/>
                        <a:pt x="3893" y="29"/>
                        <a:pt x="3893" y="89"/>
                      </a:cubicBezTo>
                      <a:cubicBezTo>
                        <a:pt x="3672" y="3279"/>
                        <a:pt x="2289" y="6026"/>
                        <a:pt x="279" y="8442"/>
                      </a:cubicBezTo>
                      <a:cubicBezTo>
                        <a:pt x="0" y="8776"/>
                        <a:pt x="300" y="9173"/>
                        <a:pt x="630" y="9173"/>
                      </a:cubicBezTo>
                      <a:cubicBezTo>
                        <a:pt x="737" y="9173"/>
                        <a:pt x="848" y="9132"/>
                        <a:pt x="943" y="9032"/>
                      </a:cubicBezTo>
                      <a:cubicBezTo>
                        <a:pt x="3285" y="6690"/>
                        <a:pt x="4280" y="3353"/>
                        <a:pt x="4133" y="107"/>
                      </a:cubicBezTo>
                      <a:cubicBezTo>
                        <a:pt x="4133" y="38"/>
                        <a:pt x="4064" y="1"/>
                        <a:pt x="4000"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3029025" y="130825"/>
                  <a:ext cx="25775" cy="18025"/>
                </a:xfrm>
                <a:custGeom>
                  <a:avLst/>
                  <a:gdLst/>
                  <a:ahLst/>
                  <a:cxnLst/>
                  <a:rect l="l" t="t" r="r" b="b"/>
                  <a:pathLst>
                    <a:path w="1031" h="721" extrusionOk="0">
                      <a:moveTo>
                        <a:pt x="529" y="0"/>
                      </a:moveTo>
                      <a:cubicBezTo>
                        <a:pt x="189" y="0"/>
                        <a:pt x="1" y="497"/>
                        <a:pt x="359" y="692"/>
                      </a:cubicBezTo>
                      <a:cubicBezTo>
                        <a:pt x="409" y="712"/>
                        <a:pt x="457" y="721"/>
                        <a:pt x="502" y="721"/>
                      </a:cubicBezTo>
                      <a:cubicBezTo>
                        <a:pt x="843" y="721"/>
                        <a:pt x="1030" y="224"/>
                        <a:pt x="672" y="29"/>
                      </a:cubicBezTo>
                      <a:cubicBezTo>
                        <a:pt x="623" y="9"/>
                        <a:pt x="575" y="0"/>
                        <a:pt x="529"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3474200" y="254575"/>
                  <a:ext cx="27675" cy="20000"/>
                </a:xfrm>
                <a:custGeom>
                  <a:avLst/>
                  <a:gdLst/>
                  <a:ahLst/>
                  <a:cxnLst/>
                  <a:rect l="l" t="t" r="r" b="b"/>
                  <a:pathLst>
                    <a:path w="1107" h="800" extrusionOk="0">
                      <a:moveTo>
                        <a:pt x="600" y="0"/>
                      </a:moveTo>
                      <a:cubicBezTo>
                        <a:pt x="280" y="0"/>
                        <a:pt x="1" y="714"/>
                        <a:pt x="439" y="777"/>
                      </a:cubicBezTo>
                      <a:lnTo>
                        <a:pt x="550" y="795"/>
                      </a:lnTo>
                      <a:cubicBezTo>
                        <a:pt x="570" y="798"/>
                        <a:pt x="590" y="800"/>
                        <a:pt x="609" y="800"/>
                      </a:cubicBezTo>
                      <a:cubicBezTo>
                        <a:pt x="924" y="800"/>
                        <a:pt x="1106" y="393"/>
                        <a:pt x="863" y="150"/>
                      </a:cubicBezTo>
                      <a:lnTo>
                        <a:pt x="771" y="76"/>
                      </a:lnTo>
                      <a:cubicBezTo>
                        <a:pt x="715" y="23"/>
                        <a:pt x="657" y="0"/>
                        <a:pt x="600"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2996750" y="908900"/>
                  <a:ext cx="21225" cy="14550"/>
                </a:xfrm>
                <a:custGeom>
                  <a:avLst/>
                  <a:gdLst/>
                  <a:ahLst/>
                  <a:cxnLst/>
                  <a:rect l="l" t="t" r="r" b="b"/>
                  <a:pathLst>
                    <a:path w="849" h="582" extrusionOk="0">
                      <a:moveTo>
                        <a:pt x="426" y="0"/>
                      </a:moveTo>
                      <a:cubicBezTo>
                        <a:pt x="153" y="0"/>
                        <a:pt x="1" y="405"/>
                        <a:pt x="304" y="549"/>
                      </a:cubicBezTo>
                      <a:cubicBezTo>
                        <a:pt x="351" y="571"/>
                        <a:pt x="397" y="581"/>
                        <a:pt x="439" y="581"/>
                      </a:cubicBezTo>
                      <a:cubicBezTo>
                        <a:pt x="709" y="581"/>
                        <a:pt x="849" y="176"/>
                        <a:pt x="562" y="33"/>
                      </a:cubicBezTo>
                      <a:cubicBezTo>
                        <a:pt x="514" y="10"/>
                        <a:pt x="469" y="0"/>
                        <a:pt x="426"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2782125" y="372950"/>
                  <a:ext cx="135700" cy="25250"/>
                </a:xfrm>
                <a:custGeom>
                  <a:avLst/>
                  <a:gdLst/>
                  <a:ahLst/>
                  <a:cxnLst/>
                  <a:rect l="l" t="t" r="r" b="b"/>
                  <a:pathLst>
                    <a:path w="5428" h="1010" extrusionOk="0">
                      <a:moveTo>
                        <a:pt x="1247" y="1"/>
                      </a:moveTo>
                      <a:cubicBezTo>
                        <a:pt x="918" y="1"/>
                        <a:pt x="588" y="15"/>
                        <a:pt x="259" y="43"/>
                      </a:cubicBezTo>
                      <a:cubicBezTo>
                        <a:pt x="1" y="80"/>
                        <a:pt x="19" y="467"/>
                        <a:pt x="296" y="467"/>
                      </a:cubicBezTo>
                      <a:cubicBezTo>
                        <a:pt x="639" y="440"/>
                        <a:pt x="983" y="427"/>
                        <a:pt x="1326" y="427"/>
                      </a:cubicBezTo>
                      <a:cubicBezTo>
                        <a:pt x="2640" y="427"/>
                        <a:pt x="3943" y="622"/>
                        <a:pt x="5201" y="1002"/>
                      </a:cubicBezTo>
                      <a:cubicBezTo>
                        <a:pt x="5216" y="1007"/>
                        <a:pt x="5230" y="1009"/>
                        <a:pt x="5243" y="1009"/>
                      </a:cubicBezTo>
                      <a:cubicBezTo>
                        <a:pt x="5378" y="1009"/>
                        <a:pt x="5427" y="776"/>
                        <a:pt x="5293" y="725"/>
                      </a:cubicBezTo>
                      <a:cubicBezTo>
                        <a:pt x="3997" y="249"/>
                        <a:pt x="2629" y="1"/>
                        <a:pt x="1247"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170;p2"/>
              <p:cNvGrpSpPr/>
              <p:nvPr/>
            </p:nvGrpSpPr>
            <p:grpSpPr>
              <a:xfrm>
                <a:off x="2729100" y="76600"/>
                <a:ext cx="775650" cy="752575"/>
                <a:chOff x="2729100" y="76600"/>
                <a:chExt cx="775650" cy="752575"/>
              </a:xfrm>
            </p:grpSpPr>
            <p:sp>
              <p:nvSpPr>
                <p:cNvPr id="171" name="Google Shape;171;p2"/>
                <p:cNvSpPr/>
                <p:nvPr/>
              </p:nvSpPr>
              <p:spPr>
                <a:xfrm>
                  <a:off x="3143000" y="76600"/>
                  <a:ext cx="114450" cy="374825"/>
                </a:xfrm>
                <a:custGeom>
                  <a:avLst/>
                  <a:gdLst/>
                  <a:ahLst/>
                  <a:cxnLst/>
                  <a:rect l="l" t="t" r="r" b="b"/>
                  <a:pathLst>
                    <a:path w="4578" h="14993" extrusionOk="0">
                      <a:moveTo>
                        <a:pt x="3112" y="1"/>
                      </a:moveTo>
                      <a:cubicBezTo>
                        <a:pt x="2828" y="1"/>
                        <a:pt x="2505" y="262"/>
                        <a:pt x="2586" y="630"/>
                      </a:cubicBezTo>
                      <a:cubicBezTo>
                        <a:pt x="3194" y="3083"/>
                        <a:pt x="3268" y="5646"/>
                        <a:pt x="2807" y="8117"/>
                      </a:cubicBezTo>
                      <a:cubicBezTo>
                        <a:pt x="2346" y="10588"/>
                        <a:pt x="1277" y="12708"/>
                        <a:pt x="41" y="14847"/>
                      </a:cubicBezTo>
                      <a:cubicBezTo>
                        <a:pt x="1" y="14915"/>
                        <a:pt x="69" y="14993"/>
                        <a:pt x="138" y="14993"/>
                      </a:cubicBezTo>
                      <a:cubicBezTo>
                        <a:pt x="163" y="14993"/>
                        <a:pt x="188" y="14983"/>
                        <a:pt x="207" y="14958"/>
                      </a:cubicBezTo>
                      <a:cubicBezTo>
                        <a:pt x="3563" y="11141"/>
                        <a:pt x="4577" y="5185"/>
                        <a:pt x="3490" y="317"/>
                      </a:cubicBezTo>
                      <a:cubicBezTo>
                        <a:pt x="3441" y="95"/>
                        <a:pt x="3283" y="1"/>
                        <a:pt x="3112"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2749925" y="511100"/>
                  <a:ext cx="328025" cy="309500"/>
                </a:xfrm>
                <a:custGeom>
                  <a:avLst/>
                  <a:gdLst/>
                  <a:ahLst/>
                  <a:cxnLst/>
                  <a:rect l="l" t="t" r="r" b="b"/>
                  <a:pathLst>
                    <a:path w="13121" h="12380" extrusionOk="0">
                      <a:moveTo>
                        <a:pt x="12971" y="0"/>
                      </a:moveTo>
                      <a:cubicBezTo>
                        <a:pt x="12930" y="0"/>
                        <a:pt x="12889" y="20"/>
                        <a:pt x="12869" y="68"/>
                      </a:cubicBezTo>
                      <a:cubicBezTo>
                        <a:pt x="11707" y="2963"/>
                        <a:pt x="10103" y="5212"/>
                        <a:pt x="7595" y="7093"/>
                      </a:cubicBezTo>
                      <a:cubicBezTo>
                        <a:pt x="6544" y="7868"/>
                        <a:pt x="5438" y="8587"/>
                        <a:pt x="4294" y="9232"/>
                      </a:cubicBezTo>
                      <a:cubicBezTo>
                        <a:pt x="3059" y="9933"/>
                        <a:pt x="1639" y="10486"/>
                        <a:pt x="496" y="11334"/>
                      </a:cubicBezTo>
                      <a:cubicBezTo>
                        <a:pt x="0" y="11665"/>
                        <a:pt x="289" y="12380"/>
                        <a:pt x="805" y="12380"/>
                      </a:cubicBezTo>
                      <a:cubicBezTo>
                        <a:pt x="865" y="12380"/>
                        <a:pt x="928" y="12370"/>
                        <a:pt x="994" y="12349"/>
                      </a:cubicBezTo>
                      <a:cubicBezTo>
                        <a:pt x="2377" y="11888"/>
                        <a:pt x="3723" y="11003"/>
                        <a:pt x="4977" y="10247"/>
                      </a:cubicBezTo>
                      <a:cubicBezTo>
                        <a:pt x="6267" y="9490"/>
                        <a:pt x="7466" y="8605"/>
                        <a:pt x="8591" y="7628"/>
                      </a:cubicBezTo>
                      <a:cubicBezTo>
                        <a:pt x="10748" y="5673"/>
                        <a:pt x="12611" y="3055"/>
                        <a:pt x="13109" y="141"/>
                      </a:cubicBezTo>
                      <a:cubicBezTo>
                        <a:pt x="13120" y="60"/>
                        <a:pt x="13044" y="0"/>
                        <a:pt x="12971"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2787750" y="278400"/>
                  <a:ext cx="245550" cy="141600"/>
                </a:xfrm>
                <a:custGeom>
                  <a:avLst/>
                  <a:gdLst/>
                  <a:ahLst/>
                  <a:cxnLst/>
                  <a:rect l="l" t="t" r="r" b="b"/>
                  <a:pathLst>
                    <a:path w="9822" h="5664" extrusionOk="0">
                      <a:moveTo>
                        <a:pt x="416" y="1"/>
                      </a:moveTo>
                      <a:cubicBezTo>
                        <a:pt x="141" y="1"/>
                        <a:pt x="0" y="457"/>
                        <a:pt x="310" y="543"/>
                      </a:cubicBezTo>
                      <a:cubicBezTo>
                        <a:pt x="3777" y="1723"/>
                        <a:pt x="6967" y="3180"/>
                        <a:pt x="9752" y="5651"/>
                      </a:cubicBezTo>
                      <a:cubicBezTo>
                        <a:pt x="9761" y="5659"/>
                        <a:pt x="9770" y="5663"/>
                        <a:pt x="9778" y="5663"/>
                      </a:cubicBezTo>
                      <a:cubicBezTo>
                        <a:pt x="9803" y="5663"/>
                        <a:pt x="9821" y="5628"/>
                        <a:pt x="9807" y="5614"/>
                      </a:cubicBezTo>
                      <a:cubicBezTo>
                        <a:pt x="7262" y="2995"/>
                        <a:pt x="4072" y="819"/>
                        <a:pt x="476" y="8"/>
                      </a:cubicBezTo>
                      <a:cubicBezTo>
                        <a:pt x="456" y="3"/>
                        <a:pt x="435" y="1"/>
                        <a:pt x="416"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3237250" y="526100"/>
                  <a:ext cx="241200" cy="204175"/>
                </a:xfrm>
                <a:custGeom>
                  <a:avLst/>
                  <a:gdLst/>
                  <a:ahLst/>
                  <a:cxnLst/>
                  <a:rect l="l" t="t" r="r" b="b"/>
                  <a:pathLst>
                    <a:path w="9648" h="8167" extrusionOk="0">
                      <a:moveTo>
                        <a:pt x="76" y="0"/>
                      </a:moveTo>
                      <a:cubicBezTo>
                        <a:pt x="28" y="0"/>
                        <a:pt x="0" y="96"/>
                        <a:pt x="51" y="113"/>
                      </a:cubicBezTo>
                      <a:cubicBezTo>
                        <a:pt x="4053" y="1459"/>
                        <a:pt x="6708" y="4059"/>
                        <a:pt x="8479" y="7839"/>
                      </a:cubicBezTo>
                      <a:cubicBezTo>
                        <a:pt x="8582" y="8068"/>
                        <a:pt x="8787" y="8166"/>
                        <a:pt x="8988" y="8166"/>
                      </a:cubicBezTo>
                      <a:cubicBezTo>
                        <a:pt x="9323" y="8166"/>
                        <a:pt x="9647" y="7892"/>
                        <a:pt x="9474" y="7489"/>
                      </a:cubicBezTo>
                      <a:cubicBezTo>
                        <a:pt x="7944" y="3727"/>
                        <a:pt x="4053" y="758"/>
                        <a:pt x="88" y="2"/>
                      </a:cubicBezTo>
                      <a:cubicBezTo>
                        <a:pt x="84" y="1"/>
                        <a:pt x="80" y="0"/>
                        <a:pt x="76"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2729100" y="262950"/>
                  <a:ext cx="30050" cy="22500"/>
                </a:xfrm>
                <a:custGeom>
                  <a:avLst/>
                  <a:gdLst/>
                  <a:ahLst/>
                  <a:cxnLst/>
                  <a:rect l="l" t="t" r="r" b="b"/>
                  <a:pathLst>
                    <a:path w="1202" h="900" extrusionOk="0">
                      <a:moveTo>
                        <a:pt x="481" y="0"/>
                      </a:moveTo>
                      <a:cubicBezTo>
                        <a:pt x="326" y="0"/>
                        <a:pt x="175" y="89"/>
                        <a:pt x="93" y="239"/>
                      </a:cubicBezTo>
                      <a:cubicBezTo>
                        <a:pt x="1" y="442"/>
                        <a:pt x="93" y="681"/>
                        <a:pt x="296" y="792"/>
                      </a:cubicBezTo>
                      <a:lnTo>
                        <a:pt x="388" y="847"/>
                      </a:lnTo>
                      <a:cubicBezTo>
                        <a:pt x="460" y="883"/>
                        <a:pt x="530" y="899"/>
                        <a:pt x="594" y="899"/>
                      </a:cubicBezTo>
                      <a:cubicBezTo>
                        <a:pt x="990" y="899"/>
                        <a:pt x="1201" y="295"/>
                        <a:pt x="757" y="73"/>
                      </a:cubicBezTo>
                      <a:lnTo>
                        <a:pt x="646" y="36"/>
                      </a:lnTo>
                      <a:cubicBezTo>
                        <a:pt x="593" y="12"/>
                        <a:pt x="537" y="0"/>
                        <a:pt x="481"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3482300" y="755250"/>
                  <a:ext cx="22450" cy="15550"/>
                </a:xfrm>
                <a:custGeom>
                  <a:avLst/>
                  <a:gdLst/>
                  <a:ahLst/>
                  <a:cxnLst/>
                  <a:rect l="l" t="t" r="r" b="b"/>
                  <a:pathLst>
                    <a:path w="898" h="622" extrusionOk="0">
                      <a:moveTo>
                        <a:pt x="429" y="1"/>
                      </a:moveTo>
                      <a:cubicBezTo>
                        <a:pt x="147" y="1"/>
                        <a:pt x="0" y="432"/>
                        <a:pt x="318" y="591"/>
                      </a:cubicBezTo>
                      <a:cubicBezTo>
                        <a:pt x="365" y="612"/>
                        <a:pt x="410" y="622"/>
                        <a:pt x="453" y="622"/>
                      </a:cubicBezTo>
                      <a:cubicBezTo>
                        <a:pt x="742" y="622"/>
                        <a:pt x="898" y="183"/>
                        <a:pt x="576" y="38"/>
                      </a:cubicBezTo>
                      <a:cubicBezTo>
                        <a:pt x="524" y="12"/>
                        <a:pt x="475" y="1"/>
                        <a:pt x="42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2979375" y="619125"/>
                  <a:ext cx="99925" cy="179075"/>
                </a:xfrm>
                <a:custGeom>
                  <a:avLst/>
                  <a:gdLst/>
                  <a:ahLst/>
                  <a:cxnLst/>
                  <a:rect l="l" t="t" r="r" b="b"/>
                  <a:pathLst>
                    <a:path w="3997" h="7163" extrusionOk="0">
                      <a:moveTo>
                        <a:pt x="3926" y="1"/>
                      </a:moveTo>
                      <a:cubicBezTo>
                        <a:pt x="3896" y="1"/>
                        <a:pt x="3865" y="20"/>
                        <a:pt x="3857" y="62"/>
                      </a:cubicBezTo>
                      <a:cubicBezTo>
                        <a:pt x="3175" y="2551"/>
                        <a:pt x="1921" y="4856"/>
                        <a:pt x="169" y="6755"/>
                      </a:cubicBezTo>
                      <a:cubicBezTo>
                        <a:pt x="1" y="6938"/>
                        <a:pt x="174" y="7163"/>
                        <a:pt x="364" y="7163"/>
                      </a:cubicBezTo>
                      <a:cubicBezTo>
                        <a:pt x="423" y="7163"/>
                        <a:pt x="485" y="7140"/>
                        <a:pt x="538" y="7087"/>
                      </a:cubicBezTo>
                      <a:cubicBezTo>
                        <a:pt x="2326" y="5133"/>
                        <a:pt x="3525" y="2698"/>
                        <a:pt x="3986" y="80"/>
                      </a:cubicBezTo>
                      <a:cubicBezTo>
                        <a:pt x="3996" y="29"/>
                        <a:pt x="3962" y="1"/>
                        <a:pt x="3926"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3222000" y="613450"/>
                  <a:ext cx="79700" cy="215725"/>
                </a:xfrm>
                <a:custGeom>
                  <a:avLst/>
                  <a:gdLst/>
                  <a:ahLst/>
                  <a:cxnLst/>
                  <a:rect l="l" t="t" r="r" b="b"/>
                  <a:pathLst>
                    <a:path w="3188" h="8629" extrusionOk="0">
                      <a:moveTo>
                        <a:pt x="119" y="0"/>
                      </a:moveTo>
                      <a:cubicBezTo>
                        <a:pt x="60" y="0"/>
                        <a:pt x="0" y="57"/>
                        <a:pt x="53" y="123"/>
                      </a:cubicBezTo>
                      <a:cubicBezTo>
                        <a:pt x="1786" y="2612"/>
                        <a:pt x="2487" y="5452"/>
                        <a:pt x="2671" y="8439"/>
                      </a:cubicBezTo>
                      <a:cubicBezTo>
                        <a:pt x="2680" y="8568"/>
                        <a:pt x="2773" y="8629"/>
                        <a:pt x="2870" y="8629"/>
                      </a:cubicBezTo>
                      <a:cubicBezTo>
                        <a:pt x="2980" y="8629"/>
                        <a:pt x="3096" y="8550"/>
                        <a:pt x="3096" y="8402"/>
                      </a:cubicBezTo>
                      <a:cubicBezTo>
                        <a:pt x="3188" y="5360"/>
                        <a:pt x="1971" y="2446"/>
                        <a:pt x="182" y="30"/>
                      </a:cubicBezTo>
                      <a:cubicBezTo>
                        <a:pt x="166" y="9"/>
                        <a:pt x="143" y="0"/>
                        <a:pt x="119"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3244150" y="170750"/>
                  <a:ext cx="67700" cy="162850"/>
                </a:xfrm>
                <a:custGeom>
                  <a:avLst/>
                  <a:gdLst/>
                  <a:ahLst/>
                  <a:cxnLst/>
                  <a:rect l="l" t="t" r="r" b="b"/>
                  <a:pathLst>
                    <a:path w="2708" h="6514" extrusionOk="0">
                      <a:moveTo>
                        <a:pt x="2239" y="1"/>
                      </a:moveTo>
                      <a:cubicBezTo>
                        <a:pt x="2160" y="1"/>
                        <a:pt x="2080" y="56"/>
                        <a:pt x="2080" y="165"/>
                      </a:cubicBezTo>
                      <a:cubicBezTo>
                        <a:pt x="2173" y="2470"/>
                        <a:pt x="1619" y="4738"/>
                        <a:pt x="15" y="6471"/>
                      </a:cubicBezTo>
                      <a:cubicBezTo>
                        <a:pt x="0" y="6486"/>
                        <a:pt x="22" y="6513"/>
                        <a:pt x="40" y="6513"/>
                      </a:cubicBezTo>
                      <a:cubicBezTo>
                        <a:pt x="44" y="6513"/>
                        <a:pt x="49" y="6512"/>
                        <a:pt x="52" y="6508"/>
                      </a:cubicBezTo>
                      <a:cubicBezTo>
                        <a:pt x="1712" y="4775"/>
                        <a:pt x="2707" y="2581"/>
                        <a:pt x="2394" y="128"/>
                      </a:cubicBezTo>
                      <a:cubicBezTo>
                        <a:pt x="2377" y="42"/>
                        <a:pt x="2308" y="1"/>
                        <a:pt x="223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2903275" y="593850"/>
                  <a:ext cx="69625" cy="59725"/>
                </a:xfrm>
                <a:custGeom>
                  <a:avLst/>
                  <a:gdLst/>
                  <a:ahLst/>
                  <a:cxnLst/>
                  <a:rect l="l" t="t" r="r" b="b"/>
                  <a:pathLst>
                    <a:path w="2785" h="2389" extrusionOk="0">
                      <a:moveTo>
                        <a:pt x="2602" y="1"/>
                      </a:moveTo>
                      <a:cubicBezTo>
                        <a:pt x="2571" y="1"/>
                        <a:pt x="2540" y="13"/>
                        <a:pt x="2512" y="40"/>
                      </a:cubicBezTo>
                      <a:cubicBezTo>
                        <a:pt x="1830" y="814"/>
                        <a:pt x="1037" y="1515"/>
                        <a:pt x="170" y="2068"/>
                      </a:cubicBezTo>
                      <a:cubicBezTo>
                        <a:pt x="0" y="2177"/>
                        <a:pt x="116" y="2389"/>
                        <a:pt x="266" y="2389"/>
                      </a:cubicBezTo>
                      <a:cubicBezTo>
                        <a:pt x="295" y="2389"/>
                        <a:pt x="325" y="2381"/>
                        <a:pt x="355" y="2363"/>
                      </a:cubicBezTo>
                      <a:cubicBezTo>
                        <a:pt x="1277" y="1810"/>
                        <a:pt x="2088" y="1073"/>
                        <a:pt x="2715" y="206"/>
                      </a:cubicBezTo>
                      <a:cubicBezTo>
                        <a:pt x="2785" y="109"/>
                        <a:pt x="2697" y="1"/>
                        <a:pt x="2602"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1" name="Google Shape;181;p2"/>
            <p:cNvGrpSpPr/>
            <p:nvPr/>
          </p:nvGrpSpPr>
          <p:grpSpPr>
            <a:xfrm rot="-1358797">
              <a:off x="176560" y="1035070"/>
              <a:ext cx="694699" cy="466627"/>
              <a:chOff x="2727950" y="1021625"/>
              <a:chExt cx="766450" cy="514875"/>
            </a:xfrm>
          </p:grpSpPr>
          <p:grpSp>
            <p:nvGrpSpPr>
              <p:cNvPr id="182" name="Google Shape;182;p2"/>
              <p:cNvGrpSpPr/>
              <p:nvPr/>
            </p:nvGrpSpPr>
            <p:grpSpPr>
              <a:xfrm>
                <a:off x="3089450" y="1080375"/>
                <a:ext cx="404825" cy="455825"/>
                <a:chOff x="3089450" y="1080375"/>
                <a:chExt cx="404825" cy="455825"/>
              </a:xfrm>
            </p:grpSpPr>
            <p:sp>
              <p:nvSpPr>
                <p:cNvPr id="183" name="Google Shape;183;p2"/>
                <p:cNvSpPr/>
                <p:nvPr/>
              </p:nvSpPr>
              <p:spPr>
                <a:xfrm>
                  <a:off x="3308400" y="1308350"/>
                  <a:ext cx="80900" cy="227850"/>
                </a:xfrm>
                <a:custGeom>
                  <a:avLst/>
                  <a:gdLst/>
                  <a:ahLst/>
                  <a:cxnLst/>
                  <a:rect l="l" t="t" r="r" b="b"/>
                  <a:pathLst>
                    <a:path w="3236" h="9114" extrusionOk="0">
                      <a:moveTo>
                        <a:pt x="62" y="1"/>
                      </a:moveTo>
                      <a:cubicBezTo>
                        <a:pt x="30" y="1"/>
                        <a:pt x="1" y="40"/>
                        <a:pt x="27" y="79"/>
                      </a:cubicBezTo>
                      <a:cubicBezTo>
                        <a:pt x="1945" y="2532"/>
                        <a:pt x="2258" y="5519"/>
                        <a:pt x="1318" y="8432"/>
                      </a:cubicBezTo>
                      <a:cubicBezTo>
                        <a:pt x="1198" y="8816"/>
                        <a:pt x="1521" y="9113"/>
                        <a:pt x="1819" y="9113"/>
                      </a:cubicBezTo>
                      <a:cubicBezTo>
                        <a:pt x="1979" y="9113"/>
                        <a:pt x="2132" y="9027"/>
                        <a:pt x="2203" y="8820"/>
                      </a:cubicBezTo>
                      <a:cubicBezTo>
                        <a:pt x="3235" y="5777"/>
                        <a:pt x="2295" y="2310"/>
                        <a:pt x="101" y="24"/>
                      </a:cubicBezTo>
                      <a:cubicBezTo>
                        <a:pt x="90" y="7"/>
                        <a:pt x="76" y="1"/>
                        <a:pt x="62"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3089450" y="1300875"/>
                  <a:ext cx="191150" cy="149175"/>
                </a:xfrm>
                <a:custGeom>
                  <a:avLst/>
                  <a:gdLst/>
                  <a:ahLst/>
                  <a:cxnLst/>
                  <a:rect l="l" t="t" r="r" b="b"/>
                  <a:pathLst>
                    <a:path w="7646" h="5967" extrusionOk="0">
                      <a:moveTo>
                        <a:pt x="7512" y="0"/>
                      </a:moveTo>
                      <a:cubicBezTo>
                        <a:pt x="7468" y="0"/>
                        <a:pt x="7424" y="21"/>
                        <a:pt x="7402" y="65"/>
                      </a:cubicBezTo>
                      <a:cubicBezTo>
                        <a:pt x="6074" y="2923"/>
                        <a:pt x="3640" y="4730"/>
                        <a:pt x="524" y="5136"/>
                      </a:cubicBezTo>
                      <a:cubicBezTo>
                        <a:pt x="1" y="5208"/>
                        <a:pt x="60" y="5967"/>
                        <a:pt x="579" y="5967"/>
                      </a:cubicBezTo>
                      <a:cubicBezTo>
                        <a:pt x="591" y="5967"/>
                        <a:pt x="603" y="5966"/>
                        <a:pt x="616" y="5965"/>
                      </a:cubicBezTo>
                      <a:cubicBezTo>
                        <a:pt x="3824" y="5670"/>
                        <a:pt x="6775" y="3255"/>
                        <a:pt x="7623" y="138"/>
                      </a:cubicBezTo>
                      <a:cubicBezTo>
                        <a:pt x="7645" y="49"/>
                        <a:pt x="7580" y="0"/>
                        <a:pt x="7512"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3141650" y="1230875"/>
                  <a:ext cx="80750" cy="22700"/>
                </a:xfrm>
                <a:custGeom>
                  <a:avLst/>
                  <a:gdLst/>
                  <a:ahLst/>
                  <a:cxnLst/>
                  <a:rect l="l" t="t" r="r" b="b"/>
                  <a:pathLst>
                    <a:path w="3230" h="908" extrusionOk="0">
                      <a:moveTo>
                        <a:pt x="263" y="0"/>
                      </a:moveTo>
                      <a:cubicBezTo>
                        <a:pt x="49" y="0"/>
                        <a:pt x="1" y="309"/>
                        <a:pt x="206" y="412"/>
                      </a:cubicBezTo>
                      <a:cubicBezTo>
                        <a:pt x="885" y="789"/>
                        <a:pt x="1787" y="907"/>
                        <a:pt x="2608" y="907"/>
                      </a:cubicBezTo>
                      <a:cubicBezTo>
                        <a:pt x="2789" y="907"/>
                        <a:pt x="2967" y="901"/>
                        <a:pt x="3138" y="891"/>
                      </a:cubicBezTo>
                      <a:cubicBezTo>
                        <a:pt x="3230" y="891"/>
                        <a:pt x="3230" y="762"/>
                        <a:pt x="3138" y="744"/>
                      </a:cubicBezTo>
                      <a:cubicBezTo>
                        <a:pt x="2658" y="633"/>
                        <a:pt x="2179" y="523"/>
                        <a:pt x="1718" y="412"/>
                      </a:cubicBezTo>
                      <a:cubicBezTo>
                        <a:pt x="1257" y="283"/>
                        <a:pt x="796" y="98"/>
                        <a:pt x="316" y="6"/>
                      </a:cubicBezTo>
                      <a:cubicBezTo>
                        <a:pt x="298" y="2"/>
                        <a:pt x="280" y="0"/>
                        <a:pt x="263"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3357300" y="1128400"/>
                  <a:ext cx="53200" cy="110900"/>
                </a:xfrm>
                <a:custGeom>
                  <a:avLst/>
                  <a:gdLst/>
                  <a:ahLst/>
                  <a:cxnLst/>
                  <a:rect l="l" t="t" r="r" b="b"/>
                  <a:pathLst>
                    <a:path w="2128" h="4436" extrusionOk="0">
                      <a:moveTo>
                        <a:pt x="1705" y="0"/>
                      </a:moveTo>
                      <a:cubicBezTo>
                        <a:pt x="1580" y="0"/>
                        <a:pt x="1454" y="78"/>
                        <a:pt x="1427" y="233"/>
                      </a:cubicBezTo>
                      <a:cubicBezTo>
                        <a:pt x="1243" y="934"/>
                        <a:pt x="1261" y="1653"/>
                        <a:pt x="1021" y="2353"/>
                      </a:cubicBezTo>
                      <a:cubicBezTo>
                        <a:pt x="818" y="3054"/>
                        <a:pt x="468" y="3718"/>
                        <a:pt x="44" y="4308"/>
                      </a:cubicBezTo>
                      <a:cubicBezTo>
                        <a:pt x="0" y="4366"/>
                        <a:pt x="37" y="4436"/>
                        <a:pt x="81" y="4436"/>
                      </a:cubicBezTo>
                      <a:cubicBezTo>
                        <a:pt x="93" y="4436"/>
                        <a:pt x="106" y="4431"/>
                        <a:pt x="118" y="4419"/>
                      </a:cubicBezTo>
                      <a:cubicBezTo>
                        <a:pt x="708" y="3902"/>
                        <a:pt x="1187" y="3275"/>
                        <a:pt x="1519" y="2575"/>
                      </a:cubicBezTo>
                      <a:cubicBezTo>
                        <a:pt x="1814" y="1911"/>
                        <a:pt x="2128" y="970"/>
                        <a:pt x="1980" y="251"/>
                      </a:cubicBezTo>
                      <a:cubicBezTo>
                        <a:pt x="1961" y="83"/>
                        <a:pt x="1834" y="0"/>
                        <a:pt x="1705"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3433225" y="1263725"/>
                  <a:ext cx="61050" cy="17950"/>
                </a:xfrm>
                <a:custGeom>
                  <a:avLst/>
                  <a:gdLst/>
                  <a:ahLst/>
                  <a:cxnLst/>
                  <a:rect l="l" t="t" r="r" b="b"/>
                  <a:pathLst>
                    <a:path w="2442" h="718" extrusionOk="0">
                      <a:moveTo>
                        <a:pt x="2229" y="0"/>
                      </a:moveTo>
                      <a:cubicBezTo>
                        <a:pt x="2222" y="0"/>
                        <a:pt x="2215" y="1"/>
                        <a:pt x="2207" y="2"/>
                      </a:cubicBezTo>
                      <a:cubicBezTo>
                        <a:pt x="1912" y="94"/>
                        <a:pt x="1617" y="186"/>
                        <a:pt x="1340" y="333"/>
                      </a:cubicBezTo>
                      <a:cubicBezTo>
                        <a:pt x="1060" y="410"/>
                        <a:pt x="780" y="451"/>
                        <a:pt x="506" y="451"/>
                      </a:cubicBezTo>
                      <a:cubicBezTo>
                        <a:pt x="383" y="451"/>
                        <a:pt x="262" y="443"/>
                        <a:pt x="142" y="426"/>
                      </a:cubicBezTo>
                      <a:cubicBezTo>
                        <a:pt x="136" y="425"/>
                        <a:pt x="130" y="424"/>
                        <a:pt x="125" y="424"/>
                      </a:cubicBezTo>
                      <a:cubicBezTo>
                        <a:pt x="28" y="424"/>
                        <a:pt x="0" y="574"/>
                        <a:pt x="105" y="592"/>
                      </a:cubicBezTo>
                      <a:cubicBezTo>
                        <a:pt x="384" y="661"/>
                        <a:pt x="737" y="718"/>
                        <a:pt x="1090" y="718"/>
                      </a:cubicBezTo>
                      <a:cubicBezTo>
                        <a:pt x="1578" y="718"/>
                        <a:pt x="2066" y="610"/>
                        <a:pt x="2355" y="278"/>
                      </a:cubicBezTo>
                      <a:cubicBezTo>
                        <a:pt x="2442" y="156"/>
                        <a:pt x="2364" y="0"/>
                        <a:pt x="2229"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3221575" y="1101975"/>
                  <a:ext cx="54325" cy="98250"/>
                </a:xfrm>
                <a:custGeom>
                  <a:avLst/>
                  <a:gdLst/>
                  <a:ahLst/>
                  <a:cxnLst/>
                  <a:rect l="l" t="t" r="r" b="b"/>
                  <a:pathLst>
                    <a:path w="2173" h="3930" extrusionOk="0">
                      <a:moveTo>
                        <a:pt x="265" y="0"/>
                      </a:moveTo>
                      <a:cubicBezTo>
                        <a:pt x="125" y="0"/>
                        <a:pt x="0" y="147"/>
                        <a:pt x="107" y="294"/>
                      </a:cubicBezTo>
                      <a:cubicBezTo>
                        <a:pt x="955" y="1401"/>
                        <a:pt x="1637" y="2618"/>
                        <a:pt x="2117" y="3908"/>
                      </a:cubicBezTo>
                      <a:cubicBezTo>
                        <a:pt x="2125" y="3924"/>
                        <a:pt x="2136" y="3930"/>
                        <a:pt x="2146" y="3930"/>
                      </a:cubicBezTo>
                      <a:cubicBezTo>
                        <a:pt x="2160" y="3930"/>
                        <a:pt x="2172" y="3919"/>
                        <a:pt x="2172" y="3908"/>
                      </a:cubicBezTo>
                      <a:cubicBezTo>
                        <a:pt x="1988" y="2470"/>
                        <a:pt x="1379" y="1142"/>
                        <a:pt x="420" y="73"/>
                      </a:cubicBezTo>
                      <a:cubicBezTo>
                        <a:pt x="374" y="22"/>
                        <a:pt x="319" y="0"/>
                        <a:pt x="265"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3384925" y="1080375"/>
                  <a:ext cx="29725" cy="22550"/>
                </a:xfrm>
                <a:custGeom>
                  <a:avLst/>
                  <a:gdLst/>
                  <a:ahLst/>
                  <a:cxnLst/>
                  <a:rect l="l" t="t" r="r" b="b"/>
                  <a:pathLst>
                    <a:path w="1189" h="902" extrusionOk="0">
                      <a:moveTo>
                        <a:pt x="686" y="1"/>
                      </a:moveTo>
                      <a:cubicBezTo>
                        <a:pt x="632" y="1"/>
                        <a:pt x="577" y="11"/>
                        <a:pt x="525" y="33"/>
                      </a:cubicBezTo>
                      <a:cubicBezTo>
                        <a:pt x="451" y="52"/>
                        <a:pt x="396" y="89"/>
                        <a:pt x="322" y="144"/>
                      </a:cubicBezTo>
                      <a:cubicBezTo>
                        <a:pt x="1" y="394"/>
                        <a:pt x="180" y="902"/>
                        <a:pt x="576" y="902"/>
                      </a:cubicBezTo>
                      <a:cubicBezTo>
                        <a:pt x="589" y="902"/>
                        <a:pt x="603" y="901"/>
                        <a:pt x="617" y="900"/>
                      </a:cubicBezTo>
                      <a:cubicBezTo>
                        <a:pt x="691" y="900"/>
                        <a:pt x="783" y="881"/>
                        <a:pt x="857" y="863"/>
                      </a:cubicBezTo>
                      <a:cubicBezTo>
                        <a:pt x="1078" y="771"/>
                        <a:pt x="1189" y="513"/>
                        <a:pt x="1096" y="291"/>
                      </a:cubicBezTo>
                      <a:cubicBezTo>
                        <a:pt x="1026" y="109"/>
                        <a:pt x="859" y="1"/>
                        <a:pt x="686"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 name="Google Shape;190;p2"/>
              <p:cNvGrpSpPr/>
              <p:nvPr/>
            </p:nvGrpSpPr>
            <p:grpSpPr>
              <a:xfrm>
                <a:off x="3046225" y="1021975"/>
                <a:ext cx="446100" cy="514525"/>
                <a:chOff x="3046225" y="1021975"/>
                <a:chExt cx="446100" cy="514525"/>
              </a:xfrm>
            </p:grpSpPr>
            <p:sp>
              <p:nvSpPr>
                <p:cNvPr id="191" name="Google Shape;191;p2"/>
                <p:cNvSpPr/>
                <p:nvPr/>
              </p:nvSpPr>
              <p:spPr>
                <a:xfrm>
                  <a:off x="3393600" y="1402475"/>
                  <a:ext cx="20125" cy="86150"/>
                </a:xfrm>
                <a:custGeom>
                  <a:avLst/>
                  <a:gdLst/>
                  <a:ahLst/>
                  <a:cxnLst/>
                  <a:rect l="l" t="t" r="r" b="b"/>
                  <a:pathLst>
                    <a:path w="805" h="3446" extrusionOk="0">
                      <a:moveTo>
                        <a:pt x="36" y="0"/>
                      </a:moveTo>
                      <a:cubicBezTo>
                        <a:pt x="17" y="0"/>
                        <a:pt x="0" y="16"/>
                        <a:pt x="12" y="39"/>
                      </a:cubicBezTo>
                      <a:cubicBezTo>
                        <a:pt x="454" y="1053"/>
                        <a:pt x="583" y="2196"/>
                        <a:pt x="325" y="3284"/>
                      </a:cubicBezTo>
                      <a:cubicBezTo>
                        <a:pt x="304" y="3389"/>
                        <a:pt x="384" y="3446"/>
                        <a:pt x="463" y="3446"/>
                      </a:cubicBezTo>
                      <a:cubicBezTo>
                        <a:pt x="524" y="3446"/>
                        <a:pt x="586" y="3412"/>
                        <a:pt x="602" y="3340"/>
                      </a:cubicBezTo>
                      <a:cubicBezTo>
                        <a:pt x="805" y="2196"/>
                        <a:pt x="620" y="1035"/>
                        <a:pt x="67" y="20"/>
                      </a:cubicBezTo>
                      <a:cubicBezTo>
                        <a:pt x="60" y="6"/>
                        <a:pt x="48" y="0"/>
                        <a:pt x="36"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3131875" y="1086225"/>
                  <a:ext cx="141525" cy="192300"/>
                </a:xfrm>
                <a:custGeom>
                  <a:avLst/>
                  <a:gdLst/>
                  <a:ahLst/>
                  <a:cxnLst/>
                  <a:rect l="l" t="t" r="r" b="b"/>
                  <a:pathLst>
                    <a:path w="5661" h="7692" extrusionOk="0">
                      <a:moveTo>
                        <a:pt x="680" y="1"/>
                      </a:moveTo>
                      <a:cubicBezTo>
                        <a:pt x="303" y="1"/>
                        <a:pt x="0" y="482"/>
                        <a:pt x="394" y="740"/>
                      </a:cubicBezTo>
                      <a:cubicBezTo>
                        <a:pt x="2976" y="2473"/>
                        <a:pt x="4451" y="4686"/>
                        <a:pt x="5428" y="7618"/>
                      </a:cubicBezTo>
                      <a:cubicBezTo>
                        <a:pt x="5443" y="7669"/>
                        <a:pt x="5484" y="7691"/>
                        <a:pt x="5526" y="7691"/>
                      </a:cubicBezTo>
                      <a:cubicBezTo>
                        <a:pt x="5591" y="7691"/>
                        <a:pt x="5661" y="7640"/>
                        <a:pt x="5649" y="7563"/>
                      </a:cubicBezTo>
                      <a:cubicBezTo>
                        <a:pt x="5410" y="4594"/>
                        <a:pt x="3437" y="1643"/>
                        <a:pt x="929" y="76"/>
                      </a:cubicBezTo>
                      <a:cubicBezTo>
                        <a:pt x="847" y="23"/>
                        <a:pt x="761" y="1"/>
                        <a:pt x="680"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3294425" y="1021975"/>
                  <a:ext cx="69975" cy="246425"/>
                </a:xfrm>
                <a:custGeom>
                  <a:avLst/>
                  <a:gdLst/>
                  <a:ahLst/>
                  <a:cxnLst/>
                  <a:rect l="l" t="t" r="r" b="b"/>
                  <a:pathLst>
                    <a:path w="2799" h="9857" extrusionOk="0">
                      <a:moveTo>
                        <a:pt x="1260" y="1"/>
                      </a:moveTo>
                      <a:cubicBezTo>
                        <a:pt x="993" y="1"/>
                        <a:pt x="719" y="245"/>
                        <a:pt x="862" y="544"/>
                      </a:cubicBezTo>
                      <a:cubicBezTo>
                        <a:pt x="1618" y="2019"/>
                        <a:pt x="1913" y="3715"/>
                        <a:pt x="1711" y="5375"/>
                      </a:cubicBezTo>
                      <a:cubicBezTo>
                        <a:pt x="1471" y="7016"/>
                        <a:pt x="752" y="8289"/>
                        <a:pt x="14" y="9727"/>
                      </a:cubicBezTo>
                      <a:cubicBezTo>
                        <a:pt x="0" y="9797"/>
                        <a:pt x="50" y="9857"/>
                        <a:pt x="107" y="9857"/>
                      </a:cubicBezTo>
                      <a:cubicBezTo>
                        <a:pt x="125" y="9857"/>
                        <a:pt x="144" y="9851"/>
                        <a:pt x="162" y="9838"/>
                      </a:cubicBezTo>
                      <a:cubicBezTo>
                        <a:pt x="2743" y="7606"/>
                        <a:pt x="2799" y="3162"/>
                        <a:pt x="1618" y="249"/>
                      </a:cubicBezTo>
                      <a:cubicBezTo>
                        <a:pt x="1547" y="73"/>
                        <a:pt x="1404" y="1"/>
                        <a:pt x="1260"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3310450" y="1170250"/>
                  <a:ext cx="181875" cy="112425"/>
                </a:xfrm>
                <a:custGeom>
                  <a:avLst/>
                  <a:gdLst/>
                  <a:ahLst/>
                  <a:cxnLst/>
                  <a:rect l="l" t="t" r="r" b="b"/>
                  <a:pathLst>
                    <a:path w="7275" h="4497" extrusionOk="0">
                      <a:moveTo>
                        <a:pt x="6659" y="0"/>
                      </a:moveTo>
                      <a:cubicBezTo>
                        <a:pt x="6502" y="0"/>
                        <a:pt x="6353" y="81"/>
                        <a:pt x="6288" y="274"/>
                      </a:cubicBezTo>
                      <a:cubicBezTo>
                        <a:pt x="5458" y="2763"/>
                        <a:pt x="2176" y="3427"/>
                        <a:pt x="37" y="4441"/>
                      </a:cubicBezTo>
                      <a:cubicBezTo>
                        <a:pt x="0" y="4441"/>
                        <a:pt x="19" y="4497"/>
                        <a:pt x="55" y="4497"/>
                      </a:cubicBezTo>
                      <a:cubicBezTo>
                        <a:pt x="2582" y="3870"/>
                        <a:pt x="6030" y="3353"/>
                        <a:pt x="7118" y="643"/>
                      </a:cubicBezTo>
                      <a:cubicBezTo>
                        <a:pt x="7274" y="282"/>
                        <a:pt x="6953" y="0"/>
                        <a:pt x="6659"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3357725" y="1323900"/>
                  <a:ext cx="94300" cy="125950"/>
                </a:xfrm>
                <a:custGeom>
                  <a:avLst/>
                  <a:gdLst/>
                  <a:ahLst/>
                  <a:cxnLst/>
                  <a:rect l="l" t="t" r="r" b="b"/>
                  <a:pathLst>
                    <a:path w="3772" h="5038" extrusionOk="0">
                      <a:moveTo>
                        <a:pt x="43" y="0"/>
                      </a:moveTo>
                      <a:cubicBezTo>
                        <a:pt x="16" y="0"/>
                        <a:pt x="1" y="54"/>
                        <a:pt x="45" y="84"/>
                      </a:cubicBezTo>
                      <a:cubicBezTo>
                        <a:pt x="1926" y="1006"/>
                        <a:pt x="2867" y="2666"/>
                        <a:pt x="3014" y="4712"/>
                      </a:cubicBezTo>
                      <a:cubicBezTo>
                        <a:pt x="3031" y="4934"/>
                        <a:pt x="3198" y="5037"/>
                        <a:pt x="3368" y="5037"/>
                      </a:cubicBezTo>
                      <a:cubicBezTo>
                        <a:pt x="3567" y="5037"/>
                        <a:pt x="3772" y="4897"/>
                        <a:pt x="3752" y="4639"/>
                      </a:cubicBezTo>
                      <a:cubicBezTo>
                        <a:pt x="3623" y="2518"/>
                        <a:pt x="2055" y="674"/>
                        <a:pt x="64" y="10"/>
                      </a:cubicBezTo>
                      <a:cubicBezTo>
                        <a:pt x="57" y="3"/>
                        <a:pt x="50" y="0"/>
                        <a:pt x="43"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3046225" y="1254050"/>
                  <a:ext cx="199075" cy="55550"/>
                </a:xfrm>
                <a:custGeom>
                  <a:avLst/>
                  <a:gdLst/>
                  <a:ahLst/>
                  <a:cxnLst/>
                  <a:rect l="l" t="t" r="r" b="b"/>
                  <a:pathLst>
                    <a:path w="7963" h="2222" extrusionOk="0">
                      <a:moveTo>
                        <a:pt x="549" y="1"/>
                      </a:moveTo>
                      <a:cubicBezTo>
                        <a:pt x="182" y="1"/>
                        <a:pt x="0" y="549"/>
                        <a:pt x="298" y="831"/>
                      </a:cubicBezTo>
                      <a:cubicBezTo>
                        <a:pt x="1276" y="1818"/>
                        <a:pt x="2716" y="2221"/>
                        <a:pt x="4178" y="2221"/>
                      </a:cubicBezTo>
                      <a:cubicBezTo>
                        <a:pt x="5502" y="2221"/>
                        <a:pt x="6843" y="1891"/>
                        <a:pt x="7877" y="1366"/>
                      </a:cubicBezTo>
                      <a:cubicBezTo>
                        <a:pt x="7963" y="1314"/>
                        <a:pt x="7920" y="1198"/>
                        <a:pt x="7839" y="1198"/>
                      </a:cubicBezTo>
                      <a:cubicBezTo>
                        <a:pt x="7833" y="1198"/>
                        <a:pt x="7828" y="1199"/>
                        <a:pt x="7822" y="1200"/>
                      </a:cubicBezTo>
                      <a:cubicBezTo>
                        <a:pt x="7017" y="1517"/>
                        <a:pt x="6156" y="1681"/>
                        <a:pt x="5297" y="1681"/>
                      </a:cubicBezTo>
                      <a:cubicBezTo>
                        <a:pt x="4857" y="1681"/>
                        <a:pt x="4417" y="1638"/>
                        <a:pt x="3986" y="1550"/>
                      </a:cubicBezTo>
                      <a:cubicBezTo>
                        <a:pt x="2750" y="1292"/>
                        <a:pt x="1828" y="628"/>
                        <a:pt x="759" y="57"/>
                      </a:cubicBezTo>
                      <a:cubicBezTo>
                        <a:pt x="684" y="18"/>
                        <a:pt x="613" y="1"/>
                        <a:pt x="549"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3311425" y="1432175"/>
                  <a:ext cx="17950" cy="66925"/>
                </a:xfrm>
                <a:custGeom>
                  <a:avLst/>
                  <a:gdLst/>
                  <a:ahLst/>
                  <a:cxnLst/>
                  <a:rect l="l" t="t" r="r" b="b"/>
                  <a:pathLst>
                    <a:path w="718" h="2677" extrusionOk="0">
                      <a:moveTo>
                        <a:pt x="531" y="1"/>
                      </a:moveTo>
                      <a:cubicBezTo>
                        <a:pt x="504" y="1"/>
                        <a:pt x="477" y="20"/>
                        <a:pt x="477" y="50"/>
                      </a:cubicBezTo>
                      <a:cubicBezTo>
                        <a:pt x="496" y="916"/>
                        <a:pt x="275" y="1672"/>
                        <a:pt x="35" y="2484"/>
                      </a:cubicBezTo>
                      <a:cubicBezTo>
                        <a:pt x="1" y="2598"/>
                        <a:pt x="107" y="2676"/>
                        <a:pt x="211" y="2676"/>
                      </a:cubicBezTo>
                      <a:cubicBezTo>
                        <a:pt x="275" y="2676"/>
                        <a:pt x="339" y="2646"/>
                        <a:pt x="367" y="2576"/>
                      </a:cubicBezTo>
                      <a:cubicBezTo>
                        <a:pt x="643" y="1764"/>
                        <a:pt x="717" y="898"/>
                        <a:pt x="588" y="50"/>
                      </a:cubicBezTo>
                      <a:cubicBezTo>
                        <a:pt x="580" y="15"/>
                        <a:pt x="555" y="1"/>
                        <a:pt x="531"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3196225" y="1396975"/>
                  <a:ext cx="62150" cy="72375"/>
                </a:xfrm>
                <a:custGeom>
                  <a:avLst/>
                  <a:gdLst/>
                  <a:ahLst/>
                  <a:cxnLst/>
                  <a:rect l="l" t="t" r="r" b="b"/>
                  <a:pathLst>
                    <a:path w="2486" h="2895" extrusionOk="0">
                      <a:moveTo>
                        <a:pt x="2227" y="1"/>
                      </a:moveTo>
                      <a:cubicBezTo>
                        <a:pt x="1951" y="499"/>
                        <a:pt x="1822" y="1033"/>
                        <a:pt x="1471" y="1494"/>
                      </a:cubicBezTo>
                      <a:cubicBezTo>
                        <a:pt x="1102" y="1937"/>
                        <a:pt x="660" y="2287"/>
                        <a:pt x="162" y="2545"/>
                      </a:cubicBezTo>
                      <a:cubicBezTo>
                        <a:pt x="1" y="2642"/>
                        <a:pt x="121" y="2894"/>
                        <a:pt x="278" y="2894"/>
                      </a:cubicBezTo>
                      <a:cubicBezTo>
                        <a:pt x="300" y="2894"/>
                        <a:pt x="323" y="2889"/>
                        <a:pt x="346" y="2877"/>
                      </a:cubicBezTo>
                      <a:cubicBezTo>
                        <a:pt x="1287" y="2435"/>
                        <a:pt x="2485" y="1144"/>
                        <a:pt x="2264"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3398800" y="1155725"/>
                  <a:ext cx="45450" cy="66700"/>
                </a:xfrm>
                <a:custGeom>
                  <a:avLst/>
                  <a:gdLst/>
                  <a:ahLst/>
                  <a:cxnLst/>
                  <a:rect l="l" t="t" r="r" b="b"/>
                  <a:pathLst>
                    <a:path w="1818" h="2668" extrusionOk="0">
                      <a:moveTo>
                        <a:pt x="1574" y="1"/>
                      </a:moveTo>
                      <a:cubicBezTo>
                        <a:pt x="1495" y="1"/>
                        <a:pt x="1415" y="38"/>
                        <a:pt x="1371" y="117"/>
                      </a:cubicBezTo>
                      <a:cubicBezTo>
                        <a:pt x="984" y="947"/>
                        <a:pt x="541" y="1740"/>
                        <a:pt x="44" y="2514"/>
                      </a:cubicBezTo>
                      <a:cubicBezTo>
                        <a:pt x="1" y="2586"/>
                        <a:pt x="46" y="2668"/>
                        <a:pt x="111" y="2668"/>
                      </a:cubicBezTo>
                      <a:cubicBezTo>
                        <a:pt x="130" y="2668"/>
                        <a:pt x="152" y="2660"/>
                        <a:pt x="173" y="2643"/>
                      </a:cubicBezTo>
                      <a:cubicBezTo>
                        <a:pt x="929" y="2053"/>
                        <a:pt x="1592" y="1205"/>
                        <a:pt x="1795" y="246"/>
                      </a:cubicBezTo>
                      <a:cubicBezTo>
                        <a:pt x="1818" y="89"/>
                        <a:pt x="1697" y="1"/>
                        <a:pt x="1574"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3292525" y="1516450"/>
                  <a:ext cx="25925" cy="20050"/>
                </a:xfrm>
                <a:custGeom>
                  <a:avLst/>
                  <a:gdLst/>
                  <a:ahLst/>
                  <a:cxnLst/>
                  <a:rect l="l" t="t" r="r" b="b"/>
                  <a:pathLst>
                    <a:path w="1037" h="802" extrusionOk="0">
                      <a:moveTo>
                        <a:pt x="683" y="0"/>
                      </a:moveTo>
                      <a:cubicBezTo>
                        <a:pt x="382" y="0"/>
                        <a:pt x="1" y="272"/>
                        <a:pt x="219" y="551"/>
                      </a:cubicBezTo>
                      <a:lnTo>
                        <a:pt x="275" y="643"/>
                      </a:lnTo>
                      <a:cubicBezTo>
                        <a:pt x="358" y="752"/>
                        <a:pt x="478" y="801"/>
                        <a:pt x="596" y="801"/>
                      </a:cubicBezTo>
                      <a:cubicBezTo>
                        <a:pt x="818" y="801"/>
                        <a:pt x="1036" y="631"/>
                        <a:pt x="1012" y="367"/>
                      </a:cubicBezTo>
                      <a:cubicBezTo>
                        <a:pt x="1012" y="330"/>
                        <a:pt x="994" y="293"/>
                        <a:pt x="994" y="256"/>
                      </a:cubicBezTo>
                      <a:cubicBezTo>
                        <a:pt x="975" y="73"/>
                        <a:pt x="840" y="0"/>
                        <a:pt x="683"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 name="Google Shape;201;p2"/>
              <p:cNvGrpSpPr/>
              <p:nvPr/>
            </p:nvGrpSpPr>
            <p:grpSpPr>
              <a:xfrm>
                <a:off x="2727950" y="1021625"/>
                <a:ext cx="766450" cy="487700"/>
                <a:chOff x="2727950" y="1021625"/>
                <a:chExt cx="766450" cy="487700"/>
              </a:xfrm>
            </p:grpSpPr>
            <p:sp>
              <p:nvSpPr>
                <p:cNvPr id="202" name="Google Shape;202;p2"/>
                <p:cNvSpPr/>
                <p:nvPr/>
              </p:nvSpPr>
              <p:spPr>
                <a:xfrm>
                  <a:off x="2727950" y="1150775"/>
                  <a:ext cx="394275" cy="126950"/>
                </a:xfrm>
                <a:custGeom>
                  <a:avLst/>
                  <a:gdLst/>
                  <a:ahLst/>
                  <a:cxnLst/>
                  <a:rect l="l" t="t" r="r" b="b"/>
                  <a:pathLst>
                    <a:path w="15771" h="5078" extrusionOk="0">
                      <a:moveTo>
                        <a:pt x="10574" y="1"/>
                      </a:moveTo>
                      <a:cubicBezTo>
                        <a:pt x="9498" y="1"/>
                        <a:pt x="8431" y="119"/>
                        <a:pt x="7442" y="334"/>
                      </a:cubicBezTo>
                      <a:cubicBezTo>
                        <a:pt x="4860" y="887"/>
                        <a:pt x="1909" y="2159"/>
                        <a:pt x="250" y="4317"/>
                      </a:cubicBezTo>
                      <a:cubicBezTo>
                        <a:pt x="1" y="4639"/>
                        <a:pt x="287" y="5078"/>
                        <a:pt x="628" y="5078"/>
                      </a:cubicBezTo>
                      <a:cubicBezTo>
                        <a:pt x="716" y="5078"/>
                        <a:pt x="808" y="5049"/>
                        <a:pt x="895" y="4981"/>
                      </a:cubicBezTo>
                      <a:cubicBezTo>
                        <a:pt x="3034" y="3321"/>
                        <a:pt x="4952" y="1827"/>
                        <a:pt x="7626" y="1108"/>
                      </a:cubicBezTo>
                      <a:cubicBezTo>
                        <a:pt x="8829" y="795"/>
                        <a:pt x="9991" y="664"/>
                        <a:pt x="11144" y="664"/>
                      </a:cubicBezTo>
                      <a:cubicBezTo>
                        <a:pt x="12641" y="664"/>
                        <a:pt x="14124" y="885"/>
                        <a:pt x="15666" y="1219"/>
                      </a:cubicBezTo>
                      <a:cubicBezTo>
                        <a:pt x="15671" y="1220"/>
                        <a:pt x="15677" y="1221"/>
                        <a:pt x="15682" y="1221"/>
                      </a:cubicBezTo>
                      <a:cubicBezTo>
                        <a:pt x="15745" y="1221"/>
                        <a:pt x="15771" y="1124"/>
                        <a:pt x="15703" y="1090"/>
                      </a:cubicBezTo>
                      <a:cubicBezTo>
                        <a:pt x="14182" y="329"/>
                        <a:pt x="12366" y="1"/>
                        <a:pt x="10574"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3236525" y="1348450"/>
                  <a:ext cx="68875" cy="160875"/>
                </a:xfrm>
                <a:custGeom>
                  <a:avLst/>
                  <a:gdLst/>
                  <a:ahLst/>
                  <a:cxnLst/>
                  <a:rect l="l" t="t" r="r" b="b"/>
                  <a:pathLst>
                    <a:path w="2755" h="6435" extrusionOk="0">
                      <a:moveTo>
                        <a:pt x="2241" y="0"/>
                      </a:moveTo>
                      <a:cubicBezTo>
                        <a:pt x="2203" y="0"/>
                        <a:pt x="2164" y="29"/>
                        <a:pt x="2164" y="79"/>
                      </a:cubicBezTo>
                      <a:cubicBezTo>
                        <a:pt x="2146" y="1186"/>
                        <a:pt x="2090" y="2255"/>
                        <a:pt x="1722" y="3306"/>
                      </a:cubicBezTo>
                      <a:cubicBezTo>
                        <a:pt x="1371" y="4265"/>
                        <a:pt x="781" y="5058"/>
                        <a:pt x="191" y="5869"/>
                      </a:cubicBezTo>
                      <a:cubicBezTo>
                        <a:pt x="0" y="6142"/>
                        <a:pt x="233" y="6435"/>
                        <a:pt x="494" y="6435"/>
                      </a:cubicBezTo>
                      <a:cubicBezTo>
                        <a:pt x="586" y="6435"/>
                        <a:pt x="681" y="6399"/>
                        <a:pt x="763" y="6312"/>
                      </a:cubicBezTo>
                      <a:cubicBezTo>
                        <a:pt x="2127" y="4745"/>
                        <a:pt x="2754" y="2089"/>
                        <a:pt x="2312" y="61"/>
                      </a:cubicBezTo>
                      <a:cubicBezTo>
                        <a:pt x="2303" y="19"/>
                        <a:pt x="2273" y="0"/>
                        <a:pt x="2241"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3116500" y="1301925"/>
                  <a:ext cx="122700" cy="72500"/>
                </a:xfrm>
                <a:custGeom>
                  <a:avLst/>
                  <a:gdLst/>
                  <a:ahLst/>
                  <a:cxnLst/>
                  <a:rect l="l" t="t" r="r" b="b"/>
                  <a:pathLst>
                    <a:path w="4908" h="2900" extrusionOk="0">
                      <a:moveTo>
                        <a:pt x="4808" y="0"/>
                      </a:moveTo>
                      <a:cubicBezTo>
                        <a:pt x="4788" y="0"/>
                        <a:pt x="4768" y="7"/>
                        <a:pt x="4752" y="23"/>
                      </a:cubicBezTo>
                      <a:cubicBezTo>
                        <a:pt x="3462" y="1442"/>
                        <a:pt x="2171" y="2198"/>
                        <a:pt x="253" y="2512"/>
                      </a:cubicBezTo>
                      <a:cubicBezTo>
                        <a:pt x="1" y="2530"/>
                        <a:pt x="30" y="2900"/>
                        <a:pt x="272" y="2900"/>
                      </a:cubicBezTo>
                      <a:cubicBezTo>
                        <a:pt x="278" y="2900"/>
                        <a:pt x="284" y="2900"/>
                        <a:pt x="290" y="2899"/>
                      </a:cubicBezTo>
                      <a:cubicBezTo>
                        <a:pt x="2097" y="2807"/>
                        <a:pt x="3996" y="1701"/>
                        <a:pt x="4881" y="96"/>
                      </a:cubicBezTo>
                      <a:cubicBezTo>
                        <a:pt x="4908" y="43"/>
                        <a:pt x="4859" y="0"/>
                        <a:pt x="4808"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3249625" y="1070075"/>
                  <a:ext cx="58075" cy="163225"/>
                </a:xfrm>
                <a:custGeom>
                  <a:avLst/>
                  <a:gdLst/>
                  <a:ahLst/>
                  <a:cxnLst/>
                  <a:rect l="l" t="t" r="r" b="b"/>
                  <a:pathLst>
                    <a:path w="2323" h="6529" extrusionOk="0">
                      <a:moveTo>
                        <a:pt x="334" y="0"/>
                      </a:moveTo>
                      <a:cubicBezTo>
                        <a:pt x="173" y="0"/>
                        <a:pt x="1" y="154"/>
                        <a:pt x="91" y="335"/>
                      </a:cubicBezTo>
                      <a:cubicBezTo>
                        <a:pt x="1124" y="2326"/>
                        <a:pt x="1456" y="4170"/>
                        <a:pt x="1566" y="6401"/>
                      </a:cubicBezTo>
                      <a:cubicBezTo>
                        <a:pt x="1566" y="6487"/>
                        <a:pt x="1630" y="6528"/>
                        <a:pt x="1697" y="6528"/>
                      </a:cubicBezTo>
                      <a:cubicBezTo>
                        <a:pt x="1759" y="6528"/>
                        <a:pt x="1825" y="6491"/>
                        <a:pt x="1843" y="6420"/>
                      </a:cubicBezTo>
                      <a:cubicBezTo>
                        <a:pt x="2322" y="4299"/>
                        <a:pt x="1696" y="1884"/>
                        <a:pt x="515" y="95"/>
                      </a:cubicBezTo>
                      <a:cubicBezTo>
                        <a:pt x="471" y="28"/>
                        <a:pt x="404" y="0"/>
                        <a:pt x="334"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3357925" y="1285725"/>
                  <a:ext cx="110300" cy="53600"/>
                </a:xfrm>
                <a:custGeom>
                  <a:avLst/>
                  <a:gdLst/>
                  <a:ahLst/>
                  <a:cxnLst/>
                  <a:rect l="l" t="t" r="r" b="b"/>
                  <a:pathLst>
                    <a:path w="4412" h="2144" extrusionOk="0">
                      <a:moveTo>
                        <a:pt x="1082" y="1"/>
                      </a:moveTo>
                      <a:cubicBezTo>
                        <a:pt x="723" y="1"/>
                        <a:pt x="364" y="51"/>
                        <a:pt x="19" y="154"/>
                      </a:cubicBezTo>
                      <a:cubicBezTo>
                        <a:pt x="0" y="154"/>
                        <a:pt x="19" y="173"/>
                        <a:pt x="19" y="173"/>
                      </a:cubicBezTo>
                      <a:cubicBezTo>
                        <a:pt x="91" y="169"/>
                        <a:pt x="162" y="168"/>
                        <a:pt x="233" y="168"/>
                      </a:cubicBezTo>
                      <a:cubicBezTo>
                        <a:pt x="1743" y="168"/>
                        <a:pt x="3014" y="910"/>
                        <a:pt x="3965" y="2072"/>
                      </a:cubicBezTo>
                      <a:cubicBezTo>
                        <a:pt x="4009" y="2122"/>
                        <a:pt x="4070" y="2143"/>
                        <a:pt x="4130" y="2143"/>
                      </a:cubicBezTo>
                      <a:cubicBezTo>
                        <a:pt x="4271" y="2143"/>
                        <a:pt x="4411" y="2024"/>
                        <a:pt x="4334" y="1869"/>
                      </a:cubicBezTo>
                      <a:cubicBezTo>
                        <a:pt x="3697" y="668"/>
                        <a:pt x="2391" y="1"/>
                        <a:pt x="1082"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3229925" y="1021625"/>
                  <a:ext cx="24425" cy="19100"/>
                </a:xfrm>
                <a:custGeom>
                  <a:avLst/>
                  <a:gdLst/>
                  <a:ahLst/>
                  <a:cxnLst/>
                  <a:rect l="l" t="t" r="r" b="b"/>
                  <a:pathLst>
                    <a:path w="977" h="764" extrusionOk="0">
                      <a:moveTo>
                        <a:pt x="407" y="0"/>
                      </a:moveTo>
                      <a:cubicBezTo>
                        <a:pt x="201" y="0"/>
                        <a:pt x="0" y="164"/>
                        <a:pt x="13" y="410"/>
                      </a:cubicBezTo>
                      <a:lnTo>
                        <a:pt x="13" y="521"/>
                      </a:lnTo>
                      <a:cubicBezTo>
                        <a:pt x="25" y="695"/>
                        <a:pt x="150" y="764"/>
                        <a:pt x="299" y="764"/>
                      </a:cubicBezTo>
                      <a:cubicBezTo>
                        <a:pt x="592" y="764"/>
                        <a:pt x="977" y="495"/>
                        <a:pt x="769" y="226"/>
                      </a:cubicBezTo>
                      <a:lnTo>
                        <a:pt x="695" y="134"/>
                      </a:lnTo>
                      <a:cubicBezTo>
                        <a:pt x="615" y="41"/>
                        <a:pt x="510" y="0"/>
                        <a:pt x="40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3467175" y="1340725"/>
                  <a:ext cx="27225" cy="21725"/>
                </a:xfrm>
                <a:custGeom>
                  <a:avLst/>
                  <a:gdLst/>
                  <a:ahLst/>
                  <a:cxnLst/>
                  <a:rect l="l" t="t" r="r" b="b"/>
                  <a:pathLst>
                    <a:path w="1089" h="869" extrusionOk="0">
                      <a:moveTo>
                        <a:pt x="569" y="1"/>
                      </a:moveTo>
                      <a:cubicBezTo>
                        <a:pt x="289" y="1"/>
                        <a:pt x="1" y="251"/>
                        <a:pt x="130" y="591"/>
                      </a:cubicBezTo>
                      <a:cubicBezTo>
                        <a:pt x="204" y="786"/>
                        <a:pt x="361" y="868"/>
                        <a:pt x="521" y="868"/>
                      </a:cubicBezTo>
                      <a:cubicBezTo>
                        <a:pt x="800" y="868"/>
                        <a:pt x="1089" y="618"/>
                        <a:pt x="960" y="278"/>
                      </a:cubicBezTo>
                      <a:cubicBezTo>
                        <a:pt x="886" y="83"/>
                        <a:pt x="729" y="1"/>
                        <a:pt x="569"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3076250" y="1367950"/>
                  <a:ext cx="27525" cy="22125"/>
                </a:xfrm>
                <a:custGeom>
                  <a:avLst/>
                  <a:gdLst/>
                  <a:ahLst/>
                  <a:cxnLst/>
                  <a:rect l="l" t="t" r="r" b="b"/>
                  <a:pathLst>
                    <a:path w="1101" h="885" extrusionOk="0">
                      <a:moveTo>
                        <a:pt x="571" y="0"/>
                      </a:moveTo>
                      <a:cubicBezTo>
                        <a:pt x="291" y="0"/>
                        <a:pt x="0" y="256"/>
                        <a:pt x="130" y="609"/>
                      </a:cubicBezTo>
                      <a:cubicBezTo>
                        <a:pt x="203" y="802"/>
                        <a:pt x="361" y="885"/>
                        <a:pt x="523" y="885"/>
                      </a:cubicBezTo>
                      <a:cubicBezTo>
                        <a:pt x="807" y="885"/>
                        <a:pt x="1100" y="629"/>
                        <a:pt x="959" y="277"/>
                      </a:cubicBezTo>
                      <a:cubicBezTo>
                        <a:pt x="886" y="83"/>
                        <a:pt x="730" y="0"/>
                        <a:pt x="571"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0" name="Google Shape;210;p2"/>
            <p:cNvGrpSpPr/>
            <p:nvPr/>
          </p:nvGrpSpPr>
          <p:grpSpPr>
            <a:xfrm rot="5159963">
              <a:off x="866573" y="916182"/>
              <a:ext cx="492794" cy="328219"/>
              <a:chOff x="4758075" y="3216175"/>
              <a:chExt cx="900025" cy="599450"/>
            </a:xfrm>
          </p:grpSpPr>
          <p:sp>
            <p:nvSpPr>
              <p:cNvPr id="211" name="Google Shape;211;p2"/>
              <p:cNvSpPr/>
              <p:nvPr/>
            </p:nvSpPr>
            <p:spPr>
              <a:xfrm>
                <a:off x="5211575" y="3404200"/>
                <a:ext cx="446525" cy="179700"/>
              </a:xfrm>
              <a:custGeom>
                <a:avLst/>
                <a:gdLst/>
                <a:ahLst/>
                <a:cxnLst/>
                <a:rect l="l" t="t" r="r" b="b"/>
                <a:pathLst>
                  <a:path w="17861" h="7188" extrusionOk="0">
                    <a:moveTo>
                      <a:pt x="4486" y="0"/>
                    </a:moveTo>
                    <a:cubicBezTo>
                      <a:pt x="2957" y="0"/>
                      <a:pt x="1444" y="225"/>
                      <a:pt x="88" y="739"/>
                    </a:cubicBezTo>
                    <a:cubicBezTo>
                      <a:pt x="1" y="756"/>
                      <a:pt x="12" y="888"/>
                      <a:pt x="91" y="888"/>
                    </a:cubicBezTo>
                    <a:cubicBezTo>
                      <a:pt x="95" y="888"/>
                      <a:pt x="101" y="888"/>
                      <a:pt x="106" y="887"/>
                    </a:cubicBezTo>
                    <a:cubicBezTo>
                      <a:pt x="1235" y="759"/>
                      <a:pt x="2328" y="680"/>
                      <a:pt x="3405" y="680"/>
                    </a:cubicBezTo>
                    <a:cubicBezTo>
                      <a:pt x="5441" y="680"/>
                      <a:pt x="7417" y="963"/>
                      <a:pt x="9455" y="1735"/>
                    </a:cubicBezTo>
                    <a:cubicBezTo>
                      <a:pt x="12461" y="2878"/>
                      <a:pt x="14526" y="4833"/>
                      <a:pt x="16794" y="7027"/>
                    </a:cubicBezTo>
                    <a:cubicBezTo>
                      <a:pt x="16907" y="7140"/>
                      <a:pt x="17033" y="7188"/>
                      <a:pt x="17155" y="7188"/>
                    </a:cubicBezTo>
                    <a:cubicBezTo>
                      <a:pt x="17530" y="7188"/>
                      <a:pt x="17861" y="6735"/>
                      <a:pt x="17624" y="6345"/>
                    </a:cubicBezTo>
                    <a:cubicBezTo>
                      <a:pt x="15965" y="3634"/>
                      <a:pt x="12701" y="1809"/>
                      <a:pt x="9769" y="850"/>
                    </a:cubicBezTo>
                    <a:cubicBezTo>
                      <a:pt x="8146" y="319"/>
                      <a:pt x="6305" y="0"/>
                      <a:pt x="44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5024900" y="3312300"/>
                <a:ext cx="185850" cy="208400"/>
              </a:xfrm>
              <a:custGeom>
                <a:avLst/>
                <a:gdLst/>
                <a:ahLst/>
                <a:cxnLst/>
                <a:rect l="l" t="t" r="r" b="b"/>
                <a:pathLst>
                  <a:path w="7434" h="8336" extrusionOk="0">
                    <a:moveTo>
                      <a:pt x="6640" y="1"/>
                    </a:moveTo>
                    <a:cubicBezTo>
                      <a:pt x="6560" y="1"/>
                      <a:pt x="6477" y="20"/>
                      <a:pt x="6393" y="63"/>
                    </a:cubicBezTo>
                    <a:cubicBezTo>
                      <a:pt x="3295" y="1575"/>
                      <a:pt x="658" y="4747"/>
                      <a:pt x="12" y="8177"/>
                    </a:cubicBezTo>
                    <a:cubicBezTo>
                      <a:pt x="1" y="8271"/>
                      <a:pt x="80" y="8336"/>
                      <a:pt x="153" y="8336"/>
                    </a:cubicBezTo>
                    <a:cubicBezTo>
                      <a:pt x="193" y="8336"/>
                      <a:pt x="232" y="8315"/>
                      <a:pt x="252" y="8269"/>
                    </a:cubicBezTo>
                    <a:cubicBezTo>
                      <a:pt x="1746" y="4987"/>
                      <a:pt x="3737" y="2608"/>
                      <a:pt x="6946" y="911"/>
                    </a:cubicBezTo>
                    <a:cubicBezTo>
                      <a:pt x="7434" y="644"/>
                      <a:pt x="7103" y="1"/>
                      <a:pt x="66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4928850" y="3216175"/>
                <a:ext cx="81000" cy="289700"/>
              </a:xfrm>
              <a:custGeom>
                <a:avLst/>
                <a:gdLst/>
                <a:ahLst/>
                <a:cxnLst/>
                <a:rect l="l" t="t" r="r" b="b"/>
                <a:pathLst>
                  <a:path w="3240" h="11588" extrusionOk="0">
                    <a:moveTo>
                      <a:pt x="2577" y="0"/>
                    </a:moveTo>
                    <a:cubicBezTo>
                      <a:pt x="2428" y="0"/>
                      <a:pt x="2282" y="70"/>
                      <a:pt x="2195" y="239"/>
                    </a:cubicBezTo>
                    <a:cubicBezTo>
                      <a:pt x="461" y="3503"/>
                      <a:pt x="0" y="8666"/>
                      <a:pt x="2693" y="11561"/>
                    </a:cubicBezTo>
                    <a:cubicBezTo>
                      <a:pt x="2716" y="11579"/>
                      <a:pt x="2741" y="11587"/>
                      <a:pt x="2766" y="11587"/>
                    </a:cubicBezTo>
                    <a:cubicBezTo>
                      <a:pt x="2840" y="11587"/>
                      <a:pt x="2909" y="11515"/>
                      <a:pt x="2896" y="11432"/>
                    </a:cubicBezTo>
                    <a:cubicBezTo>
                      <a:pt x="2213" y="9680"/>
                      <a:pt x="1513" y="8113"/>
                      <a:pt x="1457" y="6176"/>
                    </a:cubicBezTo>
                    <a:cubicBezTo>
                      <a:pt x="1420" y="4222"/>
                      <a:pt x="1974" y="2304"/>
                      <a:pt x="3025" y="681"/>
                    </a:cubicBezTo>
                    <a:cubicBezTo>
                      <a:pt x="3239" y="328"/>
                      <a:pt x="2901" y="0"/>
                      <a:pt x="25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4783275" y="3369825"/>
                <a:ext cx="197700" cy="150600"/>
              </a:xfrm>
              <a:custGeom>
                <a:avLst/>
                <a:gdLst/>
                <a:ahLst/>
                <a:cxnLst/>
                <a:rect l="l" t="t" r="r" b="b"/>
                <a:pathLst>
                  <a:path w="7908" h="6024" extrusionOk="0">
                    <a:moveTo>
                      <a:pt x="677" y="0"/>
                    </a:moveTo>
                    <a:cubicBezTo>
                      <a:pt x="354" y="0"/>
                      <a:pt x="0" y="284"/>
                      <a:pt x="125" y="694"/>
                    </a:cubicBezTo>
                    <a:cubicBezTo>
                      <a:pt x="1047" y="3977"/>
                      <a:pt x="4994" y="4991"/>
                      <a:pt x="7852" y="6023"/>
                    </a:cubicBezTo>
                    <a:cubicBezTo>
                      <a:pt x="7870" y="6023"/>
                      <a:pt x="7907" y="5987"/>
                      <a:pt x="7870" y="5950"/>
                    </a:cubicBezTo>
                    <a:cubicBezTo>
                      <a:pt x="5510" y="4530"/>
                      <a:pt x="1804" y="3350"/>
                      <a:pt x="1121" y="362"/>
                    </a:cubicBezTo>
                    <a:cubicBezTo>
                      <a:pt x="1065" y="109"/>
                      <a:pt x="877" y="0"/>
                      <a:pt x="6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4868450" y="3550525"/>
                <a:ext cx="111750" cy="258850"/>
              </a:xfrm>
              <a:custGeom>
                <a:avLst/>
                <a:gdLst/>
                <a:ahLst/>
                <a:cxnLst/>
                <a:rect l="l" t="t" r="r" b="b"/>
                <a:pathLst>
                  <a:path w="4470" h="10354" extrusionOk="0">
                    <a:moveTo>
                      <a:pt x="4391" y="1"/>
                    </a:moveTo>
                    <a:cubicBezTo>
                      <a:pt x="4379" y="1"/>
                      <a:pt x="4365" y="4"/>
                      <a:pt x="4353" y="12"/>
                    </a:cubicBezTo>
                    <a:cubicBezTo>
                      <a:pt x="1531" y="2410"/>
                      <a:pt x="1" y="6319"/>
                      <a:pt x="849" y="9970"/>
                    </a:cubicBezTo>
                    <a:cubicBezTo>
                      <a:pt x="913" y="10239"/>
                      <a:pt x="1104" y="10353"/>
                      <a:pt x="1307" y="10353"/>
                    </a:cubicBezTo>
                    <a:cubicBezTo>
                      <a:pt x="1634" y="10353"/>
                      <a:pt x="1991" y="10059"/>
                      <a:pt x="1900" y="9638"/>
                    </a:cubicBezTo>
                    <a:cubicBezTo>
                      <a:pt x="1163" y="6135"/>
                      <a:pt x="1900" y="2705"/>
                      <a:pt x="4426" y="86"/>
                    </a:cubicBezTo>
                    <a:cubicBezTo>
                      <a:pt x="4469" y="43"/>
                      <a:pt x="4435" y="1"/>
                      <a:pt x="43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4796600" y="3562350"/>
                <a:ext cx="124425" cy="136250"/>
              </a:xfrm>
              <a:custGeom>
                <a:avLst/>
                <a:gdLst/>
                <a:ahLst/>
                <a:cxnLst/>
                <a:rect l="l" t="t" r="r" b="b"/>
                <a:pathLst>
                  <a:path w="4977" h="5450" extrusionOk="0">
                    <a:moveTo>
                      <a:pt x="4903" y="0"/>
                    </a:moveTo>
                    <a:cubicBezTo>
                      <a:pt x="2506" y="554"/>
                      <a:pt x="459" y="2471"/>
                      <a:pt x="53" y="4942"/>
                    </a:cubicBezTo>
                    <a:cubicBezTo>
                      <a:pt x="1" y="5260"/>
                      <a:pt x="257" y="5450"/>
                      <a:pt x="503" y="5450"/>
                    </a:cubicBezTo>
                    <a:cubicBezTo>
                      <a:pt x="685" y="5450"/>
                      <a:pt x="862" y="5344"/>
                      <a:pt x="902" y="5108"/>
                    </a:cubicBezTo>
                    <a:cubicBezTo>
                      <a:pt x="1307" y="2748"/>
                      <a:pt x="2617" y="922"/>
                      <a:pt x="4922" y="93"/>
                    </a:cubicBezTo>
                    <a:cubicBezTo>
                      <a:pt x="4977" y="74"/>
                      <a:pt x="4940" y="0"/>
                      <a:pt x="49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5013150" y="3545750"/>
                <a:ext cx="205175" cy="193950"/>
              </a:xfrm>
              <a:custGeom>
                <a:avLst/>
                <a:gdLst/>
                <a:ahLst/>
                <a:cxnLst/>
                <a:rect l="l" t="t" r="r" b="b"/>
                <a:pathLst>
                  <a:path w="8207" h="7758" extrusionOk="0">
                    <a:moveTo>
                      <a:pt x="151" y="0"/>
                    </a:moveTo>
                    <a:cubicBezTo>
                      <a:pt x="76" y="0"/>
                      <a:pt x="0" y="53"/>
                      <a:pt x="21" y="148"/>
                    </a:cubicBezTo>
                    <a:cubicBezTo>
                      <a:pt x="630" y="3855"/>
                      <a:pt x="3746" y="7026"/>
                      <a:pt x="7434" y="7746"/>
                    </a:cubicBezTo>
                    <a:cubicBezTo>
                      <a:pt x="7473" y="7754"/>
                      <a:pt x="7511" y="7758"/>
                      <a:pt x="7546" y="7758"/>
                    </a:cubicBezTo>
                    <a:cubicBezTo>
                      <a:pt x="8066" y="7758"/>
                      <a:pt x="8207" y="6926"/>
                      <a:pt x="7637" y="6805"/>
                    </a:cubicBezTo>
                    <a:cubicBezTo>
                      <a:pt x="4060" y="5957"/>
                      <a:pt x="1460" y="3541"/>
                      <a:pt x="280" y="93"/>
                    </a:cubicBezTo>
                    <a:cubicBezTo>
                      <a:pt x="264" y="30"/>
                      <a:pt x="208" y="0"/>
                      <a:pt x="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4972175" y="3599125"/>
                <a:ext cx="67900" cy="192375"/>
              </a:xfrm>
              <a:custGeom>
                <a:avLst/>
                <a:gdLst/>
                <a:ahLst/>
                <a:cxnLst/>
                <a:rect l="l" t="t" r="r" b="b"/>
                <a:pathLst>
                  <a:path w="2716" h="7695" extrusionOk="0">
                    <a:moveTo>
                      <a:pt x="852" y="1"/>
                    </a:moveTo>
                    <a:cubicBezTo>
                      <a:pt x="813" y="1"/>
                      <a:pt x="773" y="20"/>
                      <a:pt x="757" y="60"/>
                    </a:cubicBezTo>
                    <a:cubicBezTo>
                      <a:pt x="1" y="2365"/>
                      <a:pt x="425" y="5518"/>
                      <a:pt x="1808" y="7491"/>
                    </a:cubicBezTo>
                    <a:cubicBezTo>
                      <a:pt x="1896" y="7635"/>
                      <a:pt x="2021" y="7694"/>
                      <a:pt x="2145" y="7694"/>
                    </a:cubicBezTo>
                    <a:cubicBezTo>
                      <a:pt x="2434" y="7694"/>
                      <a:pt x="2715" y="7372"/>
                      <a:pt x="2509" y="7049"/>
                    </a:cubicBezTo>
                    <a:cubicBezTo>
                      <a:pt x="1937" y="6035"/>
                      <a:pt x="1347" y="5057"/>
                      <a:pt x="1070" y="3896"/>
                    </a:cubicBezTo>
                    <a:cubicBezTo>
                      <a:pt x="738" y="2642"/>
                      <a:pt x="831" y="1388"/>
                      <a:pt x="941" y="97"/>
                    </a:cubicBezTo>
                    <a:cubicBezTo>
                      <a:pt x="952" y="34"/>
                      <a:pt x="903" y="1"/>
                      <a:pt x="8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5055975" y="3518100"/>
                <a:ext cx="234025" cy="54525"/>
              </a:xfrm>
              <a:custGeom>
                <a:avLst/>
                <a:gdLst/>
                <a:ahLst/>
                <a:cxnLst/>
                <a:rect l="l" t="t" r="r" b="b"/>
                <a:pathLst>
                  <a:path w="9361" h="2181" extrusionOk="0">
                    <a:moveTo>
                      <a:pt x="8720" y="0"/>
                    </a:moveTo>
                    <a:cubicBezTo>
                      <a:pt x="8660" y="0"/>
                      <a:pt x="8594" y="12"/>
                      <a:pt x="8524" y="37"/>
                    </a:cubicBezTo>
                    <a:cubicBezTo>
                      <a:pt x="7197" y="572"/>
                      <a:pt x="6053" y="1217"/>
                      <a:pt x="4597" y="1365"/>
                    </a:cubicBezTo>
                    <a:cubicBezTo>
                      <a:pt x="4340" y="1390"/>
                      <a:pt x="4083" y="1402"/>
                      <a:pt x="3827" y="1402"/>
                    </a:cubicBezTo>
                    <a:cubicBezTo>
                      <a:pt x="2557" y="1402"/>
                      <a:pt x="1306" y="1100"/>
                      <a:pt x="171" y="517"/>
                    </a:cubicBezTo>
                    <a:cubicBezTo>
                      <a:pt x="154" y="508"/>
                      <a:pt x="138" y="504"/>
                      <a:pt x="123" y="504"/>
                    </a:cubicBezTo>
                    <a:cubicBezTo>
                      <a:pt x="42" y="504"/>
                      <a:pt x="1" y="620"/>
                      <a:pt x="79" y="683"/>
                    </a:cubicBezTo>
                    <a:cubicBezTo>
                      <a:pt x="1448" y="1567"/>
                      <a:pt x="3370" y="2181"/>
                      <a:pt x="5217" y="2181"/>
                    </a:cubicBezTo>
                    <a:cubicBezTo>
                      <a:pt x="6604" y="2181"/>
                      <a:pt x="7949" y="1834"/>
                      <a:pt x="8985" y="996"/>
                    </a:cubicBezTo>
                    <a:cubicBezTo>
                      <a:pt x="9361" y="686"/>
                      <a:pt x="9187" y="0"/>
                      <a:pt x="8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5061450" y="3552025"/>
                <a:ext cx="132975" cy="97950"/>
              </a:xfrm>
              <a:custGeom>
                <a:avLst/>
                <a:gdLst/>
                <a:ahLst/>
                <a:cxnLst/>
                <a:rect l="l" t="t" r="r" b="b"/>
                <a:pathLst>
                  <a:path w="5319" h="3918" extrusionOk="0">
                    <a:moveTo>
                      <a:pt x="99" y="0"/>
                    </a:moveTo>
                    <a:cubicBezTo>
                      <a:pt x="52" y="0"/>
                      <a:pt x="1" y="37"/>
                      <a:pt x="26" y="100"/>
                    </a:cubicBezTo>
                    <a:cubicBezTo>
                      <a:pt x="837" y="2073"/>
                      <a:pt x="2902" y="3585"/>
                      <a:pt x="4986" y="3917"/>
                    </a:cubicBezTo>
                    <a:cubicBezTo>
                      <a:pt x="5244" y="3917"/>
                      <a:pt x="5318" y="3567"/>
                      <a:pt x="5078" y="3475"/>
                    </a:cubicBezTo>
                    <a:cubicBezTo>
                      <a:pt x="2902" y="2884"/>
                      <a:pt x="1501" y="1833"/>
                      <a:pt x="155" y="26"/>
                    </a:cubicBezTo>
                    <a:cubicBezTo>
                      <a:pt x="143" y="9"/>
                      <a:pt x="122" y="0"/>
                      <a:pt x="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5086975" y="3480225"/>
                <a:ext cx="95175" cy="20575"/>
              </a:xfrm>
              <a:custGeom>
                <a:avLst/>
                <a:gdLst/>
                <a:ahLst/>
                <a:cxnLst/>
                <a:rect l="l" t="t" r="r" b="b"/>
                <a:pathLst>
                  <a:path w="3807" h="823" extrusionOk="0">
                    <a:moveTo>
                      <a:pt x="3506" y="1"/>
                    </a:moveTo>
                    <a:cubicBezTo>
                      <a:pt x="3494" y="1"/>
                      <a:pt x="3481" y="2"/>
                      <a:pt x="3467" y="3"/>
                    </a:cubicBezTo>
                    <a:cubicBezTo>
                      <a:pt x="2914" y="40"/>
                      <a:pt x="2361" y="224"/>
                      <a:pt x="1808" y="298"/>
                    </a:cubicBezTo>
                    <a:cubicBezTo>
                      <a:pt x="1236" y="390"/>
                      <a:pt x="664" y="446"/>
                      <a:pt x="111" y="501"/>
                    </a:cubicBezTo>
                    <a:cubicBezTo>
                      <a:pt x="0" y="519"/>
                      <a:pt x="0" y="667"/>
                      <a:pt x="111" y="685"/>
                    </a:cubicBezTo>
                    <a:cubicBezTo>
                      <a:pt x="581" y="766"/>
                      <a:pt x="1103" y="822"/>
                      <a:pt x="1630" y="822"/>
                    </a:cubicBezTo>
                    <a:cubicBezTo>
                      <a:pt x="2302" y="822"/>
                      <a:pt x="2980" y="731"/>
                      <a:pt x="3559" y="483"/>
                    </a:cubicBezTo>
                    <a:cubicBezTo>
                      <a:pt x="3806" y="377"/>
                      <a:pt x="3783" y="1"/>
                      <a:pt x="35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4997075" y="3280325"/>
                <a:ext cx="79975" cy="185500"/>
              </a:xfrm>
              <a:custGeom>
                <a:avLst/>
                <a:gdLst/>
                <a:ahLst/>
                <a:cxnLst/>
                <a:rect l="l" t="t" r="r" b="b"/>
                <a:pathLst>
                  <a:path w="3199" h="7420" extrusionOk="0">
                    <a:moveTo>
                      <a:pt x="2791" y="0"/>
                    </a:moveTo>
                    <a:cubicBezTo>
                      <a:pt x="2722" y="0"/>
                      <a:pt x="2653" y="26"/>
                      <a:pt x="2601" y="88"/>
                    </a:cubicBezTo>
                    <a:cubicBezTo>
                      <a:pt x="1015" y="2025"/>
                      <a:pt x="1" y="4754"/>
                      <a:pt x="296" y="7262"/>
                    </a:cubicBezTo>
                    <a:cubicBezTo>
                      <a:pt x="306" y="7363"/>
                      <a:pt x="394" y="7420"/>
                      <a:pt x="477" y="7420"/>
                    </a:cubicBezTo>
                    <a:cubicBezTo>
                      <a:pt x="546" y="7420"/>
                      <a:pt x="611" y="7381"/>
                      <a:pt x="628" y="7298"/>
                    </a:cubicBezTo>
                    <a:cubicBezTo>
                      <a:pt x="1015" y="4717"/>
                      <a:pt x="1623" y="2615"/>
                      <a:pt x="3062" y="420"/>
                    </a:cubicBezTo>
                    <a:cubicBezTo>
                      <a:pt x="3198" y="215"/>
                      <a:pt x="2991" y="0"/>
                      <a:pt x="2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4880900" y="3330500"/>
                <a:ext cx="51425" cy="133900"/>
              </a:xfrm>
              <a:custGeom>
                <a:avLst/>
                <a:gdLst/>
                <a:ahLst/>
                <a:cxnLst/>
                <a:rect l="l" t="t" r="r" b="b"/>
                <a:pathLst>
                  <a:path w="2057" h="5356" extrusionOk="0">
                    <a:moveTo>
                      <a:pt x="582" y="0"/>
                    </a:moveTo>
                    <a:cubicBezTo>
                      <a:pt x="443" y="0"/>
                      <a:pt x="302" y="84"/>
                      <a:pt x="259" y="257"/>
                    </a:cubicBezTo>
                    <a:cubicBezTo>
                      <a:pt x="1" y="1087"/>
                      <a:pt x="240" y="2230"/>
                      <a:pt x="517" y="3023"/>
                    </a:cubicBezTo>
                    <a:cubicBezTo>
                      <a:pt x="812" y="3872"/>
                      <a:pt x="1292" y="4664"/>
                      <a:pt x="1900" y="5328"/>
                    </a:cubicBezTo>
                    <a:cubicBezTo>
                      <a:pt x="1914" y="5347"/>
                      <a:pt x="1932" y="5355"/>
                      <a:pt x="1950" y="5355"/>
                    </a:cubicBezTo>
                    <a:cubicBezTo>
                      <a:pt x="2002" y="5355"/>
                      <a:pt x="2057" y="5286"/>
                      <a:pt x="2029" y="5218"/>
                    </a:cubicBezTo>
                    <a:cubicBezTo>
                      <a:pt x="1587" y="4480"/>
                      <a:pt x="1292" y="3669"/>
                      <a:pt x="1107" y="2820"/>
                    </a:cubicBezTo>
                    <a:cubicBezTo>
                      <a:pt x="904" y="1972"/>
                      <a:pt x="1033" y="1142"/>
                      <a:pt x="904" y="313"/>
                    </a:cubicBezTo>
                    <a:cubicBezTo>
                      <a:pt x="894" y="107"/>
                      <a:pt x="739" y="0"/>
                      <a:pt x="5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4791475" y="3514400"/>
                <a:ext cx="133700" cy="53625"/>
              </a:xfrm>
              <a:custGeom>
                <a:avLst/>
                <a:gdLst/>
                <a:ahLst/>
                <a:cxnLst/>
                <a:rect l="l" t="t" r="r" b="b"/>
                <a:pathLst>
                  <a:path w="5348" h="2145" extrusionOk="0">
                    <a:moveTo>
                      <a:pt x="3640" y="1"/>
                    </a:moveTo>
                    <a:cubicBezTo>
                      <a:pt x="2266" y="1"/>
                      <a:pt x="904" y="625"/>
                      <a:pt x="111" y="1808"/>
                    </a:cubicBezTo>
                    <a:cubicBezTo>
                      <a:pt x="1" y="1987"/>
                      <a:pt x="168" y="2145"/>
                      <a:pt x="336" y="2145"/>
                    </a:cubicBezTo>
                    <a:cubicBezTo>
                      <a:pt x="394" y="2145"/>
                      <a:pt x="451" y="2127"/>
                      <a:pt x="498" y="2084"/>
                    </a:cubicBezTo>
                    <a:cubicBezTo>
                      <a:pt x="1592" y="975"/>
                      <a:pt x="2964" y="303"/>
                      <a:pt x="4479" y="303"/>
                    </a:cubicBezTo>
                    <a:cubicBezTo>
                      <a:pt x="4752" y="303"/>
                      <a:pt x="5030" y="324"/>
                      <a:pt x="5311" y="370"/>
                    </a:cubicBezTo>
                    <a:cubicBezTo>
                      <a:pt x="5330" y="370"/>
                      <a:pt x="5348" y="333"/>
                      <a:pt x="5330" y="333"/>
                    </a:cubicBezTo>
                    <a:cubicBezTo>
                      <a:pt x="4791" y="110"/>
                      <a:pt x="4214" y="1"/>
                      <a:pt x="36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4839425" y="3649550"/>
                <a:ext cx="30625" cy="98325"/>
              </a:xfrm>
              <a:custGeom>
                <a:avLst/>
                <a:gdLst/>
                <a:ahLst/>
                <a:cxnLst/>
                <a:rect l="l" t="t" r="r" b="b"/>
                <a:pathLst>
                  <a:path w="1225" h="3933" extrusionOk="0">
                    <a:moveTo>
                      <a:pt x="1172" y="0"/>
                    </a:moveTo>
                    <a:cubicBezTo>
                      <a:pt x="1160" y="0"/>
                      <a:pt x="1149" y="5"/>
                      <a:pt x="1143" y="16"/>
                    </a:cubicBezTo>
                    <a:cubicBezTo>
                      <a:pt x="369" y="1104"/>
                      <a:pt x="0" y="2450"/>
                      <a:pt x="129" y="3796"/>
                    </a:cubicBezTo>
                    <a:cubicBezTo>
                      <a:pt x="129" y="3886"/>
                      <a:pt x="208" y="3932"/>
                      <a:pt x="285" y="3932"/>
                    </a:cubicBezTo>
                    <a:cubicBezTo>
                      <a:pt x="365" y="3932"/>
                      <a:pt x="443" y="3882"/>
                      <a:pt x="424" y="3778"/>
                    </a:cubicBezTo>
                    <a:cubicBezTo>
                      <a:pt x="277" y="2469"/>
                      <a:pt x="553" y="1159"/>
                      <a:pt x="1199" y="35"/>
                    </a:cubicBezTo>
                    <a:cubicBezTo>
                      <a:pt x="1224" y="22"/>
                      <a:pt x="1197" y="0"/>
                      <a:pt x="1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4936675" y="3692550"/>
                <a:ext cx="16700" cy="78300"/>
              </a:xfrm>
              <a:custGeom>
                <a:avLst/>
                <a:gdLst/>
                <a:ahLst/>
                <a:cxnLst/>
                <a:rect l="l" t="t" r="r" b="b"/>
                <a:pathLst>
                  <a:path w="668" h="3132" extrusionOk="0">
                    <a:moveTo>
                      <a:pt x="375" y="1"/>
                    </a:moveTo>
                    <a:cubicBezTo>
                      <a:pt x="348" y="1"/>
                      <a:pt x="323" y="16"/>
                      <a:pt x="314" y="48"/>
                    </a:cubicBezTo>
                    <a:cubicBezTo>
                      <a:pt x="93" y="988"/>
                      <a:pt x="1" y="2058"/>
                      <a:pt x="259" y="2998"/>
                    </a:cubicBezTo>
                    <a:cubicBezTo>
                      <a:pt x="282" y="3091"/>
                      <a:pt x="360" y="3132"/>
                      <a:pt x="441" y="3132"/>
                    </a:cubicBezTo>
                    <a:cubicBezTo>
                      <a:pt x="552" y="3132"/>
                      <a:pt x="668" y="3053"/>
                      <a:pt x="646" y="2925"/>
                    </a:cubicBezTo>
                    <a:cubicBezTo>
                      <a:pt x="462" y="1947"/>
                      <a:pt x="314" y="1062"/>
                      <a:pt x="444" y="66"/>
                    </a:cubicBezTo>
                    <a:cubicBezTo>
                      <a:pt x="444" y="25"/>
                      <a:pt x="409" y="1"/>
                      <a:pt x="3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5023825" y="3660200"/>
                <a:ext cx="67475" cy="90050"/>
              </a:xfrm>
              <a:custGeom>
                <a:avLst/>
                <a:gdLst/>
                <a:ahLst/>
                <a:cxnLst/>
                <a:rect l="l" t="t" r="r" b="b"/>
                <a:pathLst>
                  <a:path w="2699" h="3602" extrusionOk="0">
                    <a:moveTo>
                      <a:pt x="424" y="0"/>
                    </a:moveTo>
                    <a:cubicBezTo>
                      <a:pt x="415" y="0"/>
                      <a:pt x="406" y="5"/>
                      <a:pt x="406" y="14"/>
                    </a:cubicBezTo>
                    <a:cubicBezTo>
                      <a:pt x="0" y="1305"/>
                      <a:pt x="1217" y="2946"/>
                      <a:pt x="2268" y="3573"/>
                    </a:cubicBezTo>
                    <a:cubicBezTo>
                      <a:pt x="2302" y="3593"/>
                      <a:pt x="2335" y="3601"/>
                      <a:pt x="2368" y="3601"/>
                    </a:cubicBezTo>
                    <a:cubicBezTo>
                      <a:pt x="2552" y="3601"/>
                      <a:pt x="2699" y="3330"/>
                      <a:pt x="2526" y="3204"/>
                    </a:cubicBezTo>
                    <a:cubicBezTo>
                      <a:pt x="1973" y="2854"/>
                      <a:pt x="1494" y="2375"/>
                      <a:pt x="1143" y="1821"/>
                    </a:cubicBezTo>
                    <a:cubicBezTo>
                      <a:pt x="775" y="1250"/>
                      <a:pt x="701" y="604"/>
                      <a:pt x="443" y="14"/>
                    </a:cubicBezTo>
                    <a:cubicBezTo>
                      <a:pt x="443" y="5"/>
                      <a:pt x="434" y="0"/>
                      <a:pt x="4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4841200" y="3357700"/>
                <a:ext cx="45250" cy="81975"/>
              </a:xfrm>
              <a:custGeom>
                <a:avLst/>
                <a:gdLst/>
                <a:ahLst/>
                <a:cxnLst/>
                <a:rect l="l" t="t" r="r" b="b"/>
                <a:pathLst>
                  <a:path w="1810" h="3279" extrusionOk="0">
                    <a:moveTo>
                      <a:pt x="261" y="0"/>
                    </a:moveTo>
                    <a:cubicBezTo>
                      <a:pt x="127" y="0"/>
                      <a:pt x="0" y="90"/>
                      <a:pt x="21" y="257"/>
                    </a:cubicBezTo>
                    <a:cubicBezTo>
                      <a:pt x="113" y="1401"/>
                      <a:pt x="777" y="2470"/>
                      <a:pt x="1589" y="3245"/>
                    </a:cubicBezTo>
                    <a:cubicBezTo>
                      <a:pt x="1613" y="3269"/>
                      <a:pt x="1641" y="3279"/>
                      <a:pt x="1667" y="3279"/>
                    </a:cubicBezTo>
                    <a:cubicBezTo>
                      <a:pt x="1743" y="3279"/>
                      <a:pt x="1809" y="3197"/>
                      <a:pt x="1755" y="3115"/>
                    </a:cubicBezTo>
                    <a:cubicBezTo>
                      <a:pt x="1238" y="2157"/>
                      <a:pt x="906" y="1179"/>
                      <a:pt x="519" y="165"/>
                    </a:cubicBezTo>
                    <a:cubicBezTo>
                      <a:pt x="471" y="53"/>
                      <a:pt x="364" y="0"/>
                      <a:pt x="2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4769550" y="3476950"/>
                <a:ext cx="69425" cy="24650"/>
              </a:xfrm>
              <a:custGeom>
                <a:avLst/>
                <a:gdLst/>
                <a:ahLst/>
                <a:cxnLst/>
                <a:rect l="l" t="t" r="r" b="b"/>
                <a:pathLst>
                  <a:path w="2777" h="986" extrusionOk="0">
                    <a:moveTo>
                      <a:pt x="258" y="0"/>
                    </a:moveTo>
                    <a:cubicBezTo>
                      <a:pt x="100" y="0"/>
                      <a:pt x="0" y="166"/>
                      <a:pt x="84" y="300"/>
                    </a:cubicBezTo>
                    <a:cubicBezTo>
                      <a:pt x="473" y="823"/>
                      <a:pt x="1242" y="985"/>
                      <a:pt x="1930" y="985"/>
                    </a:cubicBezTo>
                    <a:cubicBezTo>
                      <a:pt x="2189" y="985"/>
                      <a:pt x="2436" y="962"/>
                      <a:pt x="2648" y="927"/>
                    </a:cubicBezTo>
                    <a:cubicBezTo>
                      <a:pt x="2777" y="927"/>
                      <a:pt x="2777" y="743"/>
                      <a:pt x="2648" y="743"/>
                    </a:cubicBezTo>
                    <a:cubicBezTo>
                      <a:pt x="2168" y="743"/>
                      <a:pt x="1707" y="650"/>
                      <a:pt x="1265" y="466"/>
                    </a:cubicBezTo>
                    <a:cubicBezTo>
                      <a:pt x="933" y="337"/>
                      <a:pt x="656" y="97"/>
                      <a:pt x="306" y="5"/>
                    </a:cubicBezTo>
                    <a:cubicBezTo>
                      <a:pt x="289" y="2"/>
                      <a:pt x="274" y="0"/>
                      <a:pt x="2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5030875" y="3321125"/>
                <a:ext cx="74775" cy="108400"/>
              </a:xfrm>
              <a:custGeom>
                <a:avLst/>
                <a:gdLst/>
                <a:ahLst/>
                <a:cxnLst/>
                <a:rect l="l" t="t" r="r" b="b"/>
                <a:pathLst>
                  <a:path w="2991" h="4336" extrusionOk="0">
                    <a:moveTo>
                      <a:pt x="2672" y="0"/>
                    </a:moveTo>
                    <a:cubicBezTo>
                      <a:pt x="2621" y="0"/>
                      <a:pt x="2568" y="18"/>
                      <a:pt x="2521" y="61"/>
                    </a:cubicBezTo>
                    <a:cubicBezTo>
                      <a:pt x="1267" y="1185"/>
                      <a:pt x="400" y="2661"/>
                      <a:pt x="13" y="4283"/>
                    </a:cubicBezTo>
                    <a:cubicBezTo>
                      <a:pt x="0" y="4309"/>
                      <a:pt x="33" y="4336"/>
                      <a:pt x="54" y="4336"/>
                    </a:cubicBezTo>
                    <a:cubicBezTo>
                      <a:pt x="62" y="4336"/>
                      <a:pt x="69" y="4331"/>
                      <a:pt x="69" y="4320"/>
                    </a:cubicBezTo>
                    <a:cubicBezTo>
                      <a:pt x="788" y="2864"/>
                      <a:pt x="1728" y="1536"/>
                      <a:pt x="2835" y="356"/>
                    </a:cubicBezTo>
                    <a:cubicBezTo>
                      <a:pt x="2991" y="200"/>
                      <a:pt x="2841" y="0"/>
                      <a:pt x="26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5075875" y="3226150"/>
                <a:ext cx="30400" cy="22950"/>
              </a:xfrm>
              <a:custGeom>
                <a:avLst/>
                <a:gdLst/>
                <a:ahLst/>
                <a:cxnLst/>
                <a:rect l="l" t="t" r="r" b="b"/>
                <a:pathLst>
                  <a:path w="1216" h="918" extrusionOk="0">
                    <a:moveTo>
                      <a:pt x="706" y="0"/>
                    </a:moveTo>
                    <a:cubicBezTo>
                      <a:pt x="595" y="0"/>
                      <a:pt x="482" y="41"/>
                      <a:pt x="389" y="135"/>
                    </a:cubicBezTo>
                    <a:lnTo>
                      <a:pt x="297" y="227"/>
                    </a:lnTo>
                    <a:cubicBezTo>
                      <a:pt x="0" y="536"/>
                      <a:pt x="470" y="918"/>
                      <a:pt x="823" y="918"/>
                    </a:cubicBezTo>
                    <a:cubicBezTo>
                      <a:pt x="976" y="918"/>
                      <a:pt x="1106" y="847"/>
                      <a:pt x="1145" y="669"/>
                    </a:cubicBezTo>
                    <a:lnTo>
                      <a:pt x="1164" y="540"/>
                    </a:lnTo>
                    <a:cubicBezTo>
                      <a:pt x="1215" y="229"/>
                      <a:pt x="967" y="0"/>
                      <a:pt x="7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4883200" y="3274925"/>
                <a:ext cx="34100" cy="26675"/>
              </a:xfrm>
              <a:custGeom>
                <a:avLst/>
                <a:gdLst/>
                <a:ahLst/>
                <a:cxnLst/>
                <a:rect l="l" t="t" r="r" b="b"/>
                <a:pathLst>
                  <a:path w="1364" h="1067" extrusionOk="0">
                    <a:moveTo>
                      <a:pt x="599" y="0"/>
                    </a:moveTo>
                    <a:cubicBezTo>
                      <a:pt x="412" y="0"/>
                      <a:pt x="223" y="100"/>
                      <a:pt x="130" y="286"/>
                    </a:cubicBezTo>
                    <a:cubicBezTo>
                      <a:pt x="1" y="526"/>
                      <a:pt x="93" y="839"/>
                      <a:pt x="351" y="968"/>
                    </a:cubicBezTo>
                    <a:cubicBezTo>
                      <a:pt x="425" y="1005"/>
                      <a:pt x="517" y="1042"/>
                      <a:pt x="609" y="1060"/>
                    </a:cubicBezTo>
                    <a:cubicBezTo>
                      <a:pt x="638" y="1065"/>
                      <a:pt x="666" y="1067"/>
                      <a:pt x="693" y="1067"/>
                    </a:cubicBezTo>
                    <a:cubicBezTo>
                      <a:pt x="1122" y="1067"/>
                      <a:pt x="1363" y="542"/>
                      <a:pt x="1034" y="212"/>
                    </a:cubicBezTo>
                    <a:cubicBezTo>
                      <a:pt x="978" y="157"/>
                      <a:pt x="904" y="101"/>
                      <a:pt x="812" y="46"/>
                    </a:cubicBezTo>
                    <a:cubicBezTo>
                      <a:pt x="745" y="15"/>
                      <a:pt x="672" y="0"/>
                      <a:pt x="5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4758075" y="3566825"/>
                <a:ext cx="33625" cy="25650"/>
              </a:xfrm>
              <a:custGeom>
                <a:avLst/>
                <a:gdLst/>
                <a:ahLst/>
                <a:cxnLst/>
                <a:rect l="l" t="t" r="r" b="b"/>
                <a:pathLst>
                  <a:path w="1345" h="1026" extrusionOk="0">
                    <a:moveTo>
                      <a:pt x="643" y="0"/>
                    </a:moveTo>
                    <a:cubicBezTo>
                      <a:pt x="474" y="0"/>
                      <a:pt x="308" y="83"/>
                      <a:pt x="211" y="282"/>
                    </a:cubicBezTo>
                    <a:cubicBezTo>
                      <a:pt x="1" y="679"/>
                      <a:pt x="348" y="1026"/>
                      <a:pt x="694" y="1026"/>
                    </a:cubicBezTo>
                    <a:cubicBezTo>
                      <a:pt x="862" y="1026"/>
                      <a:pt x="1031" y="943"/>
                      <a:pt x="1133" y="743"/>
                    </a:cubicBezTo>
                    <a:cubicBezTo>
                      <a:pt x="1344" y="347"/>
                      <a:pt x="988" y="0"/>
                      <a:pt x="6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4941400" y="3791875"/>
                <a:ext cx="31250" cy="23750"/>
              </a:xfrm>
              <a:custGeom>
                <a:avLst/>
                <a:gdLst/>
                <a:ahLst/>
                <a:cxnLst/>
                <a:rect l="l" t="t" r="r" b="b"/>
                <a:pathLst>
                  <a:path w="1250" h="950" extrusionOk="0">
                    <a:moveTo>
                      <a:pt x="421" y="1"/>
                    </a:moveTo>
                    <a:cubicBezTo>
                      <a:pt x="264" y="1"/>
                      <a:pt x="128" y="75"/>
                      <a:pt x="89" y="261"/>
                    </a:cubicBezTo>
                    <a:lnTo>
                      <a:pt x="52" y="390"/>
                    </a:lnTo>
                    <a:cubicBezTo>
                      <a:pt x="1" y="710"/>
                      <a:pt x="260" y="950"/>
                      <a:pt x="534" y="950"/>
                    </a:cubicBezTo>
                    <a:cubicBezTo>
                      <a:pt x="656" y="950"/>
                      <a:pt x="780" y="903"/>
                      <a:pt x="881" y="796"/>
                    </a:cubicBezTo>
                    <a:lnTo>
                      <a:pt x="955" y="703"/>
                    </a:lnTo>
                    <a:cubicBezTo>
                      <a:pt x="1250" y="383"/>
                      <a:pt x="780" y="1"/>
                      <a:pt x="4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5208025" y="3646425"/>
                <a:ext cx="33650" cy="25800"/>
              </a:xfrm>
              <a:custGeom>
                <a:avLst/>
                <a:gdLst/>
                <a:ahLst/>
                <a:cxnLst/>
                <a:rect l="l" t="t" r="r" b="b"/>
                <a:pathLst>
                  <a:path w="1346" h="1032" extrusionOk="0">
                    <a:moveTo>
                      <a:pt x="642" y="1"/>
                    </a:moveTo>
                    <a:cubicBezTo>
                      <a:pt x="477" y="1"/>
                      <a:pt x="312" y="80"/>
                      <a:pt x="211" y="270"/>
                    </a:cubicBezTo>
                    <a:cubicBezTo>
                      <a:pt x="0" y="680"/>
                      <a:pt x="341" y="1031"/>
                      <a:pt x="687" y="1031"/>
                    </a:cubicBezTo>
                    <a:cubicBezTo>
                      <a:pt x="855" y="1031"/>
                      <a:pt x="1025" y="948"/>
                      <a:pt x="1133" y="750"/>
                    </a:cubicBezTo>
                    <a:cubicBezTo>
                      <a:pt x="1346" y="350"/>
                      <a:pt x="991" y="1"/>
                      <a:pt x="6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3">
  <p:cSld name="CUSTOM_8">
    <p:spTree>
      <p:nvGrpSpPr>
        <p:cNvPr id="1" name="Shape 2212"/>
        <p:cNvGrpSpPr/>
        <p:nvPr/>
      </p:nvGrpSpPr>
      <p:grpSpPr>
        <a:xfrm>
          <a:off x="0" y="0"/>
          <a:ext cx="0" cy="0"/>
          <a:chOff x="0" y="0"/>
          <a:chExt cx="0" cy="0"/>
        </a:xfrm>
      </p:grpSpPr>
      <p:grpSp>
        <p:nvGrpSpPr>
          <p:cNvPr id="2213" name="Google Shape;2213;p27"/>
          <p:cNvGrpSpPr/>
          <p:nvPr/>
        </p:nvGrpSpPr>
        <p:grpSpPr>
          <a:xfrm flipH="1">
            <a:off x="5038" y="-12"/>
            <a:ext cx="8985575" cy="1443875"/>
            <a:chOff x="5038" y="-12"/>
            <a:chExt cx="8985575" cy="1443875"/>
          </a:xfrm>
        </p:grpSpPr>
        <p:sp>
          <p:nvSpPr>
            <p:cNvPr id="2214" name="Google Shape;2214;p27"/>
            <p:cNvSpPr/>
            <p:nvPr/>
          </p:nvSpPr>
          <p:spPr>
            <a:xfrm>
              <a:off x="2745700" y="143738"/>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27"/>
            <p:cNvSpPr/>
            <p:nvPr/>
          </p:nvSpPr>
          <p:spPr>
            <a:xfrm>
              <a:off x="5038" y="501250"/>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7"/>
            <p:cNvSpPr/>
            <p:nvPr/>
          </p:nvSpPr>
          <p:spPr>
            <a:xfrm rot="10800000">
              <a:off x="6363" y="1365363"/>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7"/>
            <p:cNvSpPr/>
            <p:nvPr/>
          </p:nvSpPr>
          <p:spPr>
            <a:xfrm rot="10800000">
              <a:off x="3699800" y="110850"/>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27"/>
            <p:cNvSpPr/>
            <p:nvPr/>
          </p:nvSpPr>
          <p:spPr>
            <a:xfrm flipH="1">
              <a:off x="6813075" y="-12"/>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27"/>
            <p:cNvSpPr/>
            <p:nvPr/>
          </p:nvSpPr>
          <p:spPr>
            <a:xfrm rot="10800000" flipH="1">
              <a:off x="494125" y="710163"/>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7"/>
            <p:cNvSpPr/>
            <p:nvPr/>
          </p:nvSpPr>
          <p:spPr>
            <a:xfrm>
              <a:off x="8651450" y="690763"/>
              <a:ext cx="235950" cy="80575"/>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27"/>
            <p:cNvSpPr/>
            <p:nvPr/>
          </p:nvSpPr>
          <p:spPr>
            <a:xfrm rot="10800000">
              <a:off x="7888688" y="902925"/>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27"/>
            <p:cNvSpPr/>
            <p:nvPr/>
          </p:nvSpPr>
          <p:spPr>
            <a:xfrm flipH="1">
              <a:off x="8092413" y="461050"/>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27"/>
            <p:cNvSpPr/>
            <p:nvPr/>
          </p:nvSpPr>
          <p:spPr>
            <a:xfrm>
              <a:off x="1764313" y="98038"/>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27"/>
            <p:cNvSpPr/>
            <p:nvPr/>
          </p:nvSpPr>
          <p:spPr>
            <a:xfrm>
              <a:off x="5738125" y="240675"/>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27"/>
            <p:cNvSpPr/>
            <p:nvPr/>
          </p:nvSpPr>
          <p:spPr>
            <a:xfrm rot="6933787">
              <a:off x="8413412" y="200722"/>
              <a:ext cx="136348" cy="73724"/>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27"/>
            <p:cNvSpPr/>
            <p:nvPr/>
          </p:nvSpPr>
          <p:spPr>
            <a:xfrm rot="-9055221" flipH="1">
              <a:off x="8797211" y="169268"/>
              <a:ext cx="111819" cy="136643"/>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27"/>
            <p:cNvSpPr/>
            <p:nvPr/>
          </p:nvSpPr>
          <p:spPr>
            <a:xfrm rot="-8100000">
              <a:off x="7499445" y="281808"/>
              <a:ext cx="167576" cy="57226"/>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27"/>
            <p:cNvSpPr/>
            <p:nvPr/>
          </p:nvSpPr>
          <p:spPr>
            <a:xfrm rot="-5400000">
              <a:off x="8892513" y="1170126"/>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7"/>
            <p:cNvSpPr/>
            <p:nvPr/>
          </p:nvSpPr>
          <p:spPr>
            <a:xfrm rot="6793631">
              <a:off x="4941617" y="56088"/>
              <a:ext cx="136358" cy="73729"/>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7"/>
            <p:cNvSpPr/>
            <p:nvPr/>
          </p:nvSpPr>
          <p:spPr>
            <a:xfrm rot="5892960">
              <a:off x="1073826" y="140332"/>
              <a:ext cx="235941" cy="80572"/>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7"/>
            <p:cNvSpPr/>
            <p:nvPr/>
          </p:nvSpPr>
          <p:spPr>
            <a:xfrm rot="-6608738">
              <a:off x="1226878" y="854040"/>
              <a:ext cx="163646" cy="68124"/>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7"/>
            <p:cNvSpPr/>
            <p:nvPr/>
          </p:nvSpPr>
          <p:spPr>
            <a:xfrm rot="4141328">
              <a:off x="189253" y="1"/>
              <a:ext cx="91123" cy="185896"/>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3" name="Google Shape;2233;p27"/>
          <p:cNvSpPr txBox="1">
            <a:spLocks noGrp="1"/>
          </p:cNvSpPr>
          <p:nvPr>
            <p:ph type="title"/>
          </p:nvPr>
        </p:nvSpPr>
        <p:spPr>
          <a:xfrm>
            <a:off x="713225" y="539500"/>
            <a:ext cx="7717500" cy="394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2234" name="Google Shape;2234;p27"/>
          <p:cNvSpPr/>
          <p:nvPr/>
        </p:nvSpPr>
        <p:spPr>
          <a:xfrm>
            <a:off x="106888" y="4797925"/>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7"/>
          <p:cNvSpPr/>
          <p:nvPr/>
        </p:nvSpPr>
        <p:spPr>
          <a:xfrm rot="10800000">
            <a:off x="2237038" y="4786788"/>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7"/>
          <p:cNvSpPr/>
          <p:nvPr/>
        </p:nvSpPr>
        <p:spPr>
          <a:xfrm rot="10800000" flipH="1">
            <a:off x="595975" y="5006838"/>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7"/>
          <p:cNvSpPr/>
          <p:nvPr/>
        </p:nvSpPr>
        <p:spPr>
          <a:xfrm>
            <a:off x="8753300" y="4987438"/>
            <a:ext cx="235950" cy="80575"/>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7"/>
          <p:cNvSpPr/>
          <p:nvPr/>
        </p:nvSpPr>
        <p:spPr>
          <a:xfrm rot="10800000">
            <a:off x="3375813" y="4757725"/>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7"/>
          <p:cNvSpPr/>
          <p:nvPr/>
        </p:nvSpPr>
        <p:spPr>
          <a:xfrm flipH="1">
            <a:off x="4067113" y="4757725"/>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7"/>
          <p:cNvSpPr/>
          <p:nvPr/>
        </p:nvSpPr>
        <p:spPr>
          <a:xfrm>
            <a:off x="5839975" y="4537350"/>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27"/>
          <p:cNvSpPr/>
          <p:nvPr/>
        </p:nvSpPr>
        <p:spPr>
          <a:xfrm rot="6933787">
            <a:off x="8515262" y="4497397"/>
            <a:ext cx="136348" cy="73724"/>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27"/>
          <p:cNvSpPr/>
          <p:nvPr/>
        </p:nvSpPr>
        <p:spPr>
          <a:xfrm rot="-9055221" flipH="1">
            <a:off x="8899061" y="4465943"/>
            <a:ext cx="111819" cy="136643"/>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7"/>
          <p:cNvSpPr/>
          <p:nvPr/>
        </p:nvSpPr>
        <p:spPr>
          <a:xfrm rot="-8100000">
            <a:off x="7628745" y="4857858"/>
            <a:ext cx="167576" cy="57226"/>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7"/>
          <p:cNvSpPr/>
          <p:nvPr/>
        </p:nvSpPr>
        <p:spPr>
          <a:xfrm rot="-5400000">
            <a:off x="6453513" y="4858338"/>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7"/>
          <p:cNvSpPr/>
          <p:nvPr/>
        </p:nvSpPr>
        <p:spPr>
          <a:xfrm rot="-6608738">
            <a:off x="1431753" y="4852415"/>
            <a:ext cx="163646" cy="68124"/>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7"/>
          <p:cNvSpPr/>
          <p:nvPr/>
        </p:nvSpPr>
        <p:spPr>
          <a:xfrm rot="4141328">
            <a:off x="291103" y="4296676"/>
            <a:ext cx="91123" cy="185896"/>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6"/>
        <p:cNvGrpSpPr/>
        <p:nvPr/>
      </p:nvGrpSpPr>
      <p:grpSpPr>
        <a:xfrm>
          <a:off x="0" y="0"/>
          <a:ext cx="0" cy="0"/>
          <a:chOff x="0" y="0"/>
          <a:chExt cx="0" cy="0"/>
        </a:xfrm>
      </p:grpSpPr>
      <p:grpSp>
        <p:nvGrpSpPr>
          <p:cNvPr id="237" name="Google Shape;237;p3"/>
          <p:cNvGrpSpPr/>
          <p:nvPr/>
        </p:nvGrpSpPr>
        <p:grpSpPr>
          <a:xfrm>
            <a:off x="125353" y="10088"/>
            <a:ext cx="9007255" cy="4990625"/>
            <a:chOff x="125353" y="10088"/>
            <a:chExt cx="9007255" cy="4990625"/>
          </a:xfrm>
        </p:grpSpPr>
        <p:sp>
          <p:nvSpPr>
            <p:cNvPr id="238" name="Google Shape;238;p3"/>
            <p:cNvSpPr/>
            <p:nvPr/>
          </p:nvSpPr>
          <p:spPr>
            <a:xfrm>
              <a:off x="194988" y="2717850"/>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1881288" y="1593313"/>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2739338" y="153838"/>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5836150" y="1464213"/>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1143900" y="2810050"/>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7405088" y="4149950"/>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rot="10800000">
              <a:off x="802425" y="2337788"/>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rot="10800000">
              <a:off x="7243738" y="3155638"/>
              <a:ext cx="235950" cy="80575"/>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rot="10800000">
              <a:off x="2875688" y="1396100"/>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rot="10800000">
              <a:off x="1071400" y="1278325"/>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rot="10800000">
              <a:off x="1858688" y="2682800"/>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rot="10800000">
              <a:off x="3588663" y="170263"/>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rot="10800000">
              <a:off x="6666788" y="4944438"/>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flipH="1">
              <a:off x="3813988" y="4862925"/>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flipH="1">
              <a:off x="6806713" y="10088"/>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flipH="1">
              <a:off x="2183025" y="4833838"/>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flipH="1">
              <a:off x="8977313" y="3393600"/>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flipH="1">
              <a:off x="4025688" y="511350"/>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rot="10800000" flipH="1">
              <a:off x="7316138" y="227563"/>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rot="10800000" flipH="1">
              <a:off x="2791138" y="565588"/>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rot="10800000">
              <a:off x="7443475" y="769338"/>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rot="10800000">
              <a:off x="6666800" y="1779225"/>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flipH="1">
              <a:off x="1139875" y="4647938"/>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flipH="1">
              <a:off x="1653375" y="737863"/>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flipH="1">
              <a:off x="404700" y="4327050"/>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1086225" y="3787175"/>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1757950" y="108138"/>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358638" y="3533100"/>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6897850" y="874513"/>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5731763" y="250775"/>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7151675" y="2629275"/>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rot="10800000" flipH="1">
              <a:off x="208650" y="1835500"/>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rot="-7450486" flipH="1">
              <a:off x="9010036" y="2893155"/>
              <a:ext cx="83072" cy="139495"/>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rot="-6201734">
              <a:off x="8454247" y="2977064"/>
              <a:ext cx="111822" cy="136646"/>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rot="-8100000">
              <a:off x="5651583" y="914233"/>
              <a:ext cx="167576" cy="57226"/>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rot="4429393">
              <a:off x="8241237" y="4775674"/>
              <a:ext cx="235948" cy="80574"/>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rot="5892960">
              <a:off x="7825076" y="3477870"/>
              <a:ext cx="235941" cy="80572"/>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rot="6793631">
              <a:off x="4550705" y="105350"/>
              <a:ext cx="136358" cy="73729"/>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flipH="1">
              <a:off x="6366125" y="1011163"/>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rot="5892960">
              <a:off x="1067463" y="150432"/>
              <a:ext cx="235941" cy="80572"/>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rot="-6608738">
              <a:off x="409565" y="707103"/>
              <a:ext cx="163646" cy="68124"/>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rot="4732326">
              <a:off x="4865500" y="426200"/>
              <a:ext cx="235950" cy="80575"/>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rot="9370977">
              <a:off x="5551281" y="4787814"/>
              <a:ext cx="139919" cy="56273"/>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rot="3532624">
              <a:off x="8242610" y="4132940"/>
              <a:ext cx="139931" cy="56278"/>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rot="4141328">
              <a:off x="182890" y="10101"/>
              <a:ext cx="91123" cy="185896"/>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rot="-2324493">
              <a:off x="8970136" y="4159605"/>
              <a:ext cx="123968" cy="42340"/>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 name="Google Shape;284;p3"/>
          <p:cNvSpPr txBox="1">
            <a:spLocks noGrp="1"/>
          </p:cNvSpPr>
          <p:nvPr>
            <p:ph type="title" hasCustomPrompt="1"/>
          </p:nvPr>
        </p:nvSpPr>
        <p:spPr>
          <a:xfrm>
            <a:off x="3680100" y="1271800"/>
            <a:ext cx="1783800" cy="1551000"/>
          </a:xfrm>
          <a:prstGeom prst="rect">
            <a:avLst/>
          </a:prstGeom>
        </p:spPr>
        <p:txBody>
          <a:bodyPr spcFirstLastPara="1" wrap="square" lIns="91425" tIns="91425" rIns="91425" bIns="91425" anchor="ctr" anchorCtr="0">
            <a:noAutofit/>
          </a:bodyPr>
          <a:lstStyle>
            <a:lvl1pPr lvl="0" rtl="0">
              <a:spcBef>
                <a:spcPts val="0"/>
              </a:spcBef>
              <a:spcAft>
                <a:spcPts val="0"/>
              </a:spcAft>
              <a:buSzPts val="5000"/>
              <a:buNone/>
              <a:defRPr sz="15000">
                <a:solidFill>
                  <a:srgbClr val="F9B2A0"/>
                </a:solidFill>
              </a:defRPr>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285" name="Google Shape;285;p3"/>
          <p:cNvSpPr txBox="1">
            <a:spLocks noGrp="1"/>
          </p:cNvSpPr>
          <p:nvPr>
            <p:ph type="subTitle" idx="1"/>
          </p:nvPr>
        </p:nvSpPr>
        <p:spPr>
          <a:xfrm>
            <a:off x="2084700" y="3264350"/>
            <a:ext cx="4974600" cy="636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5000">
                <a:latin typeface="Caveat Brush"/>
                <a:ea typeface="Caveat Brush"/>
                <a:cs typeface="Caveat Brush"/>
                <a:sym typeface="Caveat Brush"/>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86" name="Google Shape;286;p3"/>
          <p:cNvSpPr txBox="1">
            <a:spLocks noGrp="1"/>
          </p:cNvSpPr>
          <p:nvPr>
            <p:ph type="subTitle" idx="2"/>
          </p:nvPr>
        </p:nvSpPr>
        <p:spPr>
          <a:xfrm>
            <a:off x="2521175" y="4013700"/>
            <a:ext cx="4176600" cy="32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accent6"/>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287" name="Google Shape;287;p3"/>
          <p:cNvGrpSpPr/>
          <p:nvPr/>
        </p:nvGrpSpPr>
        <p:grpSpPr>
          <a:xfrm rot="682833">
            <a:off x="7385718" y="832820"/>
            <a:ext cx="2090119" cy="2025286"/>
            <a:chOff x="6822550" y="286125"/>
            <a:chExt cx="1227475" cy="1189400"/>
          </a:xfrm>
        </p:grpSpPr>
        <p:sp>
          <p:nvSpPr>
            <p:cNvPr id="288" name="Google Shape;288;p3"/>
            <p:cNvSpPr/>
            <p:nvPr/>
          </p:nvSpPr>
          <p:spPr>
            <a:xfrm>
              <a:off x="7381200" y="642725"/>
              <a:ext cx="353400" cy="84625"/>
            </a:xfrm>
            <a:custGeom>
              <a:avLst/>
              <a:gdLst/>
              <a:ahLst/>
              <a:cxnLst/>
              <a:rect l="l" t="t" r="r" b="b"/>
              <a:pathLst>
                <a:path w="14136" h="3385" extrusionOk="0">
                  <a:moveTo>
                    <a:pt x="6879" y="0"/>
                  </a:moveTo>
                  <a:cubicBezTo>
                    <a:pt x="5682" y="0"/>
                    <a:pt x="4476" y="148"/>
                    <a:pt x="3315" y="430"/>
                  </a:cubicBezTo>
                  <a:cubicBezTo>
                    <a:pt x="2245" y="725"/>
                    <a:pt x="881" y="1205"/>
                    <a:pt x="51" y="1961"/>
                  </a:cubicBezTo>
                  <a:cubicBezTo>
                    <a:pt x="1" y="2011"/>
                    <a:pt x="27" y="2092"/>
                    <a:pt x="102" y="2092"/>
                  </a:cubicBezTo>
                  <a:cubicBezTo>
                    <a:pt x="109" y="2092"/>
                    <a:pt x="117" y="2091"/>
                    <a:pt x="125" y="2090"/>
                  </a:cubicBezTo>
                  <a:cubicBezTo>
                    <a:pt x="1250" y="1850"/>
                    <a:pt x="2301" y="1371"/>
                    <a:pt x="3444" y="1168"/>
                  </a:cubicBezTo>
                  <a:cubicBezTo>
                    <a:pt x="4262" y="1014"/>
                    <a:pt x="5081" y="941"/>
                    <a:pt x="5905" y="941"/>
                  </a:cubicBezTo>
                  <a:cubicBezTo>
                    <a:pt x="6270" y="941"/>
                    <a:pt x="6636" y="955"/>
                    <a:pt x="7003" y="983"/>
                  </a:cubicBezTo>
                  <a:cubicBezTo>
                    <a:pt x="8239" y="1131"/>
                    <a:pt x="9456" y="1426"/>
                    <a:pt x="10599" y="1868"/>
                  </a:cubicBezTo>
                  <a:cubicBezTo>
                    <a:pt x="11632" y="2256"/>
                    <a:pt x="12480" y="2864"/>
                    <a:pt x="13439" y="3344"/>
                  </a:cubicBezTo>
                  <a:cubicBezTo>
                    <a:pt x="13495" y="3372"/>
                    <a:pt x="13551" y="3385"/>
                    <a:pt x="13605" y="3385"/>
                  </a:cubicBezTo>
                  <a:cubicBezTo>
                    <a:pt x="13903" y="3385"/>
                    <a:pt x="14135" y="2998"/>
                    <a:pt x="14010" y="2717"/>
                  </a:cubicBezTo>
                  <a:cubicBezTo>
                    <a:pt x="13015" y="559"/>
                    <a:pt x="9382" y="24"/>
                    <a:pt x="7280" y="6"/>
                  </a:cubicBezTo>
                  <a:cubicBezTo>
                    <a:pt x="7146" y="2"/>
                    <a:pt x="7013" y="0"/>
                    <a:pt x="68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7335925" y="358550"/>
              <a:ext cx="354100" cy="304600"/>
            </a:xfrm>
            <a:custGeom>
              <a:avLst/>
              <a:gdLst/>
              <a:ahLst/>
              <a:cxnLst/>
              <a:rect l="l" t="t" r="r" b="b"/>
              <a:pathLst>
                <a:path w="14164" h="12184" extrusionOk="0">
                  <a:moveTo>
                    <a:pt x="13494" y="1"/>
                  </a:moveTo>
                  <a:cubicBezTo>
                    <a:pt x="13460" y="1"/>
                    <a:pt x="13424" y="5"/>
                    <a:pt x="13387" y="14"/>
                  </a:cubicBezTo>
                  <a:cubicBezTo>
                    <a:pt x="10418" y="788"/>
                    <a:pt x="7560" y="2559"/>
                    <a:pt x="5310" y="4605"/>
                  </a:cubicBezTo>
                  <a:cubicBezTo>
                    <a:pt x="3134" y="6579"/>
                    <a:pt x="1032" y="9252"/>
                    <a:pt x="36" y="12055"/>
                  </a:cubicBezTo>
                  <a:cubicBezTo>
                    <a:pt x="0" y="12127"/>
                    <a:pt x="58" y="12184"/>
                    <a:pt x="118" y="12184"/>
                  </a:cubicBezTo>
                  <a:cubicBezTo>
                    <a:pt x="150" y="12184"/>
                    <a:pt x="183" y="12168"/>
                    <a:pt x="202" y="12129"/>
                  </a:cubicBezTo>
                  <a:cubicBezTo>
                    <a:pt x="1014" y="10857"/>
                    <a:pt x="1751" y="9547"/>
                    <a:pt x="2729" y="8386"/>
                  </a:cubicBezTo>
                  <a:cubicBezTo>
                    <a:pt x="3706" y="7261"/>
                    <a:pt x="4757" y="6228"/>
                    <a:pt x="5919" y="5288"/>
                  </a:cubicBezTo>
                  <a:cubicBezTo>
                    <a:pt x="8279" y="3333"/>
                    <a:pt x="10842" y="2098"/>
                    <a:pt x="13682" y="954"/>
                  </a:cubicBezTo>
                  <a:cubicBezTo>
                    <a:pt x="14163" y="765"/>
                    <a:pt x="13956" y="1"/>
                    <a:pt x="134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7189300" y="286125"/>
              <a:ext cx="112125" cy="375675"/>
            </a:xfrm>
            <a:custGeom>
              <a:avLst/>
              <a:gdLst/>
              <a:ahLst/>
              <a:cxnLst/>
              <a:rect l="l" t="t" r="r" b="b"/>
              <a:pathLst>
                <a:path w="4485" h="15027" extrusionOk="0">
                  <a:moveTo>
                    <a:pt x="1520" y="1"/>
                  </a:moveTo>
                  <a:cubicBezTo>
                    <a:pt x="1353" y="1"/>
                    <a:pt x="1198" y="93"/>
                    <a:pt x="1144" y="311"/>
                  </a:cubicBezTo>
                  <a:cubicBezTo>
                    <a:pt x="1" y="5179"/>
                    <a:pt x="941" y="11135"/>
                    <a:pt x="4260" y="14989"/>
                  </a:cubicBezTo>
                  <a:cubicBezTo>
                    <a:pt x="4281" y="15016"/>
                    <a:pt x="4310" y="15027"/>
                    <a:pt x="4339" y="15027"/>
                  </a:cubicBezTo>
                  <a:cubicBezTo>
                    <a:pt x="4411" y="15027"/>
                    <a:pt x="4484" y="14957"/>
                    <a:pt x="4445" y="14879"/>
                  </a:cubicBezTo>
                  <a:cubicBezTo>
                    <a:pt x="3209" y="12740"/>
                    <a:pt x="2177" y="10600"/>
                    <a:pt x="1734" y="8129"/>
                  </a:cubicBezTo>
                  <a:cubicBezTo>
                    <a:pt x="1310" y="5640"/>
                    <a:pt x="1402" y="3077"/>
                    <a:pt x="2029" y="643"/>
                  </a:cubicBezTo>
                  <a:cubicBezTo>
                    <a:pt x="2122" y="270"/>
                    <a:pt x="1804" y="1"/>
                    <a:pt x="15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6822550" y="671875"/>
              <a:ext cx="448825" cy="200525"/>
            </a:xfrm>
            <a:custGeom>
              <a:avLst/>
              <a:gdLst/>
              <a:ahLst/>
              <a:cxnLst/>
              <a:rect l="l" t="t" r="r" b="b"/>
              <a:pathLst>
                <a:path w="17953" h="8021" extrusionOk="0">
                  <a:moveTo>
                    <a:pt x="16155" y="0"/>
                  </a:moveTo>
                  <a:cubicBezTo>
                    <a:pt x="15179" y="0"/>
                    <a:pt x="14177" y="149"/>
                    <a:pt x="13288" y="297"/>
                  </a:cubicBezTo>
                  <a:cubicBezTo>
                    <a:pt x="11628" y="573"/>
                    <a:pt x="10005" y="1016"/>
                    <a:pt x="8438" y="1606"/>
                  </a:cubicBezTo>
                  <a:cubicBezTo>
                    <a:pt x="5469" y="2731"/>
                    <a:pt x="2039" y="4612"/>
                    <a:pt x="213" y="7323"/>
                  </a:cubicBezTo>
                  <a:cubicBezTo>
                    <a:pt x="0" y="7650"/>
                    <a:pt x="281" y="8021"/>
                    <a:pt x="606" y="8021"/>
                  </a:cubicBezTo>
                  <a:cubicBezTo>
                    <a:pt x="703" y="8021"/>
                    <a:pt x="803" y="7988"/>
                    <a:pt x="896" y="7913"/>
                  </a:cubicBezTo>
                  <a:cubicBezTo>
                    <a:pt x="2113" y="6898"/>
                    <a:pt x="3164" y="5737"/>
                    <a:pt x="4455" y="4796"/>
                  </a:cubicBezTo>
                  <a:cubicBezTo>
                    <a:pt x="5746" y="3837"/>
                    <a:pt x="7129" y="3008"/>
                    <a:pt x="8585" y="2307"/>
                  </a:cubicBezTo>
                  <a:cubicBezTo>
                    <a:pt x="10116" y="1606"/>
                    <a:pt x="11739" y="1108"/>
                    <a:pt x="13398" y="813"/>
                  </a:cubicBezTo>
                  <a:cubicBezTo>
                    <a:pt x="14873" y="537"/>
                    <a:pt x="16422" y="610"/>
                    <a:pt x="17898" y="297"/>
                  </a:cubicBezTo>
                  <a:cubicBezTo>
                    <a:pt x="17935" y="297"/>
                    <a:pt x="17953" y="223"/>
                    <a:pt x="17898" y="205"/>
                  </a:cubicBezTo>
                  <a:cubicBezTo>
                    <a:pt x="17349" y="57"/>
                    <a:pt x="16757" y="0"/>
                    <a:pt x="161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6880425" y="599050"/>
              <a:ext cx="307850" cy="56550"/>
            </a:xfrm>
            <a:custGeom>
              <a:avLst/>
              <a:gdLst/>
              <a:ahLst/>
              <a:cxnLst/>
              <a:rect l="l" t="t" r="r" b="b"/>
              <a:pathLst>
                <a:path w="12314" h="2262" extrusionOk="0">
                  <a:moveTo>
                    <a:pt x="5826" y="1"/>
                  </a:moveTo>
                  <a:cubicBezTo>
                    <a:pt x="3862" y="1"/>
                    <a:pt x="1937" y="459"/>
                    <a:pt x="314" y="1587"/>
                  </a:cubicBezTo>
                  <a:cubicBezTo>
                    <a:pt x="0" y="1791"/>
                    <a:pt x="247" y="2262"/>
                    <a:pt x="555" y="2262"/>
                  </a:cubicBezTo>
                  <a:cubicBezTo>
                    <a:pt x="609" y="2262"/>
                    <a:pt x="665" y="2247"/>
                    <a:pt x="720" y="2214"/>
                  </a:cubicBezTo>
                  <a:cubicBezTo>
                    <a:pt x="2578" y="1148"/>
                    <a:pt x="4422" y="776"/>
                    <a:pt x="6296" y="776"/>
                  </a:cubicBezTo>
                  <a:cubicBezTo>
                    <a:pt x="8215" y="776"/>
                    <a:pt x="10165" y="1167"/>
                    <a:pt x="12190" y="1606"/>
                  </a:cubicBezTo>
                  <a:cubicBezTo>
                    <a:pt x="12196" y="1607"/>
                    <a:pt x="12202" y="1607"/>
                    <a:pt x="12208" y="1607"/>
                  </a:cubicBezTo>
                  <a:cubicBezTo>
                    <a:pt x="12302" y="1607"/>
                    <a:pt x="12313" y="1474"/>
                    <a:pt x="12227" y="1440"/>
                  </a:cubicBezTo>
                  <a:cubicBezTo>
                    <a:pt x="10294" y="581"/>
                    <a:pt x="8035" y="1"/>
                    <a:pt x="58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7210500" y="726400"/>
              <a:ext cx="123000" cy="454600"/>
            </a:xfrm>
            <a:custGeom>
              <a:avLst/>
              <a:gdLst/>
              <a:ahLst/>
              <a:cxnLst/>
              <a:rect l="l" t="t" r="r" b="b"/>
              <a:pathLst>
                <a:path w="4920" h="18184" extrusionOk="0">
                  <a:moveTo>
                    <a:pt x="4865" y="0"/>
                  </a:moveTo>
                  <a:cubicBezTo>
                    <a:pt x="4854" y="0"/>
                    <a:pt x="4842" y="5"/>
                    <a:pt x="4832" y="15"/>
                  </a:cubicBezTo>
                  <a:cubicBezTo>
                    <a:pt x="1347" y="5049"/>
                    <a:pt x="1" y="12536"/>
                    <a:pt x="3504" y="17957"/>
                  </a:cubicBezTo>
                  <a:cubicBezTo>
                    <a:pt x="3607" y="18117"/>
                    <a:pt x="3744" y="18183"/>
                    <a:pt x="3882" y="18183"/>
                  </a:cubicBezTo>
                  <a:cubicBezTo>
                    <a:pt x="4239" y="18183"/>
                    <a:pt x="4610" y="17742"/>
                    <a:pt x="4463" y="17330"/>
                  </a:cubicBezTo>
                  <a:cubicBezTo>
                    <a:pt x="3357" y="14491"/>
                    <a:pt x="2490" y="11817"/>
                    <a:pt x="2546" y="8737"/>
                  </a:cubicBezTo>
                  <a:cubicBezTo>
                    <a:pt x="2582" y="5713"/>
                    <a:pt x="3320" y="2652"/>
                    <a:pt x="4906" y="70"/>
                  </a:cubicBezTo>
                  <a:cubicBezTo>
                    <a:pt x="4919" y="31"/>
                    <a:pt x="4894" y="0"/>
                    <a:pt x="4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7077750" y="727600"/>
              <a:ext cx="200425" cy="319100"/>
            </a:xfrm>
            <a:custGeom>
              <a:avLst/>
              <a:gdLst/>
              <a:ahLst/>
              <a:cxnLst/>
              <a:rect l="l" t="t" r="r" b="b"/>
              <a:pathLst>
                <a:path w="8017" h="12764" extrusionOk="0">
                  <a:moveTo>
                    <a:pt x="7951" y="0"/>
                  </a:moveTo>
                  <a:cubicBezTo>
                    <a:pt x="7944" y="0"/>
                    <a:pt x="7937" y="1"/>
                    <a:pt x="7929" y="4"/>
                  </a:cubicBezTo>
                  <a:cubicBezTo>
                    <a:pt x="5809" y="1240"/>
                    <a:pt x="3928" y="3305"/>
                    <a:pt x="2619" y="5370"/>
                  </a:cubicBezTo>
                  <a:cubicBezTo>
                    <a:pt x="1365" y="7325"/>
                    <a:pt x="0" y="9980"/>
                    <a:pt x="92" y="12377"/>
                  </a:cubicBezTo>
                  <a:cubicBezTo>
                    <a:pt x="102" y="12639"/>
                    <a:pt x="310" y="12763"/>
                    <a:pt x="527" y="12763"/>
                  </a:cubicBezTo>
                  <a:cubicBezTo>
                    <a:pt x="723" y="12763"/>
                    <a:pt x="926" y="12662"/>
                    <a:pt x="996" y="12470"/>
                  </a:cubicBezTo>
                  <a:cubicBezTo>
                    <a:pt x="1402" y="11308"/>
                    <a:pt x="1494" y="10072"/>
                    <a:pt x="1863" y="8892"/>
                  </a:cubicBezTo>
                  <a:cubicBezTo>
                    <a:pt x="2213" y="7749"/>
                    <a:pt x="2692" y="6661"/>
                    <a:pt x="3282" y="5610"/>
                  </a:cubicBezTo>
                  <a:cubicBezTo>
                    <a:pt x="4499" y="3397"/>
                    <a:pt x="6104" y="1737"/>
                    <a:pt x="7985" y="78"/>
                  </a:cubicBezTo>
                  <a:cubicBezTo>
                    <a:pt x="8017" y="46"/>
                    <a:pt x="7993" y="0"/>
                    <a:pt x="79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7365125" y="722325"/>
              <a:ext cx="324400" cy="312750"/>
            </a:xfrm>
            <a:custGeom>
              <a:avLst/>
              <a:gdLst/>
              <a:ahLst/>
              <a:cxnLst/>
              <a:rect l="l" t="t" r="r" b="b"/>
              <a:pathLst>
                <a:path w="12976" h="12510" extrusionOk="0">
                  <a:moveTo>
                    <a:pt x="149" y="0"/>
                  </a:moveTo>
                  <a:cubicBezTo>
                    <a:pt x="77" y="0"/>
                    <a:pt x="0" y="60"/>
                    <a:pt x="12" y="141"/>
                  </a:cubicBezTo>
                  <a:cubicBezTo>
                    <a:pt x="491" y="3073"/>
                    <a:pt x="2317" y="5710"/>
                    <a:pt x="4456" y="7683"/>
                  </a:cubicBezTo>
                  <a:cubicBezTo>
                    <a:pt x="5562" y="8661"/>
                    <a:pt x="6761" y="9564"/>
                    <a:pt x="8033" y="10339"/>
                  </a:cubicBezTo>
                  <a:cubicBezTo>
                    <a:pt x="9269" y="11095"/>
                    <a:pt x="10596" y="11998"/>
                    <a:pt x="11979" y="12478"/>
                  </a:cubicBezTo>
                  <a:cubicBezTo>
                    <a:pt x="12046" y="12499"/>
                    <a:pt x="12110" y="12509"/>
                    <a:pt x="12172" y="12509"/>
                  </a:cubicBezTo>
                  <a:cubicBezTo>
                    <a:pt x="12686" y="12509"/>
                    <a:pt x="12976" y="11810"/>
                    <a:pt x="12514" y="11464"/>
                  </a:cubicBezTo>
                  <a:cubicBezTo>
                    <a:pt x="11371" y="10615"/>
                    <a:pt x="9951" y="10044"/>
                    <a:pt x="8734" y="9324"/>
                  </a:cubicBezTo>
                  <a:cubicBezTo>
                    <a:pt x="7591" y="8661"/>
                    <a:pt x="6503" y="7941"/>
                    <a:pt x="5452" y="7149"/>
                  </a:cubicBezTo>
                  <a:cubicBezTo>
                    <a:pt x="2962" y="5249"/>
                    <a:pt x="1395" y="2981"/>
                    <a:pt x="251" y="67"/>
                  </a:cubicBezTo>
                  <a:cubicBezTo>
                    <a:pt x="231" y="20"/>
                    <a:pt x="191" y="0"/>
                    <a:pt x="1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7674800" y="887300"/>
              <a:ext cx="375225" cy="588225"/>
            </a:xfrm>
            <a:custGeom>
              <a:avLst/>
              <a:gdLst/>
              <a:ahLst/>
              <a:cxnLst/>
              <a:rect l="l" t="t" r="r" b="b"/>
              <a:pathLst>
                <a:path w="15009" h="23529" extrusionOk="0">
                  <a:moveTo>
                    <a:pt x="628" y="0"/>
                  </a:moveTo>
                  <a:cubicBezTo>
                    <a:pt x="271" y="0"/>
                    <a:pt x="1" y="534"/>
                    <a:pt x="385" y="734"/>
                  </a:cubicBezTo>
                  <a:cubicBezTo>
                    <a:pt x="4608" y="3039"/>
                    <a:pt x="8388" y="6045"/>
                    <a:pt x="10509" y="10433"/>
                  </a:cubicBezTo>
                  <a:cubicBezTo>
                    <a:pt x="12482" y="14453"/>
                    <a:pt x="14621" y="18897"/>
                    <a:pt x="14806" y="23452"/>
                  </a:cubicBezTo>
                  <a:cubicBezTo>
                    <a:pt x="14806" y="23505"/>
                    <a:pt x="14844" y="23528"/>
                    <a:pt x="14883" y="23528"/>
                  </a:cubicBezTo>
                  <a:cubicBezTo>
                    <a:pt x="14926" y="23528"/>
                    <a:pt x="14972" y="23500"/>
                    <a:pt x="14972" y="23452"/>
                  </a:cubicBezTo>
                  <a:cubicBezTo>
                    <a:pt x="15009" y="18787"/>
                    <a:pt x="12833" y="14177"/>
                    <a:pt x="10749" y="10102"/>
                  </a:cubicBezTo>
                  <a:cubicBezTo>
                    <a:pt x="9606" y="7852"/>
                    <a:pt x="8259" y="5897"/>
                    <a:pt x="6434" y="4164"/>
                  </a:cubicBezTo>
                  <a:cubicBezTo>
                    <a:pt x="4737" y="2578"/>
                    <a:pt x="2801" y="1306"/>
                    <a:pt x="846" y="70"/>
                  </a:cubicBezTo>
                  <a:cubicBezTo>
                    <a:pt x="773" y="21"/>
                    <a:pt x="699"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7408275" y="725350"/>
              <a:ext cx="237825" cy="98125"/>
            </a:xfrm>
            <a:custGeom>
              <a:avLst/>
              <a:gdLst/>
              <a:ahLst/>
              <a:cxnLst/>
              <a:rect l="l" t="t" r="r" b="b"/>
              <a:pathLst>
                <a:path w="9513" h="3925" extrusionOk="0">
                  <a:moveTo>
                    <a:pt x="2100" y="1"/>
                  </a:moveTo>
                  <a:cubicBezTo>
                    <a:pt x="1397" y="1"/>
                    <a:pt x="727" y="65"/>
                    <a:pt x="130" y="186"/>
                  </a:cubicBezTo>
                  <a:cubicBezTo>
                    <a:pt x="1" y="223"/>
                    <a:pt x="1" y="444"/>
                    <a:pt x="148" y="444"/>
                  </a:cubicBezTo>
                  <a:cubicBezTo>
                    <a:pt x="1753" y="444"/>
                    <a:pt x="3191" y="610"/>
                    <a:pt x="4666" y="1311"/>
                  </a:cubicBezTo>
                  <a:cubicBezTo>
                    <a:pt x="5385" y="1643"/>
                    <a:pt x="6086" y="2030"/>
                    <a:pt x="6731" y="2491"/>
                  </a:cubicBezTo>
                  <a:cubicBezTo>
                    <a:pt x="7321" y="2934"/>
                    <a:pt x="7838" y="3487"/>
                    <a:pt x="8465" y="3856"/>
                  </a:cubicBezTo>
                  <a:cubicBezTo>
                    <a:pt x="8548" y="3903"/>
                    <a:pt x="8642" y="3925"/>
                    <a:pt x="8737" y="3925"/>
                  </a:cubicBezTo>
                  <a:cubicBezTo>
                    <a:pt x="9120" y="3925"/>
                    <a:pt x="9513" y="3570"/>
                    <a:pt x="9276" y="3155"/>
                  </a:cubicBezTo>
                  <a:cubicBezTo>
                    <a:pt x="7988" y="945"/>
                    <a:pt x="4806" y="1"/>
                    <a:pt x="2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7290275" y="375500"/>
              <a:ext cx="96725" cy="241750"/>
            </a:xfrm>
            <a:custGeom>
              <a:avLst/>
              <a:gdLst/>
              <a:ahLst/>
              <a:cxnLst/>
              <a:rect l="l" t="t" r="r" b="b"/>
              <a:pathLst>
                <a:path w="3869" h="9670" extrusionOk="0">
                  <a:moveTo>
                    <a:pt x="3253" y="1"/>
                  </a:moveTo>
                  <a:cubicBezTo>
                    <a:pt x="3133" y="1"/>
                    <a:pt x="3010" y="49"/>
                    <a:pt x="2914" y="166"/>
                  </a:cubicBezTo>
                  <a:cubicBezTo>
                    <a:pt x="738" y="2803"/>
                    <a:pt x="0" y="6343"/>
                    <a:pt x="904" y="9644"/>
                  </a:cubicBezTo>
                  <a:cubicBezTo>
                    <a:pt x="912" y="9661"/>
                    <a:pt x="931" y="9670"/>
                    <a:pt x="950" y="9670"/>
                  </a:cubicBezTo>
                  <a:cubicBezTo>
                    <a:pt x="973" y="9670"/>
                    <a:pt x="996" y="9656"/>
                    <a:pt x="996" y="9626"/>
                  </a:cubicBezTo>
                  <a:cubicBezTo>
                    <a:pt x="572" y="6343"/>
                    <a:pt x="1531" y="3208"/>
                    <a:pt x="3614" y="645"/>
                  </a:cubicBezTo>
                  <a:cubicBezTo>
                    <a:pt x="3868" y="338"/>
                    <a:pt x="3570" y="1"/>
                    <a:pt x="32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7410725" y="492475"/>
              <a:ext cx="247050" cy="139450"/>
            </a:xfrm>
            <a:custGeom>
              <a:avLst/>
              <a:gdLst/>
              <a:ahLst/>
              <a:cxnLst/>
              <a:rect l="l" t="t" r="r" b="b"/>
              <a:pathLst>
                <a:path w="9882" h="5578" extrusionOk="0">
                  <a:moveTo>
                    <a:pt x="9464" y="0"/>
                  </a:moveTo>
                  <a:cubicBezTo>
                    <a:pt x="9449" y="0"/>
                    <a:pt x="9434" y="2"/>
                    <a:pt x="9418" y="5"/>
                  </a:cubicBezTo>
                  <a:cubicBezTo>
                    <a:pt x="5822" y="779"/>
                    <a:pt x="2577" y="2937"/>
                    <a:pt x="32" y="5518"/>
                  </a:cubicBezTo>
                  <a:cubicBezTo>
                    <a:pt x="0" y="5534"/>
                    <a:pt x="23" y="5577"/>
                    <a:pt x="53" y="5577"/>
                  </a:cubicBezTo>
                  <a:cubicBezTo>
                    <a:pt x="58" y="5577"/>
                    <a:pt x="64" y="5576"/>
                    <a:pt x="69" y="5573"/>
                  </a:cubicBezTo>
                  <a:cubicBezTo>
                    <a:pt x="2890" y="3121"/>
                    <a:pt x="6080" y="1701"/>
                    <a:pt x="9584" y="558"/>
                  </a:cubicBezTo>
                  <a:cubicBezTo>
                    <a:pt x="9881" y="470"/>
                    <a:pt x="9747" y="0"/>
                    <a:pt x="94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6988675" y="477725"/>
              <a:ext cx="227000" cy="131125"/>
            </a:xfrm>
            <a:custGeom>
              <a:avLst/>
              <a:gdLst/>
              <a:ahLst/>
              <a:cxnLst/>
              <a:rect l="l" t="t" r="r" b="b"/>
              <a:pathLst>
                <a:path w="9080" h="5245" extrusionOk="0">
                  <a:moveTo>
                    <a:pt x="324" y="0"/>
                  </a:moveTo>
                  <a:cubicBezTo>
                    <a:pt x="52" y="0"/>
                    <a:pt x="1" y="435"/>
                    <a:pt x="262" y="539"/>
                  </a:cubicBezTo>
                  <a:cubicBezTo>
                    <a:pt x="1885" y="1111"/>
                    <a:pt x="3452" y="1590"/>
                    <a:pt x="4965" y="2457"/>
                  </a:cubicBezTo>
                  <a:cubicBezTo>
                    <a:pt x="6384" y="3250"/>
                    <a:pt x="7528" y="4356"/>
                    <a:pt x="8874" y="5223"/>
                  </a:cubicBezTo>
                  <a:cubicBezTo>
                    <a:pt x="8893" y="5238"/>
                    <a:pt x="8914" y="5245"/>
                    <a:pt x="8934" y="5245"/>
                  </a:cubicBezTo>
                  <a:cubicBezTo>
                    <a:pt x="9011" y="5245"/>
                    <a:pt x="9080" y="5149"/>
                    <a:pt x="9021" y="5076"/>
                  </a:cubicBezTo>
                  <a:cubicBezTo>
                    <a:pt x="8044" y="3692"/>
                    <a:pt x="6403" y="2660"/>
                    <a:pt x="4946" y="1830"/>
                  </a:cubicBezTo>
                  <a:cubicBezTo>
                    <a:pt x="3545" y="1037"/>
                    <a:pt x="1977" y="300"/>
                    <a:pt x="373" y="4"/>
                  </a:cubicBezTo>
                  <a:cubicBezTo>
                    <a:pt x="356" y="1"/>
                    <a:pt x="340" y="0"/>
                    <a:pt x="3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6962275" y="735525"/>
              <a:ext cx="243650" cy="201675"/>
            </a:xfrm>
            <a:custGeom>
              <a:avLst/>
              <a:gdLst/>
              <a:ahLst/>
              <a:cxnLst/>
              <a:rect l="l" t="t" r="r" b="b"/>
              <a:pathLst>
                <a:path w="9746" h="8067" extrusionOk="0">
                  <a:moveTo>
                    <a:pt x="9653" y="1"/>
                  </a:moveTo>
                  <a:cubicBezTo>
                    <a:pt x="5689" y="701"/>
                    <a:pt x="1742" y="3633"/>
                    <a:pt x="175" y="7377"/>
                  </a:cubicBezTo>
                  <a:cubicBezTo>
                    <a:pt x="0" y="7784"/>
                    <a:pt x="325" y="8066"/>
                    <a:pt x="663" y="8066"/>
                  </a:cubicBezTo>
                  <a:cubicBezTo>
                    <a:pt x="860" y="8066"/>
                    <a:pt x="1062" y="7970"/>
                    <a:pt x="1171" y="7745"/>
                  </a:cubicBezTo>
                  <a:cubicBezTo>
                    <a:pt x="2996" y="4002"/>
                    <a:pt x="5670" y="1420"/>
                    <a:pt x="9672" y="111"/>
                  </a:cubicBezTo>
                  <a:cubicBezTo>
                    <a:pt x="9745" y="93"/>
                    <a:pt x="9709" y="1"/>
                    <a:pt x="96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7324375" y="866150"/>
              <a:ext cx="106025" cy="230675"/>
            </a:xfrm>
            <a:custGeom>
              <a:avLst/>
              <a:gdLst/>
              <a:ahLst/>
              <a:cxnLst/>
              <a:rect l="l" t="t" r="r" b="b"/>
              <a:pathLst>
                <a:path w="4241" h="9227" extrusionOk="0">
                  <a:moveTo>
                    <a:pt x="329" y="1"/>
                  </a:moveTo>
                  <a:cubicBezTo>
                    <a:pt x="267" y="1"/>
                    <a:pt x="203" y="38"/>
                    <a:pt x="203" y="105"/>
                  </a:cubicBezTo>
                  <a:cubicBezTo>
                    <a:pt x="1" y="3350"/>
                    <a:pt x="978" y="6688"/>
                    <a:pt x="3283" y="9067"/>
                  </a:cubicBezTo>
                  <a:cubicBezTo>
                    <a:pt x="3382" y="9179"/>
                    <a:pt x="3498" y="9226"/>
                    <a:pt x="3611" y="9226"/>
                  </a:cubicBezTo>
                  <a:cubicBezTo>
                    <a:pt x="3941" y="9226"/>
                    <a:pt x="4240" y="8825"/>
                    <a:pt x="3965" y="8495"/>
                  </a:cubicBezTo>
                  <a:cubicBezTo>
                    <a:pt x="1974" y="6042"/>
                    <a:pt x="628" y="3295"/>
                    <a:pt x="443" y="105"/>
                  </a:cubicBezTo>
                  <a:cubicBezTo>
                    <a:pt x="443" y="33"/>
                    <a:pt x="387" y="1"/>
                    <a:pt x="3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7685825" y="477750"/>
              <a:ext cx="34400" cy="23025"/>
            </a:xfrm>
            <a:custGeom>
              <a:avLst/>
              <a:gdLst/>
              <a:ahLst/>
              <a:cxnLst/>
              <a:rect l="l" t="t" r="r" b="b"/>
              <a:pathLst>
                <a:path w="1376" h="921" extrusionOk="0">
                  <a:moveTo>
                    <a:pt x="769" y="0"/>
                  </a:moveTo>
                  <a:cubicBezTo>
                    <a:pt x="712" y="0"/>
                    <a:pt x="652" y="13"/>
                    <a:pt x="590" y="40"/>
                  </a:cubicBezTo>
                  <a:lnTo>
                    <a:pt x="479" y="77"/>
                  </a:lnTo>
                  <a:cubicBezTo>
                    <a:pt x="0" y="285"/>
                    <a:pt x="226" y="920"/>
                    <a:pt x="642" y="920"/>
                  </a:cubicBezTo>
                  <a:cubicBezTo>
                    <a:pt x="707" y="920"/>
                    <a:pt x="776" y="905"/>
                    <a:pt x="848" y="870"/>
                  </a:cubicBezTo>
                  <a:lnTo>
                    <a:pt x="940" y="796"/>
                  </a:lnTo>
                  <a:cubicBezTo>
                    <a:pt x="1376" y="603"/>
                    <a:pt x="1162" y="0"/>
                    <a:pt x="7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a:off x="7392200" y="342125"/>
              <a:ext cx="27050" cy="18650"/>
            </a:xfrm>
            <a:custGeom>
              <a:avLst/>
              <a:gdLst/>
              <a:ahLst/>
              <a:cxnLst/>
              <a:rect l="l" t="t" r="r" b="b"/>
              <a:pathLst>
                <a:path w="1082" h="746" extrusionOk="0">
                  <a:moveTo>
                    <a:pt x="558" y="0"/>
                  </a:moveTo>
                  <a:cubicBezTo>
                    <a:pt x="504" y="0"/>
                    <a:pt x="446" y="14"/>
                    <a:pt x="386" y="44"/>
                  </a:cubicBezTo>
                  <a:cubicBezTo>
                    <a:pt x="1" y="220"/>
                    <a:pt x="188" y="746"/>
                    <a:pt x="534" y="746"/>
                  </a:cubicBezTo>
                  <a:cubicBezTo>
                    <a:pt x="586" y="746"/>
                    <a:pt x="642" y="734"/>
                    <a:pt x="699" y="708"/>
                  </a:cubicBezTo>
                  <a:cubicBezTo>
                    <a:pt x="1081" y="533"/>
                    <a:pt x="900" y="0"/>
                    <a:pt x="5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a:off x="6943400" y="461475"/>
              <a:ext cx="27950" cy="20125"/>
            </a:xfrm>
            <a:custGeom>
              <a:avLst/>
              <a:gdLst/>
              <a:ahLst/>
              <a:cxnLst/>
              <a:rect l="l" t="t" r="r" b="b"/>
              <a:pathLst>
                <a:path w="1118" h="805" extrusionOk="0">
                  <a:moveTo>
                    <a:pt x="524" y="1"/>
                  </a:moveTo>
                  <a:cubicBezTo>
                    <a:pt x="469" y="1"/>
                    <a:pt x="413" y="20"/>
                    <a:pt x="358" y="64"/>
                  </a:cubicBezTo>
                  <a:lnTo>
                    <a:pt x="285" y="138"/>
                  </a:lnTo>
                  <a:cubicBezTo>
                    <a:pt x="1" y="369"/>
                    <a:pt x="195" y="804"/>
                    <a:pt x="538" y="804"/>
                  </a:cubicBezTo>
                  <a:cubicBezTo>
                    <a:pt x="552" y="804"/>
                    <a:pt x="566" y="803"/>
                    <a:pt x="580" y="802"/>
                  </a:cubicBezTo>
                  <a:lnTo>
                    <a:pt x="690" y="784"/>
                  </a:lnTo>
                  <a:cubicBezTo>
                    <a:pt x="1117" y="704"/>
                    <a:pt x="852" y="1"/>
                    <a:pt x="5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6936300" y="961800"/>
              <a:ext cx="21125" cy="15050"/>
            </a:xfrm>
            <a:custGeom>
              <a:avLst/>
              <a:gdLst/>
              <a:ahLst/>
              <a:cxnLst/>
              <a:rect l="l" t="t" r="r" b="b"/>
              <a:pathLst>
                <a:path w="845" h="602" extrusionOk="0">
                  <a:moveTo>
                    <a:pt x="405" y="1"/>
                  </a:moveTo>
                  <a:cubicBezTo>
                    <a:pt x="369" y="1"/>
                    <a:pt x="331" y="8"/>
                    <a:pt x="292" y="22"/>
                  </a:cubicBezTo>
                  <a:cubicBezTo>
                    <a:pt x="1" y="184"/>
                    <a:pt x="150" y="601"/>
                    <a:pt x="427" y="601"/>
                  </a:cubicBezTo>
                  <a:cubicBezTo>
                    <a:pt x="466" y="601"/>
                    <a:pt x="507" y="593"/>
                    <a:pt x="550" y="575"/>
                  </a:cubicBezTo>
                  <a:cubicBezTo>
                    <a:pt x="845" y="412"/>
                    <a:pt x="689" y="1"/>
                    <a:pt x="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7420500" y="1120600"/>
              <a:ext cx="21225" cy="14975"/>
            </a:xfrm>
            <a:custGeom>
              <a:avLst/>
              <a:gdLst/>
              <a:ahLst/>
              <a:cxnLst/>
              <a:rect l="l" t="t" r="r" b="b"/>
              <a:pathLst>
                <a:path w="849" h="599" extrusionOk="0">
                  <a:moveTo>
                    <a:pt x="436" y="0"/>
                  </a:moveTo>
                  <a:cubicBezTo>
                    <a:pt x="395" y="0"/>
                    <a:pt x="351" y="10"/>
                    <a:pt x="305" y="32"/>
                  </a:cubicBezTo>
                  <a:cubicBezTo>
                    <a:pt x="0" y="176"/>
                    <a:pt x="141" y="598"/>
                    <a:pt x="413" y="598"/>
                  </a:cubicBezTo>
                  <a:cubicBezTo>
                    <a:pt x="454" y="598"/>
                    <a:pt x="498" y="589"/>
                    <a:pt x="544" y="567"/>
                  </a:cubicBezTo>
                  <a:cubicBezTo>
                    <a:pt x="849" y="423"/>
                    <a:pt x="708" y="0"/>
                    <a:pt x="4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a:off x="7363100" y="830700"/>
              <a:ext cx="97450" cy="179650"/>
            </a:xfrm>
            <a:custGeom>
              <a:avLst/>
              <a:gdLst/>
              <a:ahLst/>
              <a:cxnLst/>
              <a:rect l="l" t="t" r="r" b="b"/>
              <a:pathLst>
                <a:path w="3898" h="7186" extrusionOk="0">
                  <a:moveTo>
                    <a:pt x="69" y="1"/>
                  </a:moveTo>
                  <a:cubicBezTo>
                    <a:pt x="35" y="1"/>
                    <a:pt x="1" y="25"/>
                    <a:pt x="1" y="66"/>
                  </a:cubicBezTo>
                  <a:cubicBezTo>
                    <a:pt x="425" y="2684"/>
                    <a:pt x="1586" y="5137"/>
                    <a:pt x="3357" y="7110"/>
                  </a:cubicBezTo>
                  <a:cubicBezTo>
                    <a:pt x="3410" y="7163"/>
                    <a:pt x="3472" y="7186"/>
                    <a:pt x="3532" y="7186"/>
                  </a:cubicBezTo>
                  <a:cubicBezTo>
                    <a:pt x="3723" y="7186"/>
                    <a:pt x="3898" y="6965"/>
                    <a:pt x="3744" y="6797"/>
                  </a:cubicBezTo>
                  <a:cubicBezTo>
                    <a:pt x="2011" y="4860"/>
                    <a:pt x="775" y="2555"/>
                    <a:pt x="130" y="47"/>
                  </a:cubicBezTo>
                  <a:cubicBezTo>
                    <a:pt x="122" y="15"/>
                    <a:pt x="96" y="1"/>
                    <a:pt x="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7139050" y="822825"/>
              <a:ext cx="80775" cy="215000"/>
            </a:xfrm>
            <a:custGeom>
              <a:avLst/>
              <a:gdLst/>
              <a:ahLst/>
              <a:cxnLst/>
              <a:rect l="l" t="t" r="r" b="b"/>
              <a:pathLst>
                <a:path w="3231" h="8600" extrusionOk="0">
                  <a:moveTo>
                    <a:pt x="3121" y="0"/>
                  </a:moveTo>
                  <a:cubicBezTo>
                    <a:pt x="3099" y="0"/>
                    <a:pt x="3078" y="9"/>
                    <a:pt x="3062" y="31"/>
                  </a:cubicBezTo>
                  <a:cubicBezTo>
                    <a:pt x="1255" y="2428"/>
                    <a:pt x="1" y="5323"/>
                    <a:pt x="37" y="8366"/>
                  </a:cubicBezTo>
                  <a:cubicBezTo>
                    <a:pt x="47" y="8515"/>
                    <a:pt x="170" y="8600"/>
                    <a:pt x="284" y="8600"/>
                  </a:cubicBezTo>
                  <a:cubicBezTo>
                    <a:pt x="381" y="8600"/>
                    <a:pt x="472" y="8538"/>
                    <a:pt x="480" y="8402"/>
                  </a:cubicBezTo>
                  <a:cubicBezTo>
                    <a:pt x="701" y="5434"/>
                    <a:pt x="1421" y="2594"/>
                    <a:pt x="3191" y="123"/>
                  </a:cubicBezTo>
                  <a:cubicBezTo>
                    <a:pt x="3230" y="57"/>
                    <a:pt x="3176" y="0"/>
                    <a:pt x="31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7134450" y="379100"/>
              <a:ext cx="66775" cy="163875"/>
            </a:xfrm>
            <a:custGeom>
              <a:avLst/>
              <a:gdLst/>
              <a:ahLst/>
              <a:cxnLst/>
              <a:rect l="l" t="t" r="r" b="b"/>
              <a:pathLst>
                <a:path w="2671" h="6555" extrusionOk="0">
                  <a:moveTo>
                    <a:pt x="506" y="0"/>
                  </a:moveTo>
                  <a:cubicBezTo>
                    <a:pt x="432" y="0"/>
                    <a:pt x="359" y="47"/>
                    <a:pt x="351" y="151"/>
                  </a:cubicBezTo>
                  <a:cubicBezTo>
                    <a:pt x="0" y="2585"/>
                    <a:pt x="978" y="4798"/>
                    <a:pt x="2619" y="6550"/>
                  </a:cubicBezTo>
                  <a:cubicBezTo>
                    <a:pt x="2622" y="6553"/>
                    <a:pt x="2626" y="6555"/>
                    <a:pt x="2631" y="6555"/>
                  </a:cubicBezTo>
                  <a:cubicBezTo>
                    <a:pt x="2649" y="6555"/>
                    <a:pt x="2671" y="6528"/>
                    <a:pt x="2656" y="6513"/>
                  </a:cubicBezTo>
                  <a:cubicBezTo>
                    <a:pt x="1070" y="4761"/>
                    <a:pt x="535" y="2474"/>
                    <a:pt x="664" y="169"/>
                  </a:cubicBezTo>
                  <a:cubicBezTo>
                    <a:pt x="674" y="61"/>
                    <a:pt x="590" y="0"/>
                    <a:pt x="5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
            <p:cNvSpPr/>
            <p:nvPr/>
          </p:nvSpPr>
          <p:spPr>
            <a:xfrm>
              <a:off x="7337000" y="384525"/>
              <a:ext cx="142550" cy="187425"/>
            </a:xfrm>
            <a:custGeom>
              <a:avLst/>
              <a:gdLst/>
              <a:ahLst/>
              <a:cxnLst/>
              <a:rect l="l" t="t" r="r" b="b"/>
              <a:pathLst>
                <a:path w="5702" h="7497" extrusionOk="0">
                  <a:moveTo>
                    <a:pt x="5473" y="0"/>
                  </a:moveTo>
                  <a:cubicBezTo>
                    <a:pt x="5437" y="0"/>
                    <a:pt x="5398" y="13"/>
                    <a:pt x="5360" y="44"/>
                  </a:cubicBezTo>
                  <a:cubicBezTo>
                    <a:pt x="3110" y="1962"/>
                    <a:pt x="750" y="4452"/>
                    <a:pt x="12" y="7402"/>
                  </a:cubicBezTo>
                  <a:cubicBezTo>
                    <a:pt x="0" y="7460"/>
                    <a:pt x="48" y="7497"/>
                    <a:pt x="93" y="7497"/>
                  </a:cubicBezTo>
                  <a:cubicBezTo>
                    <a:pt x="120" y="7497"/>
                    <a:pt x="146" y="7484"/>
                    <a:pt x="159" y="7457"/>
                  </a:cubicBezTo>
                  <a:cubicBezTo>
                    <a:pt x="1303" y="4470"/>
                    <a:pt x="3460" y="2552"/>
                    <a:pt x="5599" y="303"/>
                  </a:cubicBezTo>
                  <a:cubicBezTo>
                    <a:pt x="5701" y="186"/>
                    <a:pt x="5608" y="0"/>
                    <a:pt x="5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a:off x="7526550" y="587125"/>
              <a:ext cx="136400" cy="24500"/>
            </a:xfrm>
            <a:custGeom>
              <a:avLst/>
              <a:gdLst/>
              <a:ahLst/>
              <a:cxnLst/>
              <a:rect l="l" t="t" r="r" b="b"/>
              <a:pathLst>
                <a:path w="5456" h="980" extrusionOk="0">
                  <a:moveTo>
                    <a:pt x="4078" y="0"/>
                  </a:moveTo>
                  <a:cubicBezTo>
                    <a:pt x="2738" y="0"/>
                    <a:pt x="1413" y="233"/>
                    <a:pt x="156" y="681"/>
                  </a:cubicBezTo>
                  <a:cubicBezTo>
                    <a:pt x="1" y="733"/>
                    <a:pt x="56" y="979"/>
                    <a:pt x="200" y="979"/>
                  </a:cubicBezTo>
                  <a:cubicBezTo>
                    <a:pt x="210" y="979"/>
                    <a:pt x="220" y="978"/>
                    <a:pt x="230" y="976"/>
                  </a:cubicBezTo>
                  <a:cubicBezTo>
                    <a:pt x="1459" y="605"/>
                    <a:pt x="2743" y="410"/>
                    <a:pt x="4032" y="410"/>
                  </a:cubicBezTo>
                  <a:cubicBezTo>
                    <a:pt x="4406" y="410"/>
                    <a:pt x="4780" y="427"/>
                    <a:pt x="5154" y="460"/>
                  </a:cubicBezTo>
                  <a:cubicBezTo>
                    <a:pt x="5165" y="461"/>
                    <a:pt x="5176" y="462"/>
                    <a:pt x="5187" y="462"/>
                  </a:cubicBezTo>
                  <a:cubicBezTo>
                    <a:pt x="5433" y="462"/>
                    <a:pt x="5456" y="72"/>
                    <a:pt x="5191" y="54"/>
                  </a:cubicBezTo>
                  <a:cubicBezTo>
                    <a:pt x="4819" y="18"/>
                    <a:pt x="4448" y="0"/>
                    <a:pt x="40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7469250" y="806275"/>
              <a:ext cx="69175" cy="60850"/>
            </a:xfrm>
            <a:custGeom>
              <a:avLst/>
              <a:gdLst/>
              <a:ahLst/>
              <a:cxnLst/>
              <a:rect l="l" t="t" r="r" b="b"/>
              <a:pathLst>
                <a:path w="2767" h="2434" extrusionOk="0">
                  <a:moveTo>
                    <a:pt x="179" y="0"/>
                  </a:moveTo>
                  <a:cubicBezTo>
                    <a:pt x="86" y="0"/>
                    <a:pt x="1" y="117"/>
                    <a:pt x="70" y="213"/>
                  </a:cubicBezTo>
                  <a:cubicBezTo>
                    <a:pt x="697" y="1098"/>
                    <a:pt x="1489" y="1836"/>
                    <a:pt x="2393" y="2408"/>
                  </a:cubicBezTo>
                  <a:cubicBezTo>
                    <a:pt x="2426" y="2425"/>
                    <a:pt x="2458" y="2433"/>
                    <a:pt x="2489" y="2433"/>
                  </a:cubicBezTo>
                  <a:cubicBezTo>
                    <a:pt x="2651" y="2433"/>
                    <a:pt x="2766" y="2221"/>
                    <a:pt x="2596" y="2112"/>
                  </a:cubicBezTo>
                  <a:cubicBezTo>
                    <a:pt x="1729" y="1541"/>
                    <a:pt x="936" y="840"/>
                    <a:pt x="272" y="47"/>
                  </a:cubicBezTo>
                  <a:cubicBezTo>
                    <a:pt x="244" y="14"/>
                    <a:pt x="211" y="0"/>
                    <a:pt x="1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 name="Google Shape;314;p3"/>
          <p:cNvGrpSpPr/>
          <p:nvPr/>
        </p:nvGrpSpPr>
        <p:grpSpPr>
          <a:xfrm>
            <a:off x="8394172" y="332146"/>
            <a:ext cx="634422" cy="622475"/>
            <a:chOff x="6822550" y="286125"/>
            <a:chExt cx="912050" cy="894875"/>
          </a:xfrm>
        </p:grpSpPr>
        <p:sp>
          <p:nvSpPr>
            <p:cNvPr id="315" name="Google Shape;315;p3"/>
            <p:cNvSpPr/>
            <p:nvPr/>
          </p:nvSpPr>
          <p:spPr>
            <a:xfrm>
              <a:off x="7381200" y="642725"/>
              <a:ext cx="353400" cy="84625"/>
            </a:xfrm>
            <a:custGeom>
              <a:avLst/>
              <a:gdLst/>
              <a:ahLst/>
              <a:cxnLst/>
              <a:rect l="l" t="t" r="r" b="b"/>
              <a:pathLst>
                <a:path w="14136" h="3385" extrusionOk="0">
                  <a:moveTo>
                    <a:pt x="6879" y="0"/>
                  </a:moveTo>
                  <a:cubicBezTo>
                    <a:pt x="5682" y="0"/>
                    <a:pt x="4476" y="148"/>
                    <a:pt x="3315" y="430"/>
                  </a:cubicBezTo>
                  <a:cubicBezTo>
                    <a:pt x="2245" y="725"/>
                    <a:pt x="881" y="1205"/>
                    <a:pt x="51" y="1961"/>
                  </a:cubicBezTo>
                  <a:cubicBezTo>
                    <a:pt x="1" y="2011"/>
                    <a:pt x="27" y="2092"/>
                    <a:pt x="102" y="2092"/>
                  </a:cubicBezTo>
                  <a:cubicBezTo>
                    <a:pt x="109" y="2092"/>
                    <a:pt x="117" y="2091"/>
                    <a:pt x="125" y="2090"/>
                  </a:cubicBezTo>
                  <a:cubicBezTo>
                    <a:pt x="1250" y="1850"/>
                    <a:pt x="2301" y="1371"/>
                    <a:pt x="3444" y="1168"/>
                  </a:cubicBezTo>
                  <a:cubicBezTo>
                    <a:pt x="4262" y="1014"/>
                    <a:pt x="5081" y="941"/>
                    <a:pt x="5905" y="941"/>
                  </a:cubicBezTo>
                  <a:cubicBezTo>
                    <a:pt x="6270" y="941"/>
                    <a:pt x="6636" y="955"/>
                    <a:pt x="7003" y="983"/>
                  </a:cubicBezTo>
                  <a:cubicBezTo>
                    <a:pt x="8239" y="1131"/>
                    <a:pt x="9456" y="1426"/>
                    <a:pt x="10599" y="1868"/>
                  </a:cubicBezTo>
                  <a:cubicBezTo>
                    <a:pt x="11632" y="2256"/>
                    <a:pt x="12480" y="2864"/>
                    <a:pt x="13439" y="3344"/>
                  </a:cubicBezTo>
                  <a:cubicBezTo>
                    <a:pt x="13495" y="3372"/>
                    <a:pt x="13551" y="3385"/>
                    <a:pt x="13605" y="3385"/>
                  </a:cubicBezTo>
                  <a:cubicBezTo>
                    <a:pt x="13903" y="3385"/>
                    <a:pt x="14135" y="2998"/>
                    <a:pt x="14010" y="2717"/>
                  </a:cubicBezTo>
                  <a:cubicBezTo>
                    <a:pt x="13015" y="559"/>
                    <a:pt x="9382" y="24"/>
                    <a:pt x="7280" y="6"/>
                  </a:cubicBezTo>
                  <a:cubicBezTo>
                    <a:pt x="7146" y="2"/>
                    <a:pt x="7013" y="0"/>
                    <a:pt x="68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a:off x="7335925" y="358550"/>
              <a:ext cx="354100" cy="304600"/>
            </a:xfrm>
            <a:custGeom>
              <a:avLst/>
              <a:gdLst/>
              <a:ahLst/>
              <a:cxnLst/>
              <a:rect l="l" t="t" r="r" b="b"/>
              <a:pathLst>
                <a:path w="14164" h="12184" extrusionOk="0">
                  <a:moveTo>
                    <a:pt x="13494" y="1"/>
                  </a:moveTo>
                  <a:cubicBezTo>
                    <a:pt x="13460" y="1"/>
                    <a:pt x="13424" y="5"/>
                    <a:pt x="13387" y="14"/>
                  </a:cubicBezTo>
                  <a:cubicBezTo>
                    <a:pt x="10418" y="788"/>
                    <a:pt x="7560" y="2559"/>
                    <a:pt x="5310" y="4605"/>
                  </a:cubicBezTo>
                  <a:cubicBezTo>
                    <a:pt x="3134" y="6579"/>
                    <a:pt x="1032" y="9252"/>
                    <a:pt x="36" y="12055"/>
                  </a:cubicBezTo>
                  <a:cubicBezTo>
                    <a:pt x="0" y="12127"/>
                    <a:pt x="58" y="12184"/>
                    <a:pt x="118" y="12184"/>
                  </a:cubicBezTo>
                  <a:cubicBezTo>
                    <a:pt x="150" y="12184"/>
                    <a:pt x="183" y="12168"/>
                    <a:pt x="202" y="12129"/>
                  </a:cubicBezTo>
                  <a:cubicBezTo>
                    <a:pt x="1014" y="10857"/>
                    <a:pt x="1751" y="9547"/>
                    <a:pt x="2729" y="8386"/>
                  </a:cubicBezTo>
                  <a:cubicBezTo>
                    <a:pt x="3706" y="7261"/>
                    <a:pt x="4757" y="6228"/>
                    <a:pt x="5919" y="5288"/>
                  </a:cubicBezTo>
                  <a:cubicBezTo>
                    <a:pt x="8279" y="3333"/>
                    <a:pt x="10842" y="2098"/>
                    <a:pt x="13682" y="954"/>
                  </a:cubicBezTo>
                  <a:cubicBezTo>
                    <a:pt x="14163" y="765"/>
                    <a:pt x="13956" y="1"/>
                    <a:pt x="134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7189300" y="286125"/>
              <a:ext cx="112125" cy="375675"/>
            </a:xfrm>
            <a:custGeom>
              <a:avLst/>
              <a:gdLst/>
              <a:ahLst/>
              <a:cxnLst/>
              <a:rect l="l" t="t" r="r" b="b"/>
              <a:pathLst>
                <a:path w="4485" h="15027" extrusionOk="0">
                  <a:moveTo>
                    <a:pt x="1520" y="1"/>
                  </a:moveTo>
                  <a:cubicBezTo>
                    <a:pt x="1353" y="1"/>
                    <a:pt x="1198" y="93"/>
                    <a:pt x="1144" y="311"/>
                  </a:cubicBezTo>
                  <a:cubicBezTo>
                    <a:pt x="1" y="5179"/>
                    <a:pt x="941" y="11135"/>
                    <a:pt x="4260" y="14989"/>
                  </a:cubicBezTo>
                  <a:cubicBezTo>
                    <a:pt x="4281" y="15016"/>
                    <a:pt x="4310" y="15027"/>
                    <a:pt x="4339" y="15027"/>
                  </a:cubicBezTo>
                  <a:cubicBezTo>
                    <a:pt x="4411" y="15027"/>
                    <a:pt x="4484" y="14957"/>
                    <a:pt x="4445" y="14879"/>
                  </a:cubicBezTo>
                  <a:cubicBezTo>
                    <a:pt x="3209" y="12740"/>
                    <a:pt x="2177" y="10600"/>
                    <a:pt x="1734" y="8129"/>
                  </a:cubicBezTo>
                  <a:cubicBezTo>
                    <a:pt x="1310" y="5640"/>
                    <a:pt x="1402" y="3077"/>
                    <a:pt x="2029" y="643"/>
                  </a:cubicBezTo>
                  <a:cubicBezTo>
                    <a:pt x="2122" y="270"/>
                    <a:pt x="1804" y="1"/>
                    <a:pt x="1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a:off x="6822550" y="671875"/>
              <a:ext cx="448825" cy="200525"/>
            </a:xfrm>
            <a:custGeom>
              <a:avLst/>
              <a:gdLst/>
              <a:ahLst/>
              <a:cxnLst/>
              <a:rect l="l" t="t" r="r" b="b"/>
              <a:pathLst>
                <a:path w="17953" h="8021" extrusionOk="0">
                  <a:moveTo>
                    <a:pt x="16155" y="0"/>
                  </a:moveTo>
                  <a:cubicBezTo>
                    <a:pt x="15179" y="0"/>
                    <a:pt x="14177" y="149"/>
                    <a:pt x="13288" y="297"/>
                  </a:cubicBezTo>
                  <a:cubicBezTo>
                    <a:pt x="11628" y="573"/>
                    <a:pt x="10005" y="1016"/>
                    <a:pt x="8438" y="1606"/>
                  </a:cubicBezTo>
                  <a:cubicBezTo>
                    <a:pt x="5469" y="2731"/>
                    <a:pt x="2039" y="4612"/>
                    <a:pt x="213" y="7323"/>
                  </a:cubicBezTo>
                  <a:cubicBezTo>
                    <a:pt x="0" y="7650"/>
                    <a:pt x="281" y="8021"/>
                    <a:pt x="606" y="8021"/>
                  </a:cubicBezTo>
                  <a:cubicBezTo>
                    <a:pt x="703" y="8021"/>
                    <a:pt x="803" y="7988"/>
                    <a:pt x="896" y="7913"/>
                  </a:cubicBezTo>
                  <a:cubicBezTo>
                    <a:pt x="2113" y="6898"/>
                    <a:pt x="3164" y="5737"/>
                    <a:pt x="4455" y="4796"/>
                  </a:cubicBezTo>
                  <a:cubicBezTo>
                    <a:pt x="5746" y="3837"/>
                    <a:pt x="7129" y="3008"/>
                    <a:pt x="8585" y="2307"/>
                  </a:cubicBezTo>
                  <a:cubicBezTo>
                    <a:pt x="10116" y="1606"/>
                    <a:pt x="11739" y="1108"/>
                    <a:pt x="13398" y="813"/>
                  </a:cubicBezTo>
                  <a:cubicBezTo>
                    <a:pt x="14873" y="537"/>
                    <a:pt x="16422" y="610"/>
                    <a:pt x="17898" y="297"/>
                  </a:cubicBezTo>
                  <a:cubicBezTo>
                    <a:pt x="17935" y="297"/>
                    <a:pt x="17953" y="223"/>
                    <a:pt x="17898" y="205"/>
                  </a:cubicBezTo>
                  <a:cubicBezTo>
                    <a:pt x="17349" y="57"/>
                    <a:pt x="16757" y="0"/>
                    <a:pt x="16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a:off x="6880425" y="599050"/>
              <a:ext cx="307850" cy="56550"/>
            </a:xfrm>
            <a:custGeom>
              <a:avLst/>
              <a:gdLst/>
              <a:ahLst/>
              <a:cxnLst/>
              <a:rect l="l" t="t" r="r" b="b"/>
              <a:pathLst>
                <a:path w="12314" h="2262" extrusionOk="0">
                  <a:moveTo>
                    <a:pt x="5826" y="1"/>
                  </a:moveTo>
                  <a:cubicBezTo>
                    <a:pt x="3862" y="1"/>
                    <a:pt x="1937" y="459"/>
                    <a:pt x="314" y="1587"/>
                  </a:cubicBezTo>
                  <a:cubicBezTo>
                    <a:pt x="0" y="1791"/>
                    <a:pt x="247" y="2262"/>
                    <a:pt x="555" y="2262"/>
                  </a:cubicBezTo>
                  <a:cubicBezTo>
                    <a:pt x="609" y="2262"/>
                    <a:pt x="665" y="2247"/>
                    <a:pt x="720" y="2214"/>
                  </a:cubicBezTo>
                  <a:cubicBezTo>
                    <a:pt x="2578" y="1148"/>
                    <a:pt x="4422" y="776"/>
                    <a:pt x="6296" y="776"/>
                  </a:cubicBezTo>
                  <a:cubicBezTo>
                    <a:pt x="8215" y="776"/>
                    <a:pt x="10165" y="1167"/>
                    <a:pt x="12190" y="1606"/>
                  </a:cubicBezTo>
                  <a:cubicBezTo>
                    <a:pt x="12196" y="1607"/>
                    <a:pt x="12202" y="1607"/>
                    <a:pt x="12208" y="1607"/>
                  </a:cubicBezTo>
                  <a:cubicBezTo>
                    <a:pt x="12302" y="1607"/>
                    <a:pt x="12313" y="1474"/>
                    <a:pt x="12227" y="1440"/>
                  </a:cubicBezTo>
                  <a:cubicBezTo>
                    <a:pt x="10294" y="581"/>
                    <a:pt x="8035" y="1"/>
                    <a:pt x="58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a:off x="7210500" y="726400"/>
              <a:ext cx="123000" cy="454600"/>
            </a:xfrm>
            <a:custGeom>
              <a:avLst/>
              <a:gdLst/>
              <a:ahLst/>
              <a:cxnLst/>
              <a:rect l="l" t="t" r="r" b="b"/>
              <a:pathLst>
                <a:path w="4920" h="18184" extrusionOk="0">
                  <a:moveTo>
                    <a:pt x="4865" y="0"/>
                  </a:moveTo>
                  <a:cubicBezTo>
                    <a:pt x="4854" y="0"/>
                    <a:pt x="4842" y="5"/>
                    <a:pt x="4832" y="15"/>
                  </a:cubicBezTo>
                  <a:cubicBezTo>
                    <a:pt x="1347" y="5049"/>
                    <a:pt x="1" y="12536"/>
                    <a:pt x="3504" y="17957"/>
                  </a:cubicBezTo>
                  <a:cubicBezTo>
                    <a:pt x="3607" y="18117"/>
                    <a:pt x="3744" y="18183"/>
                    <a:pt x="3882" y="18183"/>
                  </a:cubicBezTo>
                  <a:cubicBezTo>
                    <a:pt x="4239" y="18183"/>
                    <a:pt x="4610" y="17742"/>
                    <a:pt x="4463" y="17330"/>
                  </a:cubicBezTo>
                  <a:cubicBezTo>
                    <a:pt x="3357" y="14491"/>
                    <a:pt x="2490" y="11817"/>
                    <a:pt x="2546" y="8737"/>
                  </a:cubicBezTo>
                  <a:cubicBezTo>
                    <a:pt x="2582" y="5713"/>
                    <a:pt x="3320" y="2652"/>
                    <a:pt x="4906" y="70"/>
                  </a:cubicBezTo>
                  <a:cubicBezTo>
                    <a:pt x="4919" y="31"/>
                    <a:pt x="4894" y="0"/>
                    <a:pt x="48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a:off x="7077750" y="727600"/>
              <a:ext cx="200425" cy="319100"/>
            </a:xfrm>
            <a:custGeom>
              <a:avLst/>
              <a:gdLst/>
              <a:ahLst/>
              <a:cxnLst/>
              <a:rect l="l" t="t" r="r" b="b"/>
              <a:pathLst>
                <a:path w="8017" h="12764" extrusionOk="0">
                  <a:moveTo>
                    <a:pt x="7951" y="0"/>
                  </a:moveTo>
                  <a:cubicBezTo>
                    <a:pt x="7944" y="0"/>
                    <a:pt x="7937" y="1"/>
                    <a:pt x="7929" y="4"/>
                  </a:cubicBezTo>
                  <a:cubicBezTo>
                    <a:pt x="5809" y="1240"/>
                    <a:pt x="3928" y="3305"/>
                    <a:pt x="2619" y="5370"/>
                  </a:cubicBezTo>
                  <a:cubicBezTo>
                    <a:pt x="1365" y="7325"/>
                    <a:pt x="0" y="9980"/>
                    <a:pt x="92" y="12377"/>
                  </a:cubicBezTo>
                  <a:cubicBezTo>
                    <a:pt x="102" y="12639"/>
                    <a:pt x="310" y="12763"/>
                    <a:pt x="527" y="12763"/>
                  </a:cubicBezTo>
                  <a:cubicBezTo>
                    <a:pt x="723" y="12763"/>
                    <a:pt x="926" y="12662"/>
                    <a:pt x="996" y="12470"/>
                  </a:cubicBezTo>
                  <a:cubicBezTo>
                    <a:pt x="1402" y="11308"/>
                    <a:pt x="1494" y="10072"/>
                    <a:pt x="1863" y="8892"/>
                  </a:cubicBezTo>
                  <a:cubicBezTo>
                    <a:pt x="2213" y="7749"/>
                    <a:pt x="2692" y="6661"/>
                    <a:pt x="3282" y="5610"/>
                  </a:cubicBezTo>
                  <a:cubicBezTo>
                    <a:pt x="4499" y="3397"/>
                    <a:pt x="6104" y="1737"/>
                    <a:pt x="7985" y="78"/>
                  </a:cubicBezTo>
                  <a:cubicBezTo>
                    <a:pt x="8017" y="46"/>
                    <a:pt x="7993" y="0"/>
                    <a:pt x="79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a:off x="7365125" y="722325"/>
              <a:ext cx="324400" cy="312750"/>
            </a:xfrm>
            <a:custGeom>
              <a:avLst/>
              <a:gdLst/>
              <a:ahLst/>
              <a:cxnLst/>
              <a:rect l="l" t="t" r="r" b="b"/>
              <a:pathLst>
                <a:path w="12976" h="12510" extrusionOk="0">
                  <a:moveTo>
                    <a:pt x="149" y="0"/>
                  </a:moveTo>
                  <a:cubicBezTo>
                    <a:pt x="77" y="0"/>
                    <a:pt x="0" y="60"/>
                    <a:pt x="12" y="141"/>
                  </a:cubicBezTo>
                  <a:cubicBezTo>
                    <a:pt x="491" y="3073"/>
                    <a:pt x="2317" y="5710"/>
                    <a:pt x="4456" y="7683"/>
                  </a:cubicBezTo>
                  <a:cubicBezTo>
                    <a:pt x="5562" y="8661"/>
                    <a:pt x="6761" y="9564"/>
                    <a:pt x="8033" y="10339"/>
                  </a:cubicBezTo>
                  <a:cubicBezTo>
                    <a:pt x="9269" y="11095"/>
                    <a:pt x="10596" y="11998"/>
                    <a:pt x="11979" y="12478"/>
                  </a:cubicBezTo>
                  <a:cubicBezTo>
                    <a:pt x="12046" y="12499"/>
                    <a:pt x="12110" y="12509"/>
                    <a:pt x="12172" y="12509"/>
                  </a:cubicBezTo>
                  <a:cubicBezTo>
                    <a:pt x="12686" y="12509"/>
                    <a:pt x="12976" y="11810"/>
                    <a:pt x="12514" y="11464"/>
                  </a:cubicBezTo>
                  <a:cubicBezTo>
                    <a:pt x="11371" y="10615"/>
                    <a:pt x="9951" y="10044"/>
                    <a:pt x="8734" y="9324"/>
                  </a:cubicBezTo>
                  <a:cubicBezTo>
                    <a:pt x="7591" y="8661"/>
                    <a:pt x="6503" y="7941"/>
                    <a:pt x="5452" y="7149"/>
                  </a:cubicBezTo>
                  <a:cubicBezTo>
                    <a:pt x="2962" y="5249"/>
                    <a:pt x="1395" y="2981"/>
                    <a:pt x="251" y="67"/>
                  </a:cubicBezTo>
                  <a:cubicBezTo>
                    <a:pt x="231" y="20"/>
                    <a:pt x="191" y="0"/>
                    <a:pt x="1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a:off x="7408275" y="725350"/>
              <a:ext cx="237825" cy="98125"/>
            </a:xfrm>
            <a:custGeom>
              <a:avLst/>
              <a:gdLst/>
              <a:ahLst/>
              <a:cxnLst/>
              <a:rect l="l" t="t" r="r" b="b"/>
              <a:pathLst>
                <a:path w="9513" h="3925" extrusionOk="0">
                  <a:moveTo>
                    <a:pt x="2100" y="1"/>
                  </a:moveTo>
                  <a:cubicBezTo>
                    <a:pt x="1397" y="1"/>
                    <a:pt x="727" y="65"/>
                    <a:pt x="130" y="186"/>
                  </a:cubicBezTo>
                  <a:cubicBezTo>
                    <a:pt x="1" y="223"/>
                    <a:pt x="1" y="444"/>
                    <a:pt x="148" y="444"/>
                  </a:cubicBezTo>
                  <a:cubicBezTo>
                    <a:pt x="1753" y="444"/>
                    <a:pt x="3191" y="610"/>
                    <a:pt x="4666" y="1311"/>
                  </a:cubicBezTo>
                  <a:cubicBezTo>
                    <a:pt x="5385" y="1643"/>
                    <a:pt x="6086" y="2030"/>
                    <a:pt x="6731" y="2491"/>
                  </a:cubicBezTo>
                  <a:cubicBezTo>
                    <a:pt x="7321" y="2934"/>
                    <a:pt x="7838" y="3487"/>
                    <a:pt x="8465" y="3856"/>
                  </a:cubicBezTo>
                  <a:cubicBezTo>
                    <a:pt x="8548" y="3903"/>
                    <a:pt x="8642" y="3925"/>
                    <a:pt x="8737" y="3925"/>
                  </a:cubicBezTo>
                  <a:cubicBezTo>
                    <a:pt x="9120" y="3925"/>
                    <a:pt x="9513" y="3570"/>
                    <a:pt x="9276" y="3155"/>
                  </a:cubicBezTo>
                  <a:cubicBezTo>
                    <a:pt x="7988" y="945"/>
                    <a:pt x="4806" y="1"/>
                    <a:pt x="21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a:off x="7290275" y="375500"/>
              <a:ext cx="96725" cy="241750"/>
            </a:xfrm>
            <a:custGeom>
              <a:avLst/>
              <a:gdLst/>
              <a:ahLst/>
              <a:cxnLst/>
              <a:rect l="l" t="t" r="r" b="b"/>
              <a:pathLst>
                <a:path w="3869" h="9670" extrusionOk="0">
                  <a:moveTo>
                    <a:pt x="3253" y="1"/>
                  </a:moveTo>
                  <a:cubicBezTo>
                    <a:pt x="3133" y="1"/>
                    <a:pt x="3010" y="49"/>
                    <a:pt x="2914" y="166"/>
                  </a:cubicBezTo>
                  <a:cubicBezTo>
                    <a:pt x="738" y="2803"/>
                    <a:pt x="0" y="6343"/>
                    <a:pt x="904" y="9644"/>
                  </a:cubicBezTo>
                  <a:cubicBezTo>
                    <a:pt x="912" y="9661"/>
                    <a:pt x="931" y="9670"/>
                    <a:pt x="950" y="9670"/>
                  </a:cubicBezTo>
                  <a:cubicBezTo>
                    <a:pt x="973" y="9670"/>
                    <a:pt x="996" y="9656"/>
                    <a:pt x="996" y="9626"/>
                  </a:cubicBezTo>
                  <a:cubicBezTo>
                    <a:pt x="572" y="6343"/>
                    <a:pt x="1531" y="3208"/>
                    <a:pt x="3614" y="645"/>
                  </a:cubicBezTo>
                  <a:cubicBezTo>
                    <a:pt x="3868" y="338"/>
                    <a:pt x="3570" y="1"/>
                    <a:pt x="32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7410725" y="492475"/>
              <a:ext cx="247050" cy="139450"/>
            </a:xfrm>
            <a:custGeom>
              <a:avLst/>
              <a:gdLst/>
              <a:ahLst/>
              <a:cxnLst/>
              <a:rect l="l" t="t" r="r" b="b"/>
              <a:pathLst>
                <a:path w="9882" h="5578" extrusionOk="0">
                  <a:moveTo>
                    <a:pt x="9464" y="0"/>
                  </a:moveTo>
                  <a:cubicBezTo>
                    <a:pt x="9449" y="0"/>
                    <a:pt x="9434" y="2"/>
                    <a:pt x="9418" y="5"/>
                  </a:cubicBezTo>
                  <a:cubicBezTo>
                    <a:pt x="5822" y="779"/>
                    <a:pt x="2577" y="2937"/>
                    <a:pt x="32" y="5518"/>
                  </a:cubicBezTo>
                  <a:cubicBezTo>
                    <a:pt x="0" y="5534"/>
                    <a:pt x="23" y="5577"/>
                    <a:pt x="53" y="5577"/>
                  </a:cubicBezTo>
                  <a:cubicBezTo>
                    <a:pt x="58" y="5577"/>
                    <a:pt x="64" y="5576"/>
                    <a:pt x="69" y="5573"/>
                  </a:cubicBezTo>
                  <a:cubicBezTo>
                    <a:pt x="2890" y="3121"/>
                    <a:pt x="6080" y="1701"/>
                    <a:pt x="9584" y="558"/>
                  </a:cubicBezTo>
                  <a:cubicBezTo>
                    <a:pt x="9881" y="470"/>
                    <a:pt x="9747" y="0"/>
                    <a:pt x="94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a:off x="6988675" y="477725"/>
              <a:ext cx="227000" cy="131125"/>
            </a:xfrm>
            <a:custGeom>
              <a:avLst/>
              <a:gdLst/>
              <a:ahLst/>
              <a:cxnLst/>
              <a:rect l="l" t="t" r="r" b="b"/>
              <a:pathLst>
                <a:path w="9080" h="5245" extrusionOk="0">
                  <a:moveTo>
                    <a:pt x="324" y="0"/>
                  </a:moveTo>
                  <a:cubicBezTo>
                    <a:pt x="52" y="0"/>
                    <a:pt x="1" y="435"/>
                    <a:pt x="262" y="539"/>
                  </a:cubicBezTo>
                  <a:cubicBezTo>
                    <a:pt x="1885" y="1111"/>
                    <a:pt x="3452" y="1590"/>
                    <a:pt x="4965" y="2457"/>
                  </a:cubicBezTo>
                  <a:cubicBezTo>
                    <a:pt x="6384" y="3250"/>
                    <a:pt x="7528" y="4356"/>
                    <a:pt x="8874" y="5223"/>
                  </a:cubicBezTo>
                  <a:cubicBezTo>
                    <a:pt x="8893" y="5238"/>
                    <a:pt x="8914" y="5245"/>
                    <a:pt x="8934" y="5245"/>
                  </a:cubicBezTo>
                  <a:cubicBezTo>
                    <a:pt x="9011" y="5245"/>
                    <a:pt x="9080" y="5149"/>
                    <a:pt x="9021" y="5076"/>
                  </a:cubicBezTo>
                  <a:cubicBezTo>
                    <a:pt x="8044" y="3692"/>
                    <a:pt x="6403" y="2660"/>
                    <a:pt x="4946" y="1830"/>
                  </a:cubicBezTo>
                  <a:cubicBezTo>
                    <a:pt x="3545" y="1037"/>
                    <a:pt x="1977" y="300"/>
                    <a:pt x="373" y="4"/>
                  </a:cubicBezTo>
                  <a:cubicBezTo>
                    <a:pt x="356" y="1"/>
                    <a:pt x="340" y="0"/>
                    <a:pt x="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a:off x="6962275" y="735525"/>
              <a:ext cx="243650" cy="201675"/>
            </a:xfrm>
            <a:custGeom>
              <a:avLst/>
              <a:gdLst/>
              <a:ahLst/>
              <a:cxnLst/>
              <a:rect l="l" t="t" r="r" b="b"/>
              <a:pathLst>
                <a:path w="9746" h="8067" extrusionOk="0">
                  <a:moveTo>
                    <a:pt x="9653" y="1"/>
                  </a:moveTo>
                  <a:cubicBezTo>
                    <a:pt x="5689" y="701"/>
                    <a:pt x="1742" y="3633"/>
                    <a:pt x="175" y="7377"/>
                  </a:cubicBezTo>
                  <a:cubicBezTo>
                    <a:pt x="0" y="7784"/>
                    <a:pt x="325" y="8066"/>
                    <a:pt x="663" y="8066"/>
                  </a:cubicBezTo>
                  <a:cubicBezTo>
                    <a:pt x="860" y="8066"/>
                    <a:pt x="1062" y="7970"/>
                    <a:pt x="1171" y="7745"/>
                  </a:cubicBezTo>
                  <a:cubicBezTo>
                    <a:pt x="2996" y="4002"/>
                    <a:pt x="5670" y="1420"/>
                    <a:pt x="9672" y="111"/>
                  </a:cubicBezTo>
                  <a:cubicBezTo>
                    <a:pt x="9745" y="93"/>
                    <a:pt x="9709" y="1"/>
                    <a:pt x="96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a:off x="7324375" y="866150"/>
              <a:ext cx="106025" cy="230675"/>
            </a:xfrm>
            <a:custGeom>
              <a:avLst/>
              <a:gdLst/>
              <a:ahLst/>
              <a:cxnLst/>
              <a:rect l="l" t="t" r="r" b="b"/>
              <a:pathLst>
                <a:path w="4241" h="9227" extrusionOk="0">
                  <a:moveTo>
                    <a:pt x="329" y="1"/>
                  </a:moveTo>
                  <a:cubicBezTo>
                    <a:pt x="267" y="1"/>
                    <a:pt x="203" y="38"/>
                    <a:pt x="203" y="105"/>
                  </a:cubicBezTo>
                  <a:cubicBezTo>
                    <a:pt x="1" y="3350"/>
                    <a:pt x="978" y="6688"/>
                    <a:pt x="3283" y="9067"/>
                  </a:cubicBezTo>
                  <a:cubicBezTo>
                    <a:pt x="3382" y="9179"/>
                    <a:pt x="3498" y="9226"/>
                    <a:pt x="3611" y="9226"/>
                  </a:cubicBezTo>
                  <a:cubicBezTo>
                    <a:pt x="3941" y="9226"/>
                    <a:pt x="4240" y="8825"/>
                    <a:pt x="3965" y="8495"/>
                  </a:cubicBezTo>
                  <a:cubicBezTo>
                    <a:pt x="1974" y="6042"/>
                    <a:pt x="628" y="3295"/>
                    <a:pt x="443" y="105"/>
                  </a:cubicBezTo>
                  <a:cubicBezTo>
                    <a:pt x="443" y="33"/>
                    <a:pt x="387" y="1"/>
                    <a:pt x="3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a:off x="7685825" y="477750"/>
              <a:ext cx="34400" cy="23025"/>
            </a:xfrm>
            <a:custGeom>
              <a:avLst/>
              <a:gdLst/>
              <a:ahLst/>
              <a:cxnLst/>
              <a:rect l="l" t="t" r="r" b="b"/>
              <a:pathLst>
                <a:path w="1376" h="921" extrusionOk="0">
                  <a:moveTo>
                    <a:pt x="769" y="0"/>
                  </a:moveTo>
                  <a:cubicBezTo>
                    <a:pt x="712" y="0"/>
                    <a:pt x="652" y="13"/>
                    <a:pt x="590" y="40"/>
                  </a:cubicBezTo>
                  <a:lnTo>
                    <a:pt x="479" y="77"/>
                  </a:lnTo>
                  <a:cubicBezTo>
                    <a:pt x="0" y="285"/>
                    <a:pt x="226" y="920"/>
                    <a:pt x="642" y="920"/>
                  </a:cubicBezTo>
                  <a:cubicBezTo>
                    <a:pt x="707" y="920"/>
                    <a:pt x="776" y="905"/>
                    <a:pt x="848" y="870"/>
                  </a:cubicBezTo>
                  <a:lnTo>
                    <a:pt x="940" y="796"/>
                  </a:lnTo>
                  <a:cubicBezTo>
                    <a:pt x="1376" y="603"/>
                    <a:pt x="1162" y="0"/>
                    <a:pt x="7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a:off x="7392200" y="342125"/>
              <a:ext cx="27050" cy="18650"/>
            </a:xfrm>
            <a:custGeom>
              <a:avLst/>
              <a:gdLst/>
              <a:ahLst/>
              <a:cxnLst/>
              <a:rect l="l" t="t" r="r" b="b"/>
              <a:pathLst>
                <a:path w="1082" h="746" extrusionOk="0">
                  <a:moveTo>
                    <a:pt x="558" y="0"/>
                  </a:moveTo>
                  <a:cubicBezTo>
                    <a:pt x="504" y="0"/>
                    <a:pt x="446" y="14"/>
                    <a:pt x="386" y="44"/>
                  </a:cubicBezTo>
                  <a:cubicBezTo>
                    <a:pt x="1" y="220"/>
                    <a:pt x="188" y="746"/>
                    <a:pt x="534" y="746"/>
                  </a:cubicBezTo>
                  <a:cubicBezTo>
                    <a:pt x="586" y="746"/>
                    <a:pt x="642" y="734"/>
                    <a:pt x="699" y="708"/>
                  </a:cubicBezTo>
                  <a:cubicBezTo>
                    <a:pt x="1081" y="533"/>
                    <a:pt x="900" y="0"/>
                    <a:pt x="5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a:off x="6943400" y="461475"/>
              <a:ext cx="27950" cy="20125"/>
            </a:xfrm>
            <a:custGeom>
              <a:avLst/>
              <a:gdLst/>
              <a:ahLst/>
              <a:cxnLst/>
              <a:rect l="l" t="t" r="r" b="b"/>
              <a:pathLst>
                <a:path w="1118" h="805" extrusionOk="0">
                  <a:moveTo>
                    <a:pt x="524" y="1"/>
                  </a:moveTo>
                  <a:cubicBezTo>
                    <a:pt x="469" y="1"/>
                    <a:pt x="413" y="20"/>
                    <a:pt x="358" y="64"/>
                  </a:cubicBezTo>
                  <a:lnTo>
                    <a:pt x="285" y="138"/>
                  </a:lnTo>
                  <a:cubicBezTo>
                    <a:pt x="1" y="369"/>
                    <a:pt x="195" y="804"/>
                    <a:pt x="538" y="804"/>
                  </a:cubicBezTo>
                  <a:cubicBezTo>
                    <a:pt x="552" y="804"/>
                    <a:pt x="566" y="803"/>
                    <a:pt x="580" y="802"/>
                  </a:cubicBezTo>
                  <a:lnTo>
                    <a:pt x="690" y="784"/>
                  </a:lnTo>
                  <a:cubicBezTo>
                    <a:pt x="1117" y="704"/>
                    <a:pt x="852" y="1"/>
                    <a:pt x="5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a:off x="6936300" y="961800"/>
              <a:ext cx="21125" cy="15050"/>
            </a:xfrm>
            <a:custGeom>
              <a:avLst/>
              <a:gdLst/>
              <a:ahLst/>
              <a:cxnLst/>
              <a:rect l="l" t="t" r="r" b="b"/>
              <a:pathLst>
                <a:path w="845" h="602" extrusionOk="0">
                  <a:moveTo>
                    <a:pt x="405" y="1"/>
                  </a:moveTo>
                  <a:cubicBezTo>
                    <a:pt x="369" y="1"/>
                    <a:pt x="331" y="8"/>
                    <a:pt x="292" y="22"/>
                  </a:cubicBezTo>
                  <a:cubicBezTo>
                    <a:pt x="1" y="184"/>
                    <a:pt x="150" y="601"/>
                    <a:pt x="427" y="601"/>
                  </a:cubicBezTo>
                  <a:cubicBezTo>
                    <a:pt x="466" y="601"/>
                    <a:pt x="507" y="593"/>
                    <a:pt x="550" y="575"/>
                  </a:cubicBezTo>
                  <a:cubicBezTo>
                    <a:pt x="845" y="412"/>
                    <a:pt x="689" y="1"/>
                    <a:pt x="4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a:off x="7420500" y="1120600"/>
              <a:ext cx="21225" cy="14975"/>
            </a:xfrm>
            <a:custGeom>
              <a:avLst/>
              <a:gdLst/>
              <a:ahLst/>
              <a:cxnLst/>
              <a:rect l="l" t="t" r="r" b="b"/>
              <a:pathLst>
                <a:path w="849" h="599" extrusionOk="0">
                  <a:moveTo>
                    <a:pt x="436" y="0"/>
                  </a:moveTo>
                  <a:cubicBezTo>
                    <a:pt x="395" y="0"/>
                    <a:pt x="351" y="10"/>
                    <a:pt x="305" y="32"/>
                  </a:cubicBezTo>
                  <a:cubicBezTo>
                    <a:pt x="0" y="176"/>
                    <a:pt x="141" y="598"/>
                    <a:pt x="413" y="598"/>
                  </a:cubicBezTo>
                  <a:cubicBezTo>
                    <a:pt x="454" y="598"/>
                    <a:pt x="498" y="589"/>
                    <a:pt x="544" y="567"/>
                  </a:cubicBezTo>
                  <a:cubicBezTo>
                    <a:pt x="849" y="423"/>
                    <a:pt x="708" y="0"/>
                    <a:pt x="4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a:off x="7363100" y="830700"/>
              <a:ext cx="97450" cy="179650"/>
            </a:xfrm>
            <a:custGeom>
              <a:avLst/>
              <a:gdLst/>
              <a:ahLst/>
              <a:cxnLst/>
              <a:rect l="l" t="t" r="r" b="b"/>
              <a:pathLst>
                <a:path w="3898" h="7186" extrusionOk="0">
                  <a:moveTo>
                    <a:pt x="69" y="1"/>
                  </a:moveTo>
                  <a:cubicBezTo>
                    <a:pt x="35" y="1"/>
                    <a:pt x="1" y="25"/>
                    <a:pt x="1" y="66"/>
                  </a:cubicBezTo>
                  <a:cubicBezTo>
                    <a:pt x="425" y="2684"/>
                    <a:pt x="1586" y="5137"/>
                    <a:pt x="3357" y="7110"/>
                  </a:cubicBezTo>
                  <a:cubicBezTo>
                    <a:pt x="3410" y="7163"/>
                    <a:pt x="3472" y="7186"/>
                    <a:pt x="3532" y="7186"/>
                  </a:cubicBezTo>
                  <a:cubicBezTo>
                    <a:pt x="3723" y="7186"/>
                    <a:pt x="3898" y="6965"/>
                    <a:pt x="3744" y="6797"/>
                  </a:cubicBezTo>
                  <a:cubicBezTo>
                    <a:pt x="2011" y="4860"/>
                    <a:pt x="775" y="2555"/>
                    <a:pt x="130" y="47"/>
                  </a:cubicBezTo>
                  <a:cubicBezTo>
                    <a:pt x="122" y="15"/>
                    <a:pt x="96" y="1"/>
                    <a:pt x="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a:off x="7139050" y="822825"/>
              <a:ext cx="80775" cy="215000"/>
            </a:xfrm>
            <a:custGeom>
              <a:avLst/>
              <a:gdLst/>
              <a:ahLst/>
              <a:cxnLst/>
              <a:rect l="l" t="t" r="r" b="b"/>
              <a:pathLst>
                <a:path w="3231" h="8600" extrusionOk="0">
                  <a:moveTo>
                    <a:pt x="3121" y="0"/>
                  </a:moveTo>
                  <a:cubicBezTo>
                    <a:pt x="3099" y="0"/>
                    <a:pt x="3078" y="9"/>
                    <a:pt x="3062" y="31"/>
                  </a:cubicBezTo>
                  <a:cubicBezTo>
                    <a:pt x="1255" y="2428"/>
                    <a:pt x="1" y="5323"/>
                    <a:pt x="37" y="8366"/>
                  </a:cubicBezTo>
                  <a:cubicBezTo>
                    <a:pt x="47" y="8515"/>
                    <a:pt x="170" y="8600"/>
                    <a:pt x="284" y="8600"/>
                  </a:cubicBezTo>
                  <a:cubicBezTo>
                    <a:pt x="381" y="8600"/>
                    <a:pt x="472" y="8538"/>
                    <a:pt x="480" y="8402"/>
                  </a:cubicBezTo>
                  <a:cubicBezTo>
                    <a:pt x="701" y="5434"/>
                    <a:pt x="1421" y="2594"/>
                    <a:pt x="3191" y="123"/>
                  </a:cubicBezTo>
                  <a:cubicBezTo>
                    <a:pt x="3230" y="57"/>
                    <a:pt x="3176" y="0"/>
                    <a:pt x="3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p:nvPr/>
          </p:nvSpPr>
          <p:spPr>
            <a:xfrm>
              <a:off x="7134450" y="379100"/>
              <a:ext cx="66775" cy="163875"/>
            </a:xfrm>
            <a:custGeom>
              <a:avLst/>
              <a:gdLst/>
              <a:ahLst/>
              <a:cxnLst/>
              <a:rect l="l" t="t" r="r" b="b"/>
              <a:pathLst>
                <a:path w="2671" h="6555" extrusionOk="0">
                  <a:moveTo>
                    <a:pt x="506" y="0"/>
                  </a:moveTo>
                  <a:cubicBezTo>
                    <a:pt x="432" y="0"/>
                    <a:pt x="359" y="47"/>
                    <a:pt x="351" y="151"/>
                  </a:cubicBezTo>
                  <a:cubicBezTo>
                    <a:pt x="0" y="2585"/>
                    <a:pt x="978" y="4798"/>
                    <a:pt x="2619" y="6550"/>
                  </a:cubicBezTo>
                  <a:cubicBezTo>
                    <a:pt x="2622" y="6553"/>
                    <a:pt x="2626" y="6555"/>
                    <a:pt x="2631" y="6555"/>
                  </a:cubicBezTo>
                  <a:cubicBezTo>
                    <a:pt x="2649" y="6555"/>
                    <a:pt x="2671" y="6528"/>
                    <a:pt x="2656" y="6513"/>
                  </a:cubicBezTo>
                  <a:cubicBezTo>
                    <a:pt x="1070" y="4761"/>
                    <a:pt x="535" y="2474"/>
                    <a:pt x="664" y="169"/>
                  </a:cubicBezTo>
                  <a:cubicBezTo>
                    <a:pt x="674" y="61"/>
                    <a:pt x="590" y="0"/>
                    <a:pt x="5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a:off x="7337000" y="384525"/>
              <a:ext cx="142550" cy="187425"/>
            </a:xfrm>
            <a:custGeom>
              <a:avLst/>
              <a:gdLst/>
              <a:ahLst/>
              <a:cxnLst/>
              <a:rect l="l" t="t" r="r" b="b"/>
              <a:pathLst>
                <a:path w="5702" h="7497" extrusionOk="0">
                  <a:moveTo>
                    <a:pt x="5473" y="0"/>
                  </a:moveTo>
                  <a:cubicBezTo>
                    <a:pt x="5437" y="0"/>
                    <a:pt x="5398" y="13"/>
                    <a:pt x="5360" y="44"/>
                  </a:cubicBezTo>
                  <a:cubicBezTo>
                    <a:pt x="3110" y="1962"/>
                    <a:pt x="750" y="4452"/>
                    <a:pt x="12" y="7402"/>
                  </a:cubicBezTo>
                  <a:cubicBezTo>
                    <a:pt x="0" y="7460"/>
                    <a:pt x="48" y="7497"/>
                    <a:pt x="93" y="7497"/>
                  </a:cubicBezTo>
                  <a:cubicBezTo>
                    <a:pt x="120" y="7497"/>
                    <a:pt x="146" y="7484"/>
                    <a:pt x="159" y="7457"/>
                  </a:cubicBezTo>
                  <a:cubicBezTo>
                    <a:pt x="1303" y="4470"/>
                    <a:pt x="3460" y="2552"/>
                    <a:pt x="5599" y="303"/>
                  </a:cubicBezTo>
                  <a:cubicBezTo>
                    <a:pt x="5701" y="186"/>
                    <a:pt x="5608" y="0"/>
                    <a:pt x="54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a:off x="7526550" y="587125"/>
              <a:ext cx="136400" cy="24500"/>
            </a:xfrm>
            <a:custGeom>
              <a:avLst/>
              <a:gdLst/>
              <a:ahLst/>
              <a:cxnLst/>
              <a:rect l="l" t="t" r="r" b="b"/>
              <a:pathLst>
                <a:path w="5456" h="980" extrusionOk="0">
                  <a:moveTo>
                    <a:pt x="4078" y="0"/>
                  </a:moveTo>
                  <a:cubicBezTo>
                    <a:pt x="2738" y="0"/>
                    <a:pt x="1413" y="233"/>
                    <a:pt x="156" y="681"/>
                  </a:cubicBezTo>
                  <a:cubicBezTo>
                    <a:pt x="1" y="733"/>
                    <a:pt x="56" y="979"/>
                    <a:pt x="200" y="979"/>
                  </a:cubicBezTo>
                  <a:cubicBezTo>
                    <a:pt x="210" y="979"/>
                    <a:pt x="220" y="978"/>
                    <a:pt x="230" y="976"/>
                  </a:cubicBezTo>
                  <a:cubicBezTo>
                    <a:pt x="1459" y="605"/>
                    <a:pt x="2743" y="410"/>
                    <a:pt x="4032" y="410"/>
                  </a:cubicBezTo>
                  <a:cubicBezTo>
                    <a:pt x="4406" y="410"/>
                    <a:pt x="4780" y="427"/>
                    <a:pt x="5154" y="460"/>
                  </a:cubicBezTo>
                  <a:cubicBezTo>
                    <a:pt x="5165" y="461"/>
                    <a:pt x="5176" y="462"/>
                    <a:pt x="5187" y="462"/>
                  </a:cubicBezTo>
                  <a:cubicBezTo>
                    <a:pt x="5433" y="462"/>
                    <a:pt x="5456" y="72"/>
                    <a:pt x="5191" y="54"/>
                  </a:cubicBezTo>
                  <a:cubicBezTo>
                    <a:pt x="4819" y="18"/>
                    <a:pt x="4448" y="0"/>
                    <a:pt x="40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a:off x="7469250" y="806275"/>
              <a:ext cx="69175" cy="60850"/>
            </a:xfrm>
            <a:custGeom>
              <a:avLst/>
              <a:gdLst/>
              <a:ahLst/>
              <a:cxnLst/>
              <a:rect l="l" t="t" r="r" b="b"/>
              <a:pathLst>
                <a:path w="2767" h="2434" extrusionOk="0">
                  <a:moveTo>
                    <a:pt x="179" y="0"/>
                  </a:moveTo>
                  <a:cubicBezTo>
                    <a:pt x="86" y="0"/>
                    <a:pt x="1" y="117"/>
                    <a:pt x="70" y="213"/>
                  </a:cubicBezTo>
                  <a:cubicBezTo>
                    <a:pt x="697" y="1098"/>
                    <a:pt x="1489" y="1836"/>
                    <a:pt x="2393" y="2408"/>
                  </a:cubicBezTo>
                  <a:cubicBezTo>
                    <a:pt x="2426" y="2425"/>
                    <a:pt x="2458" y="2433"/>
                    <a:pt x="2489" y="2433"/>
                  </a:cubicBezTo>
                  <a:cubicBezTo>
                    <a:pt x="2651" y="2433"/>
                    <a:pt x="2766" y="2221"/>
                    <a:pt x="2596" y="2112"/>
                  </a:cubicBezTo>
                  <a:cubicBezTo>
                    <a:pt x="1729" y="1541"/>
                    <a:pt x="936" y="840"/>
                    <a:pt x="272" y="47"/>
                  </a:cubicBezTo>
                  <a:cubicBezTo>
                    <a:pt x="244" y="14"/>
                    <a:pt x="211" y="0"/>
                    <a:pt x="1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 name="Google Shape;340;p3"/>
          <p:cNvGrpSpPr/>
          <p:nvPr/>
        </p:nvGrpSpPr>
        <p:grpSpPr>
          <a:xfrm>
            <a:off x="383275" y="2927142"/>
            <a:ext cx="1701424" cy="2206422"/>
            <a:chOff x="0" y="2940519"/>
            <a:chExt cx="1701424" cy="2206422"/>
          </a:xfrm>
        </p:grpSpPr>
        <p:sp>
          <p:nvSpPr>
            <p:cNvPr id="341" name="Google Shape;341;p3"/>
            <p:cNvSpPr/>
            <p:nvPr/>
          </p:nvSpPr>
          <p:spPr>
            <a:xfrm>
              <a:off x="102844" y="3941703"/>
              <a:ext cx="1254777" cy="1201788"/>
            </a:xfrm>
            <a:custGeom>
              <a:avLst/>
              <a:gdLst/>
              <a:ahLst/>
              <a:cxnLst/>
              <a:rect l="l" t="t" r="r" b="b"/>
              <a:pathLst>
                <a:path w="11603" h="11113" extrusionOk="0">
                  <a:moveTo>
                    <a:pt x="8603" y="0"/>
                  </a:moveTo>
                  <a:lnTo>
                    <a:pt x="2515" y="1437"/>
                  </a:lnTo>
                  <a:cubicBezTo>
                    <a:pt x="971" y="2568"/>
                    <a:pt x="163" y="4463"/>
                    <a:pt x="243" y="6348"/>
                  </a:cubicBezTo>
                  <a:cubicBezTo>
                    <a:pt x="252" y="6411"/>
                    <a:pt x="243" y="6474"/>
                    <a:pt x="225" y="6528"/>
                  </a:cubicBezTo>
                  <a:cubicBezTo>
                    <a:pt x="181" y="6672"/>
                    <a:pt x="1" y="6788"/>
                    <a:pt x="46" y="6941"/>
                  </a:cubicBezTo>
                  <a:cubicBezTo>
                    <a:pt x="138" y="6976"/>
                    <a:pt x="237" y="6992"/>
                    <a:pt x="335" y="6992"/>
                  </a:cubicBezTo>
                  <a:cubicBezTo>
                    <a:pt x="389" y="6992"/>
                    <a:pt x="443" y="6987"/>
                    <a:pt x="495" y="6977"/>
                  </a:cubicBezTo>
                  <a:lnTo>
                    <a:pt x="495" y="6977"/>
                  </a:lnTo>
                  <a:cubicBezTo>
                    <a:pt x="432" y="7094"/>
                    <a:pt x="477" y="7246"/>
                    <a:pt x="594" y="7300"/>
                  </a:cubicBezTo>
                  <a:cubicBezTo>
                    <a:pt x="616" y="7308"/>
                    <a:pt x="638" y="7311"/>
                    <a:pt x="660" y="7311"/>
                  </a:cubicBezTo>
                  <a:cubicBezTo>
                    <a:pt x="769" y="7311"/>
                    <a:pt x="863" y="7224"/>
                    <a:pt x="863" y="7112"/>
                  </a:cubicBezTo>
                  <a:cubicBezTo>
                    <a:pt x="881" y="7193"/>
                    <a:pt x="917" y="7282"/>
                    <a:pt x="962" y="7354"/>
                  </a:cubicBezTo>
                  <a:cubicBezTo>
                    <a:pt x="1007" y="7435"/>
                    <a:pt x="1096" y="7480"/>
                    <a:pt x="1186" y="7480"/>
                  </a:cubicBezTo>
                  <a:cubicBezTo>
                    <a:pt x="1231" y="7399"/>
                    <a:pt x="1267" y="7309"/>
                    <a:pt x="1294" y="7219"/>
                  </a:cubicBezTo>
                  <a:cubicBezTo>
                    <a:pt x="1339" y="7327"/>
                    <a:pt x="1438" y="7399"/>
                    <a:pt x="1545" y="7408"/>
                  </a:cubicBezTo>
                  <a:cubicBezTo>
                    <a:pt x="1698" y="6833"/>
                    <a:pt x="1680" y="6214"/>
                    <a:pt x="1788" y="5621"/>
                  </a:cubicBezTo>
                  <a:cubicBezTo>
                    <a:pt x="1914" y="4966"/>
                    <a:pt x="2084" y="4319"/>
                    <a:pt x="2318" y="3700"/>
                  </a:cubicBezTo>
                  <a:cubicBezTo>
                    <a:pt x="2371" y="5953"/>
                    <a:pt x="2542" y="8207"/>
                    <a:pt x="2829" y="10452"/>
                  </a:cubicBezTo>
                  <a:cubicBezTo>
                    <a:pt x="2524" y="10605"/>
                    <a:pt x="2255" y="10829"/>
                    <a:pt x="2048" y="11108"/>
                  </a:cubicBezTo>
                  <a:cubicBezTo>
                    <a:pt x="2170" y="11111"/>
                    <a:pt x="2292" y="11113"/>
                    <a:pt x="2414" y="11113"/>
                  </a:cubicBezTo>
                  <a:cubicBezTo>
                    <a:pt x="3261" y="11113"/>
                    <a:pt x="4107" y="11031"/>
                    <a:pt x="4940" y="10874"/>
                  </a:cubicBezTo>
                  <a:cubicBezTo>
                    <a:pt x="5020" y="10856"/>
                    <a:pt x="4904" y="7794"/>
                    <a:pt x="4904" y="7552"/>
                  </a:cubicBezTo>
                  <a:cubicBezTo>
                    <a:pt x="4904" y="7372"/>
                    <a:pt x="5748" y="7264"/>
                    <a:pt x="5864" y="7237"/>
                  </a:cubicBezTo>
                  <a:cubicBezTo>
                    <a:pt x="6356" y="7137"/>
                    <a:pt x="6856" y="7084"/>
                    <a:pt x="7363" y="7084"/>
                  </a:cubicBezTo>
                  <a:cubicBezTo>
                    <a:pt x="7402" y="7084"/>
                    <a:pt x="7441" y="7084"/>
                    <a:pt x="7481" y="7085"/>
                  </a:cubicBezTo>
                  <a:cubicBezTo>
                    <a:pt x="7494" y="7083"/>
                    <a:pt x="7507" y="7081"/>
                    <a:pt x="7520" y="7081"/>
                  </a:cubicBezTo>
                  <a:cubicBezTo>
                    <a:pt x="7557" y="7081"/>
                    <a:pt x="7591" y="7092"/>
                    <a:pt x="7624" y="7112"/>
                  </a:cubicBezTo>
                  <a:cubicBezTo>
                    <a:pt x="7660" y="7139"/>
                    <a:pt x="7696" y="7175"/>
                    <a:pt x="7714" y="7210"/>
                  </a:cubicBezTo>
                  <a:cubicBezTo>
                    <a:pt x="8298" y="8180"/>
                    <a:pt x="8522" y="9321"/>
                    <a:pt x="8828" y="10389"/>
                  </a:cubicBezTo>
                  <a:cubicBezTo>
                    <a:pt x="8833" y="10409"/>
                    <a:pt x="8923" y="10416"/>
                    <a:pt x="9046" y="10416"/>
                  </a:cubicBezTo>
                  <a:cubicBezTo>
                    <a:pt x="9309" y="10416"/>
                    <a:pt x="9724" y="10383"/>
                    <a:pt x="9797" y="10371"/>
                  </a:cubicBezTo>
                  <a:cubicBezTo>
                    <a:pt x="10166" y="10308"/>
                    <a:pt x="10543" y="10219"/>
                    <a:pt x="10902" y="10102"/>
                  </a:cubicBezTo>
                  <a:cubicBezTo>
                    <a:pt x="11162" y="10030"/>
                    <a:pt x="11432" y="9931"/>
                    <a:pt x="11602" y="9725"/>
                  </a:cubicBezTo>
                  <a:cubicBezTo>
                    <a:pt x="11377" y="9680"/>
                    <a:pt x="11151" y="9660"/>
                    <a:pt x="10925" y="9660"/>
                  </a:cubicBezTo>
                  <a:cubicBezTo>
                    <a:pt x="10881" y="9660"/>
                    <a:pt x="10838" y="9660"/>
                    <a:pt x="10794" y="9662"/>
                  </a:cubicBezTo>
                  <a:cubicBezTo>
                    <a:pt x="10453" y="8584"/>
                    <a:pt x="10192" y="7480"/>
                    <a:pt x="9995" y="6366"/>
                  </a:cubicBezTo>
                  <a:cubicBezTo>
                    <a:pt x="9609" y="4220"/>
                    <a:pt x="9321" y="2083"/>
                    <a:pt x="86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a:off x="978799" y="3864922"/>
              <a:ext cx="491400" cy="384663"/>
            </a:xfrm>
            <a:custGeom>
              <a:avLst/>
              <a:gdLst/>
              <a:ahLst/>
              <a:cxnLst/>
              <a:rect l="l" t="t" r="r" b="b"/>
              <a:pathLst>
                <a:path w="4544" h="3557" extrusionOk="0">
                  <a:moveTo>
                    <a:pt x="3745" y="1"/>
                  </a:moveTo>
                  <a:cubicBezTo>
                    <a:pt x="3700" y="1"/>
                    <a:pt x="3646" y="19"/>
                    <a:pt x="3619" y="55"/>
                  </a:cubicBezTo>
                  <a:cubicBezTo>
                    <a:pt x="3448" y="207"/>
                    <a:pt x="3305" y="369"/>
                    <a:pt x="3134" y="513"/>
                  </a:cubicBezTo>
                  <a:cubicBezTo>
                    <a:pt x="3017" y="611"/>
                    <a:pt x="2901" y="710"/>
                    <a:pt x="2784" y="791"/>
                  </a:cubicBezTo>
                  <a:cubicBezTo>
                    <a:pt x="2425" y="1069"/>
                    <a:pt x="2012" y="1276"/>
                    <a:pt x="1581" y="1419"/>
                  </a:cubicBezTo>
                  <a:cubicBezTo>
                    <a:pt x="1069" y="1572"/>
                    <a:pt x="539" y="1689"/>
                    <a:pt x="0" y="1761"/>
                  </a:cubicBezTo>
                  <a:lnTo>
                    <a:pt x="422" y="3557"/>
                  </a:lnTo>
                  <a:cubicBezTo>
                    <a:pt x="1967" y="3458"/>
                    <a:pt x="3403" y="2757"/>
                    <a:pt x="4418" y="1599"/>
                  </a:cubicBezTo>
                  <a:cubicBezTo>
                    <a:pt x="4463" y="1545"/>
                    <a:pt x="4544" y="1446"/>
                    <a:pt x="4544" y="1375"/>
                  </a:cubicBezTo>
                  <a:cubicBezTo>
                    <a:pt x="4544" y="1339"/>
                    <a:pt x="4458" y="1258"/>
                    <a:pt x="4410" y="1258"/>
                  </a:cubicBezTo>
                  <a:cubicBezTo>
                    <a:pt x="4400" y="1258"/>
                    <a:pt x="4391" y="1261"/>
                    <a:pt x="4385" y="1270"/>
                  </a:cubicBezTo>
                  <a:lnTo>
                    <a:pt x="4385" y="1270"/>
                  </a:lnTo>
                  <a:cubicBezTo>
                    <a:pt x="4428" y="1190"/>
                    <a:pt x="4445" y="1094"/>
                    <a:pt x="4436" y="1006"/>
                  </a:cubicBezTo>
                  <a:cubicBezTo>
                    <a:pt x="4436" y="979"/>
                    <a:pt x="4427" y="962"/>
                    <a:pt x="4418" y="944"/>
                  </a:cubicBezTo>
                  <a:cubicBezTo>
                    <a:pt x="4400" y="908"/>
                    <a:pt x="4364" y="881"/>
                    <a:pt x="4319" y="881"/>
                  </a:cubicBezTo>
                  <a:cubicBezTo>
                    <a:pt x="4301" y="876"/>
                    <a:pt x="4281" y="874"/>
                    <a:pt x="4260" y="874"/>
                  </a:cubicBezTo>
                  <a:cubicBezTo>
                    <a:pt x="4238" y="874"/>
                    <a:pt x="4216" y="876"/>
                    <a:pt x="4194" y="881"/>
                  </a:cubicBezTo>
                  <a:cubicBezTo>
                    <a:pt x="4247" y="818"/>
                    <a:pt x="4301" y="710"/>
                    <a:pt x="4238" y="638"/>
                  </a:cubicBezTo>
                  <a:lnTo>
                    <a:pt x="4238" y="638"/>
                  </a:lnTo>
                  <a:cubicBezTo>
                    <a:pt x="4208" y="654"/>
                    <a:pt x="4178" y="661"/>
                    <a:pt x="4150" y="661"/>
                  </a:cubicBezTo>
                  <a:cubicBezTo>
                    <a:pt x="3989" y="661"/>
                    <a:pt x="3891" y="431"/>
                    <a:pt x="4059" y="324"/>
                  </a:cubicBezTo>
                  <a:cubicBezTo>
                    <a:pt x="4035" y="300"/>
                    <a:pt x="3935" y="268"/>
                    <a:pt x="3861" y="268"/>
                  </a:cubicBezTo>
                  <a:cubicBezTo>
                    <a:pt x="3823" y="268"/>
                    <a:pt x="3793" y="276"/>
                    <a:pt x="3781" y="297"/>
                  </a:cubicBezTo>
                  <a:cubicBezTo>
                    <a:pt x="3799" y="252"/>
                    <a:pt x="3816" y="207"/>
                    <a:pt x="3816" y="153"/>
                  </a:cubicBezTo>
                  <a:cubicBezTo>
                    <a:pt x="3825" y="117"/>
                    <a:pt x="3816" y="91"/>
                    <a:pt x="3807" y="64"/>
                  </a:cubicBezTo>
                  <a:cubicBezTo>
                    <a:pt x="3799" y="37"/>
                    <a:pt x="3772" y="10"/>
                    <a:pt x="37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326275" y="4478175"/>
              <a:ext cx="1031350" cy="664677"/>
            </a:xfrm>
            <a:custGeom>
              <a:avLst/>
              <a:gdLst/>
              <a:ahLst/>
              <a:cxnLst/>
              <a:rect l="l" t="t" r="r" b="b"/>
              <a:pathLst>
                <a:path w="9546" h="6152" extrusionOk="0">
                  <a:moveTo>
                    <a:pt x="1178" y="1"/>
                  </a:moveTo>
                  <a:cubicBezTo>
                    <a:pt x="742" y="1"/>
                    <a:pt x="494" y="228"/>
                    <a:pt x="332" y="621"/>
                  </a:cubicBezTo>
                  <a:cubicBezTo>
                    <a:pt x="422" y="2247"/>
                    <a:pt x="557" y="3881"/>
                    <a:pt x="781" y="5497"/>
                  </a:cubicBezTo>
                  <a:cubicBezTo>
                    <a:pt x="467" y="5650"/>
                    <a:pt x="198" y="5874"/>
                    <a:pt x="0" y="6144"/>
                  </a:cubicBezTo>
                  <a:cubicBezTo>
                    <a:pt x="150" y="6149"/>
                    <a:pt x="300" y="6152"/>
                    <a:pt x="450" y="6152"/>
                  </a:cubicBezTo>
                  <a:cubicBezTo>
                    <a:pt x="1270" y="6152"/>
                    <a:pt x="2087" y="6069"/>
                    <a:pt x="2892" y="5910"/>
                  </a:cubicBezTo>
                  <a:cubicBezTo>
                    <a:pt x="2963" y="5901"/>
                    <a:pt x="2847" y="2839"/>
                    <a:pt x="2847" y="2597"/>
                  </a:cubicBezTo>
                  <a:cubicBezTo>
                    <a:pt x="2847" y="2417"/>
                    <a:pt x="3691" y="2300"/>
                    <a:pt x="3807" y="2282"/>
                  </a:cubicBezTo>
                  <a:cubicBezTo>
                    <a:pt x="4299" y="2174"/>
                    <a:pt x="4799" y="2120"/>
                    <a:pt x="5306" y="2120"/>
                  </a:cubicBezTo>
                  <a:cubicBezTo>
                    <a:pt x="5345" y="2120"/>
                    <a:pt x="5385" y="2120"/>
                    <a:pt x="5424" y="2121"/>
                  </a:cubicBezTo>
                  <a:cubicBezTo>
                    <a:pt x="5478" y="2121"/>
                    <a:pt x="5522" y="2130"/>
                    <a:pt x="5567" y="2157"/>
                  </a:cubicBezTo>
                  <a:cubicBezTo>
                    <a:pt x="5603" y="2175"/>
                    <a:pt x="5630" y="2211"/>
                    <a:pt x="5657" y="2255"/>
                  </a:cubicBezTo>
                  <a:cubicBezTo>
                    <a:pt x="6241" y="3216"/>
                    <a:pt x="6456" y="4357"/>
                    <a:pt x="6771" y="5434"/>
                  </a:cubicBezTo>
                  <a:cubicBezTo>
                    <a:pt x="6776" y="5450"/>
                    <a:pt x="6852" y="5456"/>
                    <a:pt x="6961" y="5456"/>
                  </a:cubicBezTo>
                  <a:cubicBezTo>
                    <a:pt x="7221" y="5456"/>
                    <a:pt x="7664" y="5423"/>
                    <a:pt x="7740" y="5416"/>
                  </a:cubicBezTo>
                  <a:cubicBezTo>
                    <a:pt x="8108" y="5353"/>
                    <a:pt x="8486" y="5264"/>
                    <a:pt x="8845" y="5147"/>
                  </a:cubicBezTo>
                  <a:cubicBezTo>
                    <a:pt x="9105" y="5066"/>
                    <a:pt x="9375" y="4967"/>
                    <a:pt x="9545" y="4761"/>
                  </a:cubicBezTo>
                  <a:cubicBezTo>
                    <a:pt x="9343" y="4720"/>
                    <a:pt x="9141" y="4700"/>
                    <a:pt x="8939" y="4700"/>
                  </a:cubicBezTo>
                  <a:cubicBezTo>
                    <a:pt x="8872" y="4700"/>
                    <a:pt x="8804" y="4702"/>
                    <a:pt x="8737" y="4707"/>
                  </a:cubicBezTo>
                  <a:cubicBezTo>
                    <a:pt x="8396" y="3629"/>
                    <a:pt x="8126" y="2525"/>
                    <a:pt x="7938" y="1411"/>
                  </a:cubicBezTo>
                  <a:cubicBezTo>
                    <a:pt x="7857" y="962"/>
                    <a:pt x="7776" y="514"/>
                    <a:pt x="7704" y="65"/>
                  </a:cubicBezTo>
                  <a:cubicBezTo>
                    <a:pt x="6636" y="65"/>
                    <a:pt x="5576" y="74"/>
                    <a:pt x="4517" y="91"/>
                  </a:cubicBezTo>
                  <a:cubicBezTo>
                    <a:pt x="4010" y="104"/>
                    <a:pt x="3520" y="123"/>
                    <a:pt x="3033" y="123"/>
                  </a:cubicBezTo>
                  <a:cubicBezTo>
                    <a:pt x="2493" y="123"/>
                    <a:pt x="1958" y="100"/>
                    <a:pt x="1410" y="20"/>
                  </a:cubicBezTo>
                  <a:cubicBezTo>
                    <a:pt x="1327" y="7"/>
                    <a:pt x="1250" y="1"/>
                    <a:pt x="1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172812" y="3986366"/>
              <a:ext cx="994478" cy="644205"/>
            </a:xfrm>
            <a:custGeom>
              <a:avLst/>
              <a:gdLst/>
              <a:ahLst/>
              <a:cxnLst/>
              <a:rect l="l" t="t" r="r" b="b"/>
              <a:pathLst>
                <a:path w="9196" h="5957" extrusionOk="0">
                  <a:moveTo>
                    <a:pt x="8100" y="0"/>
                  </a:moveTo>
                  <a:lnTo>
                    <a:pt x="2874" y="790"/>
                  </a:lnTo>
                  <a:lnTo>
                    <a:pt x="1859" y="1024"/>
                  </a:lnTo>
                  <a:cubicBezTo>
                    <a:pt x="1024" y="1652"/>
                    <a:pt x="378" y="2505"/>
                    <a:pt x="0" y="3484"/>
                  </a:cubicBezTo>
                  <a:lnTo>
                    <a:pt x="1329" y="4400"/>
                  </a:lnTo>
                  <a:cubicBezTo>
                    <a:pt x="1428" y="4023"/>
                    <a:pt x="1545" y="3655"/>
                    <a:pt x="1671" y="3287"/>
                  </a:cubicBezTo>
                  <a:cubicBezTo>
                    <a:pt x="1698" y="4176"/>
                    <a:pt x="1733" y="5064"/>
                    <a:pt x="1787" y="5953"/>
                  </a:cubicBezTo>
                  <a:cubicBezTo>
                    <a:pt x="1908" y="5956"/>
                    <a:pt x="2028" y="5957"/>
                    <a:pt x="2148" y="5957"/>
                  </a:cubicBezTo>
                  <a:cubicBezTo>
                    <a:pt x="4522" y="5957"/>
                    <a:pt x="6871" y="5545"/>
                    <a:pt x="9195" y="5100"/>
                  </a:cubicBezTo>
                  <a:cubicBezTo>
                    <a:pt x="8908" y="3385"/>
                    <a:pt x="8639" y="1679"/>
                    <a:pt x="8100"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a:off x="1038061" y="3978579"/>
              <a:ext cx="266139" cy="268085"/>
            </a:xfrm>
            <a:custGeom>
              <a:avLst/>
              <a:gdLst/>
              <a:ahLst/>
              <a:cxnLst/>
              <a:rect l="l" t="t" r="r" b="b"/>
              <a:pathLst>
                <a:path w="2461" h="2479" extrusionOk="0">
                  <a:moveTo>
                    <a:pt x="1832" y="0"/>
                  </a:moveTo>
                  <a:cubicBezTo>
                    <a:pt x="1580" y="144"/>
                    <a:pt x="1311" y="270"/>
                    <a:pt x="1033" y="360"/>
                  </a:cubicBezTo>
                  <a:cubicBezTo>
                    <a:pt x="700" y="467"/>
                    <a:pt x="350" y="557"/>
                    <a:pt x="0" y="611"/>
                  </a:cubicBezTo>
                  <a:lnTo>
                    <a:pt x="162" y="2479"/>
                  </a:lnTo>
                  <a:cubicBezTo>
                    <a:pt x="970" y="2380"/>
                    <a:pt x="1760" y="2119"/>
                    <a:pt x="2460" y="1697"/>
                  </a:cubicBezTo>
                  <a:cubicBezTo>
                    <a:pt x="2380" y="1096"/>
                    <a:pt x="2164" y="512"/>
                    <a:pt x="1832"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a:off x="994700" y="4793407"/>
              <a:ext cx="368324" cy="274600"/>
            </a:xfrm>
            <a:custGeom>
              <a:avLst/>
              <a:gdLst/>
              <a:ahLst/>
              <a:cxnLst/>
              <a:rect l="l" t="t" r="r" b="b"/>
              <a:pathLst>
                <a:path w="3324" h="2478" extrusionOk="0">
                  <a:moveTo>
                    <a:pt x="2039" y="1"/>
                  </a:moveTo>
                  <a:lnTo>
                    <a:pt x="1922" y="19"/>
                  </a:lnTo>
                  <a:cubicBezTo>
                    <a:pt x="1276" y="162"/>
                    <a:pt x="629" y="333"/>
                    <a:pt x="1" y="540"/>
                  </a:cubicBezTo>
                  <a:cubicBezTo>
                    <a:pt x="216" y="1168"/>
                    <a:pt x="369" y="1824"/>
                    <a:pt x="549" y="2452"/>
                  </a:cubicBezTo>
                  <a:cubicBezTo>
                    <a:pt x="554" y="2471"/>
                    <a:pt x="633" y="2478"/>
                    <a:pt x="744" y="2478"/>
                  </a:cubicBezTo>
                  <a:cubicBezTo>
                    <a:pt x="1005" y="2478"/>
                    <a:pt x="1443" y="2441"/>
                    <a:pt x="1518" y="2434"/>
                  </a:cubicBezTo>
                  <a:cubicBezTo>
                    <a:pt x="1886" y="2371"/>
                    <a:pt x="2264" y="2282"/>
                    <a:pt x="2623" y="2165"/>
                  </a:cubicBezTo>
                  <a:cubicBezTo>
                    <a:pt x="2883" y="2093"/>
                    <a:pt x="3153" y="1994"/>
                    <a:pt x="3323" y="1788"/>
                  </a:cubicBezTo>
                  <a:cubicBezTo>
                    <a:pt x="3098" y="1743"/>
                    <a:pt x="2872" y="1723"/>
                    <a:pt x="2646" y="1723"/>
                  </a:cubicBezTo>
                  <a:cubicBezTo>
                    <a:pt x="2602" y="1723"/>
                    <a:pt x="2559" y="1723"/>
                    <a:pt x="2515" y="1725"/>
                  </a:cubicBezTo>
                  <a:cubicBezTo>
                    <a:pt x="2326" y="1159"/>
                    <a:pt x="2174" y="584"/>
                    <a:pt x="20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a:off x="378716" y="4832040"/>
              <a:ext cx="269059" cy="35146"/>
            </a:xfrm>
            <a:custGeom>
              <a:avLst/>
              <a:gdLst/>
              <a:ahLst/>
              <a:cxnLst/>
              <a:rect l="l" t="t" r="r" b="b"/>
              <a:pathLst>
                <a:path w="2488" h="325" extrusionOk="0">
                  <a:moveTo>
                    <a:pt x="2440" y="1"/>
                  </a:moveTo>
                  <a:cubicBezTo>
                    <a:pt x="2438" y="1"/>
                    <a:pt x="2436" y="1"/>
                    <a:pt x="2433" y="1"/>
                  </a:cubicBezTo>
                  <a:cubicBezTo>
                    <a:pt x="1634" y="46"/>
                    <a:pt x="844" y="118"/>
                    <a:pt x="63" y="226"/>
                  </a:cubicBezTo>
                  <a:cubicBezTo>
                    <a:pt x="0" y="235"/>
                    <a:pt x="0" y="324"/>
                    <a:pt x="63" y="324"/>
                  </a:cubicBezTo>
                  <a:lnTo>
                    <a:pt x="63" y="315"/>
                  </a:lnTo>
                  <a:cubicBezTo>
                    <a:pt x="844" y="217"/>
                    <a:pt x="1634" y="145"/>
                    <a:pt x="2433" y="100"/>
                  </a:cubicBezTo>
                  <a:cubicBezTo>
                    <a:pt x="2485" y="100"/>
                    <a:pt x="2487" y="1"/>
                    <a:pt x="24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970688" y="4749311"/>
              <a:ext cx="236832" cy="60776"/>
            </a:xfrm>
            <a:custGeom>
              <a:avLst/>
              <a:gdLst/>
              <a:ahLst/>
              <a:cxnLst/>
              <a:rect l="l" t="t" r="r" b="b"/>
              <a:pathLst>
                <a:path w="2190" h="562" extrusionOk="0">
                  <a:moveTo>
                    <a:pt x="2119" y="1"/>
                  </a:moveTo>
                  <a:cubicBezTo>
                    <a:pt x="2115" y="1"/>
                    <a:pt x="2110" y="1"/>
                    <a:pt x="2105" y="3"/>
                  </a:cubicBezTo>
                  <a:lnTo>
                    <a:pt x="57" y="470"/>
                  </a:lnTo>
                  <a:cubicBezTo>
                    <a:pt x="0" y="486"/>
                    <a:pt x="17" y="562"/>
                    <a:pt x="68" y="562"/>
                  </a:cubicBezTo>
                  <a:cubicBezTo>
                    <a:pt x="73" y="562"/>
                    <a:pt x="79" y="561"/>
                    <a:pt x="84" y="560"/>
                  </a:cubicBezTo>
                  <a:lnTo>
                    <a:pt x="2132" y="93"/>
                  </a:lnTo>
                  <a:cubicBezTo>
                    <a:pt x="2189" y="84"/>
                    <a:pt x="2171" y="1"/>
                    <a:pt x="2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a:off x="0" y="3507510"/>
              <a:ext cx="330267" cy="532926"/>
            </a:xfrm>
            <a:custGeom>
              <a:avLst/>
              <a:gdLst/>
              <a:ahLst/>
              <a:cxnLst/>
              <a:rect l="l" t="t" r="r" b="b"/>
              <a:pathLst>
                <a:path w="3054" h="4928" extrusionOk="0">
                  <a:moveTo>
                    <a:pt x="1861" y="0"/>
                  </a:moveTo>
                  <a:cubicBezTo>
                    <a:pt x="1843" y="0"/>
                    <a:pt x="1824" y="0"/>
                    <a:pt x="1805" y="1"/>
                  </a:cubicBezTo>
                  <a:cubicBezTo>
                    <a:pt x="1060" y="28"/>
                    <a:pt x="422" y="657"/>
                    <a:pt x="216" y="1384"/>
                  </a:cubicBezTo>
                  <a:cubicBezTo>
                    <a:pt x="0" y="2103"/>
                    <a:pt x="135" y="2875"/>
                    <a:pt x="377" y="3584"/>
                  </a:cubicBezTo>
                  <a:cubicBezTo>
                    <a:pt x="539" y="4024"/>
                    <a:pt x="754" y="4473"/>
                    <a:pt x="1150" y="4724"/>
                  </a:cubicBezTo>
                  <a:cubicBezTo>
                    <a:pt x="1363" y="4865"/>
                    <a:pt x="1609" y="4927"/>
                    <a:pt x="1859" y="4927"/>
                  </a:cubicBezTo>
                  <a:cubicBezTo>
                    <a:pt x="2218" y="4927"/>
                    <a:pt x="2586" y="4798"/>
                    <a:pt x="2883" y="4581"/>
                  </a:cubicBezTo>
                  <a:lnTo>
                    <a:pt x="3053" y="953"/>
                  </a:lnTo>
                  <a:cubicBezTo>
                    <a:pt x="2923" y="388"/>
                    <a:pt x="2422" y="0"/>
                    <a:pt x="18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a:off x="136909" y="3658477"/>
              <a:ext cx="183626" cy="283225"/>
            </a:xfrm>
            <a:custGeom>
              <a:avLst/>
              <a:gdLst/>
              <a:ahLst/>
              <a:cxnLst/>
              <a:rect l="l" t="t" r="r" b="b"/>
              <a:pathLst>
                <a:path w="1698" h="2619" extrusionOk="0">
                  <a:moveTo>
                    <a:pt x="834" y="1"/>
                  </a:moveTo>
                  <a:cubicBezTo>
                    <a:pt x="532" y="1"/>
                    <a:pt x="230" y="168"/>
                    <a:pt x="108" y="518"/>
                  </a:cubicBezTo>
                  <a:cubicBezTo>
                    <a:pt x="9" y="796"/>
                    <a:pt x="0" y="1093"/>
                    <a:pt x="81" y="1380"/>
                  </a:cubicBezTo>
                  <a:cubicBezTo>
                    <a:pt x="126" y="1640"/>
                    <a:pt x="234" y="1901"/>
                    <a:pt x="395" y="2116"/>
                  </a:cubicBezTo>
                  <a:cubicBezTo>
                    <a:pt x="654" y="2434"/>
                    <a:pt x="1041" y="2618"/>
                    <a:pt x="1440" y="2618"/>
                  </a:cubicBezTo>
                  <a:cubicBezTo>
                    <a:pt x="1525" y="2618"/>
                    <a:pt x="1612" y="2610"/>
                    <a:pt x="1697" y="2592"/>
                  </a:cubicBezTo>
                  <a:lnTo>
                    <a:pt x="1599" y="626"/>
                  </a:lnTo>
                  <a:cubicBezTo>
                    <a:pt x="1517" y="216"/>
                    <a:pt x="1176" y="1"/>
                    <a:pt x="8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a:off x="978799" y="3421537"/>
              <a:ext cx="368117" cy="547309"/>
            </a:xfrm>
            <a:custGeom>
              <a:avLst/>
              <a:gdLst/>
              <a:ahLst/>
              <a:cxnLst/>
              <a:rect l="l" t="t" r="r" b="b"/>
              <a:pathLst>
                <a:path w="3404" h="5061" extrusionOk="0">
                  <a:moveTo>
                    <a:pt x="1317" y="1"/>
                  </a:moveTo>
                  <a:cubicBezTo>
                    <a:pt x="1270" y="1"/>
                    <a:pt x="1223" y="3"/>
                    <a:pt x="1177" y="6"/>
                  </a:cubicBezTo>
                  <a:cubicBezTo>
                    <a:pt x="611" y="78"/>
                    <a:pt x="90" y="509"/>
                    <a:pt x="0" y="1075"/>
                  </a:cubicBezTo>
                  <a:lnTo>
                    <a:pt x="512" y="5035"/>
                  </a:lnTo>
                  <a:cubicBezTo>
                    <a:pt x="642" y="5052"/>
                    <a:pt x="771" y="5060"/>
                    <a:pt x="898" y="5060"/>
                  </a:cubicBezTo>
                  <a:cubicBezTo>
                    <a:pt x="1829" y="5060"/>
                    <a:pt x="2646" y="4597"/>
                    <a:pt x="3017" y="3688"/>
                  </a:cubicBezTo>
                  <a:cubicBezTo>
                    <a:pt x="3403" y="2754"/>
                    <a:pt x="3359" y="1443"/>
                    <a:pt x="2685" y="644"/>
                  </a:cubicBezTo>
                  <a:cubicBezTo>
                    <a:pt x="2347" y="231"/>
                    <a:pt x="1842" y="1"/>
                    <a:pt x="13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a:off x="1024435" y="3599432"/>
              <a:ext cx="205903" cy="304421"/>
            </a:xfrm>
            <a:custGeom>
              <a:avLst/>
              <a:gdLst/>
              <a:ahLst/>
              <a:cxnLst/>
              <a:rect l="l" t="t" r="r" b="b"/>
              <a:pathLst>
                <a:path w="1904" h="2815" extrusionOk="0">
                  <a:moveTo>
                    <a:pt x="663" y="0"/>
                  </a:moveTo>
                  <a:cubicBezTo>
                    <a:pt x="356" y="0"/>
                    <a:pt x="68" y="214"/>
                    <a:pt x="0" y="543"/>
                  </a:cubicBezTo>
                  <a:lnTo>
                    <a:pt x="261" y="2815"/>
                  </a:lnTo>
                  <a:cubicBezTo>
                    <a:pt x="1338" y="2617"/>
                    <a:pt x="1904" y="1405"/>
                    <a:pt x="1347" y="462"/>
                  </a:cubicBezTo>
                  <a:cubicBezTo>
                    <a:pt x="1257" y="292"/>
                    <a:pt x="1132" y="166"/>
                    <a:pt x="970" y="76"/>
                  </a:cubicBezTo>
                  <a:cubicBezTo>
                    <a:pt x="871" y="24"/>
                    <a:pt x="766" y="0"/>
                    <a:pt x="6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276737" y="3420456"/>
              <a:ext cx="841024" cy="733531"/>
            </a:xfrm>
            <a:custGeom>
              <a:avLst/>
              <a:gdLst/>
              <a:ahLst/>
              <a:cxnLst/>
              <a:rect l="l" t="t" r="r" b="b"/>
              <a:pathLst>
                <a:path w="7777" h="6783" extrusionOk="0">
                  <a:moveTo>
                    <a:pt x="4336" y="1"/>
                  </a:moveTo>
                  <a:cubicBezTo>
                    <a:pt x="3761" y="1"/>
                    <a:pt x="3171" y="97"/>
                    <a:pt x="2658" y="178"/>
                  </a:cubicBezTo>
                  <a:cubicBezTo>
                    <a:pt x="1805" y="313"/>
                    <a:pt x="925" y="591"/>
                    <a:pt x="431" y="1336"/>
                  </a:cubicBezTo>
                  <a:cubicBezTo>
                    <a:pt x="27" y="1947"/>
                    <a:pt x="0" y="2719"/>
                    <a:pt x="54" y="3419"/>
                  </a:cubicBezTo>
                  <a:cubicBezTo>
                    <a:pt x="126" y="4210"/>
                    <a:pt x="81" y="4946"/>
                    <a:pt x="440" y="5682"/>
                  </a:cubicBezTo>
                  <a:cubicBezTo>
                    <a:pt x="737" y="6293"/>
                    <a:pt x="1132" y="6580"/>
                    <a:pt x="1796" y="6679"/>
                  </a:cubicBezTo>
                  <a:cubicBezTo>
                    <a:pt x="2188" y="6751"/>
                    <a:pt x="2591" y="6783"/>
                    <a:pt x="2992" y="6783"/>
                  </a:cubicBezTo>
                  <a:cubicBezTo>
                    <a:pt x="3087" y="6783"/>
                    <a:pt x="3183" y="6781"/>
                    <a:pt x="3278" y="6778"/>
                  </a:cubicBezTo>
                  <a:lnTo>
                    <a:pt x="3538" y="6760"/>
                  </a:lnTo>
                  <a:cubicBezTo>
                    <a:pt x="4319" y="6697"/>
                    <a:pt x="5083" y="6535"/>
                    <a:pt x="5810" y="6275"/>
                  </a:cubicBezTo>
                  <a:cubicBezTo>
                    <a:pt x="6142" y="6140"/>
                    <a:pt x="6582" y="6050"/>
                    <a:pt x="6842" y="5790"/>
                  </a:cubicBezTo>
                  <a:cubicBezTo>
                    <a:pt x="7776" y="4874"/>
                    <a:pt x="7336" y="3608"/>
                    <a:pt x="7166" y="2494"/>
                  </a:cubicBezTo>
                  <a:cubicBezTo>
                    <a:pt x="7040" y="1677"/>
                    <a:pt x="6717" y="1049"/>
                    <a:pt x="6079" y="519"/>
                  </a:cubicBezTo>
                  <a:cubicBezTo>
                    <a:pt x="5601" y="121"/>
                    <a:pt x="4977" y="1"/>
                    <a:pt x="4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a:off x="448576" y="3720227"/>
              <a:ext cx="122417" cy="108251"/>
            </a:xfrm>
            <a:custGeom>
              <a:avLst/>
              <a:gdLst/>
              <a:ahLst/>
              <a:cxnLst/>
              <a:rect l="l" t="t" r="r" b="b"/>
              <a:pathLst>
                <a:path w="1132" h="1001" extrusionOk="0">
                  <a:moveTo>
                    <a:pt x="1052" y="0"/>
                  </a:moveTo>
                  <a:cubicBezTo>
                    <a:pt x="1052" y="0"/>
                    <a:pt x="1051" y="1"/>
                    <a:pt x="1051" y="1"/>
                  </a:cubicBezTo>
                  <a:cubicBezTo>
                    <a:pt x="1033" y="1"/>
                    <a:pt x="1069" y="118"/>
                    <a:pt x="1051" y="315"/>
                  </a:cubicBezTo>
                  <a:cubicBezTo>
                    <a:pt x="1033" y="423"/>
                    <a:pt x="1006" y="540"/>
                    <a:pt x="961" y="638"/>
                  </a:cubicBezTo>
                  <a:cubicBezTo>
                    <a:pt x="943" y="665"/>
                    <a:pt x="925" y="692"/>
                    <a:pt x="907" y="719"/>
                  </a:cubicBezTo>
                  <a:cubicBezTo>
                    <a:pt x="890" y="746"/>
                    <a:pt x="872" y="764"/>
                    <a:pt x="845" y="791"/>
                  </a:cubicBezTo>
                  <a:cubicBezTo>
                    <a:pt x="800" y="836"/>
                    <a:pt x="737" y="863"/>
                    <a:pt x="674" y="881"/>
                  </a:cubicBezTo>
                  <a:cubicBezTo>
                    <a:pt x="656" y="883"/>
                    <a:pt x="637" y="885"/>
                    <a:pt x="619" y="885"/>
                  </a:cubicBezTo>
                  <a:cubicBezTo>
                    <a:pt x="512" y="885"/>
                    <a:pt x="410" y="841"/>
                    <a:pt x="333" y="764"/>
                  </a:cubicBezTo>
                  <a:cubicBezTo>
                    <a:pt x="252" y="683"/>
                    <a:pt x="189" y="593"/>
                    <a:pt x="144" y="486"/>
                  </a:cubicBezTo>
                  <a:cubicBezTo>
                    <a:pt x="63" y="315"/>
                    <a:pt x="63" y="189"/>
                    <a:pt x="45" y="189"/>
                  </a:cubicBezTo>
                  <a:cubicBezTo>
                    <a:pt x="28" y="189"/>
                    <a:pt x="1" y="315"/>
                    <a:pt x="72" y="522"/>
                  </a:cubicBezTo>
                  <a:cubicBezTo>
                    <a:pt x="108" y="638"/>
                    <a:pt x="171" y="755"/>
                    <a:pt x="261" y="845"/>
                  </a:cubicBezTo>
                  <a:cubicBezTo>
                    <a:pt x="315" y="899"/>
                    <a:pt x="378" y="944"/>
                    <a:pt x="450" y="971"/>
                  </a:cubicBezTo>
                  <a:cubicBezTo>
                    <a:pt x="497" y="992"/>
                    <a:pt x="547" y="1000"/>
                    <a:pt x="597" y="1000"/>
                  </a:cubicBezTo>
                  <a:cubicBezTo>
                    <a:pt x="632" y="1000"/>
                    <a:pt x="667" y="996"/>
                    <a:pt x="701" y="989"/>
                  </a:cubicBezTo>
                  <a:cubicBezTo>
                    <a:pt x="782" y="980"/>
                    <a:pt x="863" y="944"/>
                    <a:pt x="925" y="881"/>
                  </a:cubicBezTo>
                  <a:cubicBezTo>
                    <a:pt x="952" y="854"/>
                    <a:pt x="979" y="818"/>
                    <a:pt x="997" y="791"/>
                  </a:cubicBezTo>
                  <a:cubicBezTo>
                    <a:pt x="1024" y="755"/>
                    <a:pt x="1042" y="728"/>
                    <a:pt x="1051" y="692"/>
                  </a:cubicBezTo>
                  <a:cubicBezTo>
                    <a:pt x="1105" y="576"/>
                    <a:pt x="1132" y="459"/>
                    <a:pt x="1132" y="333"/>
                  </a:cubicBezTo>
                  <a:cubicBezTo>
                    <a:pt x="1123" y="117"/>
                    <a:pt x="1065" y="0"/>
                    <a:pt x="10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a:off x="817558" y="3642472"/>
              <a:ext cx="117659" cy="105439"/>
            </a:xfrm>
            <a:custGeom>
              <a:avLst/>
              <a:gdLst/>
              <a:ahLst/>
              <a:cxnLst/>
              <a:rect l="l" t="t" r="r" b="b"/>
              <a:pathLst>
                <a:path w="1088" h="975" extrusionOk="0">
                  <a:moveTo>
                    <a:pt x="981" y="1"/>
                  </a:moveTo>
                  <a:cubicBezTo>
                    <a:pt x="980" y="1"/>
                    <a:pt x="980" y="1"/>
                    <a:pt x="979" y="1"/>
                  </a:cubicBezTo>
                  <a:cubicBezTo>
                    <a:pt x="979" y="100"/>
                    <a:pt x="988" y="199"/>
                    <a:pt x="997" y="298"/>
                  </a:cubicBezTo>
                  <a:cubicBezTo>
                    <a:pt x="997" y="406"/>
                    <a:pt x="979" y="504"/>
                    <a:pt x="935" y="603"/>
                  </a:cubicBezTo>
                  <a:cubicBezTo>
                    <a:pt x="881" y="711"/>
                    <a:pt x="791" y="801"/>
                    <a:pt x="674" y="846"/>
                  </a:cubicBezTo>
                  <a:cubicBezTo>
                    <a:pt x="639" y="856"/>
                    <a:pt x="604" y="861"/>
                    <a:pt x="568" y="861"/>
                  </a:cubicBezTo>
                  <a:cubicBezTo>
                    <a:pt x="486" y="861"/>
                    <a:pt x="405" y="833"/>
                    <a:pt x="342" y="783"/>
                  </a:cubicBezTo>
                  <a:cubicBezTo>
                    <a:pt x="252" y="720"/>
                    <a:pt x="189" y="639"/>
                    <a:pt x="144" y="540"/>
                  </a:cubicBezTo>
                  <a:cubicBezTo>
                    <a:pt x="108" y="441"/>
                    <a:pt x="64" y="352"/>
                    <a:pt x="10" y="262"/>
                  </a:cubicBezTo>
                  <a:lnTo>
                    <a:pt x="10" y="262"/>
                  </a:lnTo>
                  <a:cubicBezTo>
                    <a:pt x="1" y="262"/>
                    <a:pt x="1" y="388"/>
                    <a:pt x="73" y="576"/>
                  </a:cubicBezTo>
                  <a:cubicBezTo>
                    <a:pt x="108" y="684"/>
                    <a:pt x="180" y="783"/>
                    <a:pt x="279" y="864"/>
                  </a:cubicBezTo>
                  <a:cubicBezTo>
                    <a:pt x="333" y="908"/>
                    <a:pt x="396" y="944"/>
                    <a:pt x="468" y="962"/>
                  </a:cubicBezTo>
                  <a:cubicBezTo>
                    <a:pt x="504" y="970"/>
                    <a:pt x="540" y="975"/>
                    <a:pt x="577" y="975"/>
                  </a:cubicBezTo>
                  <a:cubicBezTo>
                    <a:pt x="621" y="975"/>
                    <a:pt x="666" y="968"/>
                    <a:pt x="710" y="953"/>
                  </a:cubicBezTo>
                  <a:cubicBezTo>
                    <a:pt x="854" y="899"/>
                    <a:pt x="970" y="783"/>
                    <a:pt x="1033" y="648"/>
                  </a:cubicBezTo>
                  <a:cubicBezTo>
                    <a:pt x="1078" y="531"/>
                    <a:pt x="1087" y="415"/>
                    <a:pt x="1078" y="298"/>
                  </a:cubicBezTo>
                  <a:cubicBezTo>
                    <a:pt x="1052" y="108"/>
                    <a:pt x="993" y="1"/>
                    <a:pt x="9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a:off x="452469" y="3859839"/>
              <a:ext cx="122417" cy="88569"/>
            </a:xfrm>
            <a:custGeom>
              <a:avLst/>
              <a:gdLst/>
              <a:ahLst/>
              <a:cxnLst/>
              <a:rect l="l" t="t" r="r" b="b"/>
              <a:pathLst>
                <a:path w="1132" h="819" extrusionOk="0">
                  <a:moveTo>
                    <a:pt x="674" y="1"/>
                  </a:moveTo>
                  <a:cubicBezTo>
                    <a:pt x="527" y="1"/>
                    <a:pt x="375" y="45"/>
                    <a:pt x="270" y="111"/>
                  </a:cubicBezTo>
                  <a:cubicBezTo>
                    <a:pt x="90" y="227"/>
                    <a:pt x="0" y="497"/>
                    <a:pt x="117" y="667"/>
                  </a:cubicBezTo>
                  <a:cubicBezTo>
                    <a:pt x="180" y="748"/>
                    <a:pt x="279" y="802"/>
                    <a:pt x="378" y="811"/>
                  </a:cubicBezTo>
                  <a:cubicBezTo>
                    <a:pt x="404" y="816"/>
                    <a:pt x="432" y="818"/>
                    <a:pt x="462" y="818"/>
                  </a:cubicBezTo>
                  <a:cubicBezTo>
                    <a:pt x="707" y="818"/>
                    <a:pt x="1050" y="658"/>
                    <a:pt x="1114" y="434"/>
                  </a:cubicBezTo>
                  <a:cubicBezTo>
                    <a:pt x="1132" y="344"/>
                    <a:pt x="1114" y="245"/>
                    <a:pt x="1060" y="173"/>
                  </a:cubicBezTo>
                  <a:cubicBezTo>
                    <a:pt x="977" y="49"/>
                    <a:pt x="829" y="1"/>
                    <a:pt x="674"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a:off x="889581" y="3771595"/>
              <a:ext cx="128149" cy="77214"/>
            </a:xfrm>
            <a:custGeom>
              <a:avLst/>
              <a:gdLst/>
              <a:ahLst/>
              <a:cxnLst/>
              <a:rect l="l" t="t" r="r" b="b"/>
              <a:pathLst>
                <a:path w="1185" h="714" extrusionOk="0">
                  <a:moveTo>
                    <a:pt x="614" y="0"/>
                  </a:moveTo>
                  <a:cubicBezTo>
                    <a:pt x="356" y="0"/>
                    <a:pt x="0" y="160"/>
                    <a:pt x="17" y="442"/>
                  </a:cubicBezTo>
                  <a:cubicBezTo>
                    <a:pt x="26" y="532"/>
                    <a:pt x="89" y="612"/>
                    <a:pt x="170" y="657"/>
                  </a:cubicBezTo>
                  <a:cubicBezTo>
                    <a:pt x="237" y="695"/>
                    <a:pt x="311" y="713"/>
                    <a:pt x="385" y="713"/>
                  </a:cubicBezTo>
                  <a:cubicBezTo>
                    <a:pt x="400" y="713"/>
                    <a:pt x="415" y="713"/>
                    <a:pt x="430" y="711"/>
                  </a:cubicBezTo>
                  <a:cubicBezTo>
                    <a:pt x="601" y="711"/>
                    <a:pt x="762" y="657"/>
                    <a:pt x="897" y="558"/>
                  </a:cubicBezTo>
                  <a:cubicBezTo>
                    <a:pt x="1184" y="361"/>
                    <a:pt x="906" y="11"/>
                    <a:pt x="655" y="2"/>
                  </a:cubicBezTo>
                  <a:cubicBezTo>
                    <a:pt x="642" y="1"/>
                    <a:pt x="628" y="0"/>
                    <a:pt x="614"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a:off x="473881" y="3043471"/>
              <a:ext cx="377742" cy="468149"/>
            </a:xfrm>
            <a:custGeom>
              <a:avLst/>
              <a:gdLst/>
              <a:ahLst/>
              <a:cxnLst/>
              <a:rect l="l" t="t" r="r" b="b"/>
              <a:pathLst>
                <a:path w="3493" h="4329" extrusionOk="0">
                  <a:moveTo>
                    <a:pt x="1365" y="0"/>
                  </a:moveTo>
                  <a:cubicBezTo>
                    <a:pt x="826" y="1329"/>
                    <a:pt x="422" y="2703"/>
                    <a:pt x="36" y="4086"/>
                  </a:cubicBezTo>
                  <a:cubicBezTo>
                    <a:pt x="0" y="4194"/>
                    <a:pt x="889" y="4292"/>
                    <a:pt x="988" y="4301"/>
                  </a:cubicBezTo>
                  <a:cubicBezTo>
                    <a:pt x="1158" y="4319"/>
                    <a:pt x="1326" y="4328"/>
                    <a:pt x="1491" y="4328"/>
                  </a:cubicBezTo>
                  <a:cubicBezTo>
                    <a:pt x="2161" y="4328"/>
                    <a:pt x="2789" y="4175"/>
                    <a:pt x="3394" y="3807"/>
                  </a:cubicBezTo>
                  <a:cubicBezTo>
                    <a:pt x="3493" y="3745"/>
                    <a:pt x="2676" y="2218"/>
                    <a:pt x="2613" y="2110"/>
                  </a:cubicBezTo>
                  <a:cubicBezTo>
                    <a:pt x="2227" y="1392"/>
                    <a:pt x="1805" y="683"/>
                    <a:pt x="1365"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a:off x="441763" y="3764457"/>
              <a:ext cx="441978" cy="522653"/>
            </a:xfrm>
            <a:custGeom>
              <a:avLst/>
              <a:gdLst/>
              <a:ahLst/>
              <a:cxnLst/>
              <a:rect l="l" t="t" r="r" b="b"/>
              <a:pathLst>
                <a:path w="4087" h="4833" extrusionOk="0">
                  <a:moveTo>
                    <a:pt x="3126" y="0"/>
                  </a:moveTo>
                  <a:cubicBezTo>
                    <a:pt x="3060" y="0"/>
                    <a:pt x="2995" y="5"/>
                    <a:pt x="2928" y="14"/>
                  </a:cubicBezTo>
                  <a:cubicBezTo>
                    <a:pt x="2578" y="50"/>
                    <a:pt x="2219" y="122"/>
                    <a:pt x="1922" y="310"/>
                  </a:cubicBezTo>
                  <a:cubicBezTo>
                    <a:pt x="1743" y="418"/>
                    <a:pt x="1599" y="580"/>
                    <a:pt x="1500" y="768"/>
                  </a:cubicBezTo>
                  <a:cubicBezTo>
                    <a:pt x="1446" y="894"/>
                    <a:pt x="1428" y="1038"/>
                    <a:pt x="1455" y="1172"/>
                  </a:cubicBezTo>
                  <a:cubicBezTo>
                    <a:pt x="1554" y="1576"/>
                    <a:pt x="1617" y="1935"/>
                    <a:pt x="1509" y="2357"/>
                  </a:cubicBezTo>
                  <a:cubicBezTo>
                    <a:pt x="1393" y="2762"/>
                    <a:pt x="1204" y="3148"/>
                    <a:pt x="935" y="3480"/>
                  </a:cubicBezTo>
                  <a:cubicBezTo>
                    <a:pt x="864" y="3559"/>
                    <a:pt x="56" y="4307"/>
                    <a:pt x="3" y="4307"/>
                  </a:cubicBezTo>
                  <a:cubicBezTo>
                    <a:pt x="2" y="4307"/>
                    <a:pt x="1" y="4307"/>
                    <a:pt x="1" y="4306"/>
                  </a:cubicBezTo>
                  <a:lnTo>
                    <a:pt x="1" y="4306"/>
                  </a:lnTo>
                  <a:lnTo>
                    <a:pt x="162" y="4719"/>
                  </a:lnTo>
                  <a:cubicBezTo>
                    <a:pt x="180" y="4764"/>
                    <a:pt x="207" y="4809"/>
                    <a:pt x="252" y="4827"/>
                  </a:cubicBezTo>
                  <a:cubicBezTo>
                    <a:pt x="267" y="4830"/>
                    <a:pt x="283" y="4833"/>
                    <a:pt x="300" y="4833"/>
                  </a:cubicBezTo>
                  <a:cubicBezTo>
                    <a:pt x="324" y="4833"/>
                    <a:pt x="348" y="4828"/>
                    <a:pt x="369" y="4818"/>
                  </a:cubicBezTo>
                  <a:cubicBezTo>
                    <a:pt x="1644" y="4333"/>
                    <a:pt x="3323" y="3875"/>
                    <a:pt x="3826" y="2438"/>
                  </a:cubicBezTo>
                  <a:cubicBezTo>
                    <a:pt x="3997" y="1944"/>
                    <a:pt x="4086" y="1226"/>
                    <a:pt x="3961" y="723"/>
                  </a:cubicBezTo>
                  <a:cubicBezTo>
                    <a:pt x="3880" y="400"/>
                    <a:pt x="3646" y="86"/>
                    <a:pt x="3323" y="14"/>
                  </a:cubicBezTo>
                  <a:cubicBezTo>
                    <a:pt x="3256" y="5"/>
                    <a:pt x="3191" y="0"/>
                    <a:pt x="31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a:off x="541795" y="3360004"/>
              <a:ext cx="279765" cy="151616"/>
            </a:xfrm>
            <a:custGeom>
              <a:avLst/>
              <a:gdLst/>
              <a:ahLst/>
              <a:cxnLst/>
              <a:rect l="l" t="t" r="r" b="b"/>
              <a:pathLst>
                <a:path w="2587" h="1402" extrusionOk="0">
                  <a:moveTo>
                    <a:pt x="2416" y="1"/>
                  </a:moveTo>
                  <a:cubicBezTo>
                    <a:pt x="1671" y="539"/>
                    <a:pt x="854" y="979"/>
                    <a:pt x="1" y="1329"/>
                  </a:cubicBezTo>
                  <a:cubicBezTo>
                    <a:pt x="171" y="1356"/>
                    <a:pt x="324" y="1374"/>
                    <a:pt x="360" y="1374"/>
                  </a:cubicBezTo>
                  <a:cubicBezTo>
                    <a:pt x="512" y="1392"/>
                    <a:pt x="656" y="1401"/>
                    <a:pt x="800" y="1401"/>
                  </a:cubicBezTo>
                  <a:cubicBezTo>
                    <a:pt x="1428" y="1105"/>
                    <a:pt x="2021" y="755"/>
                    <a:pt x="2587" y="360"/>
                  </a:cubicBezTo>
                  <a:cubicBezTo>
                    <a:pt x="2542" y="243"/>
                    <a:pt x="2479" y="126"/>
                    <a:pt x="24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a:off x="480586" y="3273598"/>
              <a:ext cx="298257" cy="201145"/>
            </a:xfrm>
            <a:custGeom>
              <a:avLst/>
              <a:gdLst/>
              <a:ahLst/>
              <a:cxnLst/>
              <a:rect l="l" t="t" r="r" b="b"/>
              <a:pathLst>
                <a:path w="2758" h="1860" extrusionOk="0">
                  <a:moveTo>
                    <a:pt x="2578" y="0"/>
                  </a:moveTo>
                  <a:cubicBezTo>
                    <a:pt x="1824" y="557"/>
                    <a:pt x="1007" y="1015"/>
                    <a:pt x="136" y="1383"/>
                  </a:cubicBezTo>
                  <a:cubicBezTo>
                    <a:pt x="91" y="1536"/>
                    <a:pt x="46" y="1697"/>
                    <a:pt x="1" y="1859"/>
                  </a:cubicBezTo>
                  <a:cubicBezTo>
                    <a:pt x="980" y="1473"/>
                    <a:pt x="1905" y="961"/>
                    <a:pt x="2758" y="342"/>
                  </a:cubicBezTo>
                  <a:cubicBezTo>
                    <a:pt x="2668" y="180"/>
                    <a:pt x="2605" y="45"/>
                    <a:pt x="25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a:off x="516597" y="3181353"/>
              <a:ext cx="210770" cy="167080"/>
            </a:xfrm>
            <a:custGeom>
              <a:avLst/>
              <a:gdLst/>
              <a:ahLst/>
              <a:cxnLst/>
              <a:rect l="l" t="t" r="r" b="b"/>
              <a:pathLst>
                <a:path w="1949" h="1545" extrusionOk="0">
                  <a:moveTo>
                    <a:pt x="1751" y="0"/>
                  </a:moveTo>
                  <a:cubicBezTo>
                    <a:pt x="1257" y="395"/>
                    <a:pt x="718" y="737"/>
                    <a:pt x="162" y="1042"/>
                  </a:cubicBezTo>
                  <a:cubicBezTo>
                    <a:pt x="108" y="1204"/>
                    <a:pt x="54" y="1374"/>
                    <a:pt x="0" y="1545"/>
                  </a:cubicBezTo>
                  <a:cubicBezTo>
                    <a:pt x="692" y="1213"/>
                    <a:pt x="1347" y="808"/>
                    <a:pt x="1949" y="342"/>
                  </a:cubicBezTo>
                  <a:cubicBezTo>
                    <a:pt x="1886" y="225"/>
                    <a:pt x="1823" y="117"/>
                    <a:pt x="17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a:off x="559314" y="3096893"/>
              <a:ext cx="118524" cy="117551"/>
            </a:xfrm>
            <a:custGeom>
              <a:avLst/>
              <a:gdLst/>
              <a:ahLst/>
              <a:cxnLst/>
              <a:rect l="l" t="t" r="r" b="b"/>
              <a:pathLst>
                <a:path w="1096" h="1087" extrusionOk="0">
                  <a:moveTo>
                    <a:pt x="889" y="0"/>
                  </a:moveTo>
                  <a:cubicBezTo>
                    <a:pt x="665" y="171"/>
                    <a:pt x="431" y="341"/>
                    <a:pt x="198" y="494"/>
                  </a:cubicBezTo>
                  <a:cubicBezTo>
                    <a:pt x="126" y="692"/>
                    <a:pt x="63" y="889"/>
                    <a:pt x="0" y="1087"/>
                  </a:cubicBezTo>
                  <a:cubicBezTo>
                    <a:pt x="377" y="853"/>
                    <a:pt x="745" y="602"/>
                    <a:pt x="1096" y="332"/>
                  </a:cubicBezTo>
                  <a:cubicBezTo>
                    <a:pt x="1024" y="225"/>
                    <a:pt x="952" y="108"/>
                    <a:pt x="8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4" name="Google Shape;364;p3"/>
            <p:cNvGrpSpPr/>
            <p:nvPr/>
          </p:nvGrpSpPr>
          <p:grpSpPr>
            <a:xfrm>
              <a:off x="490319" y="3881359"/>
              <a:ext cx="347786" cy="363467"/>
              <a:chOff x="490319" y="3881359"/>
              <a:chExt cx="347786" cy="363467"/>
            </a:xfrm>
          </p:grpSpPr>
          <p:sp>
            <p:nvSpPr>
              <p:cNvPr id="365" name="Google Shape;365;p3"/>
              <p:cNvSpPr/>
              <p:nvPr/>
            </p:nvSpPr>
            <p:spPr>
              <a:xfrm>
                <a:off x="539848" y="4154311"/>
                <a:ext cx="43798" cy="71050"/>
              </a:xfrm>
              <a:custGeom>
                <a:avLst/>
                <a:gdLst/>
                <a:ahLst/>
                <a:cxnLst/>
                <a:rect l="l" t="t" r="r" b="b"/>
                <a:pathLst>
                  <a:path w="405" h="657" extrusionOk="0">
                    <a:moveTo>
                      <a:pt x="28" y="1"/>
                    </a:moveTo>
                    <a:lnTo>
                      <a:pt x="28" y="1"/>
                    </a:lnTo>
                    <a:cubicBezTo>
                      <a:pt x="1" y="279"/>
                      <a:pt x="153" y="539"/>
                      <a:pt x="405" y="656"/>
                    </a:cubicBezTo>
                    <a:cubicBezTo>
                      <a:pt x="315" y="557"/>
                      <a:pt x="234" y="468"/>
                      <a:pt x="162" y="360"/>
                    </a:cubicBezTo>
                    <a:cubicBezTo>
                      <a:pt x="108" y="243"/>
                      <a:pt x="63" y="126"/>
                      <a:pt x="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a:off x="521464" y="4179616"/>
                <a:ext cx="30172" cy="56450"/>
              </a:xfrm>
              <a:custGeom>
                <a:avLst/>
                <a:gdLst/>
                <a:ahLst/>
                <a:cxnLst/>
                <a:rect l="l" t="t" r="r" b="b"/>
                <a:pathLst>
                  <a:path w="279" h="522" extrusionOk="0">
                    <a:moveTo>
                      <a:pt x="18" y="0"/>
                    </a:moveTo>
                    <a:cubicBezTo>
                      <a:pt x="0" y="108"/>
                      <a:pt x="18" y="207"/>
                      <a:pt x="72" y="296"/>
                    </a:cubicBezTo>
                    <a:cubicBezTo>
                      <a:pt x="149" y="441"/>
                      <a:pt x="250" y="522"/>
                      <a:pt x="267" y="522"/>
                    </a:cubicBezTo>
                    <a:cubicBezTo>
                      <a:pt x="268" y="522"/>
                      <a:pt x="269" y="521"/>
                      <a:pt x="269" y="521"/>
                    </a:cubicBezTo>
                    <a:cubicBezTo>
                      <a:pt x="278" y="512"/>
                      <a:pt x="198" y="413"/>
                      <a:pt x="126" y="269"/>
                    </a:cubicBezTo>
                    <a:cubicBezTo>
                      <a:pt x="54" y="135"/>
                      <a:pt x="36" y="0"/>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a:off x="634040" y="3881359"/>
                <a:ext cx="204065" cy="57856"/>
              </a:xfrm>
              <a:custGeom>
                <a:avLst/>
                <a:gdLst/>
                <a:ahLst/>
                <a:cxnLst/>
                <a:rect l="l" t="t" r="r" b="b"/>
                <a:pathLst>
                  <a:path w="1887" h="535" extrusionOk="0">
                    <a:moveTo>
                      <a:pt x="1885" y="1"/>
                    </a:moveTo>
                    <a:cubicBezTo>
                      <a:pt x="1876" y="1"/>
                      <a:pt x="1788" y="69"/>
                      <a:pt x="1644" y="154"/>
                    </a:cubicBezTo>
                    <a:cubicBezTo>
                      <a:pt x="1437" y="271"/>
                      <a:pt x="1222" y="361"/>
                      <a:pt x="997" y="405"/>
                    </a:cubicBezTo>
                    <a:cubicBezTo>
                      <a:pt x="764" y="450"/>
                      <a:pt x="530" y="486"/>
                      <a:pt x="297" y="495"/>
                    </a:cubicBezTo>
                    <a:cubicBezTo>
                      <a:pt x="198" y="495"/>
                      <a:pt x="99" y="504"/>
                      <a:pt x="1" y="522"/>
                    </a:cubicBezTo>
                    <a:cubicBezTo>
                      <a:pt x="70" y="529"/>
                      <a:pt x="140" y="535"/>
                      <a:pt x="210" y="535"/>
                    </a:cubicBezTo>
                    <a:cubicBezTo>
                      <a:pt x="239" y="535"/>
                      <a:pt x="268" y="534"/>
                      <a:pt x="297" y="531"/>
                    </a:cubicBezTo>
                    <a:cubicBezTo>
                      <a:pt x="539" y="531"/>
                      <a:pt x="773" y="513"/>
                      <a:pt x="1006" y="459"/>
                    </a:cubicBezTo>
                    <a:cubicBezTo>
                      <a:pt x="1240" y="414"/>
                      <a:pt x="1464" y="316"/>
                      <a:pt x="1662" y="190"/>
                    </a:cubicBezTo>
                    <a:cubicBezTo>
                      <a:pt x="1752" y="145"/>
                      <a:pt x="1823" y="73"/>
                      <a:pt x="1886" y="1"/>
                    </a:cubicBezTo>
                    <a:cubicBezTo>
                      <a:pt x="1886" y="1"/>
                      <a:pt x="1886" y="1"/>
                      <a:pt x="18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a:off x="641827" y="3950354"/>
                <a:ext cx="184599" cy="44122"/>
              </a:xfrm>
              <a:custGeom>
                <a:avLst/>
                <a:gdLst/>
                <a:ahLst/>
                <a:cxnLst/>
                <a:rect l="l" t="t" r="r" b="b"/>
                <a:pathLst>
                  <a:path w="1707" h="408" extrusionOk="0">
                    <a:moveTo>
                      <a:pt x="1707" y="1"/>
                    </a:moveTo>
                    <a:cubicBezTo>
                      <a:pt x="1706" y="1"/>
                      <a:pt x="1626" y="64"/>
                      <a:pt x="1482" y="136"/>
                    </a:cubicBezTo>
                    <a:cubicBezTo>
                      <a:pt x="1302" y="234"/>
                      <a:pt x="1096" y="297"/>
                      <a:pt x="889" y="333"/>
                    </a:cubicBezTo>
                    <a:cubicBezTo>
                      <a:pt x="735" y="353"/>
                      <a:pt x="580" y="363"/>
                      <a:pt x="425" y="363"/>
                    </a:cubicBezTo>
                    <a:cubicBezTo>
                      <a:pt x="373" y="363"/>
                      <a:pt x="321" y="362"/>
                      <a:pt x="270" y="360"/>
                    </a:cubicBezTo>
                    <a:cubicBezTo>
                      <a:pt x="225" y="356"/>
                      <a:pt x="180" y="353"/>
                      <a:pt x="135" y="353"/>
                    </a:cubicBezTo>
                    <a:cubicBezTo>
                      <a:pt x="90" y="353"/>
                      <a:pt x="45" y="356"/>
                      <a:pt x="0" y="360"/>
                    </a:cubicBezTo>
                    <a:cubicBezTo>
                      <a:pt x="90" y="387"/>
                      <a:pt x="180" y="396"/>
                      <a:pt x="261" y="396"/>
                    </a:cubicBezTo>
                    <a:cubicBezTo>
                      <a:pt x="350" y="403"/>
                      <a:pt x="439" y="408"/>
                      <a:pt x="528" y="408"/>
                    </a:cubicBezTo>
                    <a:cubicBezTo>
                      <a:pt x="653" y="408"/>
                      <a:pt x="777" y="399"/>
                      <a:pt x="898" y="378"/>
                    </a:cubicBezTo>
                    <a:cubicBezTo>
                      <a:pt x="1114" y="351"/>
                      <a:pt x="1320" y="279"/>
                      <a:pt x="1509" y="172"/>
                    </a:cubicBezTo>
                    <a:cubicBezTo>
                      <a:pt x="1581" y="127"/>
                      <a:pt x="1653" y="73"/>
                      <a:pt x="1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a:off x="642800" y="4018268"/>
                <a:ext cx="178760" cy="40662"/>
              </a:xfrm>
              <a:custGeom>
                <a:avLst/>
                <a:gdLst/>
                <a:ahLst/>
                <a:cxnLst/>
                <a:rect l="l" t="t" r="r" b="b"/>
                <a:pathLst>
                  <a:path w="1653" h="376" extrusionOk="0">
                    <a:moveTo>
                      <a:pt x="1652" y="1"/>
                    </a:moveTo>
                    <a:cubicBezTo>
                      <a:pt x="1641" y="1"/>
                      <a:pt x="1554" y="59"/>
                      <a:pt x="1428" y="118"/>
                    </a:cubicBezTo>
                    <a:cubicBezTo>
                      <a:pt x="1145" y="256"/>
                      <a:pt x="841" y="325"/>
                      <a:pt x="531" y="325"/>
                    </a:cubicBezTo>
                    <a:cubicBezTo>
                      <a:pt x="438" y="325"/>
                      <a:pt x="345" y="319"/>
                      <a:pt x="252" y="307"/>
                    </a:cubicBezTo>
                    <a:cubicBezTo>
                      <a:pt x="112" y="291"/>
                      <a:pt x="26" y="269"/>
                      <a:pt x="5" y="269"/>
                    </a:cubicBezTo>
                    <a:cubicBezTo>
                      <a:pt x="2" y="269"/>
                      <a:pt x="0" y="270"/>
                      <a:pt x="0" y="271"/>
                    </a:cubicBezTo>
                    <a:cubicBezTo>
                      <a:pt x="72" y="307"/>
                      <a:pt x="153" y="334"/>
                      <a:pt x="243" y="343"/>
                    </a:cubicBezTo>
                    <a:cubicBezTo>
                      <a:pt x="355" y="365"/>
                      <a:pt x="468" y="375"/>
                      <a:pt x="580" y="375"/>
                    </a:cubicBezTo>
                    <a:cubicBezTo>
                      <a:pt x="881" y="375"/>
                      <a:pt x="1178" y="298"/>
                      <a:pt x="1446" y="154"/>
                    </a:cubicBezTo>
                    <a:cubicBezTo>
                      <a:pt x="1518" y="109"/>
                      <a:pt x="1590" y="64"/>
                      <a:pt x="1653" y="1"/>
                    </a:cubicBezTo>
                    <a:cubicBezTo>
                      <a:pt x="1653" y="1"/>
                      <a:pt x="1652" y="1"/>
                      <a:pt x="16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a:off x="490319" y="4212492"/>
                <a:ext cx="21520" cy="32335"/>
              </a:xfrm>
              <a:custGeom>
                <a:avLst/>
                <a:gdLst/>
                <a:ahLst/>
                <a:cxnLst/>
                <a:rect l="l" t="t" r="r" b="b"/>
                <a:pathLst>
                  <a:path w="199" h="299" extrusionOk="0">
                    <a:moveTo>
                      <a:pt x="22" y="1"/>
                    </a:moveTo>
                    <a:cubicBezTo>
                      <a:pt x="21" y="1"/>
                      <a:pt x="20" y="1"/>
                      <a:pt x="19" y="1"/>
                    </a:cubicBezTo>
                    <a:cubicBezTo>
                      <a:pt x="1" y="1"/>
                      <a:pt x="19" y="82"/>
                      <a:pt x="64" y="172"/>
                    </a:cubicBezTo>
                    <a:cubicBezTo>
                      <a:pt x="105" y="254"/>
                      <a:pt x="168" y="299"/>
                      <a:pt x="186" y="299"/>
                    </a:cubicBezTo>
                    <a:cubicBezTo>
                      <a:pt x="187" y="299"/>
                      <a:pt x="189" y="298"/>
                      <a:pt x="189" y="298"/>
                    </a:cubicBezTo>
                    <a:cubicBezTo>
                      <a:pt x="198" y="289"/>
                      <a:pt x="153" y="226"/>
                      <a:pt x="108" y="145"/>
                    </a:cubicBezTo>
                    <a:cubicBezTo>
                      <a:pt x="66" y="69"/>
                      <a:pt x="40" y="1"/>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1" name="Google Shape;371;p3"/>
            <p:cNvSpPr/>
            <p:nvPr/>
          </p:nvSpPr>
          <p:spPr>
            <a:xfrm>
              <a:off x="317116" y="4886466"/>
              <a:ext cx="331624" cy="260475"/>
            </a:xfrm>
            <a:custGeom>
              <a:avLst/>
              <a:gdLst/>
              <a:ahLst/>
              <a:cxnLst/>
              <a:rect l="l" t="t" r="r" b="b"/>
              <a:pathLst>
                <a:path w="2946" h="2314" extrusionOk="0">
                  <a:moveTo>
                    <a:pt x="2892" y="1"/>
                  </a:moveTo>
                  <a:cubicBezTo>
                    <a:pt x="2137" y="100"/>
                    <a:pt x="1374" y="180"/>
                    <a:pt x="620" y="252"/>
                  </a:cubicBezTo>
                  <a:cubicBezTo>
                    <a:pt x="665" y="719"/>
                    <a:pt x="719" y="1186"/>
                    <a:pt x="781" y="1653"/>
                  </a:cubicBezTo>
                  <a:cubicBezTo>
                    <a:pt x="476" y="1806"/>
                    <a:pt x="207" y="2030"/>
                    <a:pt x="0" y="2309"/>
                  </a:cubicBezTo>
                  <a:cubicBezTo>
                    <a:pt x="122" y="2312"/>
                    <a:pt x="244" y="2314"/>
                    <a:pt x="366" y="2314"/>
                  </a:cubicBezTo>
                  <a:cubicBezTo>
                    <a:pt x="1213" y="2314"/>
                    <a:pt x="2059" y="2232"/>
                    <a:pt x="2892" y="2075"/>
                  </a:cubicBezTo>
                  <a:cubicBezTo>
                    <a:pt x="2945" y="2066"/>
                    <a:pt x="2918" y="944"/>
                    <a:pt x="28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 name="Google Shape;372;p3"/>
            <p:cNvGrpSpPr/>
            <p:nvPr/>
          </p:nvGrpSpPr>
          <p:grpSpPr>
            <a:xfrm rot="737186">
              <a:off x="1394055" y="3503698"/>
              <a:ext cx="260251" cy="470852"/>
              <a:chOff x="1354100" y="3459750"/>
              <a:chExt cx="260250" cy="470850"/>
            </a:xfrm>
          </p:grpSpPr>
          <p:sp>
            <p:nvSpPr>
              <p:cNvPr id="373" name="Google Shape;373;p3"/>
              <p:cNvSpPr/>
              <p:nvPr/>
            </p:nvSpPr>
            <p:spPr>
              <a:xfrm>
                <a:off x="1424975" y="3617650"/>
                <a:ext cx="65525" cy="312950"/>
              </a:xfrm>
              <a:custGeom>
                <a:avLst/>
                <a:gdLst/>
                <a:ahLst/>
                <a:cxnLst/>
                <a:rect l="l" t="t" r="r" b="b"/>
                <a:pathLst>
                  <a:path w="2621" h="12518" extrusionOk="0">
                    <a:moveTo>
                      <a:pt x="2400" y="1"/>
                    </a:moveTo>
                    <a:cubicBezTo>
                      <a:pt x="2314" y="1"/>
                      <a:pt x="2229" y="55"/>
                      <a:pt x="2213" y="177"/>
                    </a:cubicBezTo>
                    <a:cubicBezTo>
                      <a:pt x="1826" y="2187"/>
                      <a:pt x="1475" y="4234"/>
                      <a:pt x="1107" y="6243"/>
                    </a:cubicBezTo>
                    <a:cubicBezTo>
                      <a:pt x="738" y="8272"/>
                      <a:pt x="222" y="10282"/>
                      <a:pt x="0" y="12329"/>
                    </a:cubicBezTo>
                    <a:cubicBezTo>
                      <a:pt x="10" y="12451"/>
                      <a:pt x="111" y="12517"/>
                      <a:pt x="215" y="12517"/>
                    </a:cubicBezTo>
                    <a:cubicBezTo>
                      <a:pt x="298" y="12517"/>
                      <a:pt x="383" y="12475"/>
                      <a:pt x="424" y="12384"/>
                    </a:cubicBezTo>
                    <a:cubicBezTo>
                      <a:pt x="996" y="10429"/>
                      <a:pt x="1291" y="8346"/>
                      <a:pt x="1641" y="6336"/>
                    </a:cubicBezTo>
                    <a:cubicBezTo>
                      <a:pt x="1992" y="4326"/>
                      <a:pt x="2361" y="2279"/>
                      <a:pt x="2600" y="232"/>
                    </a:cubicBezTo>
                    <a:cubicBezTo>
                      <a:pt x="2621" y="88"/>
                      <a:pt x="2509" y="1"/>
                      <a:pt x="24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a:off x="1422200" y="3510125"/>
                <a:ext cx="135575" cy="136650"/>
              </a:xfrm>
              <a:custGeom>
                <a:avLst/>
                <a:gdLst/>
                <a:ahLst/>
                <a:cxnLst/>
                <a:rect l="l" t="t" r="r" b="b"/>
                <a:pathLst>
                  <a:path w="5423" h="5466" extrusionOk="0">
                    <a:moveTo>
                      <a:pt x="2939" y="1"/>
                    </a:moveTo>
                    <a:cubicBezTo>
                      <a:pt x="2890" y="1"/>
                      <a:pt x="2840" y="21"/>
                      <a:pt x="2804" y="70"/>
                    </a:cubicBezTo>
                    <a:cubicBezTo>
                      <a:pt x="2582" y="421"/>
                      <a:pt x="2490" y="790"/>
                      <a:pt x="2232" y="1177"/>
                    </a:cubicBezTo>
                    <a:cubicBezTo>
                      <a:pt x="1992" y="1564"/>
                      <a:pt x="2047" y="1785"/>
                      <a:pt x="1716" y="1841"/>
                    </a:cubicBezTo>
                    <a:cubicBezTo>
                      <a:pt x="1531" y="1878"/>
                      <a:pt x="1347" y="1896"/>
                      <a:pt x="1162" y="1896"/>
                    </a:cubicBezTo>
                    <a:cubicBezTo>
                      <a:pt x="1052" y="1896"/>
                      <a:pt x="941" y="1933"/>
                      <a:pt x="849" y="1933"/>
                    </a:cubicBezTo>
                    <a:cubicBezTo>
                      <a:pt x="683" y="1951"/>
                      <a:pt x="56" y="1915"/>
                      <a:pt x="19" y="2154"/>
                    </a:cubicBezTo>
                    <a:cubicBezTo>
                      <a:pt x="1" y="2412"/>
                      <a:pt x="572" y="2671"/>
                      <a:pt x="720" y="2763"/>
                    </a:cubicBezTo>
                    <a:cubicBezTo>
                      <a:pt x="904" y="2873"/>
                      <a:pt x="1089" y="2984"/>
                      <a:pt x="1291" y="3058"/>
                    </a:cubicBezTo>
                    <a:cubicBezTo>
                      <a:pt x="1015" y="3611"/>
                      <a:pt x="775" y="4183"/>
                      <a:pt x="572" y="4773"/>
                    </a:cubicBezTo>
                    <a:cubicBezTo>
                      <a:pt x="529" y="4901"/>
                      <a:pt x="630" y="5030"/>
                      <a:pt x="747" y="5030"/>
                    </a:cubicBezTo>
                    <a:cubicBezTo>
                      <a:pt x="780" y="5030"/>
                      <a:pt x="816" y="5019"/>
                      <a:pt x="849" y="4994"/>
                    </a:cubicBezTo>
                    <a:cubicBezTo>
                      <a:pt x="1420" y="4607"/>
                      <a:pt x="2011" y="4220"/>
                      <a:pt x="2564" y="3795"/>
                    </a:cubicBezTo>
                    <a:cubicBezTo>
                      <a:pt x="2711" y="4017"/>
                      <a:pt x="2859" y="4238"/>
                      <a:pt x="3025" y="4422"/>
                    </a:cubicBezTo>
                    <a:cubicBezTo>
                      <a:pt x="3265" y="4754"/>
                      <a:pt x="3523" y="5068"/>
                      <a:pt x="3781" y="5381"/>
                    </a:cubicBezTo>
                    <a:cubicBezTo>
                      <a:pt x="3824" y="5439"/>
                      <a:pt x="3884" y="5466"/>
                      <a:pt x="3943" y="5466"/>
                    </a:cubicBezTo>
                    <a:cubicBezTo>
                      <a:pt x="4034" y="5466"/>
                      <a:pt x="4120" y="5401"/>
                      <a:pt x="4131" y="5289"/>
                    </a:cubicBezTo>
                    <a:cubicBezTo>
                      <a:pt x="4168" y="4883"/>
                      <a:pt x="4150" y="4459"/>
                      <a:pt x="4076" y="4054"/>
                    </a:cubicBezTo>
                    <a:cubicBezTo>
                      <a:pt x="4039" y="3795"/>
                      <a:pt x="3965" y="3556"/>
                      <a:pt x="3873" y="3316"/>
                    </a:cubicBezTo>
                    <a:lnTo>
                      <a:pt x="3873" y="3316"/>
                    </a:lnTo>
                    <a:cubicBezTo>
                      <a:pt x="3877" y="3324"/>
                      <a:pt x="3887" y="3328"/>
                      <a:pt x="3900" y="3328"/>
                    </a:cubicBezTo>
                    <a:cubicBezTo>
                      <a:pt x="4072" y="3328"/>
                      <a:pt x="4934" y="2737"/>
                      <a:pt x="5053" y="2652"/>
                    </a:cubicBezTo>
                    <a:cubicBezTo>
                      <a:pt x="5182" y="2578"/>
                      <a:pt x="5422" y="2265"/>
                      <a:pt x="5109" y="2210"/>
                    </a:cubicBezTo>
                    <a:cubicBezTo>
                      <a:pt x="4611" y="2154"/>
                      <a:pt x="4131" y="2062"/>
                      <a:pt x="3652" y="1915"/>
                    </a:cubicBezTo>
                    <a:cubicBezTo>
                      <a:pt x="3504" y="1343"/>
                      <a:pt x="3265" y="734"/>
                      <a:pt x="3154" y="181"/>
                    </a:cubicBezTo>
                    <a:cubicBezTo>
                      <a:pt x="3142" y="83"/>
                      <a:pt x="3039" y="1"/>
                      <a:pt x="29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
              <p:cNvSpPr/>
              <p:nvPr/>
            </p:nvSpPr>
            <p:spPr>
              <a:xfrm>
                <a:off x="1405725" y="3496950"/>
                <a:ext cx="51325" cy="40000"/>
              </a:xfrm>
              <a:custGeom>
                <a:avLst/>
                <a:gdLst/>
                <a:ahLst/>
                <a:cxnLst/>
                <a:rect l="l" t="t" r="r" b="b"/>
                <a:pathLst>
                  <a:path w="2053" h="1600" extrusionOk="0">
                    <a:moveTo>
                      <a:pt x="19" y="0"/>
                    </a:moveTo>
                    <a:cubicBezTo>
                      <a:pt x="7" y="0"/>
                      <a:pt x="1" y="17"/>
                      <a:pt x="14" y="44"/>
                    </a:cubicBezTo>
                    <a:cubicBezTo>
                      <a:pt x="549" y="579"/>
                      <a:pt x="1139" y="1317"/>
                      <a:pt x="1877" y="1593"/>
                    </a:cubicBezTo>
                    <a:cubicBezTo>
                      <a:pt x="1890" y="1598"/>
                      <a:pt x="1903" y="1600"/>
                      <a:pt x="1915" y="1600"/>
                    </a:cubicBezTo>
                    <a:cubicBezTo>
                      <a:pt x="2003" y="1600"/>
                      <a:pt x="2052" y="1492"/>
                      <a:pt x="1987" y="1427"/>
                    </a:cubicBezTo>
                    <a:cubicBezTo>
                      <a:pt x="1674" y="1169"/>
                      <a:pt x="1342" y="948"/>
                      <a:pt x="992" y="745"/>
                    </a:cubicBezTo>
                    <a:cubicBezTo>
                      <a:pt x="660" y="505"/>
                      <a:pt x="346" y="266"/>
                      <a:pt x="33" y="7"/>
                    </a:cubicBezTo>
                    <a:cubicBezTo>
                      <a:pt x="28" y="2"/>
                      <a:pt x="23" y="0"/>
                      <a:pt x="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a:off x="1447725" y="3459750"/>
                <a:ext cx="25225" cy="65850"/>
              </a:xfrm>
              <a:custGeom>
                <a:avLst/>
                <a:gdLst/>
                <a:ahLst/>
                <a:cxnLst/>
                <a:rect l="l" t="t" r="r" b="b"/>
                <a:pathLst>
                  <a:path w="1009" h="2634" extrusionOk="0">
                    <a:moveTo>
                      <a:pt x="36" y="0"/>
                    </a:moveTo>
                    <a:cubicBezTo>
                      <a:pt x="18" y="0"/>
                      <a:pt x="1" y="16"/>
                      <a:pt x="12" y="39"/>
                    </a:cubicBezTo>
                    <a:cubicBezTo>
                      <a:pt x="86" y="481"/>
                      <a:pt x="215" y="905"/>
                      <a:pt x="381" y="1311"/>
                    </a:cubicBezTo>
                    <a:cubicBezTo>
                      <a:pt x="510" y="1735"/>
                      <a:pt x="584" y="2196"/>
                      <a:pt x="805" y="2583"/>
                    </a:cubicBezTo>
                    <a:cubicBezTo>
                      <a:pt x="829" y="2619"/>
                      <a:pt x="859" y="2634"/>
                      <a:pt x="889" y="2634"/>
                    </a:cubicBezTo>
                    <a:cubicBezTo>
                      <a:pt x="949" y="2634"/>
                      <a:pt x="1008" y="2572"/>
                      <a:pt x="1008" y="2510"/>
                    </a:cubicBezTo>
                    <a:cubicBezTo>
                      <a:pt x="1008" y="2067"/>
                      <a:pt x="805" y="1606"/>
                      <a:pt x="639" y="1200"/>
                    </a:cubicBezTo>
                    <a:cubicBezTo>
                      <a:pt x="510" y="776"/>
                      <a:pt x="307" y="371"/>
                      <a:pt x="68" y="20"/>
                    </a:cubicBezTo>
                    <a:cubicBezTo>
                      <a:pt x="61" y="6"/>
                      <a:pt x="48" y="0"/>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a:off x="1422350" y="3469725"/>
                <a:ext cx="20325" cy="36775"/>
              </a:xfrm>
              <a:custGeom>
                <a:avLst/>
                <a:gdLst/>
                <a:ahLst/>
                <a:cxnLst/>
                <a:rect l="l" t="t" r="r" b="b"/>
                <a:pathLst>
                  <a:path w="813" h="1471" extrusionOk="0">
                    <a:moveTo>
                      <a:pt x="23" y="0"/>
                    </a:moveTo>
                    <a:cubicBezTo>
                      <a:pt x="13" y="0"/>
                      <a:pt x="1" y="8"/>
                      <a:pt x="13" y="8"/>
                    </a:cubicBezTo>
                    <a:cubicBezTo>
                      <a:pt x="124" y="248"/>
                      <a:pt x="234" y="488"/>
                      <a:pt x="308" y="746"/>
                    </a:cubicBezTo>
                    <a:cubicBezTo>
                      <a:pt x="382" y="986"/>
                      <a:pt x="492" y="1207"/>
                      <a:pt x="622" y="1428"/>
                    </a:cubicBezTo>
                    <a:cubicBezTo>
                      <a:pt x="645" y="1458"/>
                      <a:pt x="674" y="1470"/>
                      <a:pt x="701" y="1470"/>
                    </a:cubicBezTo>
                    <a:cubicBezTo>
                      <a:pt x="760" y="1470"/>
                      <a:pt x="813" y="1412"/>
                      <a:pt x="788" y="1336"/>
                    </a:cubicBezTo>
                    <a:cubicBezTo>
                      <a:pt x="714" y="1115"/>
                      <a:pt x="603" y="912"/>
                      <a:pt x="474" y="728"/>
                    </a:cubicBezTo>
                    <a:cubicBezTo>
                      <a:pt x="308" y="488"/>
                      <a:pt x="161" y="248"/>
                      <a:pt x="31" y="8"/>
                    </a:cubicBezTo>
                    <a:cubicBezTo>
                      <a:pt x="31" y="2"/>
                      <a:pt x="27" y="0"/>
                      <a:pt x="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a:off x="1523275" y="3516375"/>
                <a:ext cx="68775" cy="30600"/>
              </a:xfrm>
              <a:custGeom>
                <a:avLst/>
                <a:gdLst/>
                <a:ahLst/>
                <a:cxnLst/>
                <a:rect l="l" t="t" r="r" b="b"/>
                <a:pathLst>
                  <a:path w="2751" h="1224" extrusionOk="0">
                    <a:moveTo>
                      <a:pt x="2578" y="0"/>
                    </a:moveTo>
                    <a:cubicBezTo>
                      <a:pt x="2567" y="0"/>
                      <a:pt x="2554" y="2"/>
                      <a:pt x="2541" y="5"/>
                    </a:cubicBezTo>
                    <a:cubicBezTo>
                      <a:pt x="1693" y="281"/>
                      <a:pt x="863" y="632"/>
                      <a:pt x="70" y="1074"/>
                    </a:cubicBezTo>
                    <a:cubicBezTo>
                      <a:pt x="1" y="1109"/>
                      <a:pt x="45" y="1224"/>
                      <a:pt x="111" y="1224"/>
                    </a:cubicBezTo>
                    <a:cubicBezTo>
                      <a:pt x="115" y="1224"/>
                      <a:pt x="120" y="1223"/>
                      <a:pt x="125" y="1222"/>
                    </a:cubicBezTo>
                    <a:cubicBezTo>
                      <a:pt x="992" y="1001"/>
                      <a:pt x="1840" y="669"/>
                      <a:pt x="2633" y="226"/>
                    </a:cubicBezTo>
                    <a:cubicBezTo>
                      <a:pt x="2751" y="159"/>
                      <a:pt x="2700" y="0"/>
                      <a:pt x="25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a:off x="1525000" y="3476625"/>
                <a:ext cx="27775" cy="45250"/>
              </a:xfrm>
              <a:custGeom>
                <a:avLst/>
                <a:gdLst/>
                <a:ahLst/>
                <a:cxnLst/>
                <a:rect l="l" t="t" r="r" b="b"/>
                <a:pathLst>
                  <a:path w="1111" h="1810" extrusionOk="0">
                    <a:moveTo>
                      <a:pt x="964" y="0"/>
                    </a:moveTo>
                    <a:cubicBezTo>
                      <a:pt x="944" y="0"/>
                      <a:pt x="924" y="8"/>
                      <a:pt x="904" y="27"/>
                    </a:cubicBezTo>
                    <a:cubicBezTo>
                      <a:pt x="425" y="488"/>
                      <a:pt x="185" y="1152"/>
                      <a:pt x="1" y="1779"/>
                    </a:cubicBezTo>
                    <a:cubicBezTo>
                      <a:pt x="1" y="1801"/>
                      <a:pt x="20" y="1810"/>
                      <a:pt x="35" y="1810"/>
                    </a:cubicBezTo>
                    <a:cubicBezTo>
                      <a:pt x="47" y="1810"/>
                      <a:pt x="56" y="1805"/>
                      <a:pt x="56" y="1798"/>
                    </a:cubicBezTo>
                    <a:cubicBezTo>
                      <a:pt x="296" y="1189"/>
                      <a:pt x="701" y="728"/>
                      <a:pt x="1052" y="175"/>
                    </a:cubicBezTo>
                    <a:cubicBezTo>
                      <a:pt x="1110" y="117"/>
                      <a:pt x="1041" y="0"/>
                      <a:pt x="9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
              <p:cNvSpPr/>
              <p:nvPr/>
            </p:nvSpPr>
            <p:spPr>
              <a:xfrm>
                <a:off x="1545425" y="3489200"/>
                <a:ext cx="28925" cy="24175"/>
              </a:xfrm>
              <a:custGeom>
                <a:avLst/>
                <a:gdLst/>
                <a:ahLst/>
                <a:cxnLst/>
                <a:rect l="l" t="t" r="r" b="b"/>
                <a:pathLst>
                  <a:path w="1157" h="967" extrusionOk="0">
                    <a:moveTo>
                      <a:pt x="1004" y="1"/>
                    </a:moveTo>
                    <a:cubicBezTo>
                      <a:pt x="982" y="1"/>
                      <a:pt x="958" y="7"/>
                      <a:pt x="936" y="22"/>
                    </a:cubicBezTo>
                    <a:cubicBezTo>
                      <a:pt x="567" y="225"/>
                      <a:pt x="253" y="520"/>
                      <a:pt x="32" y="871"/>
                    </a:cubicBezTo>
                    <a:cubicBezTo>
                      <a:pt x="0" y="919"/>
                      <a:pt x="51" y="966"/>
                      <a:pt x="101" y="966"/>
                    </a:cubicBezTo>
                    <a:cubicBezTo>
                      <a:pt x="109" y="966"/>
                      <a:pt x="117" y="965"/>
                      <a:pt x="124" y="963"/>
                    </a:cubicBezTo>
                    <a:cubicBezTo>
                      <a:pt x="493" y="778"/>
                      <a:pt x="825" y="520"/>
                      <a:pt x="1083" y="188"/>
                    </a:cubicBezTo>
                    <a:cubicBezTo>
                      <a:pt x="1156" y="100"/>
                      <a:pt x="1090" y="1"/>
                      <a:pt x="10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a:off x="1535275" y="3608775"/>
                <a:ext cx="39300" cy="44525"/>
              </a:xfrm>
              <a:custGeom>
                <a:avLst/>
                <a:gdLst/>
                <a:ahLst/>
                <a:cxnLst/>
                <a:rect l="l" t="t" r="r" b="b"/>
                <a:pathLst>
                  <a:path w="1572" h="1781" extrusionOk="0">
                    <a:moveTo>
                      <a:pt x="38" y="0"/>
                    </a:moveTo>
                    <a:cubicBezTo>
                      <a:pt x="15" y="0"/>
                      <a:pt x="1" y="26"/>
                      <a:pt x="14" y="52"/>
                    </a:cubicBezTo>
                    <a:cubicBezTo>
                      <a:pt x="383" y="642"/>
                      <a:pt x="788" y="1417"/>
                      <a:pt x="1397" y="1767"/>
                    </a:cubicBezTo>
                    <a:cubicBezTo>
                      <a:pt x="1416" y="1776"/>
                      <a:pt x="1433" y="1781"/>
                      <a:pt x="1449" y="1781"/>
                    </a:cubicBezTo>
                    <a:cubicBezTo>
                      <a:pt x="1529" y="1781"/>
                      <a:pt x="1572" y="1681"/>
                      <a:pt x="1526" y="1620"/>
                    </a:cubicBezTo>
                    <a:cubicBezTo>
                      <a:pt x="1323" y="1361"/>
                      <a:pt x="1102" y="1122"/>
                      <a:pt x="844" y="900"/>
                    </a:cubicBezTo>
                    <a:cubicBezTo>
                      <a:pt x="567" y="624"/>
                      <a:pt x="309" y="329"/>
                      <a:pt x="69" y="15"/>
                    </a:cubicBezTo>
                    <a:cubicBezTo>
                      <a:pt x="58" y="5"/>
                      <a:pt x="48" y="0"/>
                      <a:pt x="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
              <p:cNvSpPr/>
              <p:nvPr/>
            </p:nvSpPr>
            <p:spPr>
              <a:xfrm>
                <a:off x="1544825" y="3605925"/>
                <a:ext cx="29575" cy="18400"/>
              </a:xfrm>
              <a:custGeom>
                <a:avLst/>
                <a:gdLst/>
                <a:ahLst/>
                <a:cxnLst/>
                <a:rect l="l" t="t" r="r" b="b"/>
                <a:pathLst>
                  <a:path w="1183" h="736" extrusionOk="0">
                    <a:moveTo>
                      <a:pt x="56" y="0"/>
                    </a:moveTo>
                    <a:cubicBezTo>
                      <a:pt x="38" y="0"/>
                      <a:pt x="1" y="37"/>
                      <a:pt x="38" y="56"/>
                    </a:cubicBezTo>
                    <a:cubicBezTo>
                      <a:pt x="333" y="295"/>
                      <a:pt x="572" y="590"/>
                      <a:pt x="941" y="719"/>
                    </a:cubicBezTo>
                    <a:cubicBezTo>
                      <a:pt x="963" y="730"/>
                      <a:pt x="984" y="735"/>
                      <a:pt x="1004" y="735"/>
                    </a:cubicBezTo>
                    <a:cubicBezTo>
                      <a:pt x="1117" y="735"/>
                      <a:pt x="1183" y="574"/>
                      <a:pt x="1089" y="480"/>
                    </a:cubicBezTo>
                    <a:cubicBezTo>
                      <a:pt x="775" y="240"/>
                      <a:pt x="406" y="166"/>
                      <a:pt x="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
              <p:cNvSpPr/>
              <p:nvPr/>
            </p:nvSpPr>
            <p:spPr>
              <a:xfrm>
                <a:off x="1549575" y="3590650"/>
                <a:ext cx="64775" cy="25925"/>
              </a:xfrm>
              <a:custGeom>
                <a:avLst/>
                <a:gdLst/>
                <a:ahLst/>
                <a:cxnLst/>
                <a:rect l="l" t="t" r="r" b="b"/>
                <a:pathLst>
                  <a:path w="2591" h="1037" extrusionOk="0">
                    <a:moveTo>
                      <a:pt x="90" y="1"/>
                    </a:moveTo>
                    <a:cubicBezTo>
                      <a:pt x="27" y="1"/>
                      <a:pt x="1" y="98"/>
                      <a:pt x="69" y="132"/>
                    </a:cubicBezTo>
                    <a:cubicBezTo>
                      <a:pt x="806" y="482"/>
                      <a:pt x="1581" y="888"/>
                      <a:pt x="2374" y="1035"/>
                    </a:cubicBezTo>
                    <a:cubicBezTo>
                      <a:pt x="2380" y="1036"/>
                      <a:pt x="2387" y="1036"/>
                      <a:pt x="2393" y="1036"/>
                    </a:cubicBezTo>
                    <a:cubicBezTo>
                      <a:pt x="2544" y="1036"/>
                      <a:pt x="2590" y="830"/>
                      <a:pt x="2466" y="759"/>
                    </a:cubicBezTo>
                    <a:cubicBezTo>
                      <a:pt x="1747" y="372"/>
                      <a:pt x="899" y="187"/>
                      <a:pt x="106" y="3"/>
                    </a:cubicBezTo>
                    <a:cubicBezTo>
                      <a:pt x="100" y="1"/>
                      <a:pt x="95" y="1"/>
                      <a:pt x="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
              <p:cNvSpPr/>
              <p:nvPr/>
            </p:nvSpPr>
            <p:spPr>
              <a:xfrm>
                <a:off x="1354100" y="3592950"/>
                <a:ext cx="62475" cy="15350"/>
              </a:xfrm>
              <a:custGeom>
                <a:avLst/>
                <a:gdLst/>
                <a:ahLst/>
                <a:cxnLst/>
                <a:rect l="l" t="t" r="r" b="b"/>
                <a:pathLst>
                  <a:path w="2499" h="614" extrusionOk="0">
                    <a:moveTo>
                      <a:pt x="2439" y="1"/>
                    </a:moveTo>
                    <a:cubicBezTo>
                      <a:pt x="2436" y="1"/>
                      <a:pt x="2433" y="1"/>
                      <a:pt x="2430" y="3"/>
                    </a:cubicBezTo>
                    <a:cubicBezTo>
                      <a:pt x="1637" y="40"/>
                      <a:pt x="844" y="187"/>
                      <a:pt x="88" y="427"/>
                    </a:cubicBezTo>
                    <a:cubicBezTo>
                      <a:pt x="1" y="479"/>
                      <a:pt x="28" y="613"/>
                      <a:pt x="124" y="613"/>
                    </a:cubicBezTo>
                    <a:cubicBezTo>
                      <a:pt x="130" y="613"/>
                      <a:pt x="137" y="613"/>
                      <a:pt x="143" y="611"/>
                    </a:cubicBezTo>
                    <a:cubicBezTo>
                      <a:pt x="936" y="538"/>
                      <a:pt x="1710" y="372"/>
                      <a:pt x="2448" y="95"/>
                    </a:cubicBezTo>
                    <a:cubicBezTo>
                      <a:pt x="2498" y="78"/>
                      <a:pt x="2472" y="1"/>
                      <a:pt x="2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
              <p:cNvSpPr/>
              <p:nvPr/>
            </p:nvSpPr>
            <p:spPr>
              <a:xfrm>
                <a:off x="1380400" y="3618150"/>
                <a:ext cx="44700" cy="45575"/>
              </a:xfrm>
              <a:custGeom>
                <a:avLst/>
                <a:gdLst/>
                <a:ahLst/>
                <a:cxnLst/>
                <a:rect l="l" t="t" r="r" b="b"/>
                <a:pathLst>
                  <a:path w="1788" h="1823" extrusionOk="0">
                    <a:moveTo>
                      <a:pt x="1671" y="0"/>
                    </a:moveTo>
                    <a:cubicBezTo>
                      <a:pt x="1651" y="0"/>
                      <a:pt x="1632" y="8"/>
                      <a:pt x="1617" y="28"/>
                    </a:cubicBezTo>
                    <a:cubicBezTo>
                      <a:pt x="1156" y="599"/>
                      <a:pt x="658" y="1134"/>
                      <a:pt x="105" y="1613"/>
                    </a:cubicBezTo>
                    <a:cubicBezTo>
                      <a:pt x="1" y="1688"/>
                      <a:pt x="77" y="1823"/>
                      <a:pt x="179" y="1823"/>
                    </a:cubicBezTo>
                    <a:cubicBezTo>
                      <a:pt x="203" y="1823"/>
                      <a:pt x="228" y="1815"/>
                      <a:pt x="253" y="1798"/>
                    </a:cubicBezTo>
                    <a:cubicBezTo>
                      <a:pt x="898" y="1392"/>
                      <a:pt x="1414" y="802"/>
                      <a:pt x="1746" y="120"/>
                    </a:cubicBezTo>
                    <a:cubicBezTo>
                      <a:pt x="1787" y="65"/>
                      <a:pt x="1727" y="0"/>
                      <a:pt x="16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
              <p:cNvSpPr/>
              <p:nvPr/>
            </p:nvSpPr>
            <p:spPr>
              <a:xfrm>
                <a:off x="1373950" y="3621425"/>
                <a:ext cx="28325" cy="16375"/>
              </a:xfrm>
              <a:custGeom>
                <a:avLst/>
                <a:gdLst/>
                <a:ahLst/>
                <a:cxnLst/>
                <a:rect l="l" t="t" r="r" b="b"/>
                <a:pathLst>
                  <a:path w="1133" h="655" extrusionOk="0">
                    <a:moveTo>
                      <a:pt x="1100" y="0"/>
                    </a:moveTo>
                    <a:cubicBezTo>
                      <a:pt x="1094" y="0"/>
                      <a:pt x="1087" y="2"/>
                      <a:pt x="1082" y="7"/>
                    </a:cubicBezTo>
                    <a:cubicBezTo>
                      <a:pt x="750" y="210"/>
                      <a:pt x="418" y="376"/>
                      <a:pt x="68" y="542"/>
                    </a:cubicBezTo>
                    <a:cubicBezTo>
                      <a:pt x="0" y="559"/>
                      <a:pt x="11" y="655"/>
                      <a:pt x="71" y="655"/>
                    </a:cubicBezTo>
                    <a:cubicBezTo>
                      <a:pt x="76" y="655"/>
                      <a:pt x="81" y="654"/>
                      <a:pt x="87" y="653"/>
                    </a:cubicBezTo>
                    <a:cubicBezTo>
                      <a:pt x="492" y="560"/>
                      <a:pt x="843" y="339"/>
                      <a:pt x="1119" y="44"/>
                    </a:cubicBezTo>
                    <a:cubicBezTo>
                      <a:pt x="1133" y="17"/>
                      <a:pt x="1117" y="0"/>
                      <a:pt x="11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7" name="Google Shape;387;p3"/>
            <p:cNvGrpSpPr/>
            <p:nvPr/>
          </p:nvGrpSpPr>
          <p:grpSpPr>
            <a:xfrm>
              <a:off x="528058" y="2940519"/>
              <a:ext cx="181680" cy="136584"/>
              <a:chOff x="533035" y="2940519"/>
              <a:chExt cx="181680" cy="136584"/>
            </a:xfrm>
          </p:grpSpPr>
          <p:sp>
            <p:nvSpPr>
              <p:cNvPr id="388" name="Google Shape;388;p3"/>
              <p:cNvSpPr/>
              <p:nvPr/>
            </p:nvSpPr>
            <p:spPr>
              <a:xfrm>
                <a:off x="608843" y="2940519"/>
                <a:ext cx="22385" cy="114739"/>
              </a:xfrm>
              <a:custGeom>
                <a:avLst/>
                <a:gdLst/>
                <a:ahLst/>
                <a:cxnLst/>
                <a:rect l="l" t="t" r="r" b="b"/>
                <a:pathLst>
                  <a:path w="207" h="1061" extrusionOk="0">
                    <a:moveTo>
                      <a:pt x="27" y="0"/>
                    </a:moveTo>
                    <a:cubicBezTo>
                      <a:pt x="0" y="0"/>
                      <a:pt x="9" y="243"/>
                      <a:pt x="45" y="539"/>
                    </a:cubicBezTo>
                    <a:cubicBezTo>
                      <a:pt x="89" y="821"/>
                      <a:pt x="142" y="1060"/>
                      <a:pt x="169" y="1060"/>
                    </a:cubicBezTo>
                    <a:cubicBezTo>
                      <a:pt x="170" y="1060"/>
                      <a:pt x="170" y="1060"/>
                      <a:pt x="171" y="1060"/>
                    </a:cubicBezTo>
                    <a:cubicBezTo>
                      <a:pt x="207" y="1060"/>
                      <a:pt x="198" y="818"/>
                      <a:pt x="153" y="521"/>
                    </a:cubicBezTo>
                    <a:cubicBezTo>
                      <a:pt x="117" y="234"/>
                      <a:pt x="63" y="0"/>
                      <a:pt x="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
              <p:cNvSpPr/>
              <p:nvPr/>
            </p:nvSpPr>
            <p:spPr>
              <a:xfrm>
                <a:off x="553474" y="2970150"/>
                <a:ext cx="80674" cy="91921"/>
              </a:xfrm>
              <a:custGeom>
                <a:avLst/>
                <a:gdLst/>
                <a:ahLst/>
                <a:cxnLst/>
                <a:rect l="l" t="t" r="r" b="b"/>
                <a:pathLst>
                  <a:path w="746" h="850" extrusionOk="0">
                    <a:moveTo>
                      <a:pt x="19" y="1"/>
                    </a:moveTo>
                    <a:cubicBezTo>
                      <a:pt x="14" y="1"/>
                      <a:pt x="10" y="2"/>
                      <a:pt x="9" y="5"/>
                    </a:cubicBezTo>
                    <a:cubicBezTo>
                      <a:pt x="0" y="32"/>
                      <a:pt x="198" y="175"/>
                      <a:pt x="395" y="400"/>
                    </a:cubicBezTo>
                    <a:cubicBezTo>
                      <a:pt x="580" y="629"/>
                      <a:pt x="688" y="849"/>
                      <a:pt x="717" y="849"/>
                    </a:cubicBezTo>
                    <a:cubicBezTo>
                      <a:pt x="718" y="849"/>
                      <a:pt x="718" y="849"/>
                      <a:pt x="719" y="849"/>
                    </a:cubicBezTo>
                    <a:cubicBezTo>
                      <a:pt x="746" y="840"/>
                      <a:pt x="692" y="579"/>
                      <a:pt x="476" y="328"/>
                    </a:cubicBezTo>
                    <a:cubicBezTo>
                      <a:pt x="290" y="110"/>
                      <a:pt x="68" y="1"/>
                      <a:pt x="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
              <p:cNvSpPr/>
              <p:nvPr/>
            </p:nvSpPr>
            <p:spPr>
              <a:xfrm>
                <a:off x="533035" y="3021842"/>
                <a:ext cx="91380" cy="28982"/>
              </a:xfrm>
              <a:custGeom>
                <a:avLst/>
                <a:gdLst/>
                <a:ahLst/>
                <a:cxnLst/>
                <a:rect l="l" t="t" r="r" b="b"/>
                <a:pathLst>
                  <a:path w="845" h="268" extrusionOk="0">
                    <a:moveTo>
                      <a:pt x="258" y="1"/>
                    </a:moveTo>
                    <a:cubicBezTo>
                      <a:pt x="214" y="1"/>
                      <a:pt x="170" y="4"/>
                      <a:pt x="126" y="12"/>
                    </a:cubicBezTo>
                    <a:cubicBezTo>
                      <a:pt x="46" y="30"/>
                      <a:pt x="1" y="57"/>
                      <a:pt x="1" y="75"/>
                    </a:cubicBezTo>
                    <a:cubicBezTo>
                      <a:pt x="10" y="101"/>
                      <a:pt x="198" y="75"/>
                      <a:pt x="423" y="137"/>
                    </a:cubicBezTo>
                    <a:cubicBezTo>
                      <a:pt x="621" y="185"/>
                      <a:pt x="777" y="268"/>
                      <a:pt x="824" y="268"/>
                    </a:cubicBezTo>
                    <a:cubicBezTo>
                      <a:pt x="830" y="268"/>
                      <a:pt x="834" y="266"/>
                      <a:pt x="836" y="263"/>
                    </a:cubicBezTo>
                    <a:cubicBezTo>
                      <a:pt x="845" y="254"/>
                      <a:pt x="809" y="209"/>
                      <a:pt x="746" y="164"/>
                    </a:cubicBezTo>
                    <a:cubicBezTo>
                      <a:pt x="603" y="57"/>
                      <a:pt x="431" y="1"/>
                      <a:pt x="2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
              <p:cNvSpPr/>
              <p:nvPr/>
            </p:nvSpPr>
            <p:spPr>
              <a:xfrm>
                <a:off x="547634" y="3049311"/>
                <a:ext cx="79377" cy="27793"/>
              </a:xfrm>
              <a:custGeom>
                <a:avLst/>
                <a:gdLst/>
                <a:ahLst/>
                <a:cxnLst/>
                <a:rect l="l" t="t" r="r" b="b"/>
                <a:pathLst>
                  <a:path w="734" h="257" extrusionOk="0">
                    <a:moveTo>
                      <a:pt x="529" y="0"/>
                    </a:moveTo>
                    <a:cubicBezTo>
                      <a:pt x="473" y="0"/>
                      <a:pt x="409" y="7"/>
                      <a:pt x="342" y="27"/>
                    </a:cubicBezTo>
                    <a:cubicBezTo>
                      <a:pt x="126" y="90"/>
                      <a:pt x="0" y="234"/>
                      <a:pt x="18" y="252"/>
                    </a:cubicBezTo>
                    <a:cubicBezTo>
                      <a:pt x="21" y="255"/>
                      <a:pt x="25" y="257"/>
                      <a:pt x="31" y="257"/>
                    </a:cubicBezTo>
                    <a:cubicBezTo>
                      <a:pt x="73" y="257"/>
                      <a:pt x="204" y="183"/>
                      <a:pt x="369" y="144"/>
                    </a:cubicBezTo>
                    <a:cubicBezTo>
                      <a:pt x="557" y="90"/>
                      <a:pt x="728" y="90"/>
                      <a:pt x="728" y="54"/>
                    </a:cubicBezTo>
                    <a:cubicBezTo>
                      <a:pt x="734" y="36"/>
                      <a:pt x="651" y="0"/>
                      <a:pt x="5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
              <p:cNvSpPr/>
              <p:nvPr/>
            </p:nvSpPr>
            <p:spPr>
              <a:xfrm>
                <a:off x="619441" y="2966906"/>
                <a:ext cx="80782" cy="90299"/>
              </a:xfrm>
              <a:custGeom>
                <a:avLst/>
                <a:gdLst/>
                <a:ahLst/>
                <a:cxnLst/>
                <a:rect l="l" t="t" r="r" b="b"/>
                <a:pathLst>
                  <a:path w="747" h="835" extrusionOk="0">
                    <a:moveTo>
                      <a:pt x="723" y="1"/>
                    </a:moveTo>
                    <a:cubicBezTo>
                      <a:pt x="697" y="1"/>
                      <a:pt x="639" y="17"/>
                      <a:pt x="567" y="44"/>
                    </a:cubicBezTo>
                    <a:cubicBezTo>
                      <a:pt x="432" y="107"/>
                      <a:pt x="324" y="187"/>
                      <a:pt x="234" y="295"/>
                    </a:cubicBezTo>
                    <a:cubicBezTo>
                      <a:pt x="145" y="403"/>
                      <a:pt x="73" y="529"/>
                      <a:pt x="37" y="663"/>
                    </a:cubicBezTo>
                    <a:cubicBezTo>
                      <a:pt x="1" y="762"/>
                      <a:pt x="10" y="834"/>
                      <a:pt x="19" y="834"/>
                    </a:cubicBezTo>
                    <a:cubicBezTo>
                      <a:pt x="20" y="834"/>
                      <a:pt x="20" y="834"/>
                      <a:pt x="21" y="834"/>
                    </a:cubicBezTo>
                    <a:cubicBezTo>
                      <a:pt x="57" y="834"/>
                      <a:pt x="121" y="596"/>
                      <a:pt x="315" y="367"/>
                    </a:cubicBezTo>
                    <a:cubicBezTo>
                      <a:pt x="513" y="143"/>
                      <a:pt x="746" y="35"/>
                      <a:pt x="737" y="8"/>
                    </a:cubicBezTo>
                    <a:cubicBezTo>
                      <a:pt x="737" y="3"/>
                      <a:pt x="732" y="1"/>
                      <a:pt x="7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
              <p:cNvSpPr/>
              <p:nvPr/>
            </p:nvSpPr>
            <p:spPr>
              <a:xfrm>
                <a:off x="618468" y="3005621"/>
                <a:ext cx="96247" cy="49637"/>
              </a:xfrm>
              <a:custGeom>
                <a:avLst/>
                <a:gdLst/>
                <a:ahLst/>
                <a:cxnLst/>
                <a:rect l="l" t="t" r="r" b="b"/>
                <a:pathLst>
                  <a:path w="890" h="459" extrusionOk="0">
                    <a:moveTo>
                      <a:pt x="737" y="0"/>
                    </a:moveTo>
                    <a:cubicBezTo>
                      <a:pt x="486" y="0"/>
                      <a:pt x="234" y="117"/>
                      <a:pt x="73" y="314"/>
                    </a:cubicBezTo>
                    <a:cubicBezTo>
                      <a:pt x="19" y="395"/>
                      <a:pt x="1" y="449"/>
                      <a:pt x="10" y="458"/>
                    </a:cubicBezTo>
                    <a:cubicBezTo>
                      <a:pt x="10" y="458"/>
                      <a:pt x="11" y="458"/>
                      <a:pt x="12" y="458"/>
                    </a:cubicBezTo>
                    <a:cubicBezTo>
                      <a:pt x="35" y="458"/>
                      <a:pt x="178" y="293"/>
                      <a:pt x="423" y="180"/>
                    </a:cubicBezTo>
                    <a:cubicBezTo>
                      <a:pt x="665" y="72"/>
                      <a:pt x="890" y="72"/>
                      <a:pt x="890" y="45"/>
                    </a:cubicBezTo>
                    <a:cubicBezTo>
                      <a:pt x="890" y="27"/>
                      <a:pt x="836" y="0"/>
                      <a:pt x="7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
              <p:cNvSpPr/>
              <p:nvPr/>
            </p:nvSpPr>
            <p:spPr>
              <a:xfrm>
                <a:off x="622361" y="3032765"/>
                <a:ext cx="88461" cy="21520"/>
              </a:xfrm>
              <a:custGeom>
                <a:avLst/>
                <a:gdLst/>
                <a:ahLst/>
                <a:cxnLst/>
                <a:rect l="l" t="t" r="r" b="b"/>
                <a:pathLst>
                  <a:path w="818" h="199" extrusionOk="0">
                    <a:moveTo>
                      <a:pt x="510" y="0"/>
                    </a:moveTo>
                    <a:cubicBezTo>
                      <a:pt x="472" y="0"/>
                      <a:pt x="434" y="3"/>
                      <a:pt x="396" y="9"/>
                    </a:cubicBezTo>
                    <a:cubicBezTo>
                      <a:pt x="297" y="18"/>
                      <a:pt x="189" y="45"/>
                      <a:pt x="100" y="99"/>
                    </a:cubicBezTo>
                    <a:cubicBezTo>
                      <a:pt x="37" y="144"/>
                      <a:pt x="1" y="180"/>
                      <a:pt x="10" y="198"/>
                    </a:cubicBezTo>
                    <a:cubicBezTo>
                      <a:pt x="10" y="199"/>
                      <a:pt x="11" y="199"/>
                      <a:pt x="12" y="199"/>
                    </a:cubicBezTo>
                    <a:cubicBezTo>
                      <a:pt x="34" y="199"/>
                      <a:pt x="204" y="142"/>
                      <a:pt x="414" y="117"/>
                    </a:cubicBezTo>
                    <a:cubicBezTo>
                      <a:pt x="481" y="109"/>
                      <a:pt x="544" y="107"/>
                      <a:pt x="601" y="107"/>
                    </a:cubicBezTo>
                    <a:cubicBezTo>
                      <a:pt x="669" y="107"/>
                      <a:pt x="726" y="110"/>
                      <a:pt x="764" y="110"/>
                    </a:cubicBezTo>
                    <a:cubicBezTo>
                      <a:pt x="796" y="110"/>
                      <a:pt x="815" y="108"/>
                      <a:pt x="818" y="99"/>
                    </a:cubicBezTo>
                    <a:cubicBezTo>
                      <a:pt x="818" y="81"/>
                      <a:pt x="782" y="54"/>
                      <a:pt x="710" y="27"/>
                    </a:cubicBezTo>
                    <a:cubicBezTo>
                      <a:pt x="646" y="10"/>
                      <a:pt x="579" y="0"/>
                      <a:pt x="5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5" name="Google Shape;395;p3"/>
          <p:cNvGrpSpPr/>
          <p:nvPr/>
        </p:nvGrpSpPr>
        <p:grpSpPr>
          <a:xfrm rot="-866212" flipH="1">
            <a:off x="7459193" y="4443036"/>
            <a:ext cx="482051" cy="650642"/>
            <a:chOff x="1802825" y="4746759"/>
            <a:chExt cx="298217" cy="402539"/>
          </a:xfrm>
        </p:grpSpPr>
        <p:sp>
          <p:nvSpPr>
            <p:cNvPr id="396" name="Google Shape;396;p3"/>
            <p:cNvSpPr/>
            <p:nvPr/>
          </p:nvSpPr>
          <p:spPr>
            <a:xfrm>
              <a:off x="1885159" y="4856872"/>
              <a:ext cx="215883" cy="292426"/>
            </a:xfrm>
            <a:custGeom>
              <a:avLst/>
              <a:gdLst/>
              <a:ahLst/>
              <a:cxnLst/>
              <a:rect l="l" t="t" r="r" b="b"/>
              <a:pathLst>
                <a:path w="13964" h="18915" extrusionOk="0">
                  <a:moveTo>
                    <a:pt x="803" y="1"/>
                  </a:moveTo>
                  <a:cubicBezTo>
                    <a:pt x="392" y="1"/>
                    <a:pt x="1" y="468"/>
                    <a:pt x="317" y="917"/>
                  </a:cubicBezTo>
                  <a:lnTo>
                    <a:pt x="12765" y="18675"/>
                  </a:lnTo>
                  <a:cubicBezTo>
                    <a:pt x="12875" y="18822"/>
                    <a:pt x="13041" y="18915"/>
                    <a:pt x="13244" y="18915"/>
                  </a:cubicBezTo>
                  <a:cubicBezTo>
                    <a:pt x="13705" y="18915"/>
                    <a:pt x="13963" y="18380"/>
                    <a:pt x="13705" y="18011"/>
                  </a:cubicBezTo>
                  <a:lnTo>
                    <a:pt x="1258" y="253"/>
                  </a:lnTo>
                  <a:cubicBezTo>
                    <a:pt x="1132" y="75"/>
                    <a:pt x="966" y="1"/>
                    <a:pt x="8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
            <p:cNvSpPr/>
            <p:nvPr/>
          </p:nvSpPr>
          <p:spPr>
            <a:xfrm>
              <a:off x="1807107" y="4783520"/>
              <a:ext cx="269421" cy="291514"/>
            </a:xfrm>
            <a:custGeom>
              <a:avLst/>
              <a:gdLst/>
              <a:ahLst/>
              <a:cxnLst/>
              <a:rect l="l" t="t" r="r" b="b"/>
              <a:pathLst>
                <a:path w="17427" h="18856" extrusionOk="0">
                  <a:moveTo>
                    <a:pt x="7247" y="1"/>
                  </a:moveTo>
                  <a:lnTo>
                    <a:pt x="0" y="5219"/>
                  </a:lnTo>
                  <a:lnTo>
                    <a:pt x="9681" y="18570"/>
                  </a:lnTo>
                  <a:cubicBezTo>
                    <a:pt x="9821" y="18765"/>
                    <a:pt x="10067" y="18856"/>
                    <a:pt x="10390" y="18856"/>
                  </a:cubicBezTo>
                  <a:cubicBezTo>
                    <a:pt x="11259" y="18856"/>
                    <a:pt x="12692" y="18199"/>
                    <a:pt x="14144" y="17150"/>
                  </a:cubicBezTo>
                  <a:cubicBezTo>
                    <a:pt x="16136" y="15712"/>
                    <a:pt x="17426" y="14071"/>
                    <a:pt x="16892" y="13352"/>
                  </a:cubicBezTo>
                  <a:lnTo>
                    <a:pt x="7247" y="1"/>
                  </a:ln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
            <p:cNvSpPr/>
            <p:nvPr/>
          </p:nvSpPr>
          <p:spPr>
            <a:xfrm>
              <a:off x="1802825" y="4746759"/>
              <a:ext cx="153116" cy="152420"/>
            </a:xfrm>
            <a:custGeom>
              <a:avLst/>
              <a:gdLst/>
              <a:ahLst/>
              <a:cxnLst/>
              <a:rect l="l" t="t" r="r" b="b"/>
              <a:pathLst>
                <a:path w="9904" h="9859" extrusionOk="0">
                  <a:moveTo>
                    <a:pt x="1033" y="1"/>
                  </a:moveTo>
                  <a:cubicBezTo>
                    <a:pt x="492" y="1"/>
                    <a:pt x="19" y="431"/>
                    <a:pt x="19" y="1014"/>
                  </a:cubicBezTo>
                  <a:cubicBezTo>
                    <a:pt x="1" y="3596"/>
                    <a:pt x="1" y="8907"/>
                    <a:pt x="462" y="9534"/>
                  </a:cubicBezTo>
                  <a:cubicBezTo>
                    <a:pt x="622" y="9754"/>
                    <a:pt x="922" y="9859"/>
                    <a:pt x="1322" y="9859"/>
                  </a:cubicBezTo>
                  <a:cubicBezTo>
                    <a:pt x="2393" y="9859"/>
                    <a:pt x="4185" y="9108"/>
                    <a:pt x="5957" y="7819"/>
                  </a:cubicBezTo>
                  <a:cubicBezTo>
                    <a:pt x="8409" y="6048"/>
                    <a:pt x="9903" y="3946"/>
                    <a:pt x="9313" y="3135"/>
                  </a:cubicBezTo>
                  <a:cubicBezTo>
                    <a:pt x="8852" y="2508"/>
                    <a:pt x="3818" y="848"/>
                    <a:pt x="1365" y="55"/>
                  </a:cubicBezTo>
                  <a:cubicBezTo>
                    <a:pt x="1254" y="18"/>
                    <a:pt x="1142" y="1"/>
                    <a:pt x="10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
            <p:cNvSpPr/>
            <p:nvPr/>
          </p:nvSpPr>
          <p:spPr>
            <a:xfrm>
              <a:off x="1906028" y="4970525"/>
              <a:ext cx="164510" cy="56754"/>
            </a:xfrm>
            <a:custGeom>
              <a:avLst/>
              <a:gdLst/>
              <a:ahLst/>
              <a:cxnLst/>
              <a:rect l="l" t="t" r="r" b="b"/>
              <a:pathLst>
                <a:path w="10641" h="3671" extrusionOk="0">
                  <a:moveTo>
                    <a:pt x="9607" y="1"/>
                  </a:moveTo>
                  <a:lnTo>
                    <a:pt x="0" y="1937"/>
                  </a:lnTo>
                  <a:lnTo>
                    <a:pt x="1236" y="3670"/>
                  </a:lnTo>
                  <a:lnTo>
                    <a:pt x="10603" y="1734"/>
                  </a:lnTo>
                  <a:cubicBezTo>
                    <a:pt x="10640" y="1568"/>
                    <a:pt x="10585" y="1402"/>
                    <a:pt x="10493" y="1255"/>
                  </a:cubicBezTo>
                  <a:lnTo>
                    <a:pt x="96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
            <p:cNvSpPr/>
            <p:nvPr/>
          </p:nvSpPr>
          <p:spPr>
            <a:xfrm>
              <a:off x="1873240" y="4926050"/>
              <a:ext cx="168220" cy="56182"/>
            </a:xfrm>
            <a:custGeom>
              <a:avLst/>
              <a:gdLst/>
              <a:ahLst/>
              <a:cxnLst/>
              <a:rect l="l" t="t" r="r" b="b"/>
              <a:pathLst>
                <a:path w="10881" h="3634" extrusionOk="0">
                  <a:moveTo>
                    <a:pt x="9645" y="1"/>
                  </a:moveTo>
                  <a:lnTo>
                    <a:pt x="0" y="1882"/>
                  </a:lnTo>
                  <a:lnTo>
                    <a:pt x="1254" y="3634"/>
                  </a:lnTo>
                  <a:lnTo>
                    <a:pt x="10880" y="1734"/>
                  </a:lnTo>
                  <a:lnTo>
                    <a:pt x="96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
            <p:cNvSpPr/>
            <p:nvPr/>
          </p:nvSpPr>
          <p:spPr>
            <a:xfrm>
              <a:off x="1838179" y="4877602"/>
              <a:ext cx="168777" cy="56738"/>
            </a:xfrm>
            <a:custGeom>
              <a:avLst/>
              <a:gdLst/>
              <a:ahLst/>
              <a:cxnLst/>
              <a:rect l="l" t="t" r="r" b="b"/>
              <a:pathLst>
                <a:path w="10917" h="3670" extrusionOk="0">
                  <a:moveTo>
                    <a:pt x="9645" y="0"/>
                  </a:moveTo>
                  <a:lnTo>
                    <a:pt x="0" y="1899"/>
                  </a:lnTo>
                  <a:lnTo>
                    <a:pt x="1291" y="3670"/>
                  </a:lnTo>
                  <a:lnTo>
                    <a:pt x="10917" y="1789"/>
                  </a:lnTo>
                  <a:lnTo>
                    <a:pt x="96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90"/>
        <p:cNvGrpSpPr/>
        <p:nvPr/>
      </p:nvGrpSpPr>
      <p:grpSpPr>
        <a:xfrm>
          <a:off x="0" y="0"/>
          <a:ext cx="0" cy="0"/>
          <a:chOff x="0" y="0"/>
          <a:chExt cx="0" cy="0"/>
        </a:xfrm>
      </p:grpSpPr>
      <p:sp>
        <p:nvSpPr>
          <p:cNvPr id="491" name="Google Shape;491;p7"/>
          <p:cNvSpPr txBox="1">
            <a:spLocks noGrp="1"/>
          </p:cNvSpPr>
          <p:nvPr>
            <p:ph type="body" idx="1"/>
          </p:nvPr>
        </p:nvSpPr>
        <p:spPr>
          <a:xfrm>
            <a:off x="1109138" y="1389600"/>
            <a:ext cx="3268800" cy="3214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92" name="Google Shape;492;p7"/>
          <p:cNvSpPr txBox="1">
            <a:spLocks noGrp="1"/>
          </p:cNvSpPr>
          <p:nvPr>
            <p:ph type="title"/>
          </p:nvPr>
        </p:nvSpPr>
        <p:spPr>
          <a:xfrm>
            <a:off x="713225" y="539500"/>
            <a:ext cx="7717500" cy="3945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93" name="Google Shape;493;p7"/>
          <p:cNvGrpSpPr/>
          <p:nvPr/>
        </p:nvGrpSpPr>
        <p:grpSpPr>
          <a:xfrm>
            <a:off x="7253626" y="-93614"/>
            <a:ext cx="1890363" cy="1341170"/>
            <a:chOff x="7253626" y="-93614"/>
            <a:chExt cx="1890363" cy="1341170"/>
          </a:xfrm>
        </p:grpSpPr>
        <p:sp>
          <p:nvSpPr>
            <p:cNvPr id="494" name="Google Shape;494;p7"/>
            <p:cNvSpPr/>
            <p:nvPr/>
          </p:nvSpPr>
          <p:spPr>
            <a:xfrm rot="1561430" flipH="1">
              <a:off x="7242491" y="306132"/>
              <a:ext cx="1912633" cy="391226"/>
            </a:xfrm>
            <a:custGeom>
              <a:avLst/>
              <a:gdLst/>
              <a:ahLst/>
              <a:cxnLst/>
              <a:rect l="l" t="t" r="r" b="b"/>
              <a:pathLst>
                <a:path w="102274" h="20920" extrusionOk="0">
                  <a:moveTo>
                    <a:pt x="1904" y="649"/>
                  </a:moveTo>
                  <a:cubicBezTo>
                    <a:pt x="2423" y="649"/>
                    <a:pt x="2952" y="766"/>
                    <a:pt x="3436" y="1036"/>
                  </a:cubicBezTo>
                  <a:cubicBezTo>
                    <a:pt x="4604" y="1603"/>
                    <a:pt x="5638" y="2737"/>
                    <a:pt x="6372" y="3804"/>
                  </a:cubicBezTo>
                  <a:cubicBezTo>
                    <a:pt x="6772" y="4338"/>
                    <a:pt x="7106" y="4939"/>
                    <a:pt x="7373" y="5539"/>
                  </a:cubicBezTo>
                  <a:cubicBezTo>
                    <a:pt x="7506" y="5873"/>
                    <a:pt x="7639" y="6206"/>
                    <a:pt x="7739" y="6506"/>
                  </a:cubicBezTo>
                  <a:cubicBezTo>
                    <a:pt x="7639" y="6573"/>
                    <a:pt x="7606" y="6673"/>
                    <a:pt x="7573" y="6773"/>
                  </a:cubicBezTo>
                  <a:cubicBezTo>
                    <a:pt x="6138" y="6406"/>
                    <a:pt x="4737" y="5873"/>
                    <a:pt x="3403" y="5205"/>
                  </a:cubicBezTo>
                  <a:cubicBezTo>
                    <a:pt x="2169" y="4572"/>
                    <a:pt x="968" y="3604"/>
                    <a:pt x="634" y="2203"/>
                  </a:cubicBezTo>
                  <a:cubicBezTo>
                    <a:pt x="468" y="1469"/>
                    <a:pt x="734" y="802"/>
                    <a:pt x="1535" y="669"/>
                  </a:cubicBezTo>
                  <a:cubicBezTo>
                    <a:pt x="1657" y="656"/>
                    <a:pt x="1780" y="649"/>
                    <a:pt x="1904" y="649"/>
                  </a:cubicBezTo>
                  <a:close/>
                  <a:moveTo>
                    <a:pt x="12452" y="1751"/>
                  </a:moveTo>
                  <a:cubicBezTo>
                    <a:pt x="13602" y="1751"/>
                    <a:pt x="14548" y="2701"/>
                    <a:pt x="14177" y="3938"/>
                  </a:cubicBezTo>
                  <a:cubicBezTo>
                    <a:pt x="13810" y="5105"/>
                    <a:pt x="12576" y="5906"/>
                    <a:pt x="11542" y="6406"/>
                  </a:cubicBezTo>
                  <a:cubicBezTo>
                    <a:pt x="10942" y="6673"/>
                    <a:pt x="10341" y="6840"/>
                    <a:pt x="9708" y="6873"/>
                  </a:cubicBezTo>
                  <a:cubicBezTo>
                    <a:pt x="9374" y="6873"/>
                    <a:pt x="9040" y="6873"/>
                    <a:pt x="8707" y="6807"/>
                  </a:cubicBezTo>
                  <a:lnTo>
                    <a:pt x="8573" y="6773"/>
                  </a:lnTo>
                  <a:cubicBezTo>
                    <a:pt x="8540" y="6640"/>
                    <a:pt x="8473" y="6540"/>
                    <a:pt x="8373" y="6473"/>
                  </a:cubicBezTo>
                  <a:cubicBezTo>
                    <a:pt x="8507" y="5472"/>
                    <a:pt x="8874" y="4505"/>
                    <a:pt x="9407" y="3671"/>
                  </a:cubicBezTo>
                  <a:cubicBezTo>
                    <a:pt x="10041" y="2737"/>
                    <a:pt x="11042" y="1903"/>
                    <a:pt x="12176" y="1770"/>
                  </a:cubicBezTo>
                  <a:cubicBezTo>
                    <a:pt x="12269" y="1757"/>
                    <a:pt x="12361" y="1751"/>
                    <a:pt x="12452" y="1751"/>
                  </a:cubicBezTo>
                  <a:close/>
                  <a:moveTo>
                    <a:pt x="90656" y="466"/>
                  </a:moveTo>
                  <a:cubicBezTo>
                    <a:pt x="91120" y="466"/>
                    <a:pt x="91604" y="648"/>
                    <a:pt x="92000" y="1002"/>
                  </a:cubicBezTo>
                  <a:cubicBezTo>
                    <a:pt x="92834" y="1770"/>
                    <a:pt x="93201" y="3004"/>
                    <a:pt x="93167" y="4105"/>
                  </a:cubicBezTo>
                  <a:cubicBezTo>
                    <a:pt x="93167" y="5105"/>
                    <a:pt x="92900" y="6106"/>
                    <a:pt x="92467" y="7007"/>
                  </a:cubicBezTo>
                  <a:cubicBezTo>
                    <a:pt x="92333" y="7007"/>
                    <a:pt x="92200" y="7040"/>
                    <a:pt x="92100" y="7140"/>
                  </a:cubicBezTo>
                  <a:lnTo>
                    <a:pt x="92000" y="7107"/>
                  </a:lnTo>
                  <a:cubicBezTo>
                    <a:pt x="91699" y="6973"/>
                    <a:pt x="91399" y="6773"/>
                    <a:pt x="91132" y="6573"/>
                  </a:cubicBezTo>
                  <a:cubicBezTo>
                    <a:pt x="90632" y="6173"/>
                    <a:pt x="90198" y="5706"/>
                    <a:pt x="89898" y="5139"/>
                  </a:cubicBezTo>
                  <a:cubicBezTo>
                    <a:pt x="89298" y="4171"/>
                    <a:pt x="88731" y="2770"/>
                    <a:pt x="89098" y="1636"/>
                  </a:cubicBezTo>
                  <a:cubicBezTo>
                    <a:pt x="89354" y="847"/>
                    <a:pt x="89984" y="466"/>
                    <a:pt x="90656" y="466"/>
                  </a:cubicBezTo>
                  <a:close/>
                  <a:moveTo>
                    <a:pt x="98799" y="5313"/>
                  </a:moveTo>
                  <a:cubicBezTo>
                    <a:pt x="99072" y="5313"/>
                    <a:pt x="99341" y="5332"/>
                    <a:pt x="99605" y="5372"/>
                  </a:cubicBezTo>
                  <a:cubicBezTo>
                    <a:pt x="100272" y="5439"/>
                    <a:pt x="100906" y="5739"/>
                    <a:pt x="101406" y="6173"/>
                  </a:cubicBezTo>
                  <a:cubicBezTo>
                    <a:pt x="101973" y="6740"/>
                    <a:pt x="101807" y="7407"/>
                    <a:pt x="101240" y="7941"/>
                  </a:cubicBezTo>
                  <a:cubicBezTo>
                    <a:pt x="100421" y="8657"/>
                    <a:pt x="99326" y="8903"/>
                    <a:pt x="98244" y="8903"/>
                  </a:cubicBezTo>
                  <a:cubicBezTo>
                    <a:pt x="97916" y="8903"/>
                    <a:pt x="97588" y="8880"/>
                    <a:pt x="97270" y="8841"/>
                  </a:cubicBezTo>
                  <a:cubicBezTo>
                    <a:pt x="95802" y="8608"/>
                    <a:pt x="94335" y="8241"/>
                    <a:pt x="92934" y="7707"/>
                  </a:cubicBezTo>
                  <a:cubicBezTo>
                    <a:pt x="92967" y="7607"/>
                    <a:pt x="92967" y="7507"/>
                    <a:pt x="92967" y="7440"/>
                  </a:cubicBezTo>
                  <a:cubicBezTo>
                    <a:pt x="93234" y="7207"/>
                    <a:pt x="93501" y="7007"/>
                    <a:pt x="93801" y="6840"/>
                  </a:cubicBezTo>
                  <a:cubicBezTo>
                    <a:pt x="94368" y="6473"/>
                    <a:pt x="94968" y="6206"/>
                    <a:pt x="95602" y="5973"/>
                  </a:cubicBezTo>
                  <a:cubicBezTo>
                    <a:pt x="96613" y="5600"/>
                    <a:pt x="97729" y="5313"/>
                    <a:pt x="98799" y="5313"/>
                  </a:cubicBezTo>
                  <a:close/>
                  <a:moveTo>
                    <a:pt x="90649" y="1"/>
                  </a:moveTo>
                  <a:cubicBezTo>
                    <a:pt x="90047" y="1"/>
                    <a:pt x="89462" y="249"/>
                    <a:pt x="89064" y="802"/>
                  </a:cubicBezTo>
                  <a:cubicBezTo>
                    <a:pt x="88230" y="1970"/>
                    <a:pt x="88664" y="3504"/>
                    <a:pt x="89198" y="4672"/>
                  </a:cubicBezTo>
                  <a:cubicBezTo>
                    <a:pt x="89531" y="5472"/>
                    <a:pt x="90032" y="6139"/>
                    <a:pt x="90632" y="6707"/>
                  </a:cubicBezTo>
                  <a:cubicBezTo>
                    <a:pt x="91032" y="7073"/>
                    <a:pt x="91466" y="7340"/>
                    <a:pt x="91933" y="7540"/>
                  </a:cubicBezTo>
                  <a:cubicBezTo>
                    <a:pt x="91933" y="7574"/>
                    <a:pt x="91933" y="7641"/>
                    <a:pt x="91966" y="7674"/>
                  </a:cubicBezTo>
                  <a:cubicBezTo>
                    <a:pt x="90532" y="9108"/>
                    <a:pt x="88998" y="10409"/>
                    <a:pt x="87363" y="11543"/>
                  </a:cubicBezTo>
                  <a:cubicBezTo>
                    <a:pt x="84628" y="13478"/>
                    <a:pt x="81626" y="15079"/>
                    <a:pt x="78490" y="16280"/>
                  </a:cubicBezTo>
                  <a:cubicBezTo>
                    <a:pt x="72252" y="18715"/>
                    <a:pt x="65481" y="19849"/>
                    <a:pt x="58776" y="20250"/>
                  </a:cubicBezTo>
                  <a:cubicBezTo>
                    <a:pt x="56864" y="20378"/>
                    <a:pt x="54949" y="20442"/>
                    <a:pt x="53035" y="20442"/>
                  </a:cubicBezTo>
                  <a:cubicBezTo>
                    <a:pt x="48470" y="20442"/>
                    <a:pt x="43908" y="20077"/>
                    <a:pt x="39395" y="19349"/>
                  </a:cubicBezTo>
                  <a:cubicBezTo>
                    <a:pt x="33058" y="18315"/>
                    <a:pt x="26853" y="16514"/>
                    <a:pt x="20949" y="14012"/>
                  </a:cubicBezTo>
                  <a:cubicBezTo>
                    <a:pt x="16612" y="12144"/>
                    <a:pt x="12476" y="9875"/>
                    <a:pt x="8607" y="7274"/>
                  </a:cubicBezTo>
                  <a:cubicBezTo>
                    <a:pt x="8673" y="7274"/>
                    <a:pt x="8740" y="7274"/>
                    <a:pt x="8807" y="7307"/>
                  </a:cubicBezTo>
                  <a:cubicBezTo>
                    <a:pt x="9007" y="7324"/>
                    <a:pt x="9207" y="7332"/>
                    <a:pt x="9407" y="7332"/>
                  </a:cubicBezTo>
                  <a:cubicBezTo>
                    <a:pt x="9607" y="7332"/>
                    <a:pt x="9808" y="7324"/>
                    <a:pt x="10008" y="7307"/>
                  </a:cubicBezTo>
                  <a:cubicBezTo>
                    <a:pt x="10842" y="7207"/>
                    <a:pt x="11642" y="6907"/>
                    <a:pt x="12376" y="6473"/>
                  </a:cubicBezTo>
                  <a:cubicBezTo>
                    <a:pt x="13477" y="5806"/>
                    <a:pt x="14711" y="4772"/>
                    <a:pt x="14711" y="3337"/>
                  </a:cubicBezTo>
                  <a:cubicBezTo>
                    <a:pt x="14680" y="2112"/>
                    <a:pt x="13583" y="1361"/>
                    <a:pt x="12425" y="1361"/>
                  </a:cubicBezTo>
                  <a:cubicBezTo>
                    <a:pt x="12353" y="1361"/>
                    <a:pt x="12281" y="1364"/>
                    <a:pt x="12209" y="1369"/>
                  </a:cubicBezTo>
                  <a:cubicBezTo>
                    <a:pt x="10875" y="1503"/>
                    <a:pt x="9708" y="2470"/>
                    <a:pt x="9007" y="3538"/>
                  </a:cubicBezTo>
                  <a:cubicBezTo>
                    <a:pt x="8507" y="4305"/>
                    <a:pt x="8173" y="5139"/>
                    <a:pt x="8040" y="6039"/>
                  </a:cubicBezTo>
                  <a:cubicBezTo>
                    <a:pt x="7873" y="5639"/>
                    <a:pt x="7673" y="5239"/>
                    <a:pt x="7473" y="4839"/>
                  </a:cubicBezTo>
                  <a:cubicBezTo>
                    <a:pt x="7072" y="4071"/>
                    <a:pt x="6639" y="3404"/>
                    <a:pt x="6105" y="2737"/>
                  </a:cubicBezTo>
                  <a:cubicBezTo>
                    <a:pt x="5104" y="1603"/>
                    <a:pt x="3870" y="502"/>
                    <a:pt x="2336" y="235"/>
                  </a:cubicBezTo>
                  <a:cubicBezTo>
                    <a:pt x="2197" y="211"/>
                    <a:pt x="2056" y="198"/>
                    <a:pt x="1915" y="198"/>
                  </a:cubicBezTo>
                  <a:cubicBezTo>
                    <a:pt x="1480" y="198"/>
                    <a:pt x="1046" y="317"/>
                    <a:pt x="668" y="569"/>
                  </a:cubicBezTo>
                  <a:cubicBezTo>
                    <a:pt x="167" y="1036"/>
                    <a:pt x="1" y="1770"/>
                    <a:pt x="267" y="2403"/>
                  </a:cubicBezTo>
                  <a:cubicBezTo>
                    <a:pt x="668" y="3905"/>
                    <a:pt x="1935" y="4939"/>
                    <a:pt x="3270" y="5606"/>
                  </a:cubicBezTo>
                  <a:cubicBezTo>
                    <a:pt x="4504" y="6273"/>
                    <a:pt x="5838" y="6773"/>
                    <a:pt x="7239" y="7073"/>
                  </a:cubicBezTo>
                  <a:lnTo>
                    <a:pt x="7039" y="7140"/>
                  </a:lnTo>
                  <a:cubicBezTo>
                    <a:pt x="6772" y="7174"/>
                    <a:pt x="6505" y="7274"/>
                    <a:pt x="6238" y="7374"/>
                  </a:cubicBezTo>
                  <a:cubicBezTo>
                    <a:pt x="5738" y="7574"/>
                    <a:pt x="5271" y="7907"/>
                    <a:pt x="4904" y="8308"/>
                  </a:cubicBezTo>
                  <a:cubicBezTo>
                    <a:pt x="4104" y="9208"/>
                    <a:pt x="3703" y="10409"/>
                    <a:pt x="3803" y="11610"/>
                  </a:cubicBezTo>
                  <a:cubicBezTo>
                    <a:pt x="3803" y="11655"/>
                    <a:pt x="3837" y="11673"/>
                    <a:pt x="3875" y="11673"/>
                  </a:cubicBezTo>
                  <a:cubicBezTo>
                    <a:pt x="3920" y="11673"/>
                    <a:pt x="3970" y="11647"/>
                    <a:pt x="3970" y="11610"/>
                  </a:cubicBezTo>
                  <a:cubicBezTo>
                    <a:pt x="4104" y="10443"/>
                    <a:pt x="4571" y="9342"/>
                    <a:pt x="5338" y="8474"/>
                  </a:cubicBezTo>
                  <a:cubicBezTo>
                    <a:pt x="5705" y="8108"/>
                    <a:pt x="6172" y="7807"/>
                    <a:pt x="6639" y="7641"/>
                  </a:cubicBezTo>
                  <a:cubicBezTo>
                    <a:pt x="6839" y="7574"/>
                    <a:pt x="7039" y="7540"/>
                    <a:pt x="7272" y="7474"/>
                  </a:cubicBezTo>
                  <a:lnTo>
                    <a:pt x="7272" y="7474"/>
                  </a:lnTo>
                  <a:cubicBezTo>
                    <a:pt x="6939" y="7974"/>
                    <a:pt x="6772" y="8508"/>
                    <a:pt x="6739" y="9075"/>
                  </a:cubicBezTo>
                  <a:cubicBezTo>
                    <a:pt x="6639" y="10042"/>
                    <a:pt x="7039" y="11010"/>
                    <a:pt x="7806" y="11610"/>
                  </a:cubicBezTo>
                  <a:cubicBezTo>
                    <a:pt x="7819" y="11623"/>
                    <a:pt x="7833" y="11628"/>
                    <a:pt x="7847" y="11628"/>
                  </a:cubicBezTo>
                  <a:cubicBezTo>
                    <a:pt x="7905" y="11628"/>
                    <a:pt x="7960" y="11531"/>
                    <a:pt x="7906" y="11477"/>
                  </a:cubicBezTo>
                  <a:cubicBezTo>
                    <a:pt x="7373" y="10809"/>
                    <a:pt x="7106" y="9976"/>
                    <a:pt x="7139" y="9108"/>
                  </a:cubicBezTo>
                  <a:cubicBezTo>
                    <a:pt x="7172" y="8675"/>
                    <a:pt x="7306" y="8274"/>
                    <a:pt x="7506" y="7907"/>
                  </a:cubicBezTo>
                  <a:cubicBezTo>
                    <a:pt x="7606" y="7707"/>
                    <a:pt x="7706" y="7540"/>
                    <a:pt x="7873" y="7374"/>
                  </a:cubicBezTo>
                  <a:cubicBezTo>
                    <a:pt x="7940" y="7407"/>
                    <a:pt x="8006" y="7407"/>
                    <a:pt x="8073" y="7407"/>
                  </a:cubicBezTo>
                  <a:cubicBezTo>
                    <a:pt x="8774" y="7874"/>
                    <a:pt x="9474" y="8341"/>
                    <a:pt x="10175" y="8808"/>
                  </a:cubicBezTo>
                  <a:cubicBezTo>
                    <a:pt x="12910" y="10543"/>
                    <a:pt x="15779" y="12110"/>
                    <a:pt x="18747" y="13478"/>
                  </a:cubicBezTo>
                  <a:cubicBezTo>
                    <a:pt x="24652" y="16213"/>
                    <a:pt x="30923" y="18215"/>
                    <a:pt x="37327" y="19416"/>
                  </a:cubicBezTo>
                  <a:cubicBezTo>
                    <a:pt x="42609" y="20406"/>
                    <a:pt x="47960" y="20920"/>
                    <a:pt x="53322" y="20920"/>
                  </a:cubicBezTo>
                  <a:cubicBezTo>
                    <a:pt x="54461" y="20920"/>
                    <a:pt x="55601" y="20897"/>
                    <a:pt x="56741" y="20850"/>
                  </a:cubicBezTo>
                  <a:cubicBezTo>
                    <a:pt x="63479" y="20583"/>
                    <a:pt x="70284" y="19616"/>
                    <a:pt x="76689" y="17448"/>
                  </a:cubicBezTo>
                  <a:cubicBezTo>
                    <a:pt x="82493" y="15479"/>
                    <a:pt x="88030" y="12377"/>
                    <a:pt x="92333" y="7974"/>
                  </a:cubicBezTo>
                  <a:lnTo>
                    <a:pt x="92367" y="7974"/>
                  </a:lnTo>
                  <a:cubicBezTo>
                    <a:pt x="92400" y="8208"/>
                    <a:pt x="92400" y="8441"/>
                    <a:pt x="92367" y="8708"/>
                  </a:cubicBezTo>
                  <a:cubicBezTo>
                    <a:pt x="92333" y="9108"/>
                    <a:pt x="92200" y="9509"/>
                    <a:pt x="92000" y="9875"/>
                  </a:cubicBezTo>
                  <a:cubicBezTo>
                    <a:pt x="91533" y="10609"/>
                    <a:pt x="90799" y="11143"/>
                    <a:pt x="89998" y="11377"/>
                  </a:cubicBezTo>
                  <a:cubicBezTo>
                    <a:pt x="89898" y="11410"/>
                    <a:pt x="89898" y="11543"/>
                    <a:pt x="90032" y="11543"/>
                  </a:cubicBezTo>
                  <a:cubicBezTo>
                    <a:pt x="90999" y="11477"/>
                    <a:pt x="91866" y="10943"/>
                    <a:pt x="92333" y="10109"/>
                  </a:cubicBezTo>
                  <a:cubicBezTo>
                    <a:pt x="92633" y="9609"/>
                    <a:pt x="92767" y="9042"/>
                    <a:pt x="92800" y="8474"/>
                  </a:cubicBezTo>
                  <a:cubicBezTo>
                    <a:pt x="92934" y="8641"/>
                    <a:pt x="93100" y="8808"/>
                    <a:pt x="93201" y="8975"/>
                  </a:cubicBezTo>
                  <a:cubicBezTo>
                    <a:pt x="93534" y="9375"/>
                    <a:pt x="93734" y="9875"/>
                    <a:pt x="93801" y="10376"/>
                  </a:cubicBezTo>
                  <a:cubicBezTo>
                    <a:pt x="93968" y="11543"/>
                    <a:pt x="93734" y="12711"/>
                    <a:pt x="93134" y="13712"/>
                  </a:cubicBezTo>
                  <a:cubicBezTo>
                    <a:pt x="93110" y="13782"/>
                    <a:pt x="93170" y="13853"/>
                    <a:pt x="93219" y="13853"/>
                  </a:cubicBezTo>
                  <a:cubicBezTo>
                    <a:pt x="93239" y="13853"/>
                    <a:pt x="93257" y="13841"/>
                    <a:pt x="93267" y="13812"/>
                  </a:cubicBezTo>
                  <a:cubicBezTo>
                    <a:pt x="94068" y="12878"/>
                    <a:pt x="94401" y="11677"/>
                    <a:pt x="94268" y="10476"/>
                  </a:cubicBezTo>
                  <a:cubicBezTo>
                    <a:pt x="94201" y="9942"/>
                    <a:pt x="94001" y="9408"/>
                    <a:pt x="93701" y="8941"/>
                  </a:cubicBezTo>
                  <a:cubicBezTo>
                    <a:pt x="93567" y="8708"/>
                    <a:pt x="93367" y="8474"/>
                    <a:pt x="93201" y="8274"/>
                  </a:cubicBezTo>
                  <a:cubicBezTo>
                    <a:pt x="93134" y="8241"/>
                    <a:pt x="93100" y="8208"/>
                    <a:pt x="93067" y="8141"/>
                  </a:cubicBezTo>
                  <a:lnTo>
                    <a:pt x="93067" y="8141"/>
                  </a:lnTo>
                  <a:cubicBezTo>
                    <a:pt x="94368" y="8675"/>
                    <a:pt x="95736" y="9042"/>
                    <a:pt x="97170" y="9208"/>
                  </a:cubicBezTo>
                  <a:cubicBezTo>
                    <a:pt x="97537" y="9258"/>
                    <a:pt x="97914" y="9288"/>
                    <a:pt x="98293" y="9288"/>
                  </a:cubicBezTo>
                  <a:cubicBezTo>
                    <a:pt x="99428" y="9288"/>
                    <a:pt x="100572" y="9025"/>
                    <a:pt x="101473" y="8274"/>
                  </a:cubicBezTo>
                  <a:cubicBezTo>
                    <a:pt x="102007" y="7907"/>
                    <a:pt x="102274" y="7240"/>
                    <a:pt x="102140" y="6573"/>
                  </a:cubicBezTo>
                  <a:cubicBezTo>
                    <a:pt x="101940" y="6006"/>
                    <a:pt x="101506" y="5572"/>
                    <a:pt x="100939" y="5339"/>
                  </a:cubicBezTo>
                  <a:cubicBezTo>
                    <a:pt x="100261" y="5016"/>
                    <a:pt x="99527" y="4888"/>
                    <a:pt x="98784" y="4888"/>
                  </a:cubicBezTo>
                  <a:cubicBezTo>
                    <a:pt x="97994" y="4888"/>
                    <a:pt x="97193" y="5032"/>
                    <a:pt x="96436" y="5239"/>
                  </a:cubicBezTo>
                  <a:cubicBezTo>
                    <a:pt x="95636" y="5472"/>
                    <a:pt x="94868" y="5773"/>
                    <a:pt x="94135" y="6139"/>
                  </a:cubicBezTo>
                  <a:cubicBezTo>
                    <a:pt x="93734" y="6340"/>
                    <a:pt x="93334" y="6573"/>
                    <a:pt x="92967" y="6807"/>
                  </a:cubicBezTo>
                  <a:cubicBezTo>
                    <a:pt x="93367" y="6006"/>
                    <a:pt x="93601" y="5105"/>
                    <a:pt x="93634" y="4205"/>
                  </a:cubicBezTo>
                  <a:cubicBezTo>
                    <a:pt x="93668" y="2904"/>
                    <a:pt x="93267" y="1436"/>
                    <a:pt x="92233" y="602"/>
                  </a:cubicBezTo>
                  <a:cubicBezTo>
                    <a:pt x="91783" y="216"/>
                    <a:pt x="91209" y="1"/>
                    <a:pt x="90649"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7"/>
            <p:cNvSpPr/>
            <p:nvPr/>
          </p:nvSpPr>
          <p:spPr>
            <a:xfrm rot="1561430" flipH="1">
              <a:off x="7463770" y="303449"/>
              <a:ext cx="396762" cy="499150"/>
            </a:xfrm>
            <a:custGeom>
              <a:avLst/>
              <a:gdLst/>
              <a:ahLst/>
              <a:cxnLst/>
              <a:rect l="l" t="t" r="r" b="b"/>
              <a:pathLst>
                <a:path w="21216" h="26691" extrusionOk="0">
                  <a:moveTo>
                    <a:pt x="18887" y="1"/>
                  </a:moveTo>
                  <a:cubicBezTo>
                    <a:pt x="18602" y="1"/>
                    <a:pt x="18225" y="119"/>
                    <a:pt x="17680" y="308"/>
                  </a:cubicBezTo>
                  <a:lnTo>
                    <a:pt x="16346" y="775"/>
                  </a:lnTo>
                  <a:cubicBezTo>
                    <a:pt x="12843" y="2043"/>
                    <a:pt x="9341" y="3210"/>
                    <a:pt x="5805" y="4278"/>
                  </a:cubicBezTo>
                  <a:lnTo>
                    <a:pt x="3070" y="5112"/>
                  </a:lnTo>
                  <a:lnTo>
                    <a:pt x="1669" y="5545"/>
                  </a:lnTo>
                  <a:cubicBezTo>
                    <a:pt x="134" y="6012"/>
                    <a:pt x="1" y="6146"/>
                    <a:pt x="501" y="7780"/>
                  </a:cubicBezTo>
                  <a:cubicBezTo>
                    <a:pt x="1602" y="11383"/>
                    <a:pt x="4471" y="14519"/>
                    <a:pt x="6872" y="17354"/>
                  </a:cubicBezTo>
                  <a:cubicBezTo>
                    <a:pt x="9508" y="20423"/>
                    <a:pt x="12376" y="23325"/>
                    <a:pt x="15512" y="25960"/>
                  </a:cubicBezTo>
                  <a:cubicBezTo>
                    <a:pt x="16091" y="26449"/>
                    <a:pt x="16626" y="26690"/>
                    <a:pt x="17089" y="26690"/>
                  </a:cubicBezTo>
                  <a:cubicBezTo>
                    <a:pt x="17826" y="26690"/>
                    <a:pt x="18381" y="26081"/>
                    <a:pt x="18647" y="24893"/>
                  </a:cubicBezTo>
                  <a:cubicBezTo>
                    <a:pt x="19515" y="21023"/>
                    <a:pt x="20115" y="17054"/>
                    <a:pt x="20449" y="13084"/>
                  </a:cubicBezTo>
                  <a:cubicBezTo>
                    <a:pt x="20716" y="9382"/>
                    <a:pt x="21216" y="5245"/>
                    <a:pt x="20048" y="1676"/>
                  </a:cubicBezTo>
                  <a:cubicBezTo>
                    <a:pt x="20048" y="1609"/>
                    <a:pt x="20015" y="1576"/>
                    <a:pt x="20015" y="1509"/>
                  </a:cubicBezTo>
                  <a:cubicBezTo>
                    <a:pt x="19982" y="1476"/>
                    <a:pt x="19982" y="1476"/>
                    <a:pt x="19982" y="1442"/>
                  </a:cubicBezTo>
                  <a:cubicBezTo>
                    <a:pt x="19616" y="389"/>
                    <a:pt x="19403" y="1"/>
                    <a:pt x="188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7"/>
            <p:cNvSpPr/>
            <p:nvPr/>
          </p:nvSpPr>
          <p:spPr>
            <a:xfrm rot="1561430" flipH="1">
              <a:off x="8342380" y="685508"/>
              <a:ext cx="395509" cy="500665"/>
            </a:xfrm>
            <a:custGeom>
              <a:avLst/>
              <a:gdLst/>
              <a:ahLst/>
              <a:cxnLst/>
              <a:rect l="l" t="t" r="r" b="b"/>
              <a:pathLst>
                <a:path w="21149" h="26772" extrusionOk="0">
                  <a:moveTo>
                    <a:pt x="2538" y="0"/>
                  </a:moveTo>
                  <a:cubicBezTo>
                    <a:pt x="2066" y="0"/>
                    <a:pt x="1837" y="390"/>
                    <a:pt x="1401" y="1385"/>
                  </a:cubicBezTo>
                  <a:cubicBezTo>
                    <a:pt x="0" y="4854"/>
                    <a:pt x="267" y="9124"/>
                    <a:pt x="367" y="12793"/>
                  </a:cubicBezTo>
                  <a:cubicBezTo>
                    <a:pt x="467" y="16863"/>
                    <a:pt x="901" y="20932"/>
                    <a:pt x="1635" y="24935"/>
                  </a:cubicBezTo>
                  <a:cubicBezTo>
                    <a:pt x="1865" y="26148"/>
                    <a:pt x="2423" y="26771"/>
                    <a:pt x="3185" y="26771"/>
                  </a:cubicBezTo>
                  <a:cubicBezTo>
                    <a:pt x="3639" y="26771"/>
                    <a:pt x="4165" y="26550"/>
                    <a:pt x="4737" y="26103"/>
                  </a:cubicBezTo>
                  <a:cubicBezTo>
                    <a:pt x="7873" y="23634"/>
                    <a:pt x="10841" y="20932"/>
                    <a:pt x="13610" y="18030"/>
                  </a:cubicBezTo>
                  <a:cubicBezTo>
                    <a:pt x="16145" y="15362"/>
                    <a:pt x="19114" y="12426"/>
                    <a:pt x="20482" y="8924"/>
                  </a:cubicBezTo>
                  <a:cubicBezTo>
                    <a:pt x="20482" y="8890"/>
                    <a:pt x="20515" y="8824"/>
                    <a:pt x="20515" y="8790"/>
                  </a:cubicBezTo>
                  <a:lnTo>
                    <a:pt x="20548" y="8723"/>
                  </a:lnTo>
                  <a:cubicBezTo>
                    <a:pt x="21149" y="7089"/>
                    <a:pt x="21015" y="6922"/>
                    <a:pt x="19481" y="6388"/>
                  </a:cubicBezTo>
                  <a:lnTo>
                    <a:pt x="18147" y="5921"/>
                  </a:lnTo>
                  <a:cubicBezTo>
                    <a:pt x="14644" y="4654"/>
                    <a:pt x="11175" y="3386"/>
                    <a:pt x="7739" y="1985"/>
                  </a:cubicBezTo>
                  <a:cubicBezTo>
                    <a:pt x="6838" y="1652"/>
                    <a:pt x="5971" y="1285"/>
                    <a:pt x="5071" y="918"/>
                  </a:cubicBezTo>
                  <a:lnTo>
                    <a:pt x="3770" y="384"/>
                  </a:lnTo>
                  <a:cubicBezTo>
                    <a:pt x="3202" y="144"/>
                    <a:pt x="2825" y="0"/>
                    <a:pt x="2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7"/>
            <p:cNvSpPr/>
            <p:nvPr/>
          </p:nvSpPr>
          <p:spPr>
            <a:xfrm rot="1561430" flipH="1">
              <a:off x="7869755" y="615715"/>
              <a:ext cx="384924" cy="466648"/>
            </a:xfrm>
            <a:custGeom>
              <a:avLst/>
              <a:gdLst/>
              <a:ahLst/>
              <a:cxnLst/>
              <a:rect l="l" t="t" r="r" b="b"/>
              <a:pathLst>
                <a:path w="20583" h="24953" extrusionOk="0">
                  <a:moveTo>
                    <a:pt x="1518" y="1"/>
                  </a:moveTo>
                  <a:cubicBezTo>
                    <a:pt x="241" y="1"/>
                    <a:pt x="98" y="219"/>
                    <a:pt x="68" y="1807"/>
                  </a:cubicBezTo>
                  <a:cubicBezTo>
                    <a:pt x="1" y="5543"/>
                    <a:pt x="1769" y="9412"/>
                    <a:pt x="3170" y="12848"/>
                  </a:cubicBezTo>
                  <a:cubicBezTo>
                    <a:pt x="4704" y="16617"/>
                    <a:pt x="6539" y="20220"/>
                    <a:pt x="8707" y="23689"/>
                  </a:cubicBezTo>
                  <a:cubicBezTo>
                    <a:pt x="9222" y="24535"/>
                    <a:pt x="9786" y="24952"/>
                    <a:pt x="10350" y="24952"/>
                  </a:cubicBezTo>
                  <a:cubicBezTo>
                    <a:pt x="10920" y="24952"/>
                    <a:pt x="11490" y="24527"/>
                    <a:pt x="12010" y="23689"/>
                  </a:cubicBezTo>
                  <a:cubicBezTo>
                    <a:pt x="14044" y="20253"/>
                    <a:pt x="15846" y="16684"/>
                    <a:pt x="17380" y="12981"/>
                  </a:cubicBezTo>
                  <a:cubicBezTo>
                    <a:pt x="18781" y="9579"/>
                    <a:pt x="20549" y="5776"/>
                    <a:pt x="20549" y="2040"/>
                  </a:cubicBezTo>
                  <a:lnTo>
                    <a:pt x="20582" y="1907"/>
                  </a:lnTo>
                  <a:lnTo>
                    <a:pt x="20582" y="1807"/>
                  </a:lnTo>
                  <a:cubicBezTo>
                    <a:pt x="20521" y="250"/>
                    <a:pt x="20377" y="34"/>
                    <a:pt x="19126" y="34"/>
                  </a:cubicBezTo>
                  <a:cubicBezTo>
                    <a:pt x="19010" y="34"/>
                    <a:pt x="18884" y="36"/>
                    <a:pt x="18748" y="39"/>
                  </a:cubicBezTo>
                  <a:cubicBezTo>
                    <a:pt x="18281" y="39"/>
                    <a:pt x="17780" y="72"/>
                    <a:pt x="17313" y="72"/>
                  </a:cubicBezTo>
                  <a:cubicBezTo>
                    <a:pt x="14922" y="137"/>
                    <a:pt x="12531" y="173"/>
                    <a:pt x="10140" y="173"/>
                  </a:cubicBezTo>
                  <a:cubicBezTo>
                    <a:pt x="8829" y="173"/>
                    <a:pt x="7517" y="162"/>
                    <a:pt x="6205" y="139"/>
                  </a:cubicBezTo>
                  <a:lnTo>
                    <a:pt x="3337" y="72"/>
                  </a:lnTo>
                  <a:cubicBezTo>
                    <a:pt x="2836" y="72"/>
                    <a:pt x="2369" y="39"/>
                    <a:pt x="1902" y="5"/>
                  </a:cubicBezTo>
                  <a:cubicBezTo>
                    <a:pt x="1764" y="2"/>
                    <a:pt x="1636" y="1"/>
                    <a:pt x="15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8" name="Google Shape;498;p7"/>
          <p:cNvGrpSpPr/>
          <p:nvPr/>
        </p:nvGrpSpPr>
        <p:grpSpPr>
          <a:xfrm>
            <a:off x="5038" y="-12"/>
            <a:ext cx="9138950" cy="5040913"/>
            <a:chOff x="5038" y="-12"/>
            <a:chExt cx="9138950" cy="5040913"/>
          </a:xfrm>
        </p:grpSpPr>
        <p:grpSp>
          <p:nvGrpSpPr>
            <p:cNvPr id="499" name="Google Shape;499;p7"/>
            <p:cNvGrpSpPr/>
            <p:nvPr/>
          </p:nvGrpSpPr>
          <p:grpSpPr>
            <a:xfrm>
              <a:off x="5038" y="-12"/>
              <a:ext cx="8985575" cy="1539159"/>
              <a:chOff x="5038" y="-12"/>
              <a:chExt cx="8985575" cy="1539159"/>
            </a:xfrm>
          </p:grpSpPr>
          <p:sp>
            <p:nvSpPr>
              <p:cNvPr id="500" name="Google Shape;500;p7"/>
              <p:cNvSpPr/>
              <p:nvPr/>
            </p:nvSpPr>
            <p:spPr>
              <a:xfrm>
                <a:off x="2745700" y="143738"/>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7"/>
              <p:cNvSpPr/>
              <p:nvPr/>
            </p:nvSpPr>
            <p:spPr>
              <a:xfrm>
                <a:off x="5038" y="501250"/>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7"/>
              <p:cNvSpPr/>
              <p:nvPr/>
            </p:nvSpPr>
            <p:spPr>
              <a:xfrm rot="10800000">
                <a:off x="6363" y="1365363"/>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7"/>
              <p:cNvSpPr/>
              <p:nvPr/>
            </p:nvSpPr>
            <p:spPr>
              <a:xfrm rot="10800000">
                <a:off x="3699800" y="110850"/>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7"/>
              <p:cNvSpPr/>
              <p:nvPr/>
            </p:nvSpPr>
            <p:spPr>
              <a:xfrm flipH="1">
                <a:off x="6813075" y="-12"/>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7"/>
              <p:cNvSpPr/>
              <p:nvPr/>
            </p:nvSpPr>
            <p:spPr>
              <a:xfrm rot="10800000" flipH="1">
                <a:off x="494125" y="710163"/>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7"/>
              <p:cNvSpPr/>
              <p:nvPr/>
            </p:nvSpPr>
            <p:spPr>
              <a:xfrm>
                <a:off x="1764313" y="98038"/>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7"/>
              <p:cNvSpPr/>
              <p:nvPr/>
            </p:nvSpPr>
            <p:spPr>
              <a:xfrm>
                <a:off x="5738125" y="240675"/>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7"/>
              <p:cNvSpPr/>
              <p:nvPr/>
            </p:nvSpPr>
            <p:spPr>
              <a:xfrm rot="6933787">
                <a:off x="8413412" y="200722"/>
                <a:ext cx="136348" cy="73724"/>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7"/>
              <p:cNvSpPr/>
              <p:nvPr/>
            </p:nvSpPr>
            <p:spPr>
              <a:xfrm rot="-9055221" flipH="1">
                <a:off x="687111" y="1383943"/>
                <a:ext cx="111819" cy="136643"/>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7"/>
              <p:cNvSpPr/>
              <p:nvPr/>
            </p:nvSpPr>
            <p:spPr>
              <a:xfrm rot="-5400000">
                <a:off x="8892513" y="1170126"/>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7"/>
              <p:cNvSpPr/>
              <p:nvPr/>
            </p:nvSpPr>
            <p:spPr>
              <a:xfrm rot="6793631">
                <a:off x="4941617" y="56088"/>
                <a:ext cx="136358" cy="73729"/>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7"/>
              <p:cNvSpPr/>
              <p:nvPr/>
            </p:nvSpPr>
            <p:spPr>
              <a:xfrm rot="5892960">
                <a:off x="1073826" y="140332"/>
                <a:ext cx="235941" cy="80572"/>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7"/>
              <p:cNvSpPr/>
              <p:nvPr/>
            </p:nvSpPr>
            <p:spPr>
              <a:xfrm rot="-6608738">
                <a:off x="1226878" y="854040"/>
                <a:ext cx="163646" cy="68124"/>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7"/>
              <p:cNvSpPr/>
              <p:nvPr/>
            </p:nvSpPr>
            <p:spPr>
              <a:xfrm rot="4141328">
                <a:off x="189253" y="1"/>
                <a:ext cx="91123" cy="185896"/>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5" name="Google Shape;515;p7"/>
            <p:cNvGrpSpPr/>
            <p:nvPr/>
          </p:nvGrpSpPr>
          <p:grpSpPr>
            <a:xfrm flipH="1">
              <a:off x="6640725" y="1128288"/>
              <a:ext cx="2503263" cy="3912613"/>
              <a:chOff x="94138" y="1128288"/>
              <a:chExt cx="2503263" cy="3912613"/>
            </a:xfrm>
          </p:grpSpPr>
          <p:sp>
            <p:nvSpPr>
              <p:cNvPr id="516" name="Google Shape;516;p7"/>
              <p:cNvSpPr/>
              <p:nvPr/>
            </p:nvSpPr>
            <p:spPr>
              <a:xfrm>
                <a:off x="94138" y="3154875"/>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7"/>
              <p:cNvSpPr/>
              <p:nvPr/>
            </p:nvSpPr>
            <p:spPr>
              <a:xfrm>
                <a:off x="841325" y="2373000"/>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7"/>
              <p:cNvSpPr/>
              <p:nvPr/>
            </p:nvSpPr>
            <p:spPr>
              <a:xfrm>
                <a:off x="1527138" y="1217388"/>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7"/>
              <p:cNvSpPr/>
              <p:nvPr/>
            </p:nvSpPr>
            <p:spPr>
              <a:xfrm rot="10800000">
                <a:off x="833275" y="1600875"/>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7"/>
              <p:cNvSpPr/>
              <p:nvPr/>
            </p:nvSpPr>
            <p:spPr>
              <a:xfrm rot="10800000">
                <a:off x="2425063" y="1128288"/>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7"/>
              <p:cNvSpPr/>
              <p:nvPr/>
            </p:nvSpPr>
            <p:spPr>
              <a:xfrm flipH="1">
                <a:off x="2485575" y="4904250"/>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7"/>
              <p:cNvSpPr/>
              <p:nvPr/>
            </p:nvSpPr>
            <p:spPr>
              <a:xfrm flipH="1">
                <a:off x="1139875" y="4647938"/>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7"/>
              <p:cNvSpPr/>
              <p:nvPr/>
            </p:nvSpPr>
            <p:spPr>
              <a:xfrm flipH="1">
                <a:off x="235288" y="4373500"/>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7"/>
              <p:cNvSpPr/>
              <p:nvPr/>
            </p:nvSpPr>
            <p:spPr>
              <a:xfrm rot="10800000" flipH="1">
                <a:off x="121450" y="2003575"/>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25" name="Google Shape;525;p7"/>
          <p:cNvSpPr/>
          <p:nvPr/>
        </p:nvSpPr>
        <p:spPr>
          <a:xfrm rot="-3261585" flipH="1">
            <a:off x="280473" y="1959301"/>
            <a:ext cx="91126" cy="185902"/>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
          <p:cNvSpPr/>
          <p:nvPr/>
        </p:nvSpPr>
        <p:spPr>
          <a:xfrm rot="-6191144" flipH="1">
            <a:off x="8443201" y="3095836"/>
            <a:ext cx="139920" cy="56273"/>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44"/>
        <p:cNvGrpSpPr/>
        <p:nvPr/>
      </p:nvGrpSpPr>
      <p:grpSpPr>
        <a:xfrm>
          <a:off x="0" y="0"/>
          <a:ext cx="0" cy="0"/>
          <a:chOff x="0" y="0"/>
          <a:chExt cx="0" cy="0"/>
        </a:xfrm>
      </p:grpSpPr>
      <p:sp>
        <p:nvSpPr>
          <p:cNvPr id="645" name="Google Shape;645;p9"/>
          <p:cNvSpPr txBox="1">
            <a:spLocks noGrp="1"/>
          </p:cNvSpPr>
          <p:nvPr>
            <p:ph type="title" hasCustomPrompt="1"/>
          </p:nvPr>
        </p:nvSpPr>
        <p:spPr>
          <a:xfrm>
            <a:off x="6367175" y="1167248"/>
            <a:ext cx="1597500" cy="1383600"/>
          </a:xfrm>
          <a:prstGeom prst="rect">
            <a:avLst/>
          </a:prstGeom>
        </p:spPr>
        <p:txBody>
          <a:bodyPr spcFirstLastPara="1" wrap="square" lIns="91425" tIns="91425" rIns="91425" bIns="91425" anchor="ctr" anchorCtr="0">
            <a:noAutofit/>
          </a:bodyPr>
          <a:lstStyle>
            <a:lvl1pPr lvl="0" rtl="0">
              <a:spcBef>
                <a:spcPts val="0"/>
              </a:spcBef>
              <a:spcAft>
                <a:spcPts val="0"/>
              </a:spcAft>
              <a:buSzPts val="5000"/>
              <a:buNone/>
              <a:defRPr sz="12000">
                <a:solidFill>
                  <a:schemeClr val="accent3"/>
                </a:solidFill>
              </a:defRPr>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646" name="Google Shape;646;p9"/>
          <p:cNvSpPr txBox="1">
            <a:spLocks noGrp="1"/>
          </p:cNvSpPr>
          <p:nvPr>
            <p:ph type="subTitle" idx="1"/>
          </p:nvPr>
        </p:nvSpPr>
        <p:spPr>
          <a:xfrm>
            <a:off x="1328875" y="1266400"/>
            <a:ext cx="3885300" cy="1956600"/>
          </a:xfrm>
          <a:prstGeom prst="rect">
            <a:avLst/>
          </a:prstGeom>
        </p:spPr>
        <p:txBody>
          <a:bodyPr spcFirstLastPara="1" wrap="square" lIns="91425" tIns="91425" rIns="91425" bIns="91425" anchor="ctr" anchorCtr="0">
            <a:noAutofit/>
          </a:bodyPr>
          <a:lstStyle>
            <a:lvl1pPr lvl="0" rtl="0">
              <a:lnSpc>
                <a:spcPct val="85000"/>
              </a:lnSpc>
              <a:spcBef>
                <a:spcPts val="0"/>
              </a:spcBef>
              <a:spcAft>
                <a:spcPts val="0"/>
              </a:spcAft>
              <a:buSzPts val="1400"/>
              <a:buNone/>
              <a:defRPr sz="7000">
                <a:latin typeface="Caveat Brush"/>
                <a:ea typeface="Caveat Brush"/>
                <a:cs typeface="Caveat Brush"/>
                <a:sym typeface="Caveat Brush"/>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47" name="Google Shape;647;p9"/>
          <p:cNvSpPr txBox="1">
            <a:spLocks noGrp="1"/>
          </p:cNvSpPr>
          <p:nvPr>
            <p:ph type="subTitle" idx="2"/>
          </p:nvPr>
        </p:nvSpPr>
        <p:spPr>
          <a:xfrm>
            <a:off x="1328875" y="3431450"/>
            <a:ext cx="2555400" cy="54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accent6"/>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648" name="Google Shape;648;p9"/>
          <p:cNvGrpSpPr/>
          <p:nvPr/>
        </p:nvGrpSpPr>
        <p:grpSpPr>
          <a:xfrm>
            <a:off x="-20163" y="-118720"/>
            <a:ext cx="9152771" cy="5159620"/>
            <a:chOff x="-20163" y="-118720"/>
            <a:chExt cx="9152771" cy="5159620"/>
          </a:xfrm>
        </p:grpSpPr>
        <p:grpSp>
          <p:nvGrpSpPr>
            <p:cNvPr id="649" name="Google Shape;649;p9"/>
            <p:cNvGrpSpPr/>
            <p:nvPr/>
          </p:nvGrpSpPr>
          <p:grpSpPr>
            <a:xfrm>
              <a:off x="94138" y="-118720"/>
              <a:ext cx="9038471" cy="5159620"/>
              <a:chOff x="94138" y="-118720"/>
              <a:chExt cx="9038471" cy="5159620"/>
            </a:xfrm>
          </p:grpSpPr>
          <p:grpSp>
            <p:nvGrpSpPr>
              <p:cNvPr id="650" name="Google Shape;650;p9"/>
              <p:cNvGrpSpPr/>
              <p:nvPr/>
            </p:nvGrpSpPr>
            <p:grpSpPr>
              <a:xfrm>
                <a:off x="94138" y="-118720"/>
                <a:ext cx="9038471" cy="5159620"/>
                <a:chOff x="94138" y="-118720"/>
                <a:chExt cx="9038471" cy="5159620"/>
              </a:xfrm>
            </p:grpSpPr>
            <p:sp>
              <p:nvSpPr>
                <p:cNvPr id="651" name="Google Shape;651;p9"/>
                <p:cNvSpPr/>
                <p:nvPr/>
              </p:nvSpPr>
              <p:spPr>
                <a:xfrm>
                  <a:off x="94138" y="3154875"/>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9"/>
                <p:cNvSpPr/>
                <p:nvPr/>
              </p:nvSpPr>
              <p:spPr>
                <a:xfrm>
                  <a:off x="6057388" y="3095988"/>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9"/>
                <p:cNvSpPr/>
                <p:nvPr/>
              </p:nvSpPr>
              <p:spPr>
                <a:xfrm>
                  <a:off x="2860363" y="-32062"/>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9"/>
                <p:cNvSpPr/>
                <p:nvPr/>
              </p:nvSpPr>
              <p:spPr>
                <a:xfrm>
                  <a:off x="5735300" y="1464213"/>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9"/>
                <p:cNvSpPr/>
                <p:nvPr/>
              </p:nvSpPr>
              <p:spPr>
                <a:xfrm>
                  <a:off x="841325" y="2373000"/>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9"/>
                <p:cNvSpPr/>
                <p:nvPr/>
              </p:nvSpPr>
              <p:spPr>
                <a:xfrm>
                  <a:off x="5674913" y="4712763"/>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9"/>
                <p:cNvSpPr/>
                <p:nvPr/>
              </p:nvSpPr>
              <p:spPr>
                <a:xfrm rot="10800000">
                  <a:off x="4130575" y="3006125"/>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9"/>
                <p:cNvSpPr/>
                <p:nvPr/>
              </p:nvSpPr>
              <p:spPr>
                <a:xfrm rot="10800000">
                  <a:off x="3744463" y="989813"/>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9"/>
                <p:cNvSpPr/>
                <p:nvPr/>
              </p:nvSpPr>
              <p:spPr>
                <a:xfrm rot="10800000">
                  <a:off x="833275" y="1600875"/>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9"/>
                <p:cNvSpPr/>
                <p:nvPr/>
              </p:nvSpPr>
              <p:spPr>
                <a:xfrm rot="10800000">
                  <a:off x="7243738" y="4236063"/>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9"/>
                <p:cNvSpPr/>
                <p:nvPr/>
              </p:nvSpPr>
              <p:spPr>
                <a:xfrm rot="10800000">
                  <a:off x="3588663" y="170263"/>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9"/>
                <p:cNvSpPr/>
                <p:nvPr/>
              </p:nvSpPr>
              <p:spPr>
                <a:xfrm rot="10800000">
                  <a:off x="6666788" y="4944438"/>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9"/>
                <p:cNvSpPr/>
                <p:nvPr/>
              </p:nvSpPr>
              <p:spPr>
                <a:xfrm flipH="1">
                  <a:off x="4165613" y="4647950"/>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9"/>
                <p:cNvSpPr/>
                <p:nvPr/>
              </p:nvSpPr>
              <p:spPr>
                <a:xfrm flipH="1">
                  <a:off x="2485575" y="4904250"/>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9"/>
                <p:cNvSpPr/>
                <p:nvPr/>
              </p:nvSpPr>
              <p:spPr>
                <a:xfrm flipH="1">
                  <a:off x="5386938" y="2435663"/>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9"/>
                <p:cNvSpPr/>
                <p:nvPr/>
              </p:nvSpPr>
              <p:spPr>
                <a:xfrm flipH="1">
                  <a:off x="4711488" y="951075"/>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9"/>
                <p:cNvSpPr/>
                <p:nvPr/>
              </p:nvSpPr>
              <p:spPr>
                <a:xfrm rot="10800000" flipH="1">
                  <a:off x="2697038" y="789638"/>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9"/>
                <p:cNvSpPr/>
                <p:nvPr/>
              </p:nvSpPr>
              <p:spPr>
                <a:xfrm rot="10800000">
                  <a:off x="7638450" y="41663"/>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9"/>
                <p:cNvSpPr/>
                <p:nvPr/>
              </p:nvSpPr>
              <p:spPr>
                <a:xfrm flipH="1">
                  <a:off x="1139875" y="4647938"/>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9"/>
                <p:cNvSpPr/>
                <p:nvPr/>
              </p:nvSpPr>
              <p:spPr>
                <a:xfrm flipH="1">
                  <a:off x="235288" y="4373500"/>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9"/>
                <p:cNvSpPr/>
                <p:nvPr/>
              </p:nvSpPr>
              <p:spPr>
                <a:xfrm>
                  <a:off x="4979150" y="3719000"/>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9"/>
                <p:cNvSpPr/>
                <p:nvPr/>
              </p:nvSpPr>
              <p:spPr>
                <a:xfrm>
                  <a:off x="2356325" y="371038"/>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9"/>
                <p:cNvSpPr/>
                <p:nvPr/>
              </p:nvSpPr>
              <p:spPr>
                <a:xfrm>
                  <a:off x="924388" y="3618938"/>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9"/>
                <p:cNvSpPr/>
                <p:nvPr/>
              </p:nvSpPr>
              <p:spPr>
                <a:xfrm>
                  <a:off x="7268275" y="698438"/>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9"/>
                <p:cNvSpPr/>
                <p:nvPr/>
              </p:nvSpPr>
              <p:spPr>
                <a:xfrm>
                  <a:off x="6723638" y="170275"/>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9"/>
                <p:cNvSpPr/>
                <p:nvPr/>
              </p:nvSpPr>
              <p:spPr>
                <a:xfrm>
                  <a:off x="7095963" y="3160800"/>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9"/>
                <p:cNvSpPr/>
                <p:nvPr/>
              </p:nvSpPr>
              <p:spPr>
                <a:xfrm rot="10800000" flipH="1">
                  <a:off x="121450" y="2003575"/>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9"/>
                <p:cNvSpPr/>
                <p:nvPr/>
              </p:nvSpPr>
              <p:spPr>
                <a:xfrm rot="-7450486" flipH="1">
                  <a:off x="9010036" y="2893155"/>
                  <a:ext cx="83072" cy="139495"/>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9"/>
                <p:cNvSpPr/>
                <p:nvPr/>
              </p:nvSpPr>
              <p:spPr>
                <a:xfrm rot="-6201734">
                  <a:off x="8835222" y="1790726"/>
                  <a:ext cx="111822" cy="136646"/>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9"/>
                <p:cNvSpPr/>
                <p:nvPr/>
              </p:nvSpPr>
              <p:spPr>
                <a:xfrm rot="-8100000">
                  <a:off x="5465708" y="590358"/>
                  <a:ext cx="167576" cy="57226"/>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9"/>
                <p:cNvSpPr/>
                <p:nvPr/>
              </p:nvSpPr>
              <p:spPr>
                <a:xfrm rot="4429393">
                  <a:off x="8241237" y="4775674"/>
                  <a:ext cx="235948" cy="80574"/>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9"/>
                <p:cNvSpPr/>
                <p:nvPr/>
              </p:nvSpPr>
              <p:spPr>
                <a:xfrm rot="5892960">
                  <a:off x="7825076" y="3477870"/>
                  <a:ext cx="235941" cy="80572"/>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rot="6793631">
                  <a:off x="4550705" y="105350"/>
                  <a:ext cx="136358" cy="73729"/>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9"/>
                <p:cNvSpPr/>
                <p:nvPr/>
              </p:nvSpPr>
              <p:spPr>
                <a:xfrm flipH="1">
                  <a:off x="6367175" y="762388"/>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9"/>
                <p:cNvSpPr/>
                <p:nvPr/>
              </p:nvSpPr>
              <p:spPr>
                <a:xfrm rot="4732326">
                  <a:off x="5673237" y="-35475"/>
                  <a:ext cx="235950" cy="80575"/>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9"/>
                <p:cNvSpPr/>
                <p:nvPr/>
              </p:nvSpPr>
              <p:spPr>
                <a:xfrm rot="3532624">
                  <a:off x="8242610" y="4132940"/>
                  <a:ext cx="139931" cy="56278"/>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9"/>
                <p:cNvSpPr/>
                <p:nvPr/>
              </p:nvSpPr>
              <p:spPr>
                <a:xfrm rot="4141328">
                  <a:off x="438365" y="202276"/>
                  <a:ext cx="91123" cy="185896"/>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9"/>
                <p:cNvSpPr/>
                <p:nvPr/>
              </p:nvSpPr>
              <p:spPr>
                <a:xfrm rot="-2324493">
                  <a:off x="8970136" y="4159605"/>
                  <a:ext cx="123968" cy="42340"/>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9" name="Google Shape;689;p9"/>
              <p:cNvGrpSpPr/>
              <p:nvPr/>
            </p:nvGrpSpPr>
            <p:grpSpPr>
              <a:xfrm flipH="1">
                <a:off x="7814163" y="116075"/>
                <a:ext cx="1233225" cy="1179850"/>
                <a:chOff x="6031575" y="2536550"/>
                <a:chExt cx="1233225" cy="1179850"/>
              </a:xfrm>
            </p:grpSpPr>
            <p:sp>
              <p:nvSpPr>
                <p:cNvPr id="690" name="Google Shape;690;p9"/>
                <p:cNvSpPr/>
                <p:nvPr/>
              </p:nvSpPr>
              <p:spPr>
                <a:xfrm>
                  <a:off x="6354875" y="2889250"/>
                  <a:ext cx="354275" cy="82975"/>
                </a:xfrm>
                <a:custGeom>
                  <a:avLst/>
                  <a:gdLst/>
                  <a:ahLst/>
                  <a:cxnLst/>
                  <a:rect l="l" t="t" r="r" b="b"/>
                  <a:pathLst>
                    <a:path w="14171" h="3319" extrusionOk="0">
                      <a:moveTo>
                        <a:pt x="7094" y="0"/>
                      </a:moveTo>
                      <a:cubicBezTo>
                        <a:pt x="7027" y="0"/>
                        <a:pt x="6959" y="1"/>
                        <a:pt x="6892" y="2"/>
                      </a:cubicBezTo>
                      <a:cubicBezTo>
                        <a:pt x="4808" y="2"/>
                        <a:pt x="1157" y="481"/>
                        <a:pt x="143" y="2639"/>
                      </a:cubicBezTo>
                      <a:cubicBezTo>
                        <a:pt x="0" y="2924"/>
                        <a:pt x="239" y="3318"/>
                        <a:pt x="543" y="3318"/>
                      </a:cubicBezTo>
                      <a:cubicBezTo>
                        <a:pt x="592" y="3318"/>
                        <a:pt x="644" y="3308"/>
                        <a:pt x="696" y="3284"/>
                      </a:cubicBezTo>
                      <a:cubicBezTo>
                        <a:pt x="1673" y="2823"/>
                        <a:pt x="2521" y="2196"/>
                        <a:pt x="3554" y="1827"/>
                      </a:cubicBezTo>
                      <a:cubicBezTo>
                        <a:pt x="4716" y="1403"/>
                        <a:pt x="5933" y="1108"/>
                        <a:pt x="7168" y="998"/>
                      </a:cubicBezTo>
                      <a:cubicBezTo>
                        <a:pt x="7496" y="972"/>
                        <a:pt x="7825" y="959"/>
                        <a:pt x="8155" y="959"/>
                      </a:cubicBezTo>
                      <a:cubicBezTo>
                        <a:pt x="9012" y="959"/>
                        <a:pt x="9870" y="1046"/>
                        <a:pt x="10709" y="1219"/>
                      </a:cubicBezTo>
                      <a:cubicBezTo>
                        <a:pt x="11871" y="1440"/>
                        <a:pt x="12903" y="1920"/>
                        <a:pt x="14028" y="2178"/>
                      </a:cubicBezTo>
                      <a:cubicBezTo>
                        <a:pt x="14035" y="2179"/>
                        <a:pt x="14042" y="2180"/>
                        <a:pt x="14048" y="2180"/>
                      </a:cubicBezTo>
                      <a:cubicBezTo>
                        <a:pt x="14128" y="2180"/>
                        <a:pt x="14170" y="2081"/>
                        <a:pt x="14102" y="2030"/>
                      </a:cubicBezTo>
                      <a:cubicBezTo>
                        <a:pt x="13272" y="1274"/>
                        <a:pt x="11926" y="795"/>
                        <a:pt x="10856" y="481"/>
                      </a:cubicBezTo>
                      <a:cubicBezTo>
                        <a:pt x="9630" y="166"/>
                        <a:pt x="8371" y="0"/>
                        <a:pt x="70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9"/>
                <p:cNvSpPr/>
                <p:nvPr/>
              </p:nvSpPr>
              <p:spPr>
                <a:xfrm>
                  <a:off x="6404150" y="2603975"/>
                  <a:ext cx="349375" cy="307200"/>
                </a:xfrm>
                <a:custGeom>
                  <a:avLst/>
                  <a:gdLst/>
                  <a:ahLst/>
                  <a:cxnLst/>
                  <a:rect l="l" t="t" r="r" b="b"/>
                  <a:pathLst>
                    <a:path w="13975" h="12288" extrusionOk="0">
                      <a:moveTo>
                        <a:pt x="652" y="0"/>
                      </a:moveTo>
                      <a:cubicBezTo>
                        <a:pt x="199" y="0"/>
                        <a:pt x="1" y="752"/>
                        <a:pt x="477" y="939"/>
                      </a:cubicBezTo>
                      <a:cubicBezTo>
                        <a:pt x="3280" y="2101"/>
                        <a:pt x="5824" y="3373"/>
                        <a:pt x="8185" y="5365"/>
                      </a:cubicBezTo>
                      <a:cubicBezTo>
                        <a:pt x="9328" y="6305"/>
                        <a:pt x="10379" y="7356"/>
                        <a:pt x="11320" y="8499"/>
                      </a:cubicBezTo>
                      <a:cubicBezTo>
                        <a:pt x="12297" y="9661"/>
                        <a:pt x="13016" y="10989"/>
                        <a:pt x="13827" y="12261"/>
                      </a:cubicBezTo>
                      <a:cubicBezTo>
                        <a:pt x="13846" y="12280"/>
                        <a:pt x="13868" y="12288"/>
                        <a:pt x="13890" y="12288"/>
                      </a:cubicBezTo>
                      <a:cubicBezTo>
                        <a:pt x="13934" y="12288"/>
                        <a:pt x="13975" y="12255"/>
                        <a:pt x="13975" y="12206"/>
                      </a:cubicBezTo>
                      <a:cubicBezTo>
                        <a:pt x="13016" y="9384"/>
                        <a:pt x="10932" y="6692"/>
                        <a:pt x="8775" y="4682"/>
                      </a:cubicBezTo>
                      <a:cubicBezTo>
                        <a:pt x="6562" y="2617"/>
                        <a:pt x="3704" y="810"/>
                        <a:pt x="772" y="17"/>
                      </a:cubicBezTo>
                      <a:cubicBezTo>
                        <a:pt x="730" y="5"/>
                        <a:pt x="690" y="0"/>
                        <a:pt x="6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9"/>
                <p:cNvSpPr/>
                <p:nvPr/>
              </p:nvSpPr>
              <p:spPr>
                <a:xfrm>
                  <a:off x="6789375" y="2536550"/>
                  <a:ext cx="114450" cy="374825"/>
                </a:xfrm>
                <a:custGeom>
                  <a:avLst/>
                  <a:gdLst/>
                  <a:ahLst/>
                  <a:cxnLst/>
                  <a:rect l="l" t="t" r="r" b="b"/>
                  <a:pathLst>
                    <a:path w="4578" h="14993" extrusionOk="0">
                      <a:moveTo>
                        <a:pt x="3112" y="1"/>
                      </a:moveTo>
                      <a:cubicBezTo>
                        <a:pt x="2828" y="1"/>
                        <a:pt x="2505" y="262"/>
                        <a:pt x="2586" y="630"/>
                      </a:cubicBezTo>
                      <a:cubicBezTo>
                        <a:pt x="3194" y="3083"/>
                        <a:pt x="3268" y="5646"/>
                        <a:pt x="2807" y="8117"/>
                      </a:cubicBezTo>
                      <a:cubicBezTo>
                        <a:pt x="2346" y="10588"/>
                        <a:pt x="1277" y="12708"/>
                        <a:pt x="41" y="14847"/>
                      </a:cubicBezTo>
                      <a:cubicBezTo>
                        <a:pt x="1" y="14915"/>
                        <a:pt x="69" y="14993"/>
                        <a:pt x="138" y="14993"/>
                      </a:cubicBezTo>
                      <a:cubicBezTo>
                        <a:pt x="163" y="14993"/>
                        <a:pt x="188" y="14983"/>
                        <a:pt x="207" y="14958"/>
                      </a:cubicBezTo>
                      <a:cubicBezTo>
                        <a:pt x="3563" y="11141"/>
                        <a:pt x="4577" y="5185"/>
                        <a:pt x="3490" y="317"/>
                      </a:cubicBezTo>
                      <a:cubicBezTo>
                        <a:pt x="3441" y="95"/>
                        <a:pt x="3283" y="1"/>
                        <a:pt x="3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9"/>
                <p:cNvSpPr/>
                <p:nvPr/>
              </p:nvSpPr>
              <p:spPr>
                <a:xfrm>
                  <a:off x="6818975" y="2921800"/>
                  <a:ext cx="445825" cy="204750"/>
                </a:xfrm>
                <a:custGeom>
                  <a:avLst/>
                  <a:gdLst/>
                  <a:ahLst/>
                  <a:cxnLst/>
                  <a:rect l="l" t="t" r="r" b="b"/>
                  <a:pathLst>
                    <a:path w="17833" h="8190" extrusionOk="0">
                      <a:moveTo>
                        <a:pt x="1687" y="1"/>
                      </a:moveTo>
                      <a:cubicBezTo>
                        <a:pt x="1120" y="1"/>
                        <a:pt x="562" y="54"/>
                        <a:pt x="37" y="194"/>
                      </a:cubicBezTo>
                      <a:cubicBezTo>
                        <a:pt x="0" y="212"/>
                        <a:pt x="0" y="286"/>
                        <a:pt x="37" y="286"/>
                      </a:cubicBezTo>
                      <a:cubicBezTo>
                        <a:pt x="1513" y="599"/>
                        <a:pt x="3062" y="562"/>
                        <a:pt x="4537" y="839"/>
                      </a:cubicBezTo>
                      <a:cubicBezTo>
                        <a:pt x="6196" y="1152"/>
                        <a:pt x="7819" y="1687"/>
                        <a:pt x="9331" y="2406"/>
                      </a:cubicBezTo>
                      <a:cubicBezTo>
                        <a:pt x="10788" y="3107"/>
                        <a:pt x="12153" y="3955"/>
                        <a:pt x="13425" y="4933"/>
                      </a:cubicBezTo>
                      <a:cubicBezTo>
                        <a:pt x="14716" y="5892"/>
                        <a:pt x="15748" y="7072"/>
                        <a:pt x="16966" y="8086"/>
                      </a:cubicBezTo>
                      <a:cubicBezTo>
                        <a:pt x="17055" y="8158"/>
                        <a:pt x="17152" y="8189"/>
                        <a:pt x="17245" y="8189"/>
                      </a:cubicBezTo>
                      <a:cubicBezTo>
                        <a:pt x="17558" y="8189"/>
                        <a:pt x="17832" y="7841"/>
                        <a:pt x="17648" y="7514"/>
                      </a:cubicBezTo>
                      <a:cubicBezTo>
                        <a:pt x="15859" y="4785"/>
                        <a:pt x="12448" y="2867"/>
                        <a:pt x="9479" y="1706"/>
                      </a:cubicBezTo>
                      <a:cubicBezTo>
                        <a:pt x="7911" y="1097"/>
                        <a:pt x="6307" y="636"/>
                        <a:pt x="4647" y="323"/>
                      </a:cubicBezTo>
                      <a:cubicBezTo>
                        <a:pt x="3727" y="169"/>
                        <a:pt x="2693" y="1"/>
                        <a:pt x="16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9"/>
                <p:cNvSpPr/>
                <p:nvPr/>
              </p:nvSpPr>
              <p:spPr>
                <a:xfrm>
                  <a:off x="6902075" y="2851650"/>
                  <a:ext cx="307475" cy="58200"/>
                </a:xfrm>
                <a:custGeom>
                  <a:avLst/>
                  <a:gdLst/>
                  <a:ahLst/>
                  <a:cxnLst/>
                  <a:rect l="l" t="t" r="r" b="b"/>
                  <a:pathLst>
                    <a:path w="12299" h="2328" extrusionOk="0">
                      <a:moveTo>
                        <a:pt x="6364" y="1"/>
                      </a:moveTo>
                      <a:cubicBezTo>
                        <a:pt x="4199" y="1"/>
                        <a:pt x="1990" y="546"/>
                        <a:pt x="88" y="1358"/>
                      </a:cubicBezTo>
                      <a:cubicBezTo>
                        <a:pt x="1" y="1393"/>
                        <a:pt x="13" y="1544"/>
                        <a:pt x="108" y="1544"/>
                      </a:cubicBezTo>
                      <a:cubicBezTo>
                        <a:pt x="113" y="1544"/>
                        <a:pt x="119" y="1544"/>
                        <a:pt x="125" y="1543"/>
                      </a:cubicBezTo>
                      <a:cubicBezTo>
                        <a:pt x="2104" y="1134"/>
                        <a:pt x="4012" y="770"/>
                        <a:pt x="5883" y="770"/>
                      </a:cubicBezTo>
                      <a:cubicBezTo>
                        <a:pt x="7813" y="770"/>
                        <a:pt x="9704" y="1157"/>
                        <a:pt x="11595" y="2280"/>
                      </a:cubicBezTo>
                      <a:cubicBezTo>
                        <a:pt x="11650" y="2313"/>
                        <a:pt x="11705" y="2328"/>
                        <a:pt x="11758" y="2328"/>
                      </a:cubicBezTo>
                      <a:cubicBezTo>
                        <a:pt x="12063" y="2328"/>
                        <a:pt x="12298" y="1855"/>
                        <a:pt x="12000" y="1635"/>
                      </a:cubicBezTo>
                      <a:cubicBezTo>
                        <a:pt x="10348" y="471"/>
                        <a:pt x="8375" y="1"/>
                        <a:pt x="63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9"/>
                <p:cNvSpPr/>
                <p:nvPr/>
              </p:nvSpPr>
              <p:spPr>
                <a:xfrm>
                  <a:off x="6755950" y="2975575"/>
                  <a:ext cx="119750" cy="454975"/>
                </a:xfrm>
                <a:custGeom>
                  <a:avLst/>
                  <a:gdLst/>
                  <a:ahLst/>
                  <a:cxnLst/>
                  <a:rect l="l" t="t" r="r" b="b"/>
                  <a:pathLst>
                    <a:path w="4790" h="18199" extrusionOk="0">
                      <a:moveTo>
                        <a:pt x="54" y="1"/>
                      </a:moveTo>
                      <a:cubicBezTo>
                        <a:pt x="25" y="1"/>
                        <a:pt x="0" y="31"/>
                        <a:pt x="14" y="71"/>
                      </a:cubicBezTo>
                      <a:cubicBezTo>
                        <a:pt x="1581" y="2671"/>
                        <a:pt x="2282" y="5732"/>
                        <a:pt x="2282" y="8756"/>
                      </a:cubicBezTo>
                      <a:cubicBezTo>
                        <a:pt x="2282" y="11836"/>
                        <a:pt x="1397" y="14528"/>
                        <a:pt x="272" y="17331"/>
                      </a:cubicBezTo>
                      <a:cubicBezTo>
                        <a:pt x="98" y="17745"/>
                        <a:pt x="477" y="18199"/>
                        <a:pt x="839" y="18199"/>
                      </a:cubicBezTo>
                      <a:cubicBezTo>
                        <a:pt x="976" y="18199"/>
                        <a:pt x="1111" y="18133"/>
                        <a:pt x="1212" y="17976"/>
                      </a:cubicBezTo>
                      <a:cubicBezTo>
                        <a:pt x="4790" y="12573"/>
                        <a:pt x="3517" y="5087"/>
                        <a:pt x="87" y="16"/>
                      </a:cubicBezTo>
                      <a:cubicBezTo>
                        <a:pt x="77" y="5"/>
                        <a:pt x="65" y="1"/>
                        <a:pt x="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9"/>
                <p:cNvSpPr/>
                <p:nvPr/>
              </p:nvSpPr>
              <p:spPr>
                <a:xfrm>
                  <a:off x="6811700" y="2977275"/>
                  <a:ext cx="197225" cy="321150"/>
                </a:xfrm>
                <a:custGeom>
                  <a:avLst/>
                  <a:gdLst/>
                  <a:ahLst/>
                  <a:cxnLst/>
                  <a:rect l="l" t="t" r="r" b="b"/>
                  <a:pathLst>
                    <a:path w="7889" h="12846" extrusionOk="0">
                      <a:moveTo>
                        <a:pt x="58" y="0"/>
                      </a:moveTo>
                      <a:cubicBezTo>
                        <a:pt x="26" y="0"/>
                        <a:pt x="0" y="60"/>
                        <a:pt x="33" y="77"/>
                      </a:cubicBezTo>
                      <a:cubicBezTo>
                        <a:pt x="1877" y="1773"/>
                        <a:pt x="3463" y="3433"/>
                        <a:pt x="4680" y="5664"/>
                      </a:cubicBezTo>
                      <a:cubicBezTo>
                        <a:pt x="5233" y="6715"/>
                        <a:pt x="5713" y="7822"/>
                        <a:pt x="6063" y="8965"/>
                      </a:cubicBezTo>
                      <a:cubicBezTo>
                        <a:pt x="6414" y="10127"/>
                        <a:pt x="6506" y="11381"/>
                        <a:pt x="6875" y="12542"/>
                      </a:cubicBezTo>
                      <a:cubicBezTo>
                        <a:pt x="6936" y="12743"/>
                        <a:pt x="7134" y="12845"/>
                        <a:pt x="7330" y="12845"/>
                      </a:cubicBezTo>
                      <a:cubicBezTo>
                        <a:pt x="7546" y="12845"/>
                        <a:pt x="7759" y="12720"/>
                        <a:pt x="7778" y="12468"/>
                      </a:cubicBezTo>
                      <a:cubicBezTo>
                        <a:pt x="7889" y="10071"/>
                        <a:pt x="6561" y="7397"/>
                        <a:pt x="5326" y="5424"/>
                      </a:cubicBezTo>
                      <a:cubicBezTo>
                        <a:pt x="4035" y="3359"/>
                        <a:pt x="2191" y="1257"/>
                        <a:pt x="70" y="3"/>
                      </a:cubicBezTo>
                      <a:cubicBezTo>
                        <a:pt x="66" y="1"/>
                        <a:pt x="62" y="0"/>
                        <a:pt x="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9"/>
                <p:cNvSpPr/>
                <p:nvPr/>
              </p:nvSpPr>
              <p:spPr>
                <a:xfrm>
                  <a:off x="6396300" y="2971050"/>
                  <a:ext cx="328025" cy="309500"/>
                </a:xfrm>
                <a:custGeom>
                  <a:avLst/>
                  <a:gdLst/>
                  <a:ahLst/>
                  <a:cxnLst/>
                  <a:rect l="l" t="t" r="r" b="b"/>
                  <a:pathLst>
                    <a:path w="13121" h="12380" extrusionOk="0">
                      <a:moveTo>
                        <a:pt x="12971" y="0"/>
                      </a:moveTo>
                      <a:cubicBezTo>
                        <a:pt x="12930" y="0"/>
                        <a:pt x="12889" y="20"/>
                        <a:pt x="12869" y="68"/>
                      </a:cubicBezTo>
                      <a:cubicBezTo>
                        <a:pt x="11707" y="2963"/>
                        <a:pt x="10103" y="5212"/>
                        <a:pt x="7595" y="7093"/>
                      </a:cubicBezTo>
                      <a:cubicBezTo>
                        <a:pt x="6544" y="7868"/>
                        <a:pt x="5438" y="8587"/>
                        <a:pt x="4294" y="9232"/>
                      </a:cubicBezTo>
                      <a:cubicBezTo>
                        <a:pt x="3059" y="9933"/>
                        <a:pt x="1639" y="10486"/>
                        <a:pt x="496" y="11334"/>
                      </a:cubicBezTo>
                      <a:cubicBezTo>
                        <a:pt x="0" y="11665"/>
                        <a:pt x="289" y="12380"/>
                        <a:pt x="805" y="12380"/>
                      </a:cubicBezTo>
                      <a:cubicBezTo>
                        <a:pt x="865" y="12380"/>
                        <a:pt x="928" y="12370"/>
                        <a:pt x="994" y="12349"/>
                      </a:cubicBezTo>
                      <a:cubicBezTo>
                        <a:pt x="2377" y="11888"/>
                        <a:pt x="3723" y="11003"/>
                        <a:pt x="4977" y="10247"/>
                      </a:cubicBezTo>
                      <a:cubicBezTo>
                        <a:pt x="6267" y="9490"/>
                        <a:pt x="7466" y="8605"/>
                        <a:pt x="8591" y="7628"/>
                      </a:cubicBezTo>
                      <a:cubicBezTo>
                        <a:pt x="10748" y="5673"/>
                        <a:pt x="12611" y="3055"/>
                        <a:pt x="13109" y="141"/>
                      </a:cubicBezTo>
                      <a:cubicBezTo>
                        <a:pt x="13120" y="60"/>
                        <a:pt x="13044" y="0"/>
                        <a:pt x="129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a:off x="6031575" y="3132325"/>
                  <a:ext cx="381200" cy="584075"/>
                </a:xfrm>
                <a:custGeom>
                  <a:avLst/>
                  <a:gdLst/>
                  <a:ahLst/>
                  <a:cxnLst/>
                  <a:rect l="l" t="t" r="r" b="b"/>
                  <a:pathLst>
                    <a:path w="15248" h="23363" extrusionOk="0">
                      <a:moveTo>
                        <a:pt x="14627" y="1"/>
                      </a:moveTo>
                      <a:cubicBezTo>
                        <a:pt x="14555" y="1"/>
                        <a:pt x="14479" y="22"/>
                        <a:pt x="14402" y="71"/>
                      </a:cubicBezTo>
                      <a:cubicBezTo>
                        <a:pt x="12429" y="1288"/>
                        <a:pt x="10475" y="2523"/>
                        <a:pt x="8760" y="4109"/>
                      </a:cubicBezTo>
                      <a:cubicBezTo>
                        <a:pt x="6916" y="5805"/>
                        <a:pt x="5533" y="7760"/>
                        <a:pt x="4389" y="9973"/>
                      </a:cubicBezTo>
                      <a:cubicBezTo>
                        <a:pt x="2250" y="14030"/>
                        <a:pt x="19" y="18621"/>
                        <a:pt x="1" y="23287"/>
                      </a:cubicBezTo>
                      <a:cubicBezTo>
                        <a:pt x="1" y="23335"/>
                        <a:pt x="46" y="23363"/>
                        <a:pt x="92" y="23363"/>
                      </a:cubicBezTo>
                      <a:cubicBezTo>
                        <a:pt x="134" y="23363"/>
                        <a:pt x="176" y="23340"/>
                        <a:pt x="185" y="23287"/>
                      </a:cubicBezTo>
                      <a:cubicBezTo>
                        <a:pt x="406" y="18750"/>
                        <a:pt x="2601" y="14325"/>
                        <a:pt x="4611" y="10323"/>
                      </a:cubicBezTo>
                      <a:cubicBezTo>
                        <a:pt x="6805" y="5953"/>
                        <a:pt x="10622" y="2984"/>
                        <a:pt x="14863" y="734"/>
                      </a:cubicBezTo>
                      <a:cubicBezTo>
                        <a:pt x="15248" y="534"/>
                        <a:pt x="14991" y="1"/>
                        <a:pt x="146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9"/>
                <p:cNvSpPr/>
                <p:nvPr/>
              </p:nvSpPr>
              <p:spPr>
                <a:xfrm>
                  <a:off x="6442450" y="2973050"/>
                  <a:ext cx="238700" cy="96100"/>
                </a:xfrm>
                <a:custGeom>
                  <a:avLst/>
                  <a:gdLst/>
                  <a:ahLst/>
                  <a:cxnLst/>
                  <a:rect l="l" t="t" r="r" b="b"/>
                  <a:pathLst>
                    <a:path w="9548" h="3844" extrusionOk="0">
                      <a:moveTo>
                        <a:pt x="7324" y="0"/>
                      </a:moveTo>
                      <a:cubicBezTo>
                        <a:pt x="4649" y="0"/>
                        <a:pt x="1547" y="920"/>
                        <a:pt x="236" y="3067"/>
                      </a:cubicBezTo>
                      <a:cubicBezTo>
                        <a:pt x="0" y="3479"/>
                        <a:pt x="386" y="3844"/>
                        <a:pt x="768" y="3844"/>
                      </a:cubicBezTo>
                      <a:cubicBezTo>
                        <a:pt x="864" y="3844"/>
                        <a:pt x="961" y="3820"/>
                        <a:pt x="1047" y="3768"/>
                      </a:cubicBezTo>
                      <a:cubicBezTo>
                        <a:pt x="1674" y="3399"/>
                        <a:pt x="2190" y="2846"/>
                        <a:pt x="2799" y="2440"/>
                      </a:cubicBezTo>
                      <a:cubicBezTo>
                        <a:pt x="3444" y="1979"/>
                        <a:pt x="4145" y="1592"/>
                        <a:pt x="4882" y="1278"/>
                      </a:cubicBezTo>
                      <a:cubicBezTo>
                        <a:pt x="6232" y="654"/>
                        <a:pt x="7550" y="462"/>
                        <a:pt x="8993" y="462"/>
                      </a:cubicBezTo>
                      <a:cubicBezTo>
                        <a:pt x="9128" y="462"/>
                        <a:pt x="9263" y="464"/>
                        <a:pt x="9400" y="467"/>
                      </a:cubicBezTo>
                      <a:cubicBezTo>
                        <a:pt x="9548" y="467"/>
                        <a:pt x="9548" y="246"/>
                        <a:pt x="9419" y="209"/>
                      </a:cubicBezTo>
                      <a:cubicBezTo>
                        <a:pt x="8786" y="72"/>
                        <a:pt x="8072" y="0"/>
                        <a:pt x="73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9"/>
                <p:cNvSpPr/>
                <p:nvPr/>
              </p:nvSpPr>
              <p:spPr>
                <a:xfrm>
                  <a:off x="6706500" y="2624150"/>
                  <a:ext cx="94525" cy="242175"/>
                </a:xfrm>
                <a:custGeom>
                  <a:avLst/>
                  <a:gdLst/>
                  <a:ahLst/>
                  <a:cxnLst/>
                  <a:rect l="l" t="t" r="r" b="b"/>
                  <a:pathLst>
                    <a:path w="3781" h="9687" extrusionOk="0">
                      <a:moveTo>
                        <a:pt x="606" y="1"/>
                      </a:moveTo>
                      <a:cubicBezTo>
                        <a:pt x="298" y="1"/>
                        <a:pt x="1" y="329"/>
                        <a:pt x="240" y="648"/>
                      </a:cubicBezTo>
                      <a:cubicBezTo>
                        <a:pt x="2287" y="3230"/>
                        <a:pt x="3227" y="6365"/>
                        <a:pt x="2748" y="9629"/>
                      </a:cubicBezTo>
                      <a:cubicBezTo>
                        <a:pt x="2748" y="9668"/>
                        <a:pt x="2769" y="9686"/>
                        <a:pt x="2791" y="9686"/>
                      </a:cubicBezTo>
                      <a:cubicBezTo>
                        <a:pt x="2811" y="9686"/>
                        <a:pt x="2831" y="9673"/>
                        <a:pt x="2840" y="9647"/>
                      </a:cubicBezTo>
                      <a:cubicBezTo>
                        <a:pt x="3780" y="6365"/>
                        <a:pt x="3080" y="2843"/>
                        <a:pt x="941" y="169"/>
                      </a:cubicBezTo>
                      <a:cubicBezTo>
                        <a:pt x="848" y="50"/>
                        <a:pt x="726" y="1"/>
                        <a:pt x="6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9"/>
                <p:cNvSpPr/>
                <p:nvPr/>
              </p:nvSpPr>
              <p:spPr>
                <a:xfrm>
                  <a:off x="6434125" y="2738350"/>
                  <a:ext cx="245550" cy="141600"/>
                </a:xfrm>
                <a:custGeom>
                  <a:avLst/>
                  <a:gdLst/>
                  <a:ahLst/>
                  <a:cxnLst/>
                  <a:rect l="l" t="t" r="r" b="b"/>
                  <a:pathLst>
                    <a:path w="9822" h="5664" extrusionOk="0">
                      <a:moveTo>
                        <a:pt x="416" y="1"/>
                      </a:moveTo>
                      <a:cubicBezTo>
                        <a:pt x="141" y="1"/>
                        <a:pt x="0" y="457"/>
                        <a:pt x="310" y="543"/>
                      </a:cubicBezTo>
                      <a:cubicBezTo>
                        <a:pt x="3777" y="1723"/>
                        <a:pt x="6967" y="3180"/>
                        <a:pt x="9752" y="5651"/>
                      </a:cubicBezTo>
                      <a:cubicBezTo>
                        <a:pt x="9761" y="5659"/>
                        <a:pt x="9770" y="5663"/>
                        <a:pt x="9778" y="5663"/>
                      </a:cubicBezTo>
                      <a:cubicBezTo>
                        <a:pt x="9803" y="5663"/>
                        <a:pt x="9821" y="5628"/>
                        <a:pt x="9807" y="5614"/>
                      </a:cubicBezTo>
                      <a:cubicBezTo>
                        <a:pt x="7262" y="2995"/>
                        <a:pt x="4072" y="819"/>
                        <a:pt x="476" y="8"/>
                      </a:cubicBezTo>
                      <a:cubicBezTo>
                        <a:pt x="456" y="3"/>
                        <a:pt x="435" y="1"/>
                        <a:pt x="4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9"/>
                <p:cNvSpPr/>
                <p:nvPr/>
              </p:nvSpPr>
              <p:spPr>
                <a:xfrm>
                  <a:off x="6875100" y="2730600"/>
                  <a:ext cx="228425" cy="128650"/>
                </a:xfrm>
                <a:custGeom>
                  <a:avLst/>
                  <a:gdLst/>
                  <a:ahLst/>
                  <a:cxnLst/>
                  <a:rect l="l" t="t" r="r" b="b"/>
                  <a:pathLst>
                    <a:path w="9137" h="5146" extrusionOk="0">
                      <a:moveTo>
                        <a:pt x="8813" y="0"/>
                      </a:moveTo>
                      <a:cubicBezTo>
                        <a:pt x="8798" y="0"/>
                        <a:pt x="8781" y="1"/>
                        <a:pt x="8764" y="4"/>
                      </a:cubicBezTo>
                      <a:cubicBezTo>
                        <a:pt x="7160" y="281"/>
                        <a:pt x="5593" y="1000"/>
                        <a:pt x="4154" y="1775"/>
                      </a:cubicBezTo>
                      <a:cubicBezTo>
                        <a:pt x="2697" y="2586"/>
                        <a:pt x="1056" y="3600"/>
                        <a:pt x="61" y="4983"/>
                      </a:cubicBezTo>
                      <a:cubicBezTo>
                        <a:pt x="0" y="5058"/>
                        <a:pt x="63" y="5146"/>
                        <a:pt x="138" y="5146"/>
                      </a:cubicBezTo>
                      <a:cubicBezTo>
                        <a:pt x="155" y="5146"/>
                        <a:pt x="172" y="5141"/>
                        <a:pt x="190" y="5131"/>
                      </a:cubicBezTo>
                      <a:cubicBezTo>
                        <a:pt x="1536" y="4264"/>
                        <a:pt x="2716" y="3176"/>
                        <a:pt x="4136" y="2402"/>
                      </a:cubicBezTo>
                      <a:cubicBezTo>
                        <a:pt x="5648" y="1553"/>
                        <a:pt x="7234" y="1092"/>
                        <a:pt x="8875" y="521"/>
                      </a:cubicBezTo>
                      <a:cubicBezTo>
                        <a:pt x="9137" y="434"/>
                        <a:pt x="9085" y="0"/>
                        <a:pt x="88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9"/>
                <p:cNvSpPr/>
                <p:nvPr/>
              </p:nvSpPr>
              <p:spPr>
                <a:xfrm>
                  <a:off x="6883625" y="2986050"/>
                  <a:ext cx="241200" cy="204175"/>
                </a:xfrm>
                <a:custGeom>
                  <a:avLst/>
                  <a:gdLst/>
                  <a:ahLst/>
                  <a:cxnLst/>
                  <a:rect l="l" t="t" r="r" b="b"/>
                  <a:pathLst>
                    <a:path w="9648" h="8167" extrusionOk="0">
                      <a:moveTo>
                        <a:pt x="76" y="0"/>
                      </a:moveTo>
                      <a:cubicBezTo>
                        <a:pt x="28" y="0"/>
                        <a:pt x="0" y="96"/>
                        <a:pt x="51" y="113"/>
                      </a:cubicBezTo>
                      <a:cubicBezTo>
                        <a:pt x="4053" y="1459"/>
                        <a:pt x="6708" y="4059"/>
                        <a:pt x="8479" y="7839"/>
                      </a:cubicBezTo>
                      <a:cubicBezTo>
                        <a:pt x="8582" y="8068"/>
                        <a:pt x="8787" y="8166"/>
                        <a:pt x="8988" y="8166"/>
                      </a:cubicBezTo>
                      <a:cubicBezTo>
                        <a:pt x="9323" y="8166"/>
                        <a:pt x="9647" y="7892"/>
                        <a:pt x="9474" y="7489"/>
                      </a:cubicBezTo>
                      <a:cubicBezTo>
                        <a:pt x="7944" y="3727"/>
                        <a:pt x="4053" y="758"/>
                        <a:pt x="88" y="2"/>
                      </a:cubicBezTo>
                      <a:cubicBezTo>
                        <a:pt x="84" y="1"/>
                        <a:pt x="80" y="0"/>
                        <a:pt x="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9"/>
                <p:cNvSpPr/>
                <p:nvPr/>
              </p:nvSpPr>
              <p:spPr>
                <a:xfrm>
                  <a:off x="6655275" y="3115275"/>
                  <a:ext cx="107025" cy="229350"/>
                </a:xfrm>
                <a:custGeom>
                  <a:avLst/>
                  <a:gdLst/>
                  <a:ahLst/>
                  <a:cxnLst/>
                  <a:rect l="l" t="t" r="r" b="b"/>
                  <a:pathLst>
                    <a:path w="4281" h="9174" extrusionOk="0">
                      <a:moveTo>
                        <a:pt x="4000" y="1"/>
                      </a:moveTo>
                      <a:cubicBezTo>
                        <a:pt x="3945" y="1"/>
                        <a:pt x="3893" y="29"/>
                        <a:pt x="3893" y="89"/>
                      </a:cubicBezTo>
                      <a:cubicBezTo>
                        <a:pt x="3672" y="3279"/>
                        <a:pt x="2289" y="6026"/>
                        <a:pt x="279" y="8442"/>
                      </a:cubicBezTo>
                      <a:cubicBezTo>
                        <a:pt x="0" y="8776"/>
                        <a:pt x="300" y="9173"/>
                        <a:pt x="630" y="9173"/>
                      </a:cubicBezTo>
                      <a:cubicBezTo>
                        <a:pt x="737" y="9173"/>
                        <a:pt x="848" y="9132"/>
                        <a:pt x="943" y="9032"/>
                      </a:cubicBezTo>
                      <a:cubicBezTo>
                        <a:pt x="3285" y="6690"/>
                        <a:pt x="4280" y="3353"/>
                        <a:pt x="4133" y="107"/>
                      </a:cubicBezTo>
                      <a:cubicBezTo>
                        <a:pt x="4133" y="38"/>
                        <a:pt x="4064" y="1"/>
                        <a:pt x="40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9"/>
                <p:cNvSpPr/>
                <p:nvPr/>
              </p:nvSpPr>
              <p:spPr>
                <a:xfrm>
                  <a:off x="6375475" y="2722900"/>
                  <a:ext cx="30050" cy="22500"/>
                </a:xfrm>
                <a:custGeom>
                  <a:avLst/>
                  <a:gdLst/>
                  <a:ahLst/>
                  <a:cxnLst/>
                  <a:rect l="l" t="t" r="r" b="b"/>
                  <a:pathLst>
                    <a:path w="1202" h="900" extrusionOk="0">
                      <a:moveTo>
                        <a:pt x="481" y="0"/>
                      </a:moveTo>
                      <a:cubicBezTo>
                        <a:pt x="326" y="0"/>
                        <a:pt x="175" y="89"/>
                        <a:pt x="93" y="239"/>
                      </a:cubicBezTo>
                      <a:cubicBezTo>
                        <a:pt x="1" y="442"/>
                        <a:pt x="93" y="681"/>
                        <a:pt x="296" y="792"/>
                      </a:cubicBezTo>
                      <a:lnTo>
                        <a:pt x="388" y="847"/>
                      </a:lnTo>
                      <a:cubicBezTo>
                        <a:pt x="460" y="883"/>
                        <a:pt x="530" y="899"/>
                        <a:pt x="594" y="899"/>
                      </a:cubicBezTo>
                      <a:cubicBezTo>
                        <a:pt x="990" y="899"/>
                        <a:pt x="1201" y="295"/>
                        <a:pt x="757" y="73"/>
                      </a:cubicBezTo>
                      <a:lnTo>
                        <a:pt x="646" y="36"/>
                      </a:lnTo>
                      <a:cubicBezTo>
                        <a:pt x="593" y="12"/>
                        <a:pt x="537" y="0"/>
                        <a:pt x="4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9"/>
                <p:cNvSpPr/>
                <p:nvPr/>
              </p:nvSpPr>
              <p:spPr>
                <a:xfrm>
                  <a:off x="6675400" y="2590775"/>
                  <a:ext cx="25775" cy="18025"/>
                </a:xfrm>
                <a:custGeom>
                  <a:avLst/>
                  <a:gdLst/>
                  <a:ahLst/>
                  <a:cxnLst/>
                  <a:rect l="l" t="t" r="r" b="b"/>
                  <a:pathLst>
                    <a:path w="1031" h="721" extrusionOk="0">
                      <a:moveTo>
                        <a:pt x="529" y="0"/>
                      </a:moveTo>
                      <a:cubicBezTo>
                        <a:pt x="189" y="0"/>
                        <a:pt x="1" y="497"/>
                        <a:pt x="359" y="692"/>
                      </a:cubicBezTo>
                      <a:cubicBezTo>
                        <a:pt x="409" y="712"/>
                        <a:pt x="457" y="721"/>
                        <a:pt x="502" y="721"/>
                      </a:cubicBezTo>
                      <a:cubicBezTo>
                        <a:pt x="843" y="721"/>
                        <a:pt x="1030" y="224"/>
                        <a:pt x="672" y="29"/>
                      </a:cubicBezTo>
                      <a:cubicBezTo>
                        <a:pt x="623" y="9"/>
                        <a:pt x="575" y="0"/>
                        <a:pt x="5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9"/>
                <p:cNvSpPr/>
                <p:nvPr/>
              </p:nvSpPr>
              <p:spPr>
                <a:xfrm>
                  <a:off x="7120575" y="2714525"/>
                  <a:ext cx="27675" cy="20000"/>
                </a:xfrm>
                <a:custGeom>
                  <a:avLst/>
                  <a:gdLst/>
                  <a:ahLst/>
                  <a:cxnLst/>
                  <a:rect l="l" t="t" r="r" b="b"/>
                  <a:pathLst>
                    <a:path w="1107" h="800" extrusionOk="0">
                      <a:moveTo>
                        <a:pt x="600" y="0"/>
                      </a:moveTo>
                      <a:cubicBezTo>
                        <a:pt x="280" y="0"/>
                        <a:pt x="1" y="714"/>
                        <a:pt x="439" y="777"/>
                      </a:cubicBezTo>
                      <a:lnTo>
                        <a:pt x="550" y="795"/>
                      </a:lnTo>
                      <a:cubicBezTo>
                        <a:pt x="570" y="798"/>
                        <a:pt x="590" y="800"/>
                        <a:pt x="609" y="800"/>
                      </a:cubicBezTo>
                      <a:cubicBezTo>
                        <a:pt x="924" y="800"/>
                        <a:pt x="1106" y="393"/>
                        <a:pt x="863" y="150"/>
                      </a:cubicBezTo>
                      <a:lnTo>
                        <a:pt x="771" y="76"/>
                      </a:lnTo>
                      <a:cubicBezTo>
                        <a:pt x="715" y="23"/>
                        <a:pt x="657" y="0"/>
                        <a:pt x="6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9"/>
                <p:cNvSpPr/>
                <p:nvPr/>
              </p:nvSpPr>
              <p:spPr>
                <a:xfrm>
                  <a:off x="7128675" y="3215200"/>
                  <a:ext cx="22450" cy="15550"/>
                </a:xfrm>
                <a:custGeom>
                  <a:avLst/>
                  <a:gdLst/>
                  <a:ahLst/>
                  <a:cxnLst/>
                  <a:rect l="l" t="t" r="r" b="b"/>
                  <a:pathLst>
                    <a:path w="898" h="622" extrusionOk="0">
                      <a:moveTo>
                        <a:pt x="429" y="1"/>
                      </a:moveTo>
                      <a:cubicBezTo>
                        <a:pt x="147" y="1"/>
                        <a:pt x="0" y="432"/>
                        <a:pt x="318" y="591"/>
                      </a:cubicBezTo>
                      <a:cubicBezTo>
                        <a:pt x="365" y="612"/>
                        <a:pt x="410" y="622"/>
                        <a:pt x="453" y="622"/>
                      </a:cubicBezTo>
                      <a:cubicBezTo>
                        <a:pt x="742" y="622"/>
                        <a:pt x="898" y="183"/>
                        <a:pt x="576" y="38"/>
                      </a:cubicBezTo>
                      <a:cubicBezTo>
                        <a:pt x="524" y="12"/>
                        <a:pt x="475" y="1"/>
                        <a:pt x="4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
                <p:cNvSpPr/>
                <p:nvPr/>
              </p:nvSpPr>
              <p:spPr>
                <a:xfrm>
                  <a:off x="6643125" y="3368850"/>
                  <a:ext cx="21225" cy="14550"/>
                </a:xfrm>
                <a:custGeom>
                  <a:avLst/>
                  <a:gdLst/>
                  <a:ahLst/>
                  <a:cxnLst/>
                  <a:rect l="l" t="t" r="r" b="b"/>
                  <a:pathLst>
                    <a:path w="849" h="582" extrusionOk="0">
                      <a:moveTo>
                        <a:pt x="426" y="0"/>
                      </a:moveTo>
                      <a:cubicBezTo>
                        <a:pt x="153" y="0"/>
                        <a:pt x="1" y="405"/>
                        <a:pt x="304" y="549"/>
                      </a:cubicBezTo>
                      <a:cubicBezTo>
                        <a:pt x="351" y="571"/>
                        <a:pt x="397" y="581"/>
                        <a:pt x="439" y="581"/>
                      </a:cubicBezTo>
                      <a:cubicBezTo>
                        <a:pt x="709" y="581"/>
                        <a:pt x="849" y="176"/>
                        <a:pt x="562" y="33"/>
                      </a:cubicBezTo>
                      <a:cubicBezTo>
                        <a:pt x="514" y="10"/>
                        <a:pt x="469" y="0"/>
                        <a:pt x="4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9"/>
                <p:cNvSpPr/>
                <p:nvPr/>
              </p:nvSpPr>
              <p:spPr>
                <a:xfrm>
                  <a:off x="6625750" y="3079075"/>
                  <a:ext cx="99925" cy="179075"/>
                </a:xfrm>
                <a:custGeom>
                  <a:avLst/>
                  <a:gdLst/>
                  <a:ahLst/>
                  <a:cxnLst/>
                  <a:rect l="l" t="t" r="r" b="b"/>
                  <a:pathLst>
                    <a:path w="3997" h="7163" extrusionOk="0">
                      <a:moveTo>
                        <a:pt x="3926" y="1"/>
                      </a:moveTo>
                      <a:cubicBezTo>
                        <a:pt x="3896" y="1"/>
                        <a:pt x="3865" y="20"/>
                        <a:pt x="3857" y="62"/>
                      </a:cubicBezTo>
                      <a:cubicBezTo>
                        <a:pt x="3175" y="2551"/>
                        <a:pt x="1921" y="4856"/>
                        <a:pt x="169" y="6755"/>
                      </a:cubicBezTo>
                      <a:cubicBezTo>
                        <a:pt x="1" y="6938"/>
                        <a:pt x="174" y="7163"/>
                        <a:pt x="364" y="7163"/>
                      </a:cubicBezTo>
                      <a:cubicBezTo>
                        <a:pt x="423" y="7163"/>
                        <a:pt x="485" y="7140"/>
                        <a:pt x="538" y="7087"/>
                      </a:cubicBezTo>
                      <a:cubicBezTo>
                        <a:pt x="2326" y="5133"/>
                        <a:pt x="3525" y="2698"/>
                        <a:pt x="3986" y="80"/>
                      </a:cubicBezTo>
                      <a:cubicBezTo>
                        <a:pt x="3996" y="29"/>
                        <a:pt x="3962" y="1"/>
                        <a:pt x="3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9"/>
                <p:cNvSpPr/>
                <p:nvPr/>
              </p:nvSpPr>
              <p:spPr>
                <a:xfrm>
                  <a:off x="6868375" y="3073400"/>
                  <a:ext cx="79700" cy="215725"/>
                </a:xfrm>
                <a:custGeom>
                  <a:avLst/>
                  <a:gdLst/>
                  <a:ahLst/>
                  <a:cxnLst/>
                  <a:rect l="l" t="t" r="r" b="b"/>
                  <a:pathLst>
                    <a:path w="3188" h="8629" extrusionOk="0">
                      <a:moveTo>
                        <a:pt x="119" y="0"/>
                      </a:moveTo>
                      <a:cubicBezTo>
                        <a:pt x="60" y="0"/>
                        <a:pt x="0" y="57"/>
                        <a:pt x="53" y="123"/>
                      </a:cubicBezTo>
                      <a:cubicBezTo>
                        <a:pt x="1786" y="2612"/>
                        <a:pt x="2487" y="5452"/>
                        <a:pt x="2671" y="8439"/>
                      </a:cubicBezTo>
                      <a:cubicBezTo>
                        <a:pt x="2680" y="8568"/>
                        <a:pt x="2773" y="8629"/>
                        <a:pt x="2870" y="8629"/>
                      </a:cubicBezTo>
                      <a:cubicBezTo>
                        <a:pt x="2980" y="8629"/>
                        <a:pt x="3096" y="8550"/>
                        <a:pt x="3096" y="8402"/>
                      </a:cubicBezTo>
                      <a:cubicBezTo>
                        <a:pt x="3188" y="5360"/>
                        <a:pt x="1971" y="2446"/>
                        <a:pt x="182" y="30"/>
                      </a:cubicBezTo>
                      <a:cubicBezTo>
                        <a:pt x="166" y="9"/>
                        <a:pt x="143" y="0"/>
                        <a:pt x="1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9"/>
                <p:cNvSpPr/>
                <p:nvPr/>
              </p:nvSpPr>
              <p:spPr>
                <a:xfrm>
                  <a:off x="6890525" y="2630700"/>
                  <a:ext cx="67700" cy="162850"/>
                </a:xfrm>
                <a:custGeom>
                  <a:avLst/>
                  <a:gdLst/>
                  <a:ahLst/>
                  <a:cxnLst/>
                  <a:rect l="l" t="t" r="r" b="b"/>
                  <a:pathLst>
                    <a:path w="2708" h="6514" extrusionOk="0">
                      <a:moveTo>
                        <a:pt x="2239" y="1"/>
                      </a:moveTo>
                      <a:cubicBezTo>
                        <a:pt x="2160" y="1"/>
                        <a:pt x="2080" y="56"/>
                        <a:pt x="2080" y="165"/>
                      </a:cubicBezTo>
                      <a:cubicBezTo>
                        <a:pt x="2173" y="2470"/>
                        <a:pt x="1619" y="4738"/>
                        <a:pt x="15" y="6471"/>
                      </a:cubicBezTo>
                      <a:cubicBezTo>
                        <a:pt x="0" y="6486"/>
                        <a:pt x="22" y="6513"/>
                        <a:pt x="40" y="6513"/>
                      </a:cubicBezTo>
                      <a:cubicBezTo>
                        <a:pt x="44" y="6513"/>
                        <a:pt x="49" y="6512"/>
                        <a:pt x="52" y="6508"/>
                      </a:cubicBezTo>
                      <a:cubicBezTo>
                        <a:pt x="1712" y="4775"/>
                        <a:pt x="2707" y="2581"/>
                        <a:pt x="2394" y="128"/>
                      </a:cubicBezTo>
                      <a:cubicBezTo>
                        <a:pt x="2377" y="42"/>
                        <a:pt x="2308" y="1"/>
                        <a:pt x="22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9"/>
                <p:cNvSpPr/>
                <p:nvPr/>
              </p:nvSpPr>
              <p:spPr>
                <a:xfrm>
                  <a:off x="6613725" y="2632275"/>
                  <a:ext cx="140550" cy="188625"/>
                </a:xfrm>
                <a:custGeom>
                  <a:avLst/>
                  <a:gdLst/>
                  <a:ahLst/>
                  <a:cxnLst/>
                  <a:rect l="l" t="t" r="r" b="b"/>
                  <a:pathLst>
                    <a:path w="5622" h="7545" extrusionOk="0">
                      <a:moveTo>
                        <a:pt x="226" y="1"/>
                      </a:moveTo>
                      <a:cubicBezTo>
                        <a:pt x="98" y="1"/>
                        <a:pt x="0" y="175"/>
                        <a:pt x="115" y="305"/>
                      </a:cubicBezTo>
                      <a:cubicBezTo>
                        <a:pt x="2217" y="2554"/>
                        <a:pt x="4356" y="4509"/>
                        <a:pt x="5481" y="7496"/>
                      </a:cubicBezTo>
                      <a:cubicBezTo>
                        <a:pt x="5488" y="7531"/>
                        <a:pt x="5511" y="7545"/>
                        <a:pt x="5535" y="7545"/>
                      </a:cubicBezTo>
                      <a:cubicBezTo>
                        <a:pt x="5576" y="7545"/>
                        <a:pt x="5622" y="7506"/>
                        <a:pt x="5610" y="7460"/>
                      </a:cubicBezTo>
                      <a:cubicBezTo>
                        <a:pt x="4910" y="4491"/>
                        <a:pt x="2586" y="1983"/>
                        <a:pt x="336" y="47"/>
                      </a:cubicBezTo>
                      <a:cubicBezTo>
                        <a:pt x="300" y="14"/>
                        <a:pt x="262" y="1"/>
                        <a:pt x="2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9"/>
                <p:cNvSpPr/>
                <p:nvPr/>
              </p:nvSpPr>
              <p:spPr>
                <a:xfrm>
                  <a:off x="6428500" y="2832900"/>
                  <a:ext cx="135700" cy="25250"/>
                </a:xfrm>
                <a:custGeom>
                  <a:avLst/>
                  <a:gdLst/>
                  <a:ahLst/>
                  <a:cxnLst/>
                  <a:rect l="l" t="t" r="r" b="b"/>
                  <a:pathLst>
                    <a:path w="5428" h="1010" extrusionOk="0">
                      <a:moveTo>
                        <a:pt x="1247" y="1"/>
                      </a:moveTo>
                      <a:cubicBezTo>
                        <a:pt x="918" y="1"/>
                        <a:pt x="588" y="15"/>
                        <a:pt x="259" y="43"/>
                      </a:cubicBezTo>
                      <a:cubicBezTo>
                        <a:pt x="1" y="80"/>
                        <a:pt x="19" y="467"/>
                        <a:pt x="296" y="467"/>
                      </a:cubicBezTo>
                      <a:cubicBezTo>
                        <a:pt x="639" y="440"/>
                        <a:pt x="983" y="427"/>
                        <a:pt x="1326" y="427"/>
                      </a:cubicBezTo>
                      <a:cubicBezTo>
                        <a:pt x="2640" y="427"/>
                        <a:pt x="3943" y="622"/>
                        <a:pt x="5201" y="1002"/>
                      </a:cubicBezTo>
                      <a:cubicBezTo>
                        <a:pt x="5216" y="1007"/>
                        <a:pt x="5230" y="1009"/>
                        <a:pt x="5243" y="1009"/>
                      </a:cubicBezTo>
                      <a:cubicBezTo>
                        <a:pt x="5378" y="1009"/>
                        <a:pt x="5427" y="776"/>
                        <a:pt x="5293" y="725"/>
                      </a:cubicBezTo>
                      <a:cubicBezTo>
                        <a:pt x="3997" y="249"/>
                        <a:pt x="2629" y="1"/>
                        <a:pt x="12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9"/>
                <p:cNvSpPr/>
                <p:nvPr/>
              </p:nvSpPr>
              <p:spPr>
                <a:xfrm>
                  <a:off x="6549650" y="3053800"/>
                  <a:ext cx="69625" cy="59725"/>
                </a:xfrm>
                <a:custGeom>
                  <a:avLst/>
                  <a:gdLst/>
                  <a:ahLst/>
                  <a:cxnLst/>
                  <a:rect l="l" t="t" r="r" b="b"/>
                  <a:pathLst>
                    <a:path w="2785" h="2389" extrusionOk="0">
                      <a:moveTo>
                        <a:pt x="2602" y="1"/>
                      </a:moveTo>
                      <a:cubicBezTo>
                        <a:pt x="2571" y="1"/>
                        <a:pt x="2540" y="13"/>
                        <a:pt x="2512" y="40"/>
                      </a:cubicBezTo>
                      <a:cubicBezTo>
                        <a:pt x="1830" y="814"/>
                        <a:pt x="1037" y="1515"/>
                        <a:pt x="170" y="2068"/>
                      </a:cubicBezTo>
                      <a:cubicBezTo>
                        <a:pt x="0" y="2177"/>
                        <a:pt x="116" y="2389"/>
                        <a:pt x="266" y="2389"/>
                      </a:cubicBezTo>
                      <a:cubicBezTo>
                        <a:pt x="295" y="2389"/>
                        <a:pt x="325" y="2381"/>
                        <a:pt x="355" y="2363"/>
                      </a:cubicBezTo>
                      <a:cubicBezTo>
                        <a:pt x="1277" y="1810"/>
                        <a:pt x="2088" y="1073"/>
                        <a:pt x="2715" y="206"/>
                      </a:cubicBezTo>
                      <a:cubicBezTo>
                        <a:pt x="2785" y="109"/>
                        <a:pt x="2697" y="1"/>
                        <a:pt x="26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6" name="Google Shape;716;p9"/>
              <p:cNvGrpSpPr/>
              <p:nvPr/>
            </p:nvGrpSpPr>
            <p:grpSpPr>
              <a:xfrm flipH="1">
                <a:off x="8273863" y="987150"/>
                <a:ext cx="766450" cy="514875"/>
                <a:chOff x="6374325" y="3481575"/>
                <a:chExt cx="766450" cy="514875"/>
              </a:xfrm>
            </p:grpSpPr>
            <p:sp>
              <p:nvSpPr>
                <p:cNvPr id="717" name="Google Shape;717;p9"/>
                <p:cNvSpPr/>
                <p:nvPr/>
              </p:nvSpPr>
              <p:spPr>
                <a:xfrm>
                  <a:off x="6374325" y="3610725"/>
                  <a:ext cx="394275" cy="126950"/>
                </a:xfrm>
                <a:custGeom>
                  <a:avLst/>
                  <a:gdLst/>
                  <a:ahLst/>
                  <a:cxnLst/>
                  <a:rect l="l" t="t" r="r" b="b"/>
                  <a:pathLst>
                    <a:path w="15771" h="5078" extrusionOk="0">
                      <a:moveTo>
                        <a:pt x="10574" y="1"/>
                      </a:moveTo>
                      <a:cubicBezTo>
                        <a:pt x="9498" y="1"/>
                        <a:pt x="8431" y="119"/>
                        <a:pt x="7442" y="334"/>
                      </a:cubicBezTo>
                      <a:cubicBezTo>
                        <a:pt x="4860" y="887"/>
                        <a:pt x="1909" y="2159"/>
                        <a:pt x="250" y="4317"/>
                      </a:cubicBezTo>
                      <a:cubicBezTo>
                        <a:pt x="1" y="4639"/>
                        <a:pt x="287" y="5078"/>
                        <a:pt x="628" y="5078"/>
                      </a:cubicBezTo>
                      <a:cubicBezTo>
                        <a:pt x="716" y="5078"/>
                        <a:pt x="808" y="5049"/>
                        <a:pt x="895" y="4981"/>
                      </a:cubicBezTo>
                      <a:cubicBezTo>
                        <a:pt x="3034" y="3321"/>
                        <a:pt x="4952" y="1827"/>
                        <a:pt x="7626" y="1108"/>
                      </a:cubicBezTo>
                      <a:cubicBezTo>
                        <a:pt x="8829" y="795"/>
                        <a:pt x="9991" y="664"/>
                        <a:pt x="11144" y="664"/>
                      </a:cubicBezTo>
                      <a:cubicBezTo>
                        <a:pt x="12641" y="664"/>
                        <a:pt x="14124" y="885"/>
                        <a:pt x="15666" y="1219"/>
                      </a:cubicBezTo>
                      <a:cubicBezTo>
                        <a:pt x="15671" y="1220"/>
                        <a:pt x="15677" y="1221"/>
                        <a:pt x="15682" y="1221"/>
                      </a:cubicBezTo>
                      <a:cubicBezTo>
                        <a:pt x="15745" y="1221"/>
                        <a:pt x="15771" y="1124"/>
                        <a:pt x="15703" y="1090"/>
                      </a:cubicBezTo>
                      <a:cubicBezTo>
                        <a:pt x="14182" y="329"/>
                        <a:pt x="12366" y="1"/>
                        <a:pt x="105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9"/>
                <p:cNvSpPr/>
                <p:nvPr/>
              </p:nvSpPr>
              <p:spPr>
                <a:xfrm>
                  <a:off x="6778250" y="3546175"/>
                  <a:ext cx="141525" cy="192300"/>
                </a:xfrm>
                <a:custGeom>
                  <a:avLst/>
                  <a:gdLst/>
                  <a:ahLst/>
                  <a:cxnLst/>
                  <a:rect l="l" t="t" r="r" b="b"/>
                  <a:pathLst>
                    <a:path w="5661" h="7692" extrusionOk="0">
                      <a:moveTo>
                        <a:pt x="680" y="1"/>
                      </a:moveTo>
                      <a:cubicBezTo>
                        <a:pt x="303" y="1"/>
                        <a:pt x="0" y="482"/>
                        <a:pt x="394" y="740"/>
                      </a:cubicBezTo>
                      <a:cubicBezTo>
                        <a:pt x="2976" y="2473"/>
                        <a:pt x="4451" y="4686"/>
                        <a:pt x="5428" y="7618"/>
                      </a:cubicBezTo>
                      <a:cubicBezTo>
                        <a:pt x="5443" y="7669"/>
                        <a:pt x="5484" y="7691"/>
                        <a:pt x="5526" y="7691"/>
                      </a:cubicBezTo>
                      <a:cubicBezTo>
                        <a:pt x="5591" y="7691"/>
                        <a:pt x="5661" y="7640"/>
                        <a:pt x="5649" y="7563"/>
                      </a:cubicBezTo>
                      <a:cubicBezTo>
                        <a:pt x="5410" y="4594"/>
                        <a:pt x="3437" y="1643"/>
                        <a:pt x="929" y="76"/>
                      </a:cubicBezTo>
                      <a:cubicBezTo>
                        <a:pt x="847" y="23"/>
                        <a:pt x="761" y="1"/>
                        <a:pt x="6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9"/>
                <p:cNvSpPr/>
                <p:nvPr/>
              </p:nvSpPr>
              <p:spPr>
                <a:xfrm>
                  <a:off x="6940800" y="3481925"/>
                  <a:ext cx="69975" cy="246425"/>
                </a:xfrm>
                <a:custGeom>
                  <a:avLst/>
                  <a:gdLst/>
                  <a:ahLst/>
                  <a:cxnLst/>
                  <a:rect l="l" t="t" r="r" b="b"/>
                  <a:pathLst>
                    <a:path w="2799" h="9857" extrusionOk="0">
                      <a:moveTo>
                        <a:pt x="1260" y="1"/>
                      </a:moveTo>
                      <a:cubicBezTo>
                        <a:pt x="993" y="1"/>
                        <a:pt x="719" y="245"/>
                        <a:pt x="862" y="544"/>
                      </a:cubicBezTo>
                      <a:cubicBezTo>
                        <a:pt x="1618" y="2019"/>
                        <a:pt x="1913" y="3715"/>
                        <a:pt x="1711" y="5375"/>
                      </a:cubicBezTo>
                      <a:cubicBezTo>
                        <a:pt x="1471" y="7016"/>
                        <a:pt x="752" y="8289"/>
                        <a:pt x="14" y="9727"/>
                      </a:cubicBezTo>
                      <a:cubicBezTo>
                        <a:pt x="0" y="9797"/>
                        <a:pt x="50" y="9857"/>
                        <a:pt x="107" y="9857"/>
                      </a:cubicBezTo>
                      <a:cubicBezTo>
                        <a:pt x="125" y="9857"/>
                        <a:pt x="144" y="9851"/>
                        <a:pt x="162" y="9838"/>
                      </a:cubicBezTo>
                      <a:cubicBezTo>
                        <a:pt x="2743" y="7606"/>
                        <a:pt x="2799" y="3162"/>
                        <a:pt x="1618" y="249"/>
                      </a:cubicBezTo>
                      <a:cubicBezTo>
                        <a:pt x="1547" y="73"/>
                        <a:pt x="1404" y="1"/>
                        <a:pt x="12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9"/>
                <p:cNvSpPr/>
                <p:nvPr/>
              </p:nvSpPr>
              <p:spPr>
                <a:xfrm>
                  <a:off x="6956825" y="3630200"/>
                  <a:ext cx="181875" cy="112425"/>
                </a:xfrm>
                <a:custGeom>
                  <a:avLst/>
                  <a:gdLst/>
                  <a:ahLst/>
                  <a:cxnLst/>
                  <a:rect l="l" t="t" r="r" b="b"/>
                  <a:pathLst>
                    <a:path w="7275" h="4497" extrusionOk="0">
                      <a:moveTo>
                        <a:pt x="6659" y="0"/>
                      </a:moveTo>
                      <a:cubicBezTo>
                        <a:pt x="6502" y="0"/>
                        <a:pt x="6353" y="81"/>
                        <a:pt x="6288" y="274"/>
                      </a:cubicBezTo>
                      <a:cubicBezTo>
                        <a:pt x="5458" y="2763"/>
                        <a:pt x="2176" y="3427"/>
                        <a:pt x="37" y="4441"/>
                      </a:cubicBezTo>
                      <a:cubicBezTo>
                        <a:pt x="0" y="4441"/>
                        <a:pt x="19" y="4497"/>
                        <a:pt x="55" y="4497"/>
                      </a:cubicBezTo>
                      <a:cubicBezTo>
                        <a:pt x="2582" y="3870"/>
                        <a:pt x="6030" y="3353"/>
                        <a:pt x="7118" y="643"/>
                      </a:cubicBezTo>
                      <a:cubicBezTo>
                        <a:pt x="7274" y="282"/>
                        <a:pt x="6953" y="0"/>
                        <a:pt x="6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9"/>
                <p:cNvSpPr/>
                <p:nvPr/>
              </p:nvSpPr>
              <p:spPr>
                <a:xfrm>
                  <a:off x="6954775" y="3768300"/>
                  <a:ext cx="80900" cy="227850"/>
                </a:xfrm>
                <a:custGeom>
                  <a:avLst/>
                  <a:gdLst/>
                  <a:ahLst/>
                  <a:cxnLst/>
                  <a:rect l="l" t="t" r="r" b="b"/>
                  <a:pathLst>
                    <a:path w="3236" h="9114" extrusionOk="0">
                      <a:moveTo>
                        <a:pt x="62" y="1"/>
                      </a:moveTo>
                      <a:cubicBezTo>
                        <a:pt x="30" y="1"/>
                        <a:pt x="1" y="40"/>
                        <a:pt x="27" y="79"/>
                      </a:cubicBezTo>
                      <a:cubicBezTo>
                        <a:pt x="1945" y="2532"/>
                        <a:pt x="2258" y="5519"/>
                        <a:pt x="1318" y="8432"/>
                      </a:cubicBezTo>
                      <a:cubicBezTo>
                        <a:pt x="1198" y="8816"/>
                        <a:pt x="1521" y="9113"/>
                        <a:pt x="1819" y="9113"/>
                      </a:cubicBezTo>
                      <a:cubicBezTo>
                        <a:pt x="1979" y="9113"/>
                        <a:pt x="2132" y="9027"/>
                        <a:pt x="2203" y="8820"/>
                      </a:cubicBezTo>
                      <a:cubicBezTo>
                        <a:pt x="3235" y="5777"/>
                        <a:pt x="2295" y="2310"/>
                        <a:pt x="101" y="24"/>
                      </a:cubicBezTo>
                      <a:cubicBezTo>
                        <a:pt x="90" y="7"/>
                        <a:pt x="76" y="1"/>
                        <a:pt x="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9"/>
                <p:cNvSpPr/>
                <p:nvPr/>
              </p:nvSpPr>
              <p:spPr>
                <a:xfrm>
                  <a:off x="7004100" y="3783850"/>
                  <a:ext cx="94300" cy="125950"/>
                </a:xfrm>
                <a:custGeom>
                  <a:avLst/>
                  <a:gdLst/>
                  <a:ahLst/>
                  <a:cxnLst/>
                  <a:rect l="l" t="t" r="r" b="b"/>
                  <a:pathLst>
                    <a:path w="3772" h="5038" extrusionOk="0">
                      <a:moveTo>
                        <a:pt x="43" y="0"/>
                      </a:moveTo>
                      <a:cubicBezTo>
                        <a:pt x="16" y="0"/>
                        <a:pt x="1" y="54"/>
                        <a:pt x="45" y="84"/>
                      </a:cubicBezTo>
                      <a:cubicBezTo>
                        <a:pt x="1926" y="1006"/>
                        <a:pt x="2867" y="2666"/>
                        <a:pt x="3014" y="4712"/>
                      </a:cubicBezTo>
                      <a:cubicBezTo>
                        <a:pt x="3031" y="4934"/>
                        <a:pt x="3198" y="5037"/>
                        <a:pt x="3368" y="5037"/>
                      </a:cubicBezTo>
                      <a:cubicBezTo>
                        <a:pt x="3567" y="5037"/>
                        <a:pt x="3772" y="4897"/>
                        <a:pt x="3752" y="4639"/>
                      </a:cubicBezTo>
                      <a:cubicBezTo>
                        <a:pt x="3623" y="2518"/>
                        <a:pt x="2055" y="674"/>
                        <a:pt x="64" y="10"/>
                      </a:cubicBezTo>
                      <a:cubicBezTo>
                        <a:pt x="57" y="3"/>
                        <a:pt x="50" y="0"/>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9"/>
                <p:cNvSpPr/>
                <p:nvPr/>
              </p:nvSpPr>
              <p:spPr>
                <a:xfrm>
                  <a:off x="6735825" y="3760825"/>
                  <a:ext cx="191150" cy="149175"/>
                </a:xfrm>
                <a:custGeom>
                  <a:avLst/>
                  <a:gdLst/>
                  <a:ahLst/>
                  <a:cxnLst/>
                  <a:rect l="l" t="t" r="r" b="b"/>
                  <a:pathLst>
                    <a:path w="7646" h="5967" extrusionOk="0">
                      <a:moveTo>
                        <a:pt x="7512" y="0"/>
                      </a:moveTo>
                      <a:cubicBezTo>
                        <a:pt x="7468" y="0"/>
                        <a:pt x="7424" y="21"/>
                        <a:pt x="7402" y="65"/>
                      </a:cubicBezTo>
                      <a:cubicBezTo>
                        <a:pt x="6074" y="2923"/>
                        <a:pt x="3640" y="4730"/>
                        <a:pt x="524" y="5136"/>
                      </a:cubicBezTo>
                      <a:cubicBezTo>
                        <a:pt x="1" y="5208"/>
                        <a:pt x="60" y="5967"/>
                        <a:pt x="579" y="5967"/>
                      </a:cubicBezTo>
                      <a:cubicBezTo>
                        <a:pt x="591" y="5967"/>
                        <a:pt x="603" y="5966"/>
                        <a:pt x="616" y="5965"/>
                      </a:cubicBezTo>
                      <a:cubicBezTo>
                        <a:pt x="3824" y="5670"/>
                        <a:pt x="6775" y="3255"/>
                        <a:pt x="7623" y="138"/>
                      </a:cubicBezTo>
                      <a:cubicBezTo>
                        <a:pt x="7645" y="49"/>
                        <a:pt x="7580" y="0"/>
                        <a:pt x="7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9"/>
                <p:cNvSpPr/>
                <p:nvPr/>
              </p:nvSpPr>
              <p:spPr>
                <a:xfrm>
                  <a:off x="6882900" y="3808400"/>
                  <a:ext cx="68875" cy="160875"/>
                </a:xfrm>
                <a:custGeom>
                  <a:avLst/>
                  <a:gdLst/>
                  <a:ahLst/>
                  <a:cxnLst/>
                  <a:rect l="l" t="t" r="r" b="b"/>
                  <a:pathLst>
                    <a:path w="2755" h="6435" extrusionOk="0">
                      <a:moveTo>
                        <a:pt x="2241" y="0"/>
                      </a:moveTo>
                      <a:cubicBezTo>
                        <a:pt x="2203" y="0"/>
                        <a:pt x="2164" y="29"/>
                        <a:pt x="2164" y="79"/>
                      </a:cubicBezTo>
                      <a:cubicBezTo>
                        <a:pt x="2146" y="1186"/>
                        <a:pt x="2090" y="2255"/>
                        <a:pt x="1722" y="3306"/>
                      </a:cubicBezTo>
                      <a:cubicBezTo>
                        <a:pt x="1371" y="4265"/>
                        <a:pt x="781" y="5058"/>
                        <a:pt x="191" y="5869"/>
                      </a:cubicBezTo>
                      <a:cubicBezTo>
                        <a:pt x="0" y="6142"/>
                        <a:pt x="233" y="6435"/>
                        <a:pt x="494" y="6435"/>
                      </a:cubicBezTo>
                      <a:cubicBezTo>
                        <a:pt x="586" y="6435"/>
                        <a:pt x="681" y="6399"/>
                        <a:pt x="763" y="6312"/>
                      </a:cubicBezTo>
                      <a:cubicBezTo>
                        <a:pt x="2127" y="4745"/>
                        <a:pt x="2754" y="2089"/>
                        <a:pt x="2312" y="61"/>
                      </a:cubicBezTo>
                      <a:cubicBezTo>
                        <a:pt x="2303" y="19"/>
                        <a:pt x="2273" y="0"/>
                        <a:pt x="22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9"/>
                <p:cNvSpPr/>
                <p:nvPr/>
              </p:nvSpPr>
              <p:spPr>
                <a:xfrm>
                  <a:off x="6692600" y="3714000"/>
                  <a:ext cx="199075" cy="55550"/>
                </a:xfrm>
                <a:custGeom>
                  <a:avLst/>
                  <a:gdLst/>
                  <a:ahLst/>
                  <a:cxnLst/>
                  <a:rect l="l" t="t" r="r" b="b"/>
                  <a:pathLst>
                    <a:path w="7963" h="2222" extrusionOk="0">
                      <a:moveTo>
                        <a:pt x="549" y="1"/>
                      </a:moveTo>
                      <a:cubicBezTo>
                        <a:pt x="182" y="1"/>
                        <a:pt x="0" y="549"/>
                        <a:pt x="298" y="831"/>
                      </a:cubicBezTo>
                      <a:cubicBezTo>
                        <a:pt x="1276" y="1818"/>
                        <a:pt x="2716" y="2221"/>
                        <a:pt x="4178" y="2221"/>
                      </a:cubicBezTo>
                      <a:cubicBezTo>
                        <a:pt x="5502" y="2221"/>
                        <a:pt x="6843" y="1891"/>
                        <a:pt x="7877" y="1366"/>
                      </a:cubicBezTo>
                      <a:cubicBezTo>
                        <a:pt x="7963" y="1314"/>
                        <a:pt x="7920" y="1198"/>
                        <a:pt x="7839" y="1198"/>
                      </a:cubicBezTo>
                      <a:cubicBezTo>
                        <a:pt x="7833" y="1198"/>
                        <a:pt x="7828" y="1199"/>
                        <a:pt x="7822" y="1200"/>
                      </a:cubicBezTo>
                      <a:cubicBezTo>
                        <a:pt x="7017" y="1517"/>
                        <a:pt x="6156" y="1681"/>
                        <a:pt x="5297" y="1681"/>
                      </a:cubicBezTo>
                      <a:cubicBezTo>
                        <a:pt x="4857" y="1681"/>
                        <a:pt x="4417" y="1638"/>
                        <a:pt x="3986" y="1550"/>
                      </a:cubicBezTo>
                      <a:cubicBezTo>
                        <a:pt x="2750" y="1292"/>
                        <a:pt x="1828" y="628"/>
                        <a:pt x="759" y="57"/>
                      </a:cubicBezTo>
                      <a:cubicBezTo>
                        <a:pt x="684" y="18"/>
                        <a:pt x="613" y="1"/>
                        <a:pt x="5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9"/>
                <p:cNvSpPr/>
                <p:nvPr/>
              </p:nvSpPr>
              <p:spPr>
                <a:xfrm>
                  <a:off x="6762875" y="3761875"/>
                  <a:ext cx="122700" cy="72500"/>
                </a:xfrm>
                <a:custGeom>
                  <a:avLst/>
                  <a:gdLst/>
                  <a:ahLst/>
                  <a:cxnLst/>
                  <a:rect l="l" t="t" r="r" b="b"/>
                  <a:pathLst>
                    <a:path w="4908" h="2900" extrusionOk="0">
                      <a:moveTo>
                        <a:pt x="4808" y="0"/>
                      </a:moveTo>
                      <a:cubicBezTo>
                        <a:pt x="4788" y="0"/>
                        <a:pt x="4768" y="7"/>
                        <a:pt x="4752" y="23"/>
                      </a:cubicBezTo>
                      <a:cubicBezTo>
                        <a:pt x="3462" y="1442"/>
                        <a:pt x="2171" y="2198"/>
                        <a:pt x="253" y="2512"/>
                      </a:cubicBezTo>
                      <a:cubicBezTo>
                        <a:pt x="1" y="2530"/>
                        <a:pt x="30" y="2900"/>
                        <a:pt x="272" y="2900"/>
                      </a:cubicBezTo>
                      <a:cubicBezTo>
                        <a:pt x="278" y="2900"/>
                        <a:pt x="284" y="2900"/>
                        <a:pt x="290" y="2899"/>
                      </a:cubicBezTo>
                      <a:cubicBezTo>
                        <a:pt x="2097" y="2807"/>
                        <a:pt x="3996" y="1701"/>
                        <a:pt x="4881" y="96"/>
                      </a:cubicBezTo>
                      <a:cubicBezTo>
                        <a:pt x="4908" y="43"/>
                        <a:pt x="4859" y="0"/>
                        <a:pt x="4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9"/>
                <p:cNvSpPr/>
                <p:nvPr/>
              </p:nvSpPr>
              <p:spPr>
                <a:xfrm>
                  <a:off x="6788025" y="3690825"/>
                  <a:ext cx="80750" cy="22700"/>
                </a:xfrm>
                <a:custGeom>
                  <a:avLst/>
                  <a:gdLst/>
                  <a:ahLst/>
                  <a:cxnLst/>
                  <a:rect l="l" t="t" r="r" b="b"/>
                  <a:pathLst>
                    <a:path w="3230" h="908" extrusionOk="0">
                      <a:moveTo>
                        <a:pt x="263" y="0"/>
                      </a:moveTo>
                      <a:cubicBezTo>
                        <a:pt x="49" y="0"/>
                        <a:pt x="1" y="309"/>
                        <a:pt x="206" y="412"/>
                      </a:cubicBezTo>
                      <a:cubicBezTo>
                        <a:pt x="885" y="789"/>
                        <a:pt x="1787" y="907"/>
                        <a:pt x="2608" y="907"/>
                      </a:cubicBezTo>
                      <a:cubicBezTo>
                        <a:pt x="2789" y="907"/>
                        <a:pt x="2967" y="901"/>
                        <a:pt x="3138" y="891"/>
                      </a:cubicBezTo>
                      <a:cubicBezTo>
                        <a:pt x="3230" y="891"/>
                        <a:pt x="3230" y="762"/>
                        <a:pt x="3138" y="744"/>
                      </a:cubicBezTo>
                      <a:cubicBezTo>
                        <a:pt x="2658" y="633"/>
                        <a:pt x="2179" y="523"/>
                        <a:pt x="1718" y="412"/>
                      </a:cubicBezTo>
                      <a:cubicBezTo>
                        <a:pt x="1257" y="283"/>
                        <a:pt x="796" y="98"/>
                        <a:pt x="316" y="6"/>
                      </a:cubicBezTo>
                      <a:cubicBezTo>
                        <a:pt x="298" y="2"/>
                        <a:pt x="280" y="0"/>
                        <a:pt x="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9"/>
                <p:cNvSpPr/>
                <p:nvPr/>
              </p:nvSpPr>
              <p:spPr>
                <a:xfrm>
                  <a:off x="6896000" y="3530025"/>
                  <a:ext cx="58075" cy="163225"/>
                </a:xfrm>
                <a:custGeom>
                  <a:avLst/>
                  <a:gdLst/>
                  <a:ahLst/>
                  <a:cxnLst/>
                  <a:rect l="l" t="t" r="r" b="b"/>
                  <a:pathLst>
                    <a:path w="2323" h="6529" extrusionOk="0">
                      <a:moveTo>
                        <a:pt x="334" y="0"/>
                      </a:moveTo>
                      <a:cubicBezTo>
                        <a:pt x="173" y="0"/>
                        <a:pt x="1" y="154"/>
                        <a:pt x="91" y="335"/>
                      </a:cubicBezTo>
                      <a:cubicBezTo>
                        <a:pt x="1124" y="2326"/>
                        <a:pt x="1456" y="4170"/>
                        <a:pt x="1566" y="6401"/>
                      </a:cubicBezTo>
                      <a:cubicBezTo>
                        <a:pt x="1566" y="6487"/>
                        <a:pt x="1630" y="6528"/>
                        <a:pt x="1697" y="6528"/>
                      </a:cubicBezTo>
                      <a:cubicBezTo>
                        <a:pt x="1759" y="6528"/>
                        <a:pt x="1825" y="6491"/>
                        <a:pt x="1843" y="6420"/>
                      </a:cubicBezTo>
                      <a:cubicBezTo>
                        <a:pt x="2322" y="4299"/>
                        <a:pt x="1696" y="1884"/>
                        <a:pt x="515" y="95"/>
                      </a:cubicBezTo>
                      <a:cubicBezTo>
                        <a:pt x="471" y="28"/>
                        <a:pt x="404" y="0"/>
                        <a:pt x="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9"/>
                <p:cNvSpPr/>
                <p:nvPr/>
              </p:nvSpPr>
              <p:spPr>
                <a:xfrm>
                  <a:off x="7003675" y="3588350"/>
                  <a:ext cx="53200" cy="110900"/>
                </a:xfrm>
                <a:custGeom>
                  <a:avLst/>
                  <a:gdLst/>
                  <a:ahLst/>
                  <a:cxnLst/>
                  <a:rect l="l" t="t" r="r" b="b"/>
                  <a:pathLst>
                    <a:path w="2128" h="4436" extrusionOk="0">
                      <a:moveTo>
                        <a:pt x="1705" y="0"/>
                      </a:moveTo>
                      <a:cubicBezTo>
                        <a:pt x="1580" y="0"/>
                        <a:pt x="1454" y="78"/>
                        <a:pt x="1427" y="233"/>
                      </a:cubicBezTo>
                      <a:cubicBezTo>
                        <a:pt x="1243" y="934"/>
                        <a:pt x="1261" y="1653"/>
                        <a:pt x="1021" y="2353"/>
                      </a:cubicBezTo>
                      <a:cubicBezTo>
                        <a:pt x="818" y="3054"/>
                        <a:pt x="468" y="3718"/>
                        <a:pt x="44" y="4308"/>
                      </a:cubicBezTo>
                      <a:cubicBezTo>
                        <a:pt x="0" y="4366"/>
                        <a:pt x="37" y="4436"/>
                        <a:pt x="81" y="4436"/>
                      </a:cubicBezTo>
                      <a:cubicBezTo>
                        <a:pt x="93" y="4436"/>
                        <a:pt x="106" y="4431"/>
                        <a:pt x="118" y="4419"/>
                      </a:cubicBezTo>
                      <a:cubicBezTo>
                        <a:pt x="708" y="3902"/>
                        <a:pt x="1187" y="3275"/>
                        <a:pt x="1519" y="2575"/>
                      </a:cubicBezTo>
                      <a:cubicBezTo>
                        <a:pt x="1814" y="1911"/>
                        <a:pt x="2128" y="970"/>
                        <a:pt x="1980" y="251"/>
                      </a:cubicBezTo>
                      <a:cubicBezTo>
                        <a:pt x="1961" y="83"/>
                        <a:pt x="1834" y="0"/>
                        <a:pt x="17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9"/>
                <p:cNvSpPr/>
                <p:nvPr/>
              </p:nvSpPr>
              <p:spPr>
                <a:xfrm>
                  <a:off x="7004300" y="3745675"/>
                  <a:ext cx="110300" cy="53600"/>
                </a:xfrm>
                <a:custGeom>
                  <a:avLst/>
                  <a:gdLst/>
                  <a:ahLst/>
                  <a:cxnLst/>
                  <a:rect l="l" t="t" r="r" b="b"/>
                  <a:pathLst>
                    <a:path w="4412" h="2144" extrusionOk="0">
                      <a:moveTo>
                        <a:pt x="1082" y="1"/>
                      </a:moveTo>
                      <a:cubicBezTo>
                        <a:pt x="723" y="1"/>
                        <a:pt x="364" y="51"/>
                        <a:pt x="19" y="154"/>
                      </a:cubicBezTo>
                      <a:cubicBezTo>
                        <a:pt x="0" y="154"/>
                        <a:pt x="19" y="173"/>
                        <a:pt x="19" y="173"/>
                      </a:cubicBezTo>
                      <a:cubicBezTo>
                        <a:pt x="91" y="169"/>
                        <a:pt x="162" y="168"/>
                        <a:pt x="233" y="168"/>
                      </a:cubicBezTo>
                      <a:cubicBezTo>
                        <a:pt x="1743" y="168"/>
                        <a:pt x="3014" y="910"/>
                        <a:pt x="3965" y="2072"/>
                      </a:cubicBezTo>
                      <a:cubicBezTo>
                        <a:pt x="4009" y="2122"/>
                        <a:pt x="4070" y="2143"/>
                        <a:pt x="4130" y="2143"/>
                      </a:cubicBezTo>
                      <a:cubicBezTo>
                        <a:pt x="4271" y="2143"/>
                        <a:pt x="4411" y="2024"/>
                        <a:pt x="4334" y="1869"/>
                      </a:cubicBezTo>
                      <a:cubicBezTo>
                        <a:pt x="3697" y="668"/>
                        <a:pt x="2391" y="1"/>
                        <a:pt x="10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9"/>
                <p:cNvSpPr/>
                <p:nvPr/>
              </p:nvSpPr>
              <p:spPr>
                <a:xfrm>
                  <a:off x="7039975" y="3862425"/>
                  <a:ext cx="20125" cy="86150"/>
                </a:xfrm>
                <a:custGeom>
                  <a:avLst/>
                  <a:gdLst/>
                  <a:ahLst/>
                  <a:cxnLst/>
                  <a:rect l="l" t="t" r="r" b="b"/>
                  <a:pathLst>
                    <a:path w="805" h="3446" extrusionOk="0">
                      <a:moveTo>
                        <a:pt x="36" y="0"/>
                      </a:moveTo>
                      <a:cubicBezTo>
                        <a:pt x="17" y="0"/>
                        <a:pt x="0" y="16"/>
                        <a:pt x="12" y="39"/>
                      </a:cubicBezTo>
                      <a:cubicBezTo>
                        <a:pt x="454" y="1053"/>
                        <a:pt x="583" y="2196"/>
                        <a:pt x="325" y="3284"/>
                      </a:cubicBezTo>
                      <a:cubicBezTo>
                        <a:pt x="304" y="3389"/>
                        <a:pt x="384" y="3446"/>
                        <a:pt x="463" y="3446"/>
                      </a:cubicBezTo>
                      <a:cubicBezTo>
                        <a:pt x="524" y="3446"/>
                        <a:pt x="586" y="3412"/>
                        <a:pt x="602" y="3340"/>
                      </a:cubicBezTo>
                      <a:cubicBezTo>
                        <a:pt x="805" y="2196"/>
                        <a:pt x="620" y="1035"/>
                        <a:pt x="67" y="20"/>
                      </a:cubicBezTo>
                      <a:cubicBezTo>
                        <a:pt x="60" y="6"/>
                        <a:pt x="48" y="0"/>
                        <a:pt x="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9"/>
                <p:cNvSpPr/>
                <p:nvPr/>
              </p:nvSpPr>
              <p:spPr>
                <a:xfrm>
                  <a:off x="6957800" y="3892125"/>
                  <a:ext cx="17950" cy="66925"/>
                </a:xfrm>
                <a:custGeom>
                  <a:avLst/>
                  <a:gdLst/>
                  <a:ahLst/>
                  <a:cxnLst/>
                  <a:rect l="l" t="t" r="r" b="b"/>
                  <a:pathLst>
                    <a:path w="718" h="2677" extrusionOk="0">
                      <a:moveTo>
                        <a:pt x="531" y="1"/>
                      </a:moveTo>
                      <a:cubicBezTo>
                        <a:pt x="504" y="1"/>
                        <a:pt x="477" y="20"/>
                        <a:pt x="477" y="50"/>
                      </a:cubicBezTo>
                      <a:cubicBezTo>
                        <a:pt x="496" y="916"/>
                        <a:pt x="275" y="1672"/>
                        <a:pt x="35" y="2484"/>
                      </a:cubicBezTo>
                      <a:cubicBezTo>
                        <a:pt x="1" y="2598"/>
                        <a:pt x="107" y="2676"/>
                        <a:pt x="211" y="2676"/>
                      </a:cubicBezTo>
                      <a:cubicBezTo>
                        <a:pt x="275" y="2676"/>
                        <a:pt x="339" y="2646"/>
                        <a:pt x="367" y="2576"/>
                      </a:cubicBezTo>
                      <a:cubicBezTo>
                        <a:pt x="643" y="1764"/>
                        <a:pt x="717" y="898"/>
                        <a:pt x="588" y="50"/>
                      </a:cubicBezTo>
                      <a:cubicBezTo>
                        <a:pt x="580" y="15"/>
                        <a:pt x="555" y="1"/>
                        <a:pt x="5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9"/>
                <p:cNvSpPr/>
                <p:nvPr/>
              </p:nvSpPr>
              <p:spPr>
                <a:xfrm>
                  <a:off x="6842600" y="3856925"/>
                  <a:ext cx="62150" cy="72375"/>
                </a:xfrm>
                <a:custGeom>
                  <a:avLst/>
                  <a:gdLst/>
                  <a:ahLst/>
                  <a:cxnLst/>
                  <a:rect l="l" t="t" r="r" b="b"/>
                  <a:pathLst>
                    <a:path w="2486" h="2895" extrusionOk="0">
                      <a:moveTo>
                        <a:pt x="2227" y="1"/>
                      </a:moveTo>
                      <a:cubicBezTo>
                        <a:pt x="1951" y="499"/>
                        <a:pt x="1822" y="1033"/>
                        <a:pt x="1471" y="1494"/>
                      </a:cubicBezTo>
                      <a:cubicBezTo>
                        <a:pt x="1102" y="1937"/>
                        <a:pt x="660" y="2287"/>
                        <a:pt x="162" y="2545"/>
                      </a:cubicBezTo>
                      <a:cubicBezTo>
                        <a:pt x="1" y="2642"/>
                        <a:pt x="121" y="2894"/>
                        <a:pt x="278" y="2894"/>
                      </a:cubicBezTo>
                      <a:cubicBezTo>
                        <a:pt x="300" y="2894"/>
                        <a:pt x="323" y="2889"/>
                        <a:pt x="346" y="2877"/>
                      </a:cubicBezTo>
                      <a:cubicBezTo>
                        <a:pt x="1287" y="2435"/>
                        <a:pt x="2485" y="1144"/>
                        <a:pt x="2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9"/>
                <p:cNvSpPr/>
                <p:nvPr/>
              </p:nvSpPr>
              <p:spPr>
                <a:xfrm>
                  <a:off x="7045175" y="3615675"/>
                  <a:ext cx="45450" cy="66700"/>
                </a:xfrm>
                <a:custGeom>
                  <a:avLst/>
                  <a:gdLst/>
                  <a:ahLst/>
                  <a:cxnLst/>
                  <a:rect l="l" t="t" r="r" b="b"/>
                  <a:pathLst>
                    <a:path w="1818" h="2668" extrusionOk="0">
                      <a:moveTo>
                        <a:pt x="1574" y="1"/>
                      </a:moveTo>
                      <a:cubicBezTo>
                        <a:pt x="1495" y="1"/>
                        <a:pt x="1415" y="38"/>
                        <a:pt x="1371" y="117"/>
                      </a:cubicBezTo>
                      <a:cubicBezTo>
                        <a:pt x="984" y="947"/>
                        <a:pt x="541" y="1740"/>
                        <a:pt x="44" y="2514"/>
                      </a:cubicBezTo>
                      <a:cubicBezTo>
                        <a:pt x="1" y="2586"/>
                        <a:pt x="46" y="2668"/>
                        <a:pt x="111" y="2668"/>
                      </a:cubicBezTo>
                      <a:cubicBezTo>
                        <a:pt x="130" y="2668"/>
                        <a:pt x="152" y="2660"/>
                        <a:pt x="173" y="2643"/>
                      </a:cubicBezTo>
                      <a:cubicBezTo>
                        <a:pt x="929" y="2053"/>
                        <a:pt x="1592" y="1205"/>
                        <a:pt x="1795" y="246"/>
                      </a:cubicBezTo>
                      <a:cubicBezTo>
                        <a:pt x="1818" y="89"/>
                        <a:pt x="1697" y="1"/>
                        <a:pt x="15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9"/>
                <p:cNvSpPr/>
                <p:nvPr/>
              </p:nvSpPr>
              <p:spPr>
                <a:xfrm>
                  <a:off x="7079600" y="3723675"/>
                  <a:ext cx="61050" cy="17950"/>
                </a:xfrm>
                <a:custGeom>
                  <a:avLst/>
                  <a:gdLst/>
                  <a:ahLst/>
                  <a:cxnLst/>
                  <a:rect l="l" t="t" r="r" b="b"/>
                  <a:pathLst>
                    <a:path w="2442" h="718" extrusionOk="0">
                      <a:moveTo>
                        <a:pt x="2229" y="0"/>
                      </a:moveTo>
                      <a:cubicBezTo>
                        <a:pt x="2222" y="0"/>
                        <a:pt x="2215" y="1"/>
                        <a:pt x="2207" y="2"/>
                      </a:cubicBezTo>
                      <a:cubicBezTo>
                        <a:pt x="1912" y="94"/>
                        <a:pt x="1617" y="186"/>
                        <a:pt x="1340" y="333"/>
                      </a:cubicBezTo>
                      <a:cubicBezTo>
                        <a:pt x="1060" y="410"/>
                        <a:pt x="780" y="451"/>
                        <a:pt x="506" y="451"/>
                      </a:cubicBezTo>
                      <a:cubicBezTo>
                        <a:pt x="383" y="451"/>
                        <a:pt x="262" y="443"/>
                        <a:pt x="142" y="426"/>
                      </a:cubicBezTo>
                      <a:cubicBezTo>
                        <a:pt x="136" y="425"/>
                        <a:pt x="130" y="424"/>
                        <a:pt x="125" y="424"/>
                      </a:cubicBezTo>
                      <a:cubicBezTo>
                        <a:pt x="28" y="424"/>
                        <a:pt x="0" y="574"/>
                        <a:pt x="105" y="592"/>
                      </a:cubicBezTo>
                      <a:cubicBezTo>
                        <a:pt x="384" y="661"/>
                        <a:pt x="737" y="718"/>
                        <a:pt x="1090" y="718"/>
                      </a:cubicBezTo>
                      <a:cubicBezTo>
                        <a:pt x="1578" y="718"/>
                        <a:pt x="2066" y="610"/>
                        <a:pt x="2355" y="278"/>
                      </a:cubicBezTo>
                      <a:cubicBezTo>
                        <a:pt x="2442" y="156"/>
                        <a:pt x="2364" y="0"/>
                        <a:pt x="22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9"/>
                <p:cNvSpPr/>
                <p:nvPr/>
              </p:nvSpPr>
              <p:spPr>
                <a:xfrm>
                  <a:off x="6867950" y="3561925"/>
                  <a:ext cx="54325" cy="98250"/>
                </a:xfrm>
                <a:custGeom>
                  <a:avLst/>
                  <a:gdLst/>
                  <a:ahLst/>
                  <a:cxnLst/>
                  <a:rect l="l" t="t" r="r" b="b"/>
                  <a:pathLst>
                    <a:path w="2173" h="3930" extrusionOk="0">
                      <a:moveTo>
                        <a:pt x="265" y="0"/>
                      </a:moveTo>
                      <a:cubicBezTo>
                        <a:pt x="125" y="0"/>
                        <a:pt x="0" y="147"/>
                        <a:pt x="107" y="294"/>
                      </a:cubicBezTo>
                      <a:cubicBezTo>
                        <a:pt x="955" y="1401"/>
                        <a:pt x="1637" y="2618"/>
                        <a:pt x="2117" y="3908"/>
                      </a:cubicBezTo>
                      <a:cubicBezTo>
                        <a:pt x="2125" y="3924"/>
                        <a:pt x="2136" y="3930"/>
                        <a:pt x="2146" y="3930"/>
                      </a:cubicBezTo>
                      <a:cubicBezTo>
                        <a:pt x="2160" y="3930"/>
                        <a:pt x="2172" y="3919"/>
                        <a:pt x="2172" y="3908"/>
                      </a:cubicBezTo>
                      <a:cubicBezTo>
                        <a:pt x="1988" y="2470"/>
                        <a:pt x="1379" y="1142"/>
                        <a:pt x="420" y="73"/>
                      </a:cubicBezTo>
                      <a:cubicBezTo>
                        <a:pt x="374" y="22"/>
                        <a:pt x="319" y="0"/>
                        <a:pt x="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9"/>
                <p:cNvSpPr/>
                <p:nvPr/>
              </p:nvSpPr>
              <p:spPr>
                <a:xfrm>
                  <a:off x="6876300" y="3481575"/>
                  <a:ext cx="24425" cy="19100"/>
                </a:xfrm>
                <a:custGeom>
                  <a:avLst/>
                  <a:gdLst/>
                  <a:ahLst/>
                  <a:cxnLst/>
                  <a:rect l="l" t="t" r="r" b="b"/>
                  <a:pathLst>
                    <a:path w="977" h="764" extrusionOk="0">
                      <a:moveTo>
                        <a:pt x="407" y="0"/>
                      </a:moveTo>
                      <a:cubicBezTo>
                        <a:pt x="201" y="0"/>
                        <a:pt x="0" y="164"/>
                        <a:pt x="13" y="410"/>
                      </a:cubicBezTo>
                      <a:lnTo>
                        <a:pt x="13" y="521"/>
                      </a:lnTo>
                      <a:cubicBezTo>
                        <a:pt x="25" y="695"/>
                        <a:pt x="150" y="764"/>
                        <a:pt x="299" y="764"/>
                      </a:cubicBezTo>
                      <a:cubicBezTo>
                        <a:pt x="592" y="764"/>
                        <a:pt x="977" y="495"/>
                        <a:pt x="769" y="226"/>
                      </a:cubicBezTo>
                      <a:lnTo>
                        <a:pt x="695" y="134"/>
                      </a:lnTo>
                      <a:cubicBezTo>
                        <a:pt x="615" y="41"/>
                        <a:pt x="510" y="0"/>
                        <a:pt x="4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9"/>
                <p:cNvSpPr/>
                <p:nvPr/>
              </p:nvSpPr>
              <p:spPr>
                <a:xfrm>
                  <a:off x="7031300" y="3540325"/>
                  <a:ext cx="29725" cy="22550"/>
                </a:xfrm>
                <a:custGeom>
                  <a:avLst/>
                  <a:gdLst/>
                  <a:ahLst/>
                  <a:cxnLst/>
                  <a:rect l="l" t="t" r="r" b="b"/>
                  <a:pathLst>
                    <a:path w="1189" h="902" extrusionOk="0">
                      <a:moveTo>
                        <a:pt x="686" y="1"/>
                      </a:moveTo>
                      <a:cubicBezTo>
                        <a:pt x="632" y="1"/>
                        <a:pt x="577" y="11"/>
                        <a:pt x="525" y="33"/>
                      </a:cubicBezTo>
                      <a:cubicBezTo>
                        <a:pt x="451" y="52"/>
                        <a:pt x="396" y="89"/>
                        <a:pt x="322" y="144"/>
                      </a:cubicBezTo>
                      <a:cubicBezTo>
                        <a:pt x="1" y="394"/>
                        <a:pt x="180" y="902"/>
                        <a:pt x="576" y="902"/>
                      </a:cubicBezTo>
                      <a:cubicBezTo>
                        <a:pt x="589" y="902"/>
                        <a:pt x="603" y="901"/>
                        <a:pt x="617" y="900"/>
                      </a:cubicBezTo>
                      <a:cubicBezTo>
                        <a:pt x="691" y="900"/>
                        <a:pt x="783" y="881"/>
                        <a:pt x="857" y="863"/>
                      </a:cubicBezTo>
                      <a:cubicBezTo>
                        <a:pt x="1078" y="771"/>
                        <a:pt x="1189" y="513"/>
                        <a:pt x="1096" y="291"/>
                      </a:cubicBezTo>
                      <a:cubicBezTo>
                        <a:pt x="1026" y="109"/>
                        <a:pt x="859"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9"/>
                <p:cNvSpPr/>
                <p:nvPr/>
              </p:nvSpPr>
              <p:spPr>
                <a:xfrm>
                  <a:off x="7113550" y="3800675"/>
                  <a:ext cx="27225" cy="21725"/>
                </a:xfrm>
                <a:custGeom>
                  <a:avLst/>
                  <a:gdLst/>
                  <a:ahLst/>
                  <a:cxnLst/>
                  <a:rect l="l" t="t" r="r" b="b"/>
                  <a:pathLst>
                    <a:path w="1089" h="869" extrusionOk="0">
                      <a:moveTo>
                        <a:pt x="569" y="1"/>
                      </a:moveTo>
                      <a:cubicBezTo>
                        <a:pt x="289" y="1"/>
                        <a:pt x="1" y="251"/>
                        <a:pt x="130" y="591"/>
                      </a:cubicBezTo>
                      <a:cubicBezTo>
                        <a:pt x="204" y="786"/>
                        <a:pt x="361" y="868"/>
                        <a:pt x="521" y="868"/>
                      </a:cubicBezTo>
                      <a:cubicBezTo>
                        <a:pt x="800" y="868"/>
                        <a:pt x="1089" y="618"/>
                        <a:pt x="960" y="278"/>
                      </a:cubicBezTo>
                      <a:cubicBezTo>
                        <a:pt x="886" y="83"/>
                        <a:pt x="729" y="1"/>
                        <a:pt x="5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9"/>
                <p:cNvSpPr/>
                <p:nvPr/>
              </p:nvSpPr>
              <p:spPr>
                <a:xfrm>
                  <a:off x="6938900" y="3976400"/>
                  <a:ext cx="25925" cy="20050"/>
                </a:xfrm>
                <a:custGeom>
                  <a:avLst/>
                  <a:gdLst/>
                  <a:ahLst/>
                  <a:cxnLst/>
                  <a:rect l="l" t="t" r="r" b="b"/>
                  <a:pathLst>
                    <a:path w="1037" h="802" extrusionOk="0">
                      <a:moveTo>
                        <a:pt x="683" y="0"/>
                      </a:moveTo>
                      <a:cubicBezTo>
                        <a:pt x="382" y="0"/>
                        <a:pt x="1" y="272"/>
                        <a:pt x="219" y="551"/>
                      </a:cubicBezTo>
                      <a:lnTo>
                        <a:pt x="275" y="643"/>
                      </a:lnTo>
                      <a:cubicBezTo>
                        <a:pt x="358" y="752"/>
                        <a:pt x="478" y="801"/>
                        <a:pt x="596" y="801"/>
                      </a:cubicBezTo>
                      <a:cubicBezTo>
                        <a:pt x="818" y="801"/>
                        <a:pt x="1036" y="631"/>
                        <a:pt x="1012" y="367"/>
                      </a:cubicBezTo>
                      <a:cubicBezTo>
                        <a:pt x="1012" y="330"/>
                        <a:pt x="994" y="293"/>
                        <a:pt x="994" y="256"/>
                      </a:cubicBezTo>
                      <a:cubicBezTo>
                        <a:pt x="975" y="73"/>
                        <a:pt x="840" y="0"/>
                        <a:pt x="6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9"/>
                <p:cNvSpPr/>
                <p:nvPr/>
              </p:nvSpPr>
              <p:spPr>
                <a:xfrm>
                  <a:off x="6722625" y="3827900"/>
                  <a:ext cx="27525" cy="22125"/>
                </a:xfrm>
                <a:custGeom>
                  <a:avLst/>
                  <a:gdLst/>
                  <a:ahLst/>
                  <a:cxnLst/>
                  <a:rect l="l" t="t" r="r" b="b"/>
                  <a:pathLst>
                    <a:path w="1101" h="885" extrusionOk="0">
                      <a:moveTo>
                        <a:pt x="571" y="0"/>
                      </a:moveTo>
                      <a:cubicBezTo>
                        <a:pt x="291" y="0"/>
                        <a:pt x="0" y="256"/>
                        <a:pt x="130" y="609"/>
                      </a:cubicBezTo>
                      <a:cubicBezTo>
                        <a:pt x="203" y="802"/>
                        <a:pt x="361" y="885"/>
                        <a:pt x="523" y="885"/>
                      </a:cubicBezTo>
                      <a:cubicBezTo>
                        <a:pt x="807" y="885"/>
                        <a:pt x="1100" y="629"/>
                        <a:pt x="959" y="277"/>
                      </a:cubicBezTo>
                      <a:cubicBezTo>
                        <a:pt x="886" y="83"/>
                        <a:pt x="730" y="0"/>
                        <a:pt x="5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2" name="Google Shape;742;p9"/>
            <p:cNvGrpSpPr/>
            <p:nvPr/>
          </p:nvGrpSpPr>
          <p:grpSpPr>
            <a:xfrm rot="-1561430">
              <a:off x="58584" y="285361"/>
              <a:ext cx="1912633" cy="800948"/>
              <a:chOff x="1789625" y="570850"/>
              <a:chExt cx="2556850" cy="1070725"/>
            </a:xfrm>
          </p:grpSpPr>
          <p:sp>
            <p:nvSpPr>
              <p:cNvPr id="743" name="Google Shape;743;p9"/>
              <p:cNvSpPr/>
              <p:nvPr/>
            </p:nvSpPr>
            <p:spPr>
              <a:xfrm>
                <a:off x="1789625" y="570850"/>
                <a:ext cx="2556850" cy="523000"/>
              </a:xfrm>
              <a:custGeom>
                <a:avLst/>
                <a:gdLst/>
                <a:ahLst/>
                <a:cxnLst/>
                <a:rect l="l" t="t" r="r" b="b"/>
                <a:pathLst>
                  <a:path w="102274" h="20920" extrusionOk="0">
                    <a:moveTo>
                      <a:pt x="1904" y="649"/>
                    </a:moveTo>
                    <a:cubicBezTo>
                      <a:pt x="2423" y="649"/>
                      <a:pt x="2952" y="766"/>
                      <a:pt x="3436" y="1036"/>
                    </a:cubicBezTo>
                    <a:cubicBezTo>
                      <a:pt x="4604" y="1603"/>
                      <a:pt x="5638" y="2737"/>
                      <a:pt x="6372" y="3804"/>
                    </a:cubicBezTo>
                    <a:cubicBezTo>
                      <a:pt x="6772" y="4338"/>
                      <a:pt x="7106" y="4939"/>
                      <a:pt x="7373" y="5539"/>
                    </a:cubicBezTo>
                    <a:cubicBezTo>
                      <a:pt x="7506" y="5873"/>
                      <a:pt x="7639" y="6206"/>
                      <a:pt x="7739" y="6506"/>
                    </a:cubicBezTo>
                    <a:cubicBezTo>
                      <a:pt x="7639" y="6573"/>
                      <a:pt x="7606" y="6673"/>
                      <a:pt x="7573" y="6773"/>
                    </a:cubicBezTo>
                    <a:cubicBezTo>
                      <a:pt x="6138" y="6406"/>
                      <a:pt x="4737" y="5873"/>
                      <a:pt x="3403" y="5205"/>
                    </a:cubicBezTo>
                    <a:cubicBezTo>
                      <a:pt x="2169" y="4572"/>
                      <a:pt x="968" y="3604"/>
                      <a:pt x="634" y="2203"/>
                    </a:cubicBezTo>
                    <a:cubicBezTo>
                      <a:pt x="468" y="1469"/>
                      <a:pt x="734" y="802"/>
                      <a:pt x="1535" y="669"/>
                    </a:cubicBezTo>
                    <a:cubicBezTo>
                      <a:pt x="1657" y="656"/>
                      <a:pt x="1780" y="649"/>
                      <a:pt x="1904" y="649"/>
                    </a:cubicBezTo>
                    <a:close/>
                    <a:moveTo>
                      <a:pt x="12452" y="1751"/>
                    </a:moveTo>
                    <a:cubicBezTo>
                      <a:pt x="13602" y="1751"/>
                      <a:pt x="14548" y="2701"/>
                      <a:pt x="14177" y="3938"/>
                    </a:cubicBezTo>
                    <a:cubicBezTo>
                      <a:pt x="13810" y="5105"/>
                      <a:pt x="12576" y="5906"/>
                      <a:pt x="11542" y="6406"/>
                    </a:cubicBezTo>
                    <a:cubicBezTo>
                      <a:pt x="10942" y="6673"/>
                      <a:pt x="10341" y="6840"/>
                      <a:pt x="9708" y="6873"/>
                    </a:cubicBezTo>
                    <a:cubicBezTo>
                      <a:pt x="9374" y="6873"/>
                      <a:pt x="9040" y="6873"/>
                      <a:pt x="8707" y="6807"/>
                    </a:cubicBezTo>
                    <a:lnTo>
                      <a:pt x="8573" y="6773"/>
                    </a:lnTo>
                    <a:cubicBezTo>
                      <a:pt x="8540" y="6640"/>
                      <a:pt x="8473" y="6540"/>
                      <a:pt x="8373" y="6473"/>
                    </a:cubicBezTo>
                    <a:cubicBezTo>
                      <a:pt x="8507" y="5472"/>
                      <a:pt x="8874" y="4505"/>
                      <a:pt x="9407" y="3671"/>
                    </a:cubicBezTo>
                    <a:cubicBezTo>
                      <a:pt x="10041" y="2737"/>
                      <a:pt x="11042" y="1903"/>
                      <a:pt x="12176" y="1770"/>
                    </a:cubicBezTo>
                    <a:cubicBezTo>
                      <a:pt x="12269" y="1757"/>
                      <a:pt x="12361" y="1751"/>
                      <a:pt x="12452" y="1751"/>
                    </a:cubicBezTo>
                    <a:close/>
                    <a:moveTo>
                      <a:pt x="90656" y="466"/>
                    </a:moveTo>
                    <a:cubicBezTo>
                      <a:pt x="91120" y="466"/>
                      <a:pt x="91604" y="648"/>
                      <a:pt x="92000" y="1002"/>
                    </a:cubicBezTo>
                    <a:cubicBezTo>
                      <a:pt x="92834" y="1770"/>
                      <a:pt x="93201" y="3004"/>
                      <a:pt x="93167" y="4105"/>
                    </a:cubicBezTo>
                    <a:cubicBezTo>
                      <a:pt x="93167" y="5105"/>
                      <a:pt x="92900" y="6106"/>
                      <a:pt x="92467" y="7007"/>
                    </a:cubicBezTo>
                    <a:cubicBezTo>
                      <a:pt x="92333" y="7007"/>
                      <a:pt x="92200" y="7040"/>
                      <a:pt x="92100" y="7140"/>
                    </a:cubicBezTo>
                    <a:lnTo>
                      <a:pt x="92000" y="7107"/>
                    </a:lnTo>
                    <a:cubicBezTo>
                      <a:pt x="91699" y="6973"/>
                      <a:pt x="91399" y="6773"/>
                      <a:pt x="91132" y="6573"/>
                    </a:cubicBezTo>
                    <a:cubicBezTo>
                      <a:pt x="90632" y="6173"/>
                      <a:pt x="90198" y="5706"/>
                      <a:pt x="89898" y="5139"/>
                    </a:cubicBezTo>
                    <a:cubicBezTo>
                      <a:pt x="89298" y="4171"/>
                      <a:pt x="88731" y="2770"/>
                      <a:pt x="89098" y="1636"/>
                    </a:cubicBezTo>
                    <a:cubicBezTo>
                      <a:pt x="89354" y="847"/>
                      <a:pt x="89984" y="466"/>
                      <a:pt x="90656" y="466"/>
                    </a:cubicBezTo>
                    <a:close/>
                    <a:moveTo>
                      <a:pt x="98799" y="5313"/>
                    </a:moveTo>
                    <a:cubicBezTo>
                      <a:pt x="99072" y="5313"/>
                      <a:pt x="99341" y="5332"/>
                      <a:pt x="99605" y="5372"/>
                    </a:cubicBezTo>
                    <a:cubicBezTo>
                      <a:pt x="100272" y="5439"/>
                      <a:pt x="100906" y="5739"/>
                      <a:pt x="101406" y="6173"/>
                    </a:cubicBezTo>
                    <a:cubicBezTo>
                      <a:pt x="101973" y="6740"/>
                      <a:pt x="101807" y="7407"/>
                      <a:pt x="101240" y="7941"/>
                    </a:cubicBezTo>
                    <a:cubicBezTo>
                      <a:pt x="100421" y="8657"/>
                      <a:pt x="99326" y="8903"/>
                      <a:pt x="98244" y="8903"/>
                    </a:cubicBezTo>
                    <a:cubicBezTo>
                      <a:pt x="97916" y="8903"/>
                      <a:pt x="97588" y="8880"/>
                      <a:pt x="97270" y="8841"/>
                    </a:cubicBezTo>
                    <a:cubicBezTo>
                      <a:pt x="95802" y="8608"/>
                      <a:pt x="94335" y="8241"/>
                      <a:pt x="92934" y="7707"/>
                    </a:cubicBezTo>
                    <a:cubicBezTo>
                      <a:pt x="92967" y="7607"/>
                      <a:pt x="92967" y="7507"/>
                      <a:pt x="92967" y="7440"/>
                    </a:cubicBezTo>
                    <a:cubicBezTo>
                      <a:pt x="93234" y="7207"/>
                      <a:pt x="93501" y="7007"/>
                      <a:pt x="93801" y="6840"/>
                    </a:cubicBezTo>
                    <a:cubicBezTo>
                      <a:pt x="94368" y="6473"/>
                      <a:pt x="94968" y="6206"/>
                      <a:pt x="95602" y="5973"/>
                    </a:cubicBezTo>
                    <a:cubicBezTo>
                      <a:pt x="96613" y="5600"/>
                      <a:pt x="97729" y="5313"/>
                      <a:pt x="98799" y="5313"/>
                    </a:cubicBezTo>
                    <a:close/>
                    <a:moveTo>
                      <a:pt x="90649" y="1"/>
                    </a:moveTo>
                    <a:cubicBezTo>
                      <a:pt x="90047" y="1"/>
                      <a:pt x="89462" y="249"/>
                      <a:pt x="89064" y="802"/>
                    </a:cubicBezTo>
                    <a:cubicBezTo>
                      <a:pt x="88230" y="1970"/>
                      <a:pt x="88664" y="3504"/>
                      <a:pt x="89198" y="4672"/>
                    </a:cubicBezTo>
                    <a:cubicBezTo>
                      <a:pt x="89531" y="5472"/>
                      <a:pt x="90032" y="6139"/>
                      <a:pt x="90632" y="6707"/>
                    </a:cubicBezTo>
                    <a:cubicBezTo>
                      <a:pt x="91032" y="7073"/>
                      <a:pt x="91466" y="7340"/>
                      <a:pt x="91933" y="7540"/>
                    </a:cubicBezTo>
                    <a:cubicBezTo>
                      <a:pt x="91933" y="7574"/>
                      <a:pt x="91933" y="7641"/>
                      <a:pt x="91966" y="7674"/>
                    </a:cubicBezTo>
                    <a:cubicBezTo>
                      <a:pt x="90532" y="9108"/>
                      <a:pt x="88998" y="10409"/>
                      <a:pt x="87363" y="11543"/>
                    </a:cubicBezTo>
                    <a:cubicBezTo>
                      <a:pt x="84628" y="13478"/>
                      <a:pt x="81626" y="15079"/>
                      <a:pt x="78490" y="16280"/>
                    </a:cubicBezTo>
                    <a:cubicBezTo>
                      <a:pt x="72252" y="18715"/>
                      <a:pt x="65481" y="19849"/>
                      <a:pt x="58776" y="20250"/>
                    </a:cubicBezTo>
                    <a:cubicBezTo>
                      <a:pt x="56864" y="20378"/>
                      <a:pt x="54949" y="20442"/>
                      <a:pt x="53035" y="20442"/>
                    </a:cubicBezTo>
                    <a:cubicBezTo>
                      <a:pt x="48470" y="20442"/>
                      <a:pt x="43908" y="20077"/>
                      <a:pt x="39395" y="19349"/>
                    </a:cubicBezTo>
                    <a:cubicBezTo>
                      <a:pt x="33058" y="18315"/>
                      <a:pt x="26853" y="16514"/>
                      <a:pt x="20949" y="14012"/>
                    </a:cubicBezTo>
                    <a:cubicBezTo>
                      <a:pt x="16612" y="12144"/>
                      <a:pt x="12476" y="9875"/>
                      <a:pt x="8607" y="7274"/>
                    </a:cubicBezTo>
                    <a:cubicBezTo>
                      <a:pt x="8673" y="7274"/>
                      <a:pt x="8740" y="7274"/>
                      <a:pt x="8807" y="7307"/>
                    </a:cubicBezTo>
                    <a:cubicBezTo>
                      <a:pt x="9007" y="7324"/>
                      <a:pt x="9207" y="7332"/>
                      <a:pt x="9407" y="7332"/>
                    </a:cubicBezTo>
                    <a:cubicBezTo>
                      <a:pt x="9607" y="7332"/>
                      <a:pt x="9808" y="7324"/>
                      <a:pt x="10008" y="7307"/>
                    </a:cubicBezTo>
                    <a:cubicBezTo>
                      <a:pt x="10842" y="7207"/>
                      <a:pt x="11642" y="6907"/>
                      <a:pt x="12376" y="6473"/>
                    </a:cubicBezTo>
                    <a:cubicBezTo>
                      <a:pt x="13477" y="5806"/>
                      <a:pt x="14711" y="4772"/>
                      <a:pt x="14711" y="3337"/>
                    </a:cubicBezTo>
                    <a:cubicBezTo>
                      <a:pt x="14680" y="2112"/>
                      <a:pt x="13583" y="1361"/>
                      <a:pt x="12425" y="1361"/>
                    </a:cubicBezTo>
                    <a:cubicBezTo>
                      <a:pt x="12353" y="1361"/>
                      <a:pt x="12281" y="1364"/>
                      <a:pt x="12209" y="1369"/>
                    </a:cubicBezTo>
                    <a:cubicBezTo>
                      <a:pt x="10875" y="1503"/>
                      <a:pt x="9708" y="2470"/>
                      <a:pt x="9007" y="3538"/>
                    </a:cubicBezTo>
                    <a:cubicBezTo>
                      <a:pt x="8507" y="4305"/>
                      <a:pt x="8173" y="5139"/>
                      <a:pt x="8040" y="6039"/>
                    </a:cubicBezTo>
                    <a:cubicBezTo>
                      <a:pt x="7873" y="5639"/>
                      <a:pt x="7673" y="5239"/>
                      <a:pt x="7473" y="4839"/>
                    </a:cubicBezTo>
                    <a:cubicBezTo>
                      <a:pt x="7072" y="4071"/>
                      <a:pt x="6639" y="3404"/>
                      <a:pt x="6105" y="2737"/>
                    </a:cubicBezTo>
                    <a:cubicBezTo>
                      <a:pt x="5104" y="1603"/>
                      <a:pt x="3870" y="502"/>
                      <a:pt x="2336" y="235"/>
                    </a:cubicBezTo>
                    <a:cubicBezTo>
                      <a:pt x="2197" y="211"/>
                      <a:pt x="2056" y="198"/>
                      <a:pt x="1915" y="198"/>
                    </a:cubicBezTo>
                    <a:cubicBezTo>
                      <a:pt x="1480" y="198"/>
                      <a:pt x="1046" y="317"/>
                      <a:pt x="668" y="569"/>
                    </a:cubicBezTo>
                    <a:cubicBezTo>
                      <a:pt x="167" y="1036"/>
                      <a:pt x="1" y="1770"/>
                      <a:pt x="267" y="2403"/>
                    </a:cubicBezTo>
                    <a:cubicBezTo>
                      <a:pt x="668" y="3905"/>
                      <a:pt x="1935" y="4939"/>
                      <a:pt x="3270" y="5606"/>
                    </a:cubicBezTo>
                    <a:cubicBezTo>
                      <a:pt x="4504" y="6273"/>
                      <a:pt x="5838" y="6773"/>
                      <a:pt x="7239" y="7073"/>
                    </a:cubicBezTo>
                    <a:lnTo>
                      <a:pt x="7039" y="7140"/>
                    </a:lnTo>
                    <a:cubicBezTo>
                      <a:pt x="6772" y="7174"/>
                      <a:pt x="6505" y="7274"/>
                      <a:pt x="6238" y="7374"/>
                    </a:cubicBezTo>
                    <a:cubicBezTo>
                      <a:pt x="5738" y="7574"/>
                      <a:pt x="5271" y="7907"/>
                      <a:pt x="4904" y="8308"/>
                    </a:cubicBezTo>
                    <a:cubicBezTo>
                      <a:pt x="4104" y="9208"/>
                      <a:pt x="3703" y="10409"/>
                      <a:pt x="3803" y="11610"/>
                    </a:cubicBezTo>
                    <a:cubicBezTo>
                      <a:pt x="3803" y="11655"/>
                      <a:pt x="3837" y="11673"/>
                      <a:pt x="3875" y="11673"/>
                    </a:cubicBezTo>
                    <a:cubicBezTo>
                      <a:pt x="3920" y="11673"/>
                      <a:pt x="3970" y="11647"/>
                      <a:pt x="3970" y="11610"/>
                    </a:cubicBezTo>
                    <a:cubicBezTo>
                      <a:pt x="4104" y="10443"/>
                      <a:pt x="4571" y="9342"/>
                      <a:pt x="5338" y="8474"/>
                    </a:cubicBezTo>
                    <a:cubicBezTo>
                      <a:pt x="5705" y="8108"/>
                      <a:pt x="6172" y="7807"/>
                      <a:pt x="6639" y="7641"/>
                    </a:cubicBezTo>
                    <a:cubicBezTo>
                      <a:pt x="6839" y="7574"/>
                      <a:pt x="7039" y="7540"/>
                      <a:pt x="7272" y="7474"/>
                    </a:cubicBezTo>
                    <a:lnTo>
                      <a:pt x="7272" y="7474"/>
                    </a:lnTo>
                    <a:cubicBezTo>
                      <a:pt x="6939" y="7974"/>
                      <a:pt x="6772" y="8508"/>
                      <a:pt x="6739" y="9075"/>
                    </a:cubicBezTo>
                    <a:cubicBezTo>
                      <a:pt x="6639" y="10042"/>
                      <a:pt x="7039" y="11010"/>
                      <a:pt x="7806" y="11610"/>
                    </a:cubicBezTo>
                    <a:cubicBezTo>
                      <a:pt x="7819" y="11623"/>
                      <a:pt x="7833" y="11628"/>
                      <a:pt x="7847" y="11628"/>
                    </a:cubicBezTo>
                    <a:cubicBezTo>
                      <a:pt x="7905" y="11628"/>
                      <a:pt x="7960" y="11531"/>
                      <a:pt x="7906" y="11477"/>
                    </a:cubicBezTo>
                    <a:cubicBezTo>
                      <a:pt x="7373" y="10809"/>
                      <a:pt x="7106" y="9976"/>
                      <a:pt x="7139" y="9108"/>
                    </a:cubicBezTo>
                    <a:cubicBezTo>
                      <a:pt x="7172" y="8675"/>
                      <a:pt x="7306" y="8274"/>
                      <a:pt x="7506" y="7907"/>
                    </a:cubicBezTo>
                    <a:cubicBezTo>
                      <a:pt x="7606" y="7707"/>
                      <a:pt x="7706" y="7540"/>
                      <a:pt x="7873" y="7374"/>
                    </a:cubicBezTo>
                    <a:cubicBezTo>
                      <a:pt x="7940" y="7407"/>
                      <a:pt x="8006" y="7407"/>
                      <a:pt x="8073" y="7407"/>
                    </a:cubicBezTo>
                    <a:cubicBezTo>
                      <a:pt x="8774" y="7874"/>
                      <a:pt x="9474" y="8341"/>
                      <a:pt x="10175" y="8808"/>
                    </a:cubicBezTo>
                    <a:cubicBezTo>
                      <a:pt x="12910" y="10543"/>
                      <a:pt x="15779" y="12110"/>
                      <a:pt x="18747" y="13478"/>
                    </a:cubicBezTo>
                    <a:cubicBezTo>
                      <a:pt x="24652" y="16213"/>
                      <a:pt x="30923" y="18215"/>
                      <a:pt x="37327" y="19416"/>
                    </a:cubicBezTo>
                    <a:cubicBezTo>
                      <a:pt x="42609" y="20406"/>
                      <a:pt x="47960" y="20920"/>
                      <a:pt x="53322" y="20920"/>
                    </a:cubicBezTo>
                    <a:cubicBezTo>
                      <a:pt x="54461" y="20920"/>
                      <a:pt x="55601" y="20897"/>
                      <a:pt x="56741" y="20850"/>
                    </a:cubicBezTo>
                    <a:cubicBezTo>
                      <a:pt x="63479" y="20583"/>
                      <a:pt x="70284" y="19616"/>
                      <a:pt x="76689" y="17448"/>
                    </a:cubicBezTo>
                    <a:cubicBezTo>
                      <a:pt x="82493" y="15479"/>
                      <a:pt x="88030" y="12377"/>
                      <a:pt x="92333" y="7974"/>
                    </a:cubicBezTo>
                    <a:lnTo>
                      <a:pt x="92367" y="7974"/>
                    </a:lnTo>
                    <a:cubicBezTo>
                      <a:pt x="92400" y="8208"/>
                      <a:pt x="92400" y="8441"/>
                      <a:pt x="92367" y="8708"/>
                    </a:cubicBezTo>
                    <a:cubicBezTo>
                      <a:pt x="92333" y="9108"/>
                      <a:pt x="92200" y="9509"/>
                      <a:pt x="92000" y="9875"/>
                    </a:cubicBezTo>
                    <a:cubicBezTo>
                      <a:pt x="91533" y="10609"/>
                      <a:pt x="90799" y="11143"/>
                      <a:pt x="89998" y="11377"/>
                    </a:cubicBezTo>
                    <a:cubicBezTo>
                      <a:pt x="89898" y="11410"/>
                      <a:pt x="89898" y="11543"/>
                      <a:pt x="90032" y="11543"/>
                    </a:cubicBezTo>
                    <a:cubicBezTo>
                      <a:pt x="90999" y="11477"/>
                      <a:pt x="91866" y="10943"/>
                      <a:pt x="92333" y="10109"/>
                    </a:cubicBezTo>
                    <a:cubicBezTo>
                      <a:pt x="92633" y="9609"/>
                      <a:pt x="92767" y="9042"/>
                      <a:pt x="92800" y="8474"/>
                    </a:cubicBezTo>
                    <a:cubicBezTo>
                      <a:pt x="92934" y="8641"/>
                      <a:pt x="93100" y="8808"/>
                      <a:pt x="93201" y="8975"/>
                    </a:cubicBezTo>
                    <a:cubicBezTo>
                      <a:pt x="93534" y="9375"/>
                      <a:pt x="93734" y="9875"/>
                      <a:pt x="93801" y="10376"/>
                    </a:cubicBezTo>
                    <a:cubicBezTo>
                      <a:pt x="93968" y="11543"/>
                      <a:pt x="93734" y="12711"/>
                      <a:pt x="93134" y="13712"/>
                    </a:cubicBezTo>
                    <a:cubicBezTo>
                      <a:pt x="93110" y="13782"/>
                      <a:pt x="93170" y="13853"/>
                      <a:pt x="93219" y="13853"/>
                    </a:cubicBezTo>
                    <a:cubicBezTo>
                      <a:pt x="93239" y="13853"/>
                      <a:pt x="93257" y="13841"/>
                      <a:pt x="93267" y="13812"/>
                    </a:cubicBezTo>
                    <a:cubicBezTo>
                      <a:pt x="94068" y="12878"/>
                      <a:pt x="94401" y="11677"/>
                      <a:pt x="94268" y="10476"/>
                    </a:cubicBezTo>
                    <a:cubicBezTo>
                      <a:pt x="94201" y="9942"/>
                      <a:pt x="94001" y="9408"/>
                      <a:pt x="93701" y="8941"/>
                    </a:cubicBezTo>
                    <a:cubicBezTo>
                      <a:pt x="93567" y="8708"/>
                      <a:pt x="93367" y="8474"/>
                      <a:pt x="93201" y="8274"/>
                    </a:cubicBezTo>
                    <a:cubicBezTo>
                      <a:pt x="93134" y="8241"/>
                      <a:pt x="93100" y="8208"/>
                      <a:pt x="93067" y="8141"/>
                    </a:cubicBezTo>
                    <a:lnTo>
                      <a:pt x="93067" y="8141"/>
                    </a:lnTo>
                    <a:cubicBezTo>
                      <a:pt x="94368" y="8675"/>
                      <a:pt x="95736" y="9042"/>
                      <a:pt x="97170" y="9208"/>
                    </a:cubicBezTo>
                    <a:cubicBezTo>
                      <a:pt x="97537" y="9258"/>
                      <a:pt x="97914" y="9288"/>
                      <a:pt x="98293" y="9288"/>
                    </a:cubicBezTo>
                    <a:cubicBezTo>
                      <a:pt x="99428" y="9288"/>
                      <a:pt x="100572" y="9025"/>
                      <a:pt x="101473" y="8274"/>
                    </a:cubicBezTo>
                    <a:cubicBezTo>
                      <a:pt x="102007" y="7907"/>
                      <a:pt x="102274" y="7240"/>
                      <a:pt x="102140" y="6573"/>
                    </a:cubicBezTo>
                    <a:cubicBezTo>
                      <a:pt x="101940" y="6006"/>
                      <a:pt x="101506" y="5572"/>
                      <a:pt x="100939" y="5339"/>
                    </a:cubicBezTo>
                    <a:cubicBezTo>
                      <a:pt x="100261" y="5016"/>
                      <a:pt x="99527" y="4888"/>
                      <a:pt x="98784" y="4888"/>
                    </a:cubicBezTo>
                    <a:cubicBezTo>
                      <a:pt x="97994" y="4888"/>
                      <a:pt x="97193" y="5032"/>
                      <a:pt x="96436" y="5239"/>
                    </a:cubicBezTo>
                    <a:cubicBezTo>
                      <a:pt x="95636" y="5472"/>
                      <a:pt x="94868" y="5773"/>
                      <a:pt x="94135" y="6139"/>
                    </a:cubicBezTo>
                    <a:cubicBezTo>
                      <a:pt x="93734" y="6340"/>
                      <a:pt x="93334" y="6573"/>
                      <a:pt x="92967" y="6807"/>
                    </a:cubicBezTo>
                    <a:cubicBezTo>
                      <a:pt x="93367" y="6006"/>
                      <a:pt x="93601" y="5105"/>
                      <a:pt x="93634" y="4205"/>
                    </a:cubicBezTo>
                    <a:cubicBezTo>
                      <a:pt x="93668" y="2904"/>
                      <a:pt x="93267" y="1436"/>
                      <a:pt x="92233" y="602"/>
                    </a:cubicBezTo>
                    <a:cubicBezTo>
                      <a:pt x="91783" y="216"/>
                      <a:pt x="91209" y="1"/>
                      <a:pt x="90649"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4" name="Google Shape;744;p9"/>
              <p:cNvGrpSpPr/>
              <p:nvPr/>
            </p:nvGrpSpPr>
            <p:grpSpPr>
              <a:xfrm>
                <a:off x="3417450" y="875075"/>
                <a:ext cx="530400" cy="667275"/>
                <a:chOff x="3417450" y="875075"/>
                <a:chExt cx="530400" cy="667275"/>
              </a:xfrm>
            </p:grpSpPr>
            <p:sp>
              <p:nvSpPr>
                <p:cNvPr id="745" name="Google Shape;745;p9"/>
                <p:cNvSpPr/>
                <p:nvPr/>
              </p:nvSpPr>
              <p:spPr>
                <a:xfrm>
                  <a:off x="3417450" y="875075"/>
                  <a:ext cx="530400" cy="667275"/>
                </a:xfrm>
                <a:custGeom>
                  <a:avLst/>
                  <a:gdLst/>
                  <a:ahLst/>
                  <a:cxnLst/>
                  <a:rect l="l" t="t" r="r" b="b"/>
                  <a:pathLst>
                    <a:path w="21216" h="26691" extrusionOk="0">
                      <a:moveTo>
                        <a:pt x="18887" y="1"/>
                      </a:moveTo>
                      <a:cubicBezTo>
                        <a:pt x="18602" y="1"/>
                        <a:pt x="18225" y="119"/>
                        <a:pt x="17680" y="308"/>
                      </a:cubicBezTo>
                      <a:lnTo>
                        <a:pt x="16346" y="775"/>
                      </a:lnTo>
                      <a:cubicBezTo>
                        <a:pt x="12843" y="2043"/>
                        <a:pt x="9341" y="3210"/>
                        <a:pt x="5805" y="4278"/>
                      </a:cubicBezTo>
                      <a:lnTo>
                        <a:pt x="3070" y="5112"/>
                      </a:lnTo>
                      <a:lnTo>
                        <a:pt x="1669" y="5545"/>
                      </a:lnTo>
                      <a:cubicBezTo>
                        <a:pt x="134" y="6012"/>
                        <a:pt x="1" y="6146"/>
                        <a:pt x="501" y="7780"/>
                      </a:cubicBezTo>
                      <a:cubicBezTo>
                        <a:pt x="1602" y="11383"/>
                        <a:pt x="4471" y="14519"/>
                        <a:pt x="6872" y="17354"/>
                      </a:cubicBezTo>
                      <a:cubicBezTo>
                        <a:pt x="9508" y="20423"/>
                        <a:pt x="12376" y="23325"/>
                        <a:pt x="15512" y="25960"/>
                      </a:cubicBezTo>
                      <a:cubicBezTo>
                        <a:pt x="16091" y="26449"/>
                        <a:pt x="16626" y="26690"/>
                        <a:pt x="17089" y="26690"/>
                      </a:cubicBezTo>
                      <a:cubicBezTo>
                        <a:pt x="17826" y="26690"/>
                        <a:pt x="18381" y="26081"/>
                        <a:pt x="18647" y="24893"/>
                      </a:cubicBezTo>
                      <a:cubicBezTo>
                        <a:pt x="19515" y="21023"/>
                        <a:pt x="20115" y="17054"/>
                        <a:pt x="20449" y="13084"/>
                      </a:cubicBezTo>
                      <a:cubicBezTo>
                        <a:pt x="20716" y="9382"/>
                        <a:pt x="21216" y="5245"/>
                        <a:pt x="20048" y="1676"/>
                      </a:cubicBezTo>
                      <a:cubicBezTo>
                        <a:pt x="20048" y="1609"/>
                        <a:pt x="20015" y="1576"/>
                        <a:pt x="20015" y="1509"/>
                      </a:cubicBezTo>
                      <a:cubicBezTo>
                        <a:pt x="19982" y="1476"/>
                        <a:pt x="19982" y="1476"/>
                        <a:pt x="19982" y="1442"/>
                      </a:cubicBezTo>
                      <a:cubicBezTo>
                        <a:pt x="19616" y="389"/>
                        <a:pt x="19403" y="1"/>
                        <a:pt x="188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6" name="Google Shape;746;p9"/>
                <p:cNvGrpSpPr/>
                <p:nvPr/>
              </p:nvGrpSpPr>
              <p:grpSpPr>
                <a:xfrm>
                  <a:off x="3552843" y="954100"/>
                  <a:ext cx="339787" cy="462750"/>
                  <a:chOff x="3552843" y="954100"/>
                  <a:chExt cx="339787" cy="462750"/>
                </a:xfrm>
              </p:grpSpPr>
              <p:sp>
                <p:nvSpPr>
                  <p:cNvPr id="747" name="Google Shape;747;p9"/>
                  <p:cNvSpPr/>
                  <p:nvPr/>
                </p:nvSpPr>
                <p:spPr>
                  <a:xfrm>
                    <a:off x="3805745" y="1258052"/>
                    <a:ext cx="86885" cy="71624"/>
                  </a:xfrm>
                  <a:custGeom>
                    <a:avLst/>
                    <a:gdLst/>
                    <a:ahLst/>
                    <a:cxnLst/>
                    <a:rect l="l" t="t" r="r" b="b"/>
                    <a:pathLst>
                      <a:path w="5289" h="4360" extrusionOk="0">
                        <a:moveTo>
                          <a:pt x="2695" y="0"/>
                        </a:moveTo>
                        <a:cubicBezTo>
                          <a:pt x="2476" y="0"/>
                          <a:pt x="2254" y="34"/>
                          <a:pt x="2035" y="105"/>
                        </a:cubicBezTo>
                        <a:cubicBezTo>
                          <a:pt x="201" y="705"/>
                          <a:pt x="1" y="3240"/>
                          <a:pt x="1735" y="4107"/>
                        </a:cubicBezTo>
                        <a:cubicBezTo>
                          <a:pt x="2069" y="4281"/>
                          <a:pt x="2411" y="4359"/>
                          <a:pt x="2741" y="4359"/>
                        </a:cubicBezTo>
                        <a:cubicBezTo>
                          <a:pt x="4121" y="4359"/>
                          <a:pt x="5289" y="2987"/>
                          <a:pt x="4804" y="1506"/>
                        </a:cubicBezTo>
                        <a:cubicBezTo>
                          <a:pt x="4481" y="590"/>
                          <a:pt x="3614" y="0"/>
                          <a:pt x="2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9"/>
                  <p:cNvSpPr/>
                  <p:nvPr/>
                </p:nvSpPr>
                <p:spPr>
                  <a:xfrm>
                    <a:off x="3718855" y="1344979"/>
                    <a:ext cx="86885" cy="71870"/>
                  </a:xfrm>
                  <a:custGeom>
                    <a:avLst/>
                    <a:gdLst/>
                    <a:ahLst/>
                    <a:cxnLst/>
                    <a:rect l="l" t="t" r="r" b="b"/>
                    <a:pathLst>
                      <a:path w="5289" h="4375" extrusionOk="0">
                        <a:moveTo>
                          <a:pt x="2766" y="0"/>
                        </a:moveTo>
                        <a:cubicBezTo>
                          <a:pt x="2535" y="0"/>
                          <a:pt x="2300" y="39"/>
                          <a:pt x="2069" y="120"/>
                        </a:cubicBezTo>
                        <a:cubicBezTo>
                          <a:pt x="201" y="721"/>
                          <a:pt x="1" y="3256"/>
                          <a:pt x="1735" y="4123"/>
                        </a:cubicBezTo>
                        <a:cubicBezTo>
                          <a:pt x="2069" y="4297"/>
                          <a:pt x="2411" y="4375"/>
                          <a:pt x="2741" y="4375"/>
                        </a:cubicBezTo>
                        <a:cubicBezTo>
                          <a:pt x="4121" y="4375"/>
                          <a:pt x="5289" y="3002"/>
                          <a:pt x="4804" y="1521"/>
                        </a:cubicBezTo>
                        <a:cubicBezTo>
                          <a:pt x="4512" y="591"/>
                          <a:pt x="3669" y="0"/>
                          <a:pt x="2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9"/>
                  <p:cNvSpPr/>
                  <p:nvPr/>
                </p:nvSpPr>
                <p:spPr>
                  <a:xfrm>
                    <a:off x="3786880" y="954100"/>
                    <a:ext cx="86918" cy="71969"/>
                  </a:xfrm>
                  <a:custGeom>
                    <a:avLst/>
                    <a:gdLst/>
                    <a:ahLst/>
                    <a:cxnLst/>
                    <a:rect l="l" t="t" r="r" b="b"/>
                    <a:pathLst>
                      <a:path w="5291" h="4381" extrusionOk="0">
                        <a:moveTo>
                          <a:pt x="2728" y="1"/>
                        </a:moveTo>
                        <a:cubicBezTo>
                          <a:pt x="2509" y="1"/>
                          <a:pt x="2287" y="34"/>
                          <a:pt x="2068" y="105"/>
                        </a:cubicBezTo>
                        <a:cubicBezTo>
                          <a:pt x="200" y="706"/>
                          <a:pt x="0" y="3274"/>
                          <a:pt x="1735" y="4141"/>
                        </a:cubicBezTo>
                        <a:cubicBezTo>
                          <a:pt x="2064" y="4306"/>
                          <a:pt x="2400" y="4380"/>
                          <a:pt x="2724" y="4380"/>
                        </a:cubicBezTo>
                        <a:cubicBezTo>
                          <a:pt x="4112" y="4380"/>
                          <a:pt x="5290" y="3020"/>
                          <a:pt x="4803" y="1506"/>
                        </a:cubicBezTo>
                        <a:cubicBezTo>
                          <a:pt x="4507" y="590"/>
                          <a:pt x="3646" y="1"/>
                          <a:pt x="27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9"/>
                  <p:cNvSpPr/>
                  <p:nvPr/>
                </p:nvSpPr>
                <p:spPr>
                  <a:xfrm>
                    <a:off x="3772403" y="1110251"/>
                    <a:ext cx="86918" cy="71969"/>
                  </a:xfrm>
                  <a:custGeom>
                    <a:avLst/>
                    <a:gdLst/>
                    <a:ahLst/>
                    <a:cxnLst/>
                    <a:rect l="l" t="t" r="r" b="b"/>
                    <a:pathLst>
                      <a:path w="5291" h="4381" extrusionOk="0">
                        <a:moveTo>
                          <a:pt x="2728" y="1"/>
                        </a:moveTo>
                        <a:cubicBezTo>
                          <a:pt x="2509" y="1"/>
                          <a:pt x="2287" y="34"/>
                          <a:pt x="2068" y="105"/>
                        </a:cubicBezTo>
                        <a:cubicBezTo>
                          <a:pt x="200" y="705"/>
                          <a:pt x="0" y="3240"/>
                          <a:pt x="1735" y="4141"/>
                        </a:cubicBezTo>
                        <a:cubicBezTo>
                          <a:pt x="2064" y="4306"/>
                          <a:pt x="2400" y="4380"/>
                          <a:pt x="2724" y="4380"/>
                        </a:cubicBezTo>
                        <a:cubicBezTo>
                          <a:pt x="4112" y="4380"/>
                          <a:pt x="5290" y="3020"/>
                          <a:pt x="4804" y="1506"/>
                        </a:cubicBezTo>
                        <a:cubicBezTo>
                          <a:pt x="4507" y="590"/>
                          <a:pt x="3646" y="1"/>
                          <a:pt x="27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9"/>
                  <p:cNvSpPr/>
                  <p:nvPr/>
                </p:nvSpPr>
                <p:spPr>
                  <a:xfrm>
                    <a:off x="3552843" y="1117790"/>
                    <a:ext cx="86376" cy="71673"/>
                  </a:xfrm>
                  <a:custGeom>
                    <a:avLst/>
                    <a:gdLst/>
                    <a:ahLst/>
                    <a:cxnLst/>
                    <a:rect l="l" t="t" r="r" b="b"/>
                    <a:pathLst>
                      <a:path w="5258" h="4363" extrusionOk="0">
                        <a:moveTo>
                          <a:pt x="2732" y="1"/>
                        </a:moveTo>
                        <a:cubicBezTo>
                          <a:pt x="2501" y="1"/>
                          <a:pt x="2266" y="39"/>
                          <a:pt x="2035" y="121"/>
                        </a:cubicBezTo>
                        <a:cubicBezTo>
                          <a:pt x="167" y="721"/>
                          <a:pt x="1" y="3256"/>
                          <a:pt x="1735" y="4124"/>
                        </a:cubicBezTo>
                        <a:cubicBezTo>
                          <a:pt x="2058" y="4288"/>
                          <a:pt x="2390" y="4363"/>
                          <a:pt x="2711" y="4363"/>
                        </a:cubicBezTo>
                        <a:cubicBezTo>
                          <a:pt x="4080" y="4363"/>
                          <a:pt x="5257" y="3008"/>
                          <a:pt x="4771" y="1522"/>
                        </a:cubicBezTo>
                        <a:cubicBezTo>
                          <a:pt x="4478" y="592"/>
                          <a:pt x="3636" y="1"/>
                          <a:pt x="27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9"/>
                  <p:cNvSpPr/>
                  <p:nvPr/>
                </p:nvSpPr>
                <p:spPr>
                  <a:xfrm>
                    <a:off x="3661449" y="1208630"/>
                    <a:ext cx="87394" cy="71920"/>
                  </a:xfrm>
                  <a:custGeom>
                    <a:avLst/>
                    <a:gdLst/>
                    <a:ahLst/>
                    <a:cxnLst/>
                    <a:rect l="l" t="t" r="r" b="b"/>
                    <a:pathLst>
                      <a:path w="5320" h="4378" extrusionOk="0">
                        <a:moveTo>
                          <a:pt x="2728" y="1"/>
                        </a:moveTo>
                        <a:cubicBezTo>
                          <a:pt x="2509" y="1"/>
                          <a:pt x="2287" y="34"/>
                          <a:pt x="2069" y="105"/>
                        </a:cubicBezTo>
                        <a:cubicBezTo>
                          <a:pt x="201" y="706"/>
                          <a:pt x="1" y="3241"/>
                          <a:pt x="1735" y="4141"/>
                        </a:cubicBezTo>
                        <a:cubicBezTo>
                          <a:pt x="2067" y="4304"/>
                          <a:pt x="2404" y="4377"/>
                          <a:pt x="2729" y="4377"/>
                        </a:cubicBezTo>
                        <a:cubicBezTo>
                          <a:pt x="4138" y="4377"/>
                          <a:pt x="5319" y="2997"/>
                          <a:pt x="4804" y="1506"/>
                        </a:cubicBezTo>
                        <a:cubicBezTo>
                          <a:pt x="4508" y="590"/>
                          <a:pt x="3646" y="1"/>
                          <a:pt x="27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9"/>
                  <p:cNvSpPr/>
                  <p:nvPr/>
                </p:nvSpPr>
                <p:spPr>
                  <a:xfrm>
                    <a:off x="3639200" y="987138"/>
                    <a:ext cx="86885" cy="71887"/>
                  </a:xfrm>
                  <a:custGeom>
                    <a:avLst/>
                    <a:gdLst/>
                    <a:ahLst/>
                    <a:cxnLst/>
                    <a:rect l="l" t="t" r="r" b="b"/>
                    <a:pathLst>
                      <a:path w="5289" h="4376" extrusionOk="0">
                        <a:moveTo>
                          <a:pt x="2766" y="1"/>
                        </a:moveTo>
                        <a:cubicBezTo>
                          <a:pt x="2535" y="1"/>
                          <a:pt x="2300" y="39"/>
                          <a:pt x="2069" y="121"/>
                        </a:cubicBezTo>
                        <a:cubicBezTo>
                          <a:pt x="201" y="721"/>
                          <a:pt x="1" y="3257"/>
                          <a:pt x="1735" y="4124"/>
                        </a:cubicBezTo>
                        <a:cubicBezTo>
                          <a:pt x="2070" y="4297"/>
                          <a:pt x="2411" y="4376"/>
                          <a:pt x="2741" y="4376"/>
                        </a:cubicBezTo>
                        <a:cubicBezTo>
                          <a:pt x="4121" y="4376"/>
                          <a:pt x="5289" y="3003"/>
                          <a:pt x="4804" y="1522"/>
                        </a:cubicBezTo>
                        <a:cubicBezTo>
                          <a:pt x="4512" y="592"/>
                          <a:pt x="3670" y="1"/>
                          <a:pt x="27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54" name="Google Shape;754;p9"/>
              <p:cNvGrpSpPr/>
              <p:nvPr/>
            </p:nvGrpSpPr>
            <p:grpSpPr>
              <a:xfrm>
                <a:off x="2139050" y="818975"/>
                <a:ext cx="528725" cy="669300"/>
                <a:chOff x="2139050" y="818975"/>
                <a:chExt cx="528725" cy="669300"/>
              </a:xfrm>
            </p:grpSpPr>
            <p:sp>
              <p:nvSpPr>
                <p:cNvPr id="755" name="Google Shape;755;p9"/>
                <p:cNvSpPr/>
                <p:nvPr/>
              </p:nvSpPr>
              <p:spPr>
                <a:xfrm>
                  <a:off x="2139050" y="818975"/>
                  <a:ext cx="528725" cy="669300"/>
                </a:xfrm>
                <a:custGeom>
                  <a:avLst/>
                  <a:gdLst/>
                  <a:ahLst/>
                  <a:cxnLst/>
                  <a:rect l="l" t="t" r="r" b="b"/>
                  <a:pathLst>
                    <a:path w="21149" h="26772" extrusionOk="0">
                      <a:moveTo>
                        <a:pt x="2538" y="0"/>
                      </a:moveTo>
                      <a:cubicBezTo>
                        <a:pt x="2066" y="0"/>
                        <a:pt x="1837" y="390"/>
                        <a:pt x="1401" y="1385"/>
                      </a:cubicBezTo>
                      <a:cubicBezTo>
                        <a:pt x="0" y="4854"/>
                        <a:pt x="267" y="9124"/>
                        <a:pt x="367" y="12793"/>
                      </a:cubicBezTo>
                      <a:cubicBezTo>
                        <a:pt x="467" y="16863"/>
                        <a:pt x="901" y="20932"/>
                        <a:pt x="1635" y="24935"/>
                      </a:cubicBezTo>
                      <a:cubicBezTo>
                        <a:pt x="1865" y="26148"/>
                        <a:pt x="2423" y="26771"/>
                        <a:pt x="3185" y="26771"/>
                      </a:cubicBezTo>
                      <a:cubicBezTo>
                        <a:pt x="3639" y="26771"/>
                        <a:pt x="4165" y="26550"/>
                        <a:pt x="4737" y="26103"/>
                      </a:cubicBezTo>
                      <a:cubicBezTo>
                        <a:pt x="7873" y="23634"/>
                        <a:pt x="10841" y="20932"/>
                        <a:pt x="13610" y="18030"/>
                      </a:cubicBezTo>
                      <a:cubicBezTo>
                        <a:pt x="16145" y="15362"/>
                        <a:pt x="19114" y="12426"/>
                        <a:pt x="20482" y="8924"/>
                      </a:cubicBezTo>
                      <a:cubicBezTo>
                        <a:pt x="20482" y="8890"/>
                        <a:pt x="20515" y="8824"/>
                        <a:pt x="20515" y="8790"/>
                      </a:cubicBezTo>
                      <a:lnTo>
                        <a:pt x="20548" y="8723"/>
                      </a:lnTo>
                      <a:cubicBezTo>
                        <a:pt x="21149" y="7089"/>
                        <a:pt x="21015" y="6922"/>
                        <a:pt x="19481" y="6388"/>
                      </a:cubicBezTo>
                      <a:lnTo>
                        <a:pt x="18147" y="5921"/>
                      </a:lnTo>
                      <a:cubicBezTo>
                        <a:pt x="14644" y="4654"/>
                        <a:pt x="11175" y="3386"/>
                        <a:pt x="7739" y="1985"/>
                      </a:cubicBezTo>
                      <a:cubicBezTo>
                        <a:pt x="6838" y="1652"/>
                        <a:pt x="5971" y="1285"/>
                        <a:pt x="5071" y="918"/>
                      </a:cubicBezTo>
                      <a:lnTo>
                        <a:pt x="3770" y="384"/>
                      </a:lnTo>
                      <a:cubicBezTo>
                        <a:pt x="3202" y="144"/>
                        <a:pt x="2825" y="0"/>
                        <a:pt x="2538"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6" name="Google Shape;756;p9"/>
                <p:cNvGrpSpPr/>
                <p:nvPr/>
              </p:nvGrpSpPr>
              <p:grpSpPr>
                <a:xfrm>
                  <a:off x="2144875" y="818975"/>
                  <a:ext cx="514575" cy="546800"/>
                  <a:chOff x="2144875" y="818975"/>
                  <a:chExt cx="514575" cy="546800"/>
                </a:xfrm>
              </p:grpSpPr>
              <p:sp>
                <p:nvSpPr>
                  <p:cNvPr id="757" name="Google Shape;757;p9"/>
                  <p:cNvSpPr/>
                  <p:nvPr/>
                </p:nvSpPr>
                <p:spPr>
                  <a:xfrm>
                    <a:off x="2159050" y="818975"/>
                    <a:ext cx="140975" cy="83825"/>
                  </a:xfrm>
                  <a:custGeom>
                    <a:avLst/>
                    <a:gdLst/>
                    <a:ahLst/>
                    <a:cxnLst/>
                    <a:rect l="l" t="t" r="r" b="b"/>
                    <a:pathLst>
                      <a:path w="5639" h="3353" extrusionOk="0">
                        <a:moveTo>
                          <a:pt x="1739" y="0"/>
                        </a:moveTo>
                        <a:cubicBezTo>
                          <a:pt x="1271" y="0"/>
                          <a:pt x="1049" y="390"/>
                          <a:pt x="635" y="1385"/>
                        </a:cubicBezTo>
                        <a:cubicBezTo>
                          <a:pt x="368" y="2019"/>
                          <a:pt x="168" y="2686"/>
                          <a:pt x="1" y="3353"/>
                        </a:cubicBezTo>
                        <a:lnTo>
                          <a:pt x="34" y="3353"/>
                        </a:lnTo>
                        <a:cubicBezTo>
                          <a:pt x="468" y="3320"/>
                          <a:pt x="868" y="3219"/>
                          <a:pt x="1268" y="3119"/>
                        </a:cubicBezTo>
                        <a:cubicBezTo>
                          <a:pt x="1502" y="3086"/>
                          <a:pt x="1735" y="3019"/>
                          <a:pt x="1936" y="2953"/>
                        </a:cubicBezTo>
                        <a:lnTo>
                          <a:pt x="2136" y="2919"/>
                        </a:lnTo>
                        <a:lnTo>
                          <a:pt x="2403" y="2819"/>
                        </a:lnTo>
                        <a:cubicBezTo>
                          <a:pt x="3270" y="2552"/>
                          <a:pt x="4104" y="2185"/>
                          <a:pt x="4938" y="1818"/>
                        </a:cubicBezTo>
                        <a:lnTo>
                          <a:pt x="5638" y="1452"/>
                        </a:lnTo>
                        <a:lnTo>
                          <a:pt x="4271" y="918"/>
                        </a:lnTo>
                        <a:lnTo>
                          <a:pt x="2970" y="384"/>
                        </a:lnTo>
                        <a:cubicBezTo>
                          <a:pt x="2402" y="144"/>
                          <a:pt x="2025" y="0"/>
                          <a:pt x="17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9"/>
                  <p:cNvSpPr/>
                  <p:nvPr/>
                </p:nvSpPr>
                <p:spPr>
                  <a:xfrm>
                    <a:off x="2144875" y="881100"/>
                    <a:ext cx="334425" cy="178500"/>
                  </a:xfrm>
                  <a:custGeom>
                    <a:avLst/>
                    <a:gdLst/>
                    <a:ahLst/>
                    <a:cxnLst/>
                    <a:rect l="l" t="t" r="r" b="b"/>
                    <a:pathLst>
                      <a:path w="13377" h="7140" extrusionOk="0">
                        <a:moveTo>
                          <a:pt x="8740" y="1"/>
                        </a:moveTo>
                        <a:lnTo>
                          <a:pt x="8407" y="201"/>
                        </a:lnTo>
                        <a:cubicBezTo>
                          <a:pt x="6706" y="1201"/>
                          <a:pt x="4904" y="1969"/>
                          <a:pt x="3036" y="2536"/>
                        </a:cubicBezTo>
                        <a:cubicBezTo>
                          <a:pt x="2102" y="2803"/>
                          <a:pt x="1168" y="3003"/>
                          <a:pt x="201" y="3036"/>
                        </a:cubicBezTo>
                        <a:cubicBezTo>
                          <a:pt x="67" y="4404"/>
                          <a:pt x="1" y="5771"/>
                          <a:pt x="34" y="7139"/>
                        </a:cubicBezTo>
                        <a:lnTo>
                          <a:pt x="601" y="7106"/>
                        </a:lnTo>
                        <a:cubicBezTo>
                          <a:pt x="3370" y="6839"/>
                          <a:pt x="6038" y="6105"/>
                          <a:pt x="8507" y="4871"/>
                        </a:cubicBezTo>
                        <a:cubicBezTo>
                          <a:pt x="9141" y="4571"/>
                          <a:pt x="9774" y="4237"/>
                          <a:pt x="10375" y="3903"/>
                        </a:cubicBezTo>
                        <a:lnTo>
                          <a:pt x="10775" y="3637"/>
                        </a:lnTo>
                        <a:lnTo>
                          <a:pt x="10975" y="3536"/>
                        </a:lnTo>
                        <a:lnTo>
                          <a:pt x="11142" y="3436"/>
                        </a:lnTo>
                        <a:cubicBezTo>
                          <a:pt x="11409" y="3236"/>
                          <a:pt x="11676" y="3069"/>
                          <a:pt x="11943" y="2903"/>
                        </a:cubicBezTo>
                        <a:cubicBezTo>
                          <a:pt x="12443" y="2536"/>
                          <a:pt x="12910" y="2169"/>
                          <a:pt x="13377" y="1802"/>
                        </a:cubicBezTo>
                        <a:cubicBezTo>
                          <a:pt x="11843" y="1201"/>
                          <a:pt x="10275" y="634"/>
                          <a:pt x="87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9"/>
                  <p:cNvSpPr/>
                  <p:nvPr/>
                </p:nvSpPr>
                <p:spPr>
                  <a:xfrm>
                    <a:off x="2147375" y="946975"/>
                    <a:ext cx="512075" cy="265225"/>
                  </a:xfrm>
                  <a:custGeom>
                    <a:avLst/>
                    <a:gdLst/>
                    <a:ahLst/>
                    <a:cxnLst/>
                    <a:rect l="l" t="t" r="r" b="b"/>
                    <a:pathLst>
                      <a:path w="20483" h="10609" extrusionOk="0">
                        <a:moveTo>
                          <a:pt x="15579" y="1"/>
                        </a:moveTo>
                        <a:cubicBezTo>
                          <a:pt x="14711" y="801"/>
                          <a:pt x="13811" y="1535"/>
                          <a:pt x="12843" y="2169"/>
                        </a:cubicBezTo>
                        <a:cubicBezTo>
                          <a:pt x="10275" y="3870"/>
                          <a:pt x="7473" y="5138"/>
                          <a:pt x="4504" y="5938"/>
                        </a:cubicBezTo>
                        <a:cubicBezTo>
                          <a:pt x="3036" y="6339"/>
                          <a:pt x="1502" y="6572"/>
                          <a:pt x="1" y="6639"/>
                        </a:cubicBezTo>
                        <a:cubicBezTo>
                          <a:pt x="1" y="7006"/>
                          <a:pt x="1" y="7339"/>
                          <a:pt x="34" y="7673"/>
                        </a:cubicBezTo>
                        <a:cubicBezTo>
                          <a:pt x="68" y="8674"/>
                          <a:pt x="101" y="9641"/>
                          <a:pt x="168" y="10608"/>
                        </a:cubicBezTo>
                        <a:cubicBezTo>
                          <a:pt x="1068" y="10575"/>
                          <a:pt x="1969" y="10508"/>
                          <a:pt x="2870" y="10342"/>
                        </a:cubicBezTo>
                        <a:cubicBezTo>
                          <a:pt x="4637" y="10075"/>
                          <a:pt x="6405" y="9674"/>
                          <a:pt x="8140" y="9207"/>
                        </a:cubicBezTo>
                        <a:cubicBezTo>
                          <a:pt x="9041" y="8941"/>
                          <a:pt x="9641" y="8774"/>
                          <a:pt x="10508" y="8474"/>
                        </a:cubicBezTo>
                        <a:cubicBezTo>
                          <a:pt x="11409" y="8173"/>
                          <a:pt x="12176" y="7873"/>
                          <a:pt x="12977" y="7506"/>
                        </a:cubicBezTo>
                        <a:cubicBezTo>
                          <a:pt x="13777" y="7173"/>
                          <a:pt x="14545" y="6772"/>
                          <a:pt x="15312" y="6339"/>
                        </a:cubicBezTo>
                        <a:cubicBezTo>
                          <a:pt x="15479" y="6239"/>
                          <a:pt x="15679" y="6139"/>
                          <a:pt x="15845" y="6039"/>
                        </a:cubicBezTo>
                        <a:lnTo>
                          <a:pt x="16012" y="5938"/>
                        </a:lnTo>
                        <a:lnTo>
                          <a:pt x="16279" y="5772"/>
                        </a:lnTo>
                        <a:cubicBezTo>
                          <a:pt x="16646" y="5538"/>
                          <a:pt x="17013" y="5271"/>
                          <a:pt x="17347" y="5004"/>
                        </a:cubicBezTo>
                        <a:cubicBezTo>
                          <a:pt x="18047" y="4504"/>
                          <a:pt x="18714" y="3937"/>
                          <a:pt x="19348" y="3303"/>
                        </a:cubicBezTo>
                        <a:lnTo>
                          <a:pt x="19481" y="3170"/>
                        </a:lnTo>
                        <a:lnTo>
                          <a:pt x="19682" y="2936"/>
                        </a:lnTo>
                        <a:cubicBezTo>
                          <a:pt x="19815" y="2803"/>
                          <a:pt x="19982" y="2636"/>
                          <a:pt x="20115" y="2469"/>
                        </a:cubicBezTo>
                        <a:cubicBezTo>
                          <a:pt x="20249" y="2303"/>
                          <a:pt x="20349" y="2169"/>
                          <a:pt x="20482" y="2036"/>
                        </a:cubicBezTo>
                        <a:cubicBezTo>
                          <a:pt x="20315" y="1735"/>
                          <a:pt x="19915" y="1569"/>
                          <a:pt x="19148" y="1302"/>
                        </a:cubicBezTo>
                        <a:lnTo>
                          <a:pt x="17814" y="801"/>
                        </a:lnTo>
                        <a:cubicBezTo>
                          <a:pt x="17046" y="535"/>
                          <a:pt x="16312" y="268"/>
                          <a:pt x="155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9"/>
                  <p:cNvSpPr/>
                  <p:nvPr/>
                </p:nvSpPr>
                <p:spPr>
                  <a:xfrm>
                    <a:off x="2154900" y="1116275"/>
                    <a:ext cx="456175" cy="249500"/>
                  </a:xfrm>
                  <a:custGeom>
                    <a:avLst/>
                    <a:gdLst/>
                    <a:ahLst/>
                    <a:cxnLst/>
                    <a:rect l="l" t="t" r="r" b="b"/>
                    <a:pathLst>
                      <a:path w="18247" h="9980" extrusionOk="0">
                        <a:moveTo>
                          <a:pt x="18246" y="0"/>
                        </a:moveTo>
                        <a:cubicBezTo>
                          <a:pt x="18113" y="100"/>
                          <a:pt x="18013" y="201"/>
                          <a:pt x="17879" y="301"/>
                        </a:cubicBezTo>
                        <a:cubicBezTo>
                          <a:pt x="14777" y="2469"/>
                          <a:pt x="11208" y="3770"/>
                          <a:pt x="7572" y="4704"/>
                        </a:cubicBezTo>
                        <a:cubicBezTo>
                          <a:pt x="5704" y="5204"/>
                          <a:pt x="3836" y="5571"/>
                          <a:pt x="1935" y="5838"/>
                        </a:cubicBezTo>
                        <a:cubicBezTo>
                          <a:pt x="1301" y="5905"/>
                          <a:pt x="667" y="5938"/>
                          <a:pt x="0" y="5971"/>
                        </a:cubicBezTo>
                        <a:cubicBezTo>
                          <a:pt x="133" y="7272"/>
                          <a:pt x="300" y="8607"/>
                          <a:pt x="500" y="9907"/>
                        </a:cubicBezTo>
                        <a:cubicBezTo>
                          <a:pt x="934" y="9941"/>
                          <a:pt x="1368" y="9974"/>
                          <a:pt x="1801" y="9974"/>
                        </a:cubicBezTo>
                        <a:cubicBezTo>
                          <a:pt x="1927" y="9978"/>
                          <a:pt x="2053" y="9979"/>
                          <a:pt x="2178" y="9979"/>
                        </a:cubicBezTo>
                        <a:cubicBezTo>
                          <a:pt x="3281" y="9979"/>
                          <a:pt x="4362" y="9850"/>
                          <a:pt x="5471" y="9641"/>
                        </a:cubicBezTo>
                        <a:cubicBezTo>
                          <a:pt x="6671" y="9407"/>
                          <a:pt x="7906" y="9074"/>
                          <a:pt x="9073" y="8640"/>
                        </a:cubicBezTo>
                        <a:cubicBezTo>
                          <a:pt x="9874" y="8340"/>
                          <a:pt x="10674" y="8039"/>
                          <a:pt x="11442" y="7673"/>
                        </a:cubicBezTo>
                        <a:cubicBezTo>
                          <a:pt x="11942" y="7172"/>
                          <a:pt x="12442" y="6672"/>
                          <a:pt x="12943" y="6138"/>
                        </a:cubicBezTo>
                        <a:cubicBezTo>
                          <a:pt x="14744" y="4270"/>
                          <a:pt x="16745" y="2269"/>
                          <a:pt x="182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1" name="Google Shape;761;p9"/>
              <p:cNvGrpSpPr/>
              <p:nvPr/>
            </p:nvGrpSpPr>
            <p:grpSpPr>
              <a:xfrm>
                <a:off x="2771150" y="1017750"/>
                <a:ext cx="514575" cy="623825"/>
                <a:chOff x="2771150" y="1017750"/>
                <a:chExt cx="514575" cy="623825"/>
              </a:xfrm>
            </p:grpSpPr>
            <p:sp>
              <p:nvSpPr>
                <p:cNvPr id="762" name="Google Shape;762;p9"/>
                <p:cNvSpPr/>
                <p:nvPr/>
              </p:nvSpPr>
              <p:spPr>
                <a:xfrm>
                  <a:off x="2771150" y="1017750"/>
                  <a:ext cx="514575" cy="623825"/>
                </a:xfrm>
                <a:custGeom>
                  <a:avLst/>
                  <a:gdLst/>
                  <a:ahLst/>
                  <a:cxnLst/>
                  <a:rect l="l" t="t" r="r" b="b"/>
                  <a:pathLst>
                    <a:path w="20583" h="24953" extrusionOk="0">
                      <a:moveTo>
                        <a:pt x="1518" y="1"/>
                      </a:moveTo>
                      <a:cubicBezTo>
                        <a:pt x="241" y="1"/>
                        <a:pt x="98" y="219"/>
                        <a:pt x="68" y="1807"/>
                      </a:cubicBezTo>
                      <a:cubicBezTo>
                        <a:pt x="1" y="5543"/>
                        <a:pt x="1769" y="9412"/>
                        <a:pt x="3170" y="12848"/>
                      </a:cubicBezTo>
                      <a:cubicBezTo>
                        <a:pt x="4704" y="16617"/>
                        <a:pt x="6539" y="20220"/>
                        <a:pt x="8707" y="23689"/>
                      </a:cubicBezTo>
                      <a:cubicBezTo>
                        <a:pt x="9222" y="24535"/>
                        <a:pt x="9786" y="24952"/>
                        <a:pt x="10350" y="24952"/>
                      </a:cubicBezTo>
                      <a:cubicBezTo>
                        <a:pt x="10920" y="24952"/>
                        <a:pt x="11490" y="24527"/>
                        <a:pt x="12010" y="23689"/>
                      </a:cubicBezTo>
                      <a:cubicBezTo>
                        <a:pt x="14044" y="20253"/>
                        <a:pt x="15846" y="16684"/>
                        <a:pt x="17380" y="12981"/>
                      </a:cubicBezTo>
                      <a:cubicBezTo>
                        <a:pt x="18781" y="9579"/>
                        <a:pt x="20549" y="5776"/>
                        <a:pt x="20549" y="2040"/>
                      </a:cubicBezTo>
                      <a:lnTo>
                        <a:pt x="20582" y="1907"/>
                      </a:lnTo>
                      <a:lnTo>
                        <a:pt x="20582" y="1807"/>
                      </a:lnTo>
                      <a:cubicBezTo>
                        <a:pt x="20521" y="250"/>
                        <a:pt x="20377" y="34"/>
                        <a:pt x="19126" y="34"/>
                      </a:cubicBezTo>
                      <a:cubicBezTo>
                        <a:pt x="19010" y="34"/>
                        <a:pt x="18884" y="36"/>
                        <a:pt x="18748" y="39"/>
                      </a:cubicBezTo>
                      <a:cubicBezTo>
                        <a:pt x="18281" y="39"/>
                        <a:pt x="17780" y="72"/>
                        <a:pt x="17313" y="72"/>
                      </a:cubicBezTo>
                      <a:cubicBezTo>
                        <a:pt x="14922" y="137"/>
                        <a:pt x="12531" y="173"/>
                        <a:pt x="10140" y="173"/>
                      </a:cubicBezTo>
                      <a:cubicBezTo>
                        <a:pt x="8829" y="173"/>
                        <a:pt x="7517" y="162"/>
                        <a:pt x="6205" y="139"/>
                      </a:cubicBezTo>
                      <a:lnTo>
                        <a:pt x="3337" y="72"/>
                      </a:lnTo>
                      <a:cubicBezTo>
                        <a:pt x="2836" y="72"/>
                        <a:pt x="2369" y="39"/>
                        <a:pt x="1902" y="5"/>
                      </a:cubicBezTo>
                      <a:cubicBezTo>
                        <a:pt x="1764" y="2"/>
                        <a:pt x="1636" y="1"/>
                        <a:pt x="15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3" name="Google Shape;763;p9"/>
                <p:cNvGrpSpPr/>
                <p:nvPr/>
              </p:nvGrpSpPr>
              <p:grpSpPr>
                <a:xfrm>
                  <a:off x="2840099" y="1057371"/>
                  <a:ext cx="384582" cy="474902"/>
                  <a:chOff x="2840099" y="1057371"/>
                  <a:chExt cx="384582" cy="474902"/>
                </a:xfrm>
              </p:grpSpPr>
              <p:sp>
                <p:nvSpPr>
                  <p:cNvPr id="764" name="Google Shape;764;p9"/>
                  <p:cNvSpPr/>
                  <p:nvPr/>
                </p:nvSpPr>
                <p:spPr>
                  <a:xfrm>
                    <a:off x="3126634" y="1082726"/>
                    <a:ext cx="98047" cy="89665"/>
                  </a:xfrm>
                  <a:custGeom>
                    <a:avLst/>
                    <a:gdLst/>
                    <a:ahLst/>
                    <a:cxnLst/>
                    <a:rect l="l" t="t" r="r" b="b"/>
                    <a:pathLst>
                      <a:path w="6106" h="5584" extrusionOk="0">
                        <a:moveTo>
                          <a:pt x="3003" y="1"/>
                        </a:moveTo>
                        <a:cubicBezTo>
                          <a:pt x="2870" y="34"/>
                          <a:pt x="2770" y="101"/>
                          <a:pt x="2703" y="234"/>
                        </a:cubicBezTo>
                        <a:cubicBezTo>
                          <a:pt x="2569" y="368"/>
                          <a:pt x="2469" y="534"/>
                          <a:pt x="2403" y="701"/>
                        </a:cubicBezTo>
                        <a:cubicBezTo>
                          <a:pt x="2269" y="901"/>
                          <a:pt x="2169" y="1068"/>
                          <a:pt x="2102" y="1268"/>
                        </a:cubicBezTo>
                        <a:cubicBezTo>
                          <a:pt x="2036" y="1368"/>
                          <a:pt x="1969" y="1502"/>
                          <a:pt x="1902" y="1635"/>
                        </a:cubicBezTo>
                        <a:lnTo>
                          <a:pt x="1769" y="1635"/>
                        </a:lnTo>
                        <a:lnTo>
                          <a:pt x="1469" y="1669"/>
                        </a:lnTo>
                        <a:cubicBezTo>
                          <a:pt x="1302" y="1702"/>
                          <a:pt x="1102" y="1735"/>
                          <a:pt x="902" y="1769"/>
                        </a:cubicBezTo>
                        <a:cubicBezTo>
                          <a:pt x="635" y="1802"/>
                          <a:pt x="201" y="1835"/>
                          <a:pt x="101" y="2136"/>
                        </a:cubicBezTo>
                        <a:cubicBezTo>
                          <a:pt x="1" y="2436"/>
                          <a:pt x="268" y="2703"/>
                          <a:pt x="501" y="2869"/>
                        </a:cubicBezTo>
                        <a:cubicBezTo>
                          <a:pt x="535" y="2903"/>
                          <a:pt x="568" y="2936"/>
                          <a:pt x="635" y="2970"/>
                        </a:cubicBezTo>
                        <a:cubicBezTo>
                          <a:pt x="735" y="3036"/>
                          <a:pt x="868" y="3136"/>
                          <a:pt x="968" y="3236"/>
                        </a:cubicBezTo>
                        <a:lnTo>
                          <a:pt x="1202" y="3403"/>
                        </a:lnTo>
                        <a:cubicBezTo>
                          <a:pt x="1235" y="3403"/>
                          <a:pt x="1235" y="3437"/>
                          <a:pt x="1268" y="3437"/>
                        </a:cubicBezTo>
                        <a:cubicBezTo>
                          <a:pt x="1235" y="3570"/>
                          <a:pt x="1168" y="3737"/>
                          <a:pt x="1135" y="3904"/>
                        </a:cubicBezTo>
                        <a:cubicBezTo>
                          <a:pt x="1102" y="4104"/>
                          <a:pt x="1068" y="4304"/>
                          <a:pt x="1002" y="4504"/>
                        </a:cubicBezTo>
                        <a:cubicBezTo>
                          <a:pt x="968" y="4838"/>
                          <a:pt x="868" y="5271"/>
                          <a:pt x="1102" y="5538"/>
                        </a:cubicBezTo>
                        <a:lnTo>
                          <a:pt x="1102" y="5571"/>
                        </a:lnTo>
                        <a:lnTo>
                          <a:pt x="1335" y="5571"/>
                        </a:lnTo>
                        <a:cubicBezTo>
                          <a:pt x="1502" y="5505"/>
                          <a:pt x="1669" y="5405"/>
                          <a:pt x="1836" y="5271"/>
                        </a:cubicBezTo>
                        <a:lnTo>
                          <a:pt x="2369" y="4871"/>
                        </a:lnTo>
                        <a:cubicBezTo>
                          <a:pt x="2536" y="4771"/>
                          <a:pt x="2703" y="4637"/>
                          <a:pt x="2870" y="4504"/>
                        </a:cubicBezTo>
                        <a:lnTo>
                          <a:pt x="2936" y="4571"/>
                        </a:lnTo>
                        <a:cubicBezTo>
                          <a:pt x="2970" y="4604"/>
                          <a:pt x="2970" y="4604"/>
                          <a:pt x="3003" y="4604"/>
                        </a:cubicBezTo>
                        <a:lnTo>
                          <a:pt x="3036" y="4637"/>
                        </a:lnTo>
                        <a:lnTo>
                          <a:pt x="3303" y="4838"/>
                        </a:lnTo>
                        <a:lnTo>
                          <a:pt x="3804" y="5204"/>
                        </a:lnTo>
                        <a:cubicBezTo>
                          <a:pt x="3993" y="5339"/>
                          <a:pt x="4269" y="5583"/>
                          <a:pt x="4544" y="5583"/>
                        </a:cubicBezTo>
                        <a:cubicBezTo>
                          <a:pt x="4609" y="5583"/>
                          <a:pt x="4674" y="5570"/>
                          <a:pt x="4738" y="5538"/>
                        </a:cubicBezTo>
                        <a:lnTo>
                          <a:pt x="4771" y="5538"/>
                        </a:lnTo>
                        <a:cubicBezTo>
                          <a:pt x="4804" y="5538"/>
                          <a:pt x="4804" y="5505"/>
                          <a:pt x="4838" y="5471"/>
                        </a:cubicBezTo>
                        <a:cubicBezTo>
                          <a:pt x="4871" y="5405"/>
                          <a:pt x="4904" y="5305"/>
                          <a:pt x="4938" y="5204"/>
                        </a:cubicBezTo>
                        <a:cubicBezTo>
                          <a:pt x="4938" y="5038"/>
                          <a:pt x="4904" y="4838"/>
                          <a:pt x="4904" y="4637"/>
                        </a:cubicBezTo>
                        <a:cubicBezTo>
                          <a:pt x="4838" y="4270"/>
                          <a:pt x="4771" y="3904"/>
                          <a:pt x="4638" y="3570"/>
                        </a:cubicBezTo>
                        <a:cubicBezTo>
                          <a:pt x="4771" y="3537"/>
                          <a:pt x="4904" y="3470"/>
                          <a:pt x="5038" y="3403"/>
                        </a:cubicBezTo>
                        <a:cubicBezTo>
                          <a:pt x="5205" y="3303"/>
                          <a:pt x="5371" y="3203"/>
                          <a:pt x="5538" y="3103"/>
                        </a:cubicBezTo>
                        <a:cubicBezTo>
                          <a:pt x="5772" y="2903"/>
                          <a:pt x="6105" y="2669"/>
                          <a:pt x="6072" y="2302"/>
                        </a:cubicBezTo>
                        <a:cubicBezTo>
                          <a:pt x="6039" y="2202"/>
                          <a:pt x="5938" y="2102"/>
                          <a:pt x="5838" y="2036"/>
                        </a:cubicBezTo>
                        <a:cubicBezTo>
                          <a:pt x="5672" y="1969"/>
                          <a:pt x="5505" y="1902"/>
                          <a:pt x="5305" y="1869"/>
                        </a:cubicBezTo>
                        <a:cubicBezTo>
                          <a:pt x="5138" y="1835"/>
                          <a:pt x="4938" y="1802"/>
                          <a:pt x="4771" y="1769"/>
                        </a:cubicBezTo>
                        <a:lnTo>
                          <a:pt x="4437" y="1735"/>
                        </a:lnTo>
                        <a:cubicBezTo>
                          <a:pt x="4304" y="1702"/>
                          <a:pt x="4204" y="1702"/>
                          <a:pt x="4104" y="1702"/>
                        </a:cubicBezTo>
                        <a:cubicBezTo>
                          <a:pt x="4104" y="1635"/>
                          <a:pt x="4104" y="1602"/>
                          <a:pt x="4070" y="1569"/>
                        </a:cubicBezTo>
                        <a:cubicBezTo>
                          <a:pt x="3970" y="1235"/>
                          <a:pt x="3837" y="935"/>
                          <a:pt x="3704" y="635"/>
                        </a:cubicBezTo>
                        <a:cubicBezTo>
                          <a:pt x="3570" y="401"/>
                          <a:pt x="3437" y="67"/>
                          <a:pt x="31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9"/>
                  <p:cNvSpPr/>
                  <p:nvPr/>
                </p:nvSpPr>
                <p:spPr>
                  <a:xfrm>
                    <a:off x="2904380" y="1266343"/>
                    <a:ext cx="92154" cy="94450"/>
                  </a:xfrm>
                  <a:custGeom>
                    <a:avLst/>
                    <a:gdLst/>
                    <a:ahLst/>
                    <a:cxnLst/>
                    <a:rect l="l" t="t" r="r" b="b"/>
                    <a:pathLst>
                      <a:path w="5739" h="5882" extrusionOk="0">
                        <a:moveTo>
                          <a:pt x="3394" y="0"/>
                        </a:moveTo>
                        <a:cubicBezTo>
                          <a:pt x="3289" y="0"/>
                          <a:pt x="3189" y="37"/>
                          <a:pt x="3103" y="101"/>
                        </a:cubicBezTo>
                        <a:cubicBezTo>
                          <a:pt x="2936" y="202"/>
                          <a:pt x="2803" y="335"/>
                          <a:pt x="2703" y="502"/>
                        </a:cubicBezTo>
                        <a:cubicBezTo>
                          <a:pt x="2569" y="635"/>
                          <a:pt x="2436" y="802"/>
                          <a:pt x="2336" y="935"/>
                        </a:cubicBezTo>
                        <a:lnTo>
                          <a:pt x="2136" y="1202"/>
                        </a:lnTo>
                        <a:cubicBezTo>
                          <a:pt x="2069" y="1302"/>
                          <a:pt x="2002" y="1369"/>
                          <a:pt x="1969" y="1469"/>
                        </a:cubicBezTo>
                        <a:cubicBezTo>
                          <a:pt x="1902" y="1436"/>
                          <a:pt x="1869" y="1436"/>
                          <a:pt x="1836" y="1436"/>
                        </a:cubicBezTo>
                        <a:cubicBezTo>
                          <a:pt x="1502" y="1369"/>
                          <a:pt x="1168" y="1336"/>
                          <a:pt x="835" y="1336"/>
                        </a:cubicBezTo>
                        <a:cubicBezTo>
                          <a:pt x="759" y="1336"/>
                          <a:pt x="677" y="1333"/>
                          <a:pt x="594" y="1333"/>
                        </a:cubicBezTo>
                        <a:cubicBezTo>
                          <a:pt x="388" y="1333"/>
                          <a:pt x="177" y="1350"/>
                          <a:pt x="34" y="1469"/>
                        </a:cubicBezTo>
                        <a:lnTo>
                          <a:pt x="34" y="1502"/>
                        </a:lnTo>
                        <a:cubicBezTo>
                          <a:pt x="1" y="1636"/>
                          <a:pt x="1" y="1769"/>
                          <a:pt x="68" y="1903"/>
                        </a:cubicBezTo>
                        <a:cubicBezTo>
                          <a:pt x="134" y="2070"/>
                          <a:pt x="234" y="2236"/>
                          <a:pt x="334" y="2403"/>
                        </a:cubicBezTo>
                        <a:cubicBezTo>
                          <a:pt x="468" y="2570"/>
                          <a:pt x="568" y="2770"/>
                          <a:pt x="701" y="2937"/>
                        </a:cubicBezTo>
                        <a:cubicBezTo>
                          <a:pt x="768" y="3037"/>
                          <a:pt x="835" y="3170"/>
                          <a:pt x="935" y="3270"/>
                        </a:cubicBezTo>
                        <a:cubicBezTo>
                          <a:pt x="902" y="3304"/>
                          <a:pt x="902" y="3337"/>
                          <a:pt x="868" y="3404"/>
                        </a:cubicBezTo>
                        <a:lnTo>
                          <a:pt x="768" y="3671"/>
                        </a:lnTo>
                        <a:cubicBezTo>
                          <a:pt x="701" y="3837"/>
                          <a:pt x="635" y="4038"/>
                          <a:pt x="568" y="4204"/>
                        </a:cubicBezTo>
                        <a:cubicBezTo>
                          <a:pt x="501" y="4405"/>
                          <a:pt x="301" y="4872"/>
                          <a:pt x="501" y="5105"/>
                        </a:cubicBezTo>
                        <a:cubicBezTo>
                          <a:pt x="583" y="5201"/>
                          <a:pt x="699" y="5235"/>
                          <a:pt x="823" y="5235"/>
                        </a:cubicBezTo>
                        <a:cubicBezTo>
                          <a:pt x="1001" y="5235"/>
                          <a:pt x="1197" y="5164"/>
                          <a:pt x="1335" y="5105"/>
                        </a:cubicBezTo>
                        <a:lnTo>
                          <a:pt x="1469" y="5038"/>
                        </a:lnTo>
                        <a:cubicBezTo>
                          <a:pt x="1602" y="4972"/>
                          <a:pt x="1735" y="4938"/>
                          <a:pt x="1902" y="4872"/>
                        </a:cubicBezTo>
                        <a:lnTo>
                          <a:pt x="2136" y="4738"/>
                        </a:lnTo>
                        <a:lnTo>
                          <a:pt x="2202" y="4705"/>
                        </a:lnTo>
                        <a:cubicBezTo>
                          <a:pt x="2336" y="4805"/>
                          <a:pt x="2436" y="4938"/>
                          <a:pt x="2569" y="5038"/>
                        </a:cubicBezTo>
                        <a:cubicBezTo>
                          <a:pt x="2703" y="5172"/>
                          <a:pt x="2870" y="5305"/>
                          <a:pt x="3036" y="5439"/>
                        </a:cubicBezTo>
                        <a:cubicBezTo>
                          <a:pt x="3247" y="5619"/>
                          <a:pt x="3567" y="5882"/>
                          <a:pt x="3873" y="5882"/>
                        </a:cubicBezTo>
                        <a:cubicBezTo>
                          <a:pt x="3905" y="5882"/>
                          <a:pt x="3938" y="5879"/>
                          <a:pt x="3970" y="5872"/>
                        </a:cubicBezTo>
                        <a:lnTo>
                          <a:pt x="4070" y="5872"/>
                        </a:lnTo>
                        <a:lnTo>
                          <a:pt x="4070" y="5806"/>
                        </a:lnTo>
                        <a:cubicBezTo>
                          <a:pt x="4070" y="5806"/>
                          <a:pt x="4070" y="5772"/>
                          <a:pt x="4070" y="5772"/>
                        </a:cubicBezTo>
                        <a:cubicBezTo>
                          <a:pt x="4070" y="5572"/>
                          <a:pt x="4070" y="5372"/>
                          <a:pt x="4037" y="5205"/>
                        </a:cubicBezTo>
                        <a:cubicBezTo>
                          <a:pt x="4004" y="4972"/>
                          <a:pt x="3970" y="4771"/>
                          <a:pt x="3937" y="4538"/>
                        </a:cubicBezTo>
                        <a:cubicBezTo>
                          <a:pt x="3937" y="4304"/>
                          <a:pt x="3904" y="4138"/>
                          <a:pt x="3870" y="3904"/>
                        </a:cubicBezTo>
                        <a:lnTo>
                          <a:pt x="3937" y="3871"/>
                        </a:lnTo>
                        <a:cubicBezTo>
                          <a:pt x="3970" y="3871"/>
                          <a:pt x="4004" y="3871"/>
                          <a:pt x="4004" y="3837"/>
                        </a:cubicBezTo>
                        <a:lnTo>
                          <a:pt x="4070" y="3837"/>
                        </a:lnTo>
                        <a:lnTo>
                          <a:pt x="4337" y="3704"/>
                        </a:lnTo>
                        <a:lnTo>
                          <a:pt x="4904" y="3404"/>
                        </a:lnTo>
                        <a:cubicBezTo>
                          <a:pt x="5171" y="3304"/>
                          <a:pt x="5638" y="3137"/>
                          <a:pt x="5672" y="2770"/>
                        </a:cubicBezTo>
                        <a:cubicBezTo>
                          <a:pt x="5672" y="2770"/>
                          <a:pt x="5672" y="2737"/>
                          <a:pt x="5672" y="2737"/>
                        </a:cubicBezTo>
                        <a:cubicBezTo>
                          <a:pt x="5705" y="2703"/>
                          <a:pt x="5705" y="2637"/>
                          <a:pt x="5738" y="2603"/>
                        </a:cubicBezTo>
                        <a:cubicBezTo>
                          <a:pt x="5705" y="2537"/>
                          <a:pt x="5638" y="2470"/>
                          <a:pt x="5572" y="2403"/>
                        </a:cubicBezTo>
                        <a:cubicBezTo>
                          <a:pt x="5405" y="2303"/>
                          <a:pt x="5205" y="2236"/>
                          <a:pt x="5038" y="2170"/>
                        </a:cubicBezTo>
                        <a:cubicBezTo>
                          <a:pt x="4704" y="2036"/>
                          <a:pt x="4337" y="1936"/>
                          <a:pt x="3970" y="1869"/>
                        </a:cubicBezTo>
                        <a:cubicBezTo>
                          <a:pt x="4004" y="1736"/>
                          <a:pt x="4004" y="1569"/>
                          <a:pt x="4004" y="1402"/>
                        </a:cubicBezTo>
                        <a:cubicBezTo>
                          <a:pt x="4037" y="1236"/>
                          <a:pt x="4004" y="1035"/>
                          <a:pt x="4004" y="869"/>
                        </a:cubicBezTo>
                        <a:cubicBezTo>
                          <a:pt x="3937" y="568"/>
                          <a:pt x="3870" y="135"/>
                          <a:pt x="3570" y="35"/>
                        </a:cubicBezTo>
                        <a:cubicBezTo>
                          <a:pt x="3511" y="11"/>
                          <a:pt x="3452" y="0"/>
                          <a:pt x="33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9"/>
                  <p:cNvSpPr/>
                  <p:nvPr/>
                </p:nvSpPr>
                <p:spPr>
                  <a:xfrm>
                    <a:off x="2840099" y="1057371"/>
                    <a:ext cx="93760" cy="91993"/>
                  </a:xfrm>
                  <a:custGeom>
                    <a:avLst/>
                    <a:gdLst/>
                    <a:ahLst/>
                    <a:cxnLst/>
                    <a:rect l="l" t="t" r="r" b="b"/>
                    <a:pathLst>
                      <a:path w="5839" h="5729" extrusionOk="0">
                        <a:moveTo>
                          <a:pt x="1639" y="1"/>
                        </a:moveTo>
                        <a:cubicBezTo>
                          <a:pt x="1593" y="1"/>
                          <a:pt x="1547" y="8"/>
                          <a:pt x="1502" y="25"/>
                        </a:cubicBezTo>
                        <a:lnTo>
                          <a:pt x="1435" y="25"/>
                        </a:lnTo>
                        <a:cubicBezTo>
                          <a:pt x="1335" y="92"/>
                          <a:pt x="1268" y="225"/>
                          <a:pt x="1268" y="358"/>
                        </a:cubicBezTo>
                        <a:cubicBezTo>
                          <a:pt x="1268" y="559"/>
                          <a:pt x="1268" y="759"/>
                          <a:pt x="1268" y="959"/>
                        </a:cubicBezTo>
                        <a:cubicBezTo>
                          <a:pt x="1268" y="1159"/>
                          <a:pt x="1268" y="1359"/>
                          <a:pt x="1302" y="1559"/>
                        </a:cubicBezTo>
                        <a:cubicBezTo>
                          <a:pt x="1302" y="1693"/>
                          <a:pt x="1302" y="1860"/>
                          <a:pt x="1335" y="1993"/>
                        </a:cubicBezTo>
                        <a:cubicBezTo>
                          <a:pt x="1302" y="1993"/>
                          <a:pt x="1268" y="2026"/>
                          <a:pt x="1235" y="2060"/>
                        </a:cubicBezTo>
                        <a:cubicBezTo>
                          <a:pt x="1135" y="2126"/>
                          <a:pt x="1068" y="2193"/>
                          <a:pt x="1002" y="2260"/>
                        </a:cubicBezTo>
                        <a:cubicBezTo>
                          <a:pt x="835" y="2360"/>
                          <a:pt x="701" y="2493"/>
                          <a:pt x="535" y="2627"/>
                        </a:cubicBezTo>
                        <a:cubicBezTo>
                          <a:pt x="401" y="2760"/>
                          <a:pt x="1" y="3060"/>
                          <a:pt x="68" y="3361"/>
                        </a:cubicBezTo>
                        <a:cubicBezTo>
                          <a:pt x="101" y="3694"/>
                          <a:pt x="501" y="3761"/>
                          <a:pt x="768" y="3794"/>
                        </a:cubicBezTo>
                        <a:lnTo>
                          <a:pt x="935" y="3794"/>
                        </a:lnTo>
                        <a:cubicBezTo>
                          <a:pt x="1068" y="3794"/>
                          <a:pt x="1235" y="3828"/>
                          <a:pt x="1368" y="3828"/>
                        </a:cubicBezTo>
                        <a:cubicBezTo>
                          <a:pt x="1535" y="3828"/>
                          <a:pt x="1569" y="3828"/>
                          <a:pt x="1635" y="3861"/>
                        </a:cubicBezTo>
                        <a:lnTo>
                          <a:pt x="1735" y="3861"/>
                        </a:lnTo>
                        <a:cubicBezTo>
                          <a:pt x="1769" y="3994"/>
                          <a:pt x="1802" y="4161"/>
                          <a:pt x="1869" y="4295"/>
                        </a:cubicBezTo>
                        <a:cubicBezTo>
                          <a:pt x="1936" y="4495"/>
                          <a:pt x="2002" y="4728"/>
                          <a:pt x="2069" y="4895"/>
                        </a:cubicBezTo>
                        <a:cubicBezTo>
                          <a:pt x="2169" y="5195"/>
                          <a:pt x="2336" y="5629"/>
                          <a:pt x="2669" y="5729"/>
                        </a:cubicBezTo>
                        <a:lnTo>
                          <a:pt x="2903" y="5729"/>
                        </a:lnTo>
                        <a:cubicBezTo>
                          <a:pt x="3036" y="5562"/>
                          <a:pt x="3103" y="5395"/>
                          <a:pt x="3170" y="5195"/>
                        </a:cubicBezTo>
                        <a:cubicBezTo>
                          <a:pt x="3270" y="4995"/>
                          <a:pt x="3337" y="4795"/>
                          <a:pt x="3437" y="4595"/>
                        </a:cubicBezTo>
                        <a:cubicBezTo>
                          <a:pt x="3503" y="4428"/>
                          <a:pt x="3603" y="4228"/>
                          <a:pt x="3670" y="4028"/>
                        </a:cubicBezTo>
                        <a:lnTo>
                          <a:pt x="4170" y="4028"/>
                        </a:lnTo>
                        <a:lnTo>
                          <a:pt x="4838" y="4094"/>
                        </a:lnTo>
                        <a:cubicBezTo>
                          <a:pt x="4958" y="4094"/>
                          <a:pt x="5104" y="4110"/>
                          <a:pt x="5250" y="4110"/>
                        </a:cubicBezTo>
                        <a:cubicBezTo>
                          <a:pt x="5469" y="4110"/>
                          <a:pt x="5685" y="4074"/>
                          <a:pt x="5805" y="3894"/>
                        </a:cubicBezTo>
                        <a:cubicBezTo>
                          <a:pt x="5805" y="3894"/>
                          <a:pt x="5838" y="3894"/>
                          <a:pt x="5838" y="3861"/>
                        </a:cubicBezTo>
                        <a:cubicBezTo>
                          <a:pt x="5838" y="3828"/>
                          <a:pt x="5838" y="3794"/>
                          <a:pt x="5838" y="3761"/>
                        </a:cubicBezTo>
                        <a:cubicBezTo>
                          <a:pt x="5838" y="3694"/>
                          <a:pt x="5805" y="3594"/>
                          <a:pt x="5772" y="3527"/>
                        </a:cubicBezTo>
                        <a:cubicBezTo>
                          <a:pt x="5672" y="3361"/>
                          <a:pt x="5571" y="3194"/>
                          <a:pt x="5438" y="3027"/>
                        </a:cubicBezTo>
                        <a:cubicBezTo>
                          <a:pt x="5205" y="2760"/>
                          <a:pt x="4938" y="2493"/>
                          <a:pt x="4671" y="2260"/>
                        </a:cubicBezTo>
                        <a:cubicBezTo>
                          <a:pt x="4771" y="2126"/>
                          <a:pt x="4871" y="2026"/>
                          <a:pt x="4938" y="1893"/>
                        </a:cubicBezTo>
                        <a:cubicBezTo>
                          <a:pt x="5038" y="1726"/>
                          <a:pt x="5138" y="1559"/>
                          <a:pt x="5171" y="1393"/>
                        </a:cubicBezTo>
                        <a:cubicBezTo>
                          <a:pt x="5305" y="1092"/>
                          <a:pt x="5471" y="692"/>
                          <a:pt x="5238" y="425"/>
                        </a:cubicBezTo>
                        <a:cubicBezTo>
                          <a:pt x="5165" y="376"/>
                          <a:pt x="5074" y="345"/>
                          <a:pt x="4978" y="345"/>
                        </a:cubicBezTo>
                        <a:cubicBezTo>
                          <a:pt x="4942" y="345"/>
                          <a:pt x="4907" y="349"/>
                          <a:pt x="4871" y="358"/>
                        </a:cubicBezTo>
                        <a:cubicBezTo>
                          <a:pt x="4671" y="358"/>
                          <a:pt x="4504" y="425"/>
                          <a:pt x="4337" y="492"/>
                        </a:cubicBezTo>
                        <a:cubicBezTo>
                          <a:pt x="4137" y="559"/>
                          <a:pt x="3970" y="625"/>
                          <a:pt x="3804" y="692"/>
                        </a:cubicBezTo>
                        <a:lnTo>
                          <a:pt x="3503" y="825"/>
                        </a:lnTo>
                        <a:cubicBezTo>
                          <a:pt x="3403" y="859"/>
                          <a:pt x="3303" y="892"/>
                          <a:pt x="3203" y="959"/>
                        </a:cubicBezTo>
                        <a:cubicBezTo>
                          <a:pt x="3170" y="926"/>
                          <a:pt x="3136" y="892"/>
                          <a:pt x="3103" y="859"/>
                        </a:cubicBezTo>
                        <a:cubicBezTo>
                          <a:pt x="2870" y="659"/>
                          <a:pt x="2569" y="459"/>
                          <a:pt x="2269" y="292"/>
                        </a:cubicBezTo>
                        <a:cubicBezTo>
                          <a:pt x="2103" y="181"/>
                          <a:pt x="1867" y="1"/>
                          <a:pt x="16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9"/>
                  <p:cNvSpPr/>
                  <p:nvPr/>
                </p:nvSpPr>
                <p:spPr>
                  <a:xfrm>
                    <a:off x="3054885" y="1266398"/>
                    <a:ext cx="94836" cy="94338"/>
                  </a:xfrm>
                  <a:custGeom>
                    <a:avLst/>
                    <a:gdLst/>
                    <a:ahLst/>
                    <a:cxnLst/>
                    <a:rect l="l" t="t" r="r" b="b"/>
                    <a:pathLst>
                      <a:path w="5906" h="5875" extrusionOk="0">
                        <a:moveTo>
                          <a:pt x="2315" y="1"/>
                        </a:moveTo>
                        <a:cubicBezTo>
                          <a:pt x="2300" y="1"/>
                          <a:pt x="2285" y="2"/>
                          <a:pt x="2269" y="3"/>
                        </a:cubicBezTo>
                        <a:lnTo>
                          <a:pt x="2136" y="3"/>
                        </a:lnTo>
                        <a:cubicBezTo>
                          <a:pt x="2002" y="70"/>
                          <a:pt x="1936" y="170"/>
                          <a:pt x="1902" y="304"/>
                        </a:cubicBezTo>
                        <a:cubicBezTo>
                          <a:pt x="1835" y="504"/>
                          <a:pt x="1802" y="671"/>
                          <a:pt x="1735" y="871"/>
                        </a:cubicBezTo>
                        <a:cubicBezTo>
                          <a:pt x="1702" y="1071"/>
                          <a:pt x="1669" y="1304"/>
                          <a:pt x="1635" y="1471"/>
                        </a:cubicBezTo>
                        <a:cubicBezTo>
                          <a:pt x="1635" y="1605"/>
                          <a:pt x="1602" y="1771"/>
                          <a:pt x="1602" y="1905"/>
                        </a:cubicBezTo>
                        <a:cubicBezTo>
                          <a:pt x="1535" y="1905"/>
                          <a:pt x="1502" y="1938"/>
                          <a:pt x="1469" y="1938"/>
                        </a:cubicBezTo>
                        <a:cubicBezTo>
                          <a:pt x="1368" y="2005"/>
                          <a:pt x="1268" y="2038"/>
                          <a:pt x="1202" y="2072"/>
                        </a:cubicBezTo>
                        <a:cubicBezTo>
                          <a:pt x="1002" y="2172"/>
                          <a:pt x="835" y="2238"/>
                          <a:pt x="668" y="2338"/>
                        </a:cubicBezTo>
                        <a:cubicBezTo>
                          <a:pt x="501" y="2439"/>
                          <a:pt x="34" y="2639"/>
                          <a:pt x="34" y="2939"/>
                        </a:cubicBezTo>
                        <a:cubicBezTo>
                          <a:pt x="1" y="3272"/>
                          <a:pt x="368" y="3439"/>
                          <a:pt x="635" y="3539"/>
                        </a:cubicBezTo>
                        <a:lnTo>
                          <a:pt x="768" y="3573"/>
                        </a:lnTo>
                        <a:cubicBezTo>
                          <a:pt x="901" y="3606"/>
                          <a:pt x="1068" y="3673"/>
                          <a:pt x="1202" y="3706"/>
                        </a:cubicBezTo>
                        <a:lnTo>
                          <a:pt x="1469" y="3806"/>
                        </a:lnTo>
                        <a:lnTo>
                          <a:pt x="1535" y="3806"/>
                        </a:lnTo>
                        <a:cubicBezTo>
                          <a:pt x="1535" y="3973"/>
                          <a:pt x="1535" y="4140"/>
                          <a:pt x="1569" y="4307"/>
                        </a:cubicBezTo>
                        <a:cubicBezTo>
                          <a:pt x="1569" y="4507"/>
                          <a:pt x="1602" y="4707"/>
                          <a:pt x="1635" y="4940"/>
                        </a:cubicBezTo>
                        <a:cubicBezTo>
                          <a:pt x="1669" y="5241"/>
                          <a:pt x="1735" y="5708"/>
                          <a:pt x="2036" y="5874"/>
                        </a:cubicBezTo>
                        <a:lnTo>
                          <a:pt x="2302" y="5874"/>
                        </a:lnTo>
                        <a:cubicBezTo>
                          <a:pt x="2436" y="5741"/>
                          <a:pt x="2569" y="5607"/>
                          <a:pt x="2669" y="5441"/>
                        </a:cubicBezTo>
                        <a:lnTo>
                          <a:pt x="3070" y="4907"/>
                        </a:lnTo>
                        <a:cubicBezTo>
                          <a:pt x="3203" y="4740"/>
                          <a:pt x="3303" y="4573"/>
                          <a:pt x="3437" y="4373"/>
                        </a:cubicBezTo>
                        <a:cubicBezTo>
                          <a:pt x="3470" y="4407"/>
                          <a:pt x="3470" y="4407"/>
                          <a:pt x="3503" y="4407"/>
                        </a:cubicBezTo>
                        <a:cubicBezTo>
                          <a:pt x="3537" y="4440"/>
                          <a:pt x="3570" y="4440"/>
                          <a:pt x="3570" y="4440"/>
                        </a:cubicBezTo>
                        <a:lnTo>
                          <a:pt x="3637" y="4440"/>
                        </a:lnTo>
                        <a:lnTo>
                          <a:pt x="3904" y="4540"/>
                        </a:lnTo>
                        <a:lnTo>
                          <a:pt x="4537" y="4740"/>
                        </a:lnTo>
                        <a:cubicBezTo>
                          <a:pt x="4711" y="4784"/>
                          <a:pt x="4970" y="4884"/>
                          <a:pt x="5194" y="4884"/>
                        </a:cubicBezTo>
                        <a:cubicBezTo>
                          <a:pt x="5314" y="4884"/>
                          <a:pt x="5423" y="4855"/>
                          <a:pt x="5505" y="4774"/>
                        </a:cubicBezTo>
                        <a:cubicBezTo>
                          <a:pt x="5538" y="4774"/>
                          <a:pt x="5538" y="4740"/>
                          <a:pt x="5538" y="4740"/>
                        </a:cubicBezTo>
                        <a:cubicBezTo>
                          <a:pt x="5571" y="4707"/>
                          <a:pt x="5571" y="4673"/>
                          <a:pt x="5571" y="4640"/>
                        </a:cubicBezTo>
                        <a:cubicBezTo>
                          <a:pt x="5605" y="4573"/>
                          <a:pt x="5605" y="4473"/>
                          <a:pt x="5571" y="4407"/>
                        </a:cubicBezTo>
                        <a:cubicBezTo>
                          <a:pt x="5538" y="4206"/>
                          <a:pt x="5471" y="4006"/>
                          <a:pt x="5371" y="3840"/>
                        </a:cubicBezTo>
                        <a:cubicBezTo>
                          <a:pt x="5205" y="3506"/>
                          <a:pt x="5004" y="3206"/>
                          <a:pt x="4804" y="2906"/>
                        </a:cubicBezTo>
                        <a:cubicBezTo>
                          <a:pt x="4904" y="2805"/>
                          <a:pt x="5038" y="2705"/>
                          <a:pt x="5138" y="2605"/>
                        </a:cubicBezTo>
                        <a:cubicBezTo>
                          <a:pt x="5271" y="2472"/>
                          <a:pt x="5405" y="2338"/>
                          <a:pt x="5505" y="2205"/>
                        </a:cubicBezTo>
                        <a:cubicBezTo>
                          <a:pt x="5672" y="1938"/>
                          <a:pt x="5905" y="1571"/>
                          <a:pt x="5772" y="1271"/>
                        </a:cubicBezTo>
                        <a:cubicBezTo>
                          <a:pt x="5705" y="1171"/>
                          <a:pt x="5571" y="1104"/>
                          <a:pt x="5471" y="1071"/>
                        </a:cubicBezTo>
                        <a:lnTo>
                          <a:pt x="4904" y="1071"/>
                        </a:lnTo>
                        <a:cubicBezTo>
                          <a:pt x="4704" y="1071"/>
                          <a:pt x="4537" y="1138"/>
                          <a:pt x="4337" y="1171"/>
                        </a:cubicBezTo>
                        <a:lnTo>
                          <a:pt x="4004" y="1238"/>
                        </a:lnTo>
                        <a:cubicBezTo>
                          <a:pt x="3904" y="1238"/>
                          <a:pt x="3804" y="1271"/>
                          <a:pt x="3703" y="1271"/>
                        </a:cubicBezTo>
                        <a:cubicBezTo>
                          <a:pt x="3670" y="1238"/>
                          <a:pt x="3670" y="1204"/>
                          <a:pt x="3637" y="1171"/>
                        </a:cubicBezTo>
                        <a:cubicBezTo>
                          <a:pt x="3437" y="904"/>
                          <a:pt x="3203" y="671"/>
                          <a:pt x="2970" y="404"/>
                        </a:cubicBezTo>
                        <a:cubicBezTo>
                          <a:pt x="2812" y="247"/>
                          <a:pt x="2566" y="1"/>
                          <a:pt x="23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9"/>
                  <p:cNvSpPr/>
                  <p:nvPr/>
                </p:nvSpPr>
                <p:spPr>
                  <a:xfrm>
                    <a:off x="2977295" y="1123663"/>
                    <a:ext cx="93744" cy="92379"/>
                  </a:xfrm>
                  <a:custGeom>
                    <a:avLst/>
                    <a:gdLst/>
                    <a:ahLst/>
                    <a:cxnLst/>
                    <a:rect l="l" t="t" r="r" b="b"/>
                    <a:pathLst>
                      <a:path w="5838" h="5753" extrusionOk="0">
                        <a:moveTo>
                          <a:pt x="3770" y="1"/>
                        </a:moveTo>
                        <a:cubicBezTo>
                          <a:pt x="3672" y="1"/>
                          <a:pt x="3578" y="38"/>
                          <a:pt x="3503" y="113"/>
                        </a:cubicBezTo>
                        <a:cubicBezTo>
                          <a:pt x="3336" y="213"/>
                          <a:pt x="3169" y="347"/>
                          <a:pt x="3036" y="447"/>
                        </a:cubicBezTo>
                        <a:cubicBezTo>
                          <a:pt x="2869" y="580"/>
                          <a:pt x="2702" y="747"/>
                          <a:pt x="2569" y="881"/>
                        </a:cubicBezTo>
                        <a:cubicBezTo>
                          <a:pt x="2469" y="981"/>
                          <a:pt x="2369" y="1047"/>
                          <a:pt x="2268" y="1181"/>
                        </a:cubicBezTo>
                        <a:cubicBezTo>
                          <a:pt x="2235" y="1147"/>
                          <a:pt x="2168" y="1147"/>
                          <a:pt x="2135" y="1114"/>
                        </a:cubicBezTo>
                        <a:lnTo>
                          <a:pt x="1835" y="1047"/>
                        </a:lnTo>
                        <a:cubicBezTo>
                          <a:pt x="1668" y="1014"/>
                          <a:pt x="1468" y="981"/>
                          <a:pt x="1268" y="947"/>
                        </a:cubicBezTo>
                        <a:cubicBezTo>
                          <a:pt x="1156" y="929"/>
                          <a:pt x="952" y="879"/>
                          <a:pt x="758" y="879"/>
                        </a:cubicBezTo>
                        <a:cubicBezTo>
                          <a:pt x="603" y="879"/>
                          <a:pt x="456" y="911"/>
                          <a:pt x="367" y="1014"/>
                        </a:cubicBezTo>
                        <a:cubicBezTo>
                          <a:pt x="200" y="1248"/>
                          <a:pt x="367" y="1614"/>
                          <a:pt x="501" y="1848"/>
                        </a:cubicBezTo>
                        <a:lnTo>
                          <a:pt x="601" y="1981"/>
                        </a:lnTo>
                        <a:cubicBezTo>
                          <a:pt x="667" y="2081"/>
                          <a:pt x="734" y="2215"/>
                          <a:pt x="834" y="2348"/>
                        </a:cubicBezTo>
                        <a:lnTo>
                          <a:pt x="1001" y="2582"/>
                        </a:lnTo>
                        <a:cubicBezTo>
                          <a:pt x="1001" y="2582"/>
                          <a:pt x="1001" y="2615"/>
                          <a:pt x="1034" y="2649"/>
                        </a:cubicBezTo>
                        <a:cubicBezTo>
                          <a:pt x="934" y="2749"/>
                          <a:pt x="834" y="2882"/>
                          <a:pt x="767" y="3015"/>
                        </a:cubicBezTo>
                        <a:cubicBezTo>
                          <a:pt x="634" y="3216"/>
                          <a:pt x="534" y="3382"/>
                          <a:pt x="434" y="3583"/>
                        </a:cubicBezTo>
                        <a:cubicBezTo>
                          <a:pt x="267" y="3849"/>
                          <a:pt x="0" y="4250"/>
                          <a:pt x="134" y="4583"/>
                        </a:cubicBezTo>
                        <a:lnTo>
                          <a:pt x="134" y="4617"/>
                        </a:lnTo>
                        <a:lnTo>
                          <a:pt x="234" y="4617"/>
                        </a:lnTo>
                        <a:cubicBezTo>
                          <a:pt x="434" y="4617"/>
                          <a:pt x="634" y="4550"/>
                          <a:pt x="834" y="4483"/>
                        </a:cubicBezTo>
                        <a:lnTo>
                          <a:pt x="1468" y="4316"/>
                        </a:lnTo>
                        <a:cubicBezTo>
                          <a:pt x="1668" y="4250"/>
                          <a:pt x="1868" y="4216"/>
                          <a:pt x="2068" y="4150"/>
                        </a:cubicBezTo>
                        <a:cubicBezTo>
                          <a:pt x="2068" y="4183"/>
                          <a:pt x="2102" y="4183"/>
                          <a:pt x="2102" y="4216"/>
                        </a:cubicBezTo>
                        <a:cubicBezTo>
                          <a:pt x="2135" y="4250"/>
                          <a:pt x="2135" y="4250"/>
                          <a:pt x="2168" y="4283"/>
                        </a:cubicBezTo>
                        <a:lnTo>
                          <a:pt x="2168" y="4316"/>
                        </a:lnTo>
                        <a:lnTo>
                          <a:pt x="2335" y="4583"/>
                        </a:lnTo>
                        <a:lnTo>
                          <a:pt x="2702" y="5117"/>
                        </a:lnTo>
                        <a:cubicBezTo>
                          <a:pt x="2863" y="5342"/>
                          <a:pt x="3085" y="5753"/>
                          <a:pt x="3430" y="5753"/>
                        </a:cubicBezTo>
                        <a:cubicBezTo>
                          <a:pt x="3443" y="5753"/>
                          <a:pt x="3456" y="5752"/>
                          <a:pt x="3469" y="5751"/>
                        </a:cubicBezTo>
                        <a:lnTo>
                          <a:pt x="3503" y="5751"/>
                        </a:lnTo>
                        <a:cubicBezTo>
                          <a:pt x="3536" y="5751"/>
                          <a:pt x="3569" y="5717"/>
                          <a:pt x="3569" y="5684"/>
                        </a:cubicBezTo>
                        <a:cubicBezTo>
                          <a:pt x="3669" y="5651"/>
                          <a:pt x="3703" y="5584"/>
                          <a:pt x="3736" y="5484"/>
                        </a:cubicBezTo>
                        <a:cubicBezTo>
                          <a:pt x="3836" y="5317"/>
                          <a:pt x="3870" y="5117"/>
                          <a:pt x="3903" y="4950"/>
                        </a:cubicBezTo>
                        <a:cubicBezTo>
                          <a:pt x="4003" y="4583"/>
                          <a:pt x="4036" y="4216"/>
                          <a:pt x="4036" y="3849"/>
                        </a:cubicBezTo>
                        <a:lnTo>
                          <a:pt x="4503" y="3849"/>
                        </a:lnTo>
                        <a:cubicBezTo>
                          <a:pt x="4704" y="3816"/>
                          <a:pt x="4870" y="3783"/>
                          <a:pt x="5037" y="3716"/>
                        </a:cubicBezTo>
                        <a:cubicBezTo>
                          <a:pt x="5337" y="3649"/>
                          <a:pt x="5738" y="3516"/>
                          <a:pt x="5838" y="3182"/>
                        </a:cubicBezTo>
                        <a:cubicBezTo>
                          <a:pt x="5838" y="3049"/>
                          <a:pt x="5838" y="2949"/>
                          <a:pt x="5771" y="2849"/>
                        </a:cubicBezTo>
                        <a:cubicBezTo>
                          <a:pt x="5638" y="2715"/>
                          <a:pt x="5471" y="2582"/>
                          <a:pt x="5337" y="2482"/>
                        </a:cubicBezTo>
                        <a:cubicBezTo>
                          <a:pt x="5171" y="2382"/>
                          <a:pt x="5004" y="2315"/>
                          <a:pt x="4837" y="2215"/>
                        </a:cubicBezTo>
                        <a:lnTo>
                          <a:pt x="4537" y="2048"/>
                        </a:lnTo>
                        <a:cubicBezTo>
                          <a:pt x="4437" y="2015"/>
                          <a:pt x="4337" y="1948"/>
                          <a:pt x="4270" y="1915"/>
                        </a:cubicBezTo>
                        <a:cubicBezTo>
                          <a:pt x="4270" y="1881"/>
                          <a:pt x="4270" y="1848"/>
                          <a:pt x="4270" y="1781"/>
                        </a:cubicBezTo>
                        <a:cubicBezTo>
                          <a:pt x="4270" y="1448"/>
                          <a:pt x="4237" y="1114"/>
                          <a:pt x="4203" y="781"/>
                        </a:cubicBezTo>
                        <a:cubicBezTo>
                          <a:pt x="4170" y="547"/>
                          <a:pt x="4170" y="180"/>
                          <a:pt x="3936" y="13"/>
                        </a:cubicBezTo>
                        <a:lnTo>
                          <a:pt x="3870" y="13"/>
                        </a:lnTo>
                        <a:cubicBezTo>
                          <a:pt x="3836" y="5"/>
                          <a:pt x="3803" y="1"/>
                          <a:pt x="37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9"/>
                  <p:cNvSpPr/>
                  <p:nvPr/>
                </p:nvSpPr>
                <p:spPr>
                  <a:xfrm>
                    <a:off x="2996534" y="1437823"/>
                    <a:ext cx="92154" cy="94450"/>
                  </a:xfrm>
                  <a:custGeom>
                    <a:avLst/>
                    <a:gdLst/>
                    <a:ahLst/>
                    <a:cxnLst/>
                    <a:rect l="l" t="t" r="r" b="b"/>
                    <a:pathLst>
                      <a:path w="5739" h="5882" extrusionOk="0">
                        <a:moveTo>
                          <a:pt x="3394" y="0"/>
                        </a:moveTo>
                        <a:cubicBezTo>
                          <a:pt x="3289" y="0"/>
                          <a:pt x="3189" y="37"/>
                          <a:pt x="3103" y="101"/>
                        </a:cubicBezTo>
                        <a:cubicBezTo>
                          <a:pt x="2936" y="202"/>
                          <a:pt x="2803" y="335"/>
                          <a:pt x="2703" y="502"/>
                        </a:cubicBezTo>
                        <a:cubicBezTo>
                          <a:pt x="2569" y="635"/>
                          <a:pt x="2436" y="802"/>
                          <a:pt x="2336" y="935"/>
                        </a:cubicBezTo>
                        <a:lnTo>
                          <a:pt x="2136" y="1202"/>
                        </a:lnTo>
                        <a:cubicBezTo>
                          <a:pt x="2069" y="1302"/>
                          <a:pt x="2002" y="1369"/>
                          <a:pt x="1969" y="1469"/>
                        </a:cubicBezTo>
                        <a:cubicBezTo>
                          <a:pt x="1902" y="1436"/>
                          <a:pt x="1869" y="1436"/>
                          <a:pt x="1836" y="1436"/>
                        </a:cubicBezTo>
                        <a:cubicBezTo>
                          <a:pt x="1502" y="1369"/>
                          <a:pt x="1168" y="1336"/>
                          <a:pt x="835" y="1336"/>
                        </a:cubicBezTo>
                        <a:cubicBezTo>
                          <a:pt x="759" y="1336"/>
                          <a:pt x="677" y="1333"/>
                          <a:pt x="594" y="1333"/>
                        </a:cubicBezTo>
                        <a:cubicBezTo>
                          <a:pt x="388" y="1333"/>
                          <a:pt x="177" y="1350"/>
                          <a:pt x="34" y="1469"/>
                        </a:cubicBezTo>
                        <a:lnTo>
                          <a:pt x="34" y="1502"/>
                        </a:lnTo>
                        <a:cubicBezTo>
                          <a:pt x="1" y="1636"/>
                          <a:pt x="1" y="1769"/>
                          <a:pt x="68" y="1903"/>
                        </a:cubicBezTo>
                        <a:cubicBezTo>
                          <a:pt x="134" y="2070"/>
                          <a:pt x="234" y="2236"/>
                          <a:pt x="334" y="2403"/>
                        </a:cubicBezTo>
                        <a:cubicBezTo>
                          <a:pt x="468" y="2570"/>
                          <a:pt x="568" y="2770"/>
                          <a:pt x="701" y="2937"/>
                        </a:cubicBezTo>
                        <a:cubicBezTo>
                          <a:pt x="768" y="3037"/>
                          <a:pt x="835" y="3170"/>
                          <a:pt x="935" y="3270"/>
                        </a:cubicBezTo>
                        <a:cubicBezTo>
                          <a:pt x="902" y="3304"/>
                          <a:pt x="902" y="3337"/>
                          <a:pt x="868" y="3404"/>
                        </a:cubicBezTo>
                        <a:lnTo>
                          <a:pt x="768" y="3671"/>
                        </a:lnTo>
                        <a:cubicBezTo>
                          <a:pt x="701" y="3837"/>
                          <a:pt x="635" y="4038"/>
                          <a:pt x="568" y="4204"/>
                        </a:cubicBezTo>
                        <a:cubicBezTo>
                          <a:pt x="501" y="4405"/>
                          <a:pt x="301" y="4872"/>
                          <a:pt x="501" y="5105"/>
                        </a:cubicBezTo>
                        <a:cubicBezTo>
                          <a:pt x="583" y="5201"/>
                          <a:pt x="699" y="5235"/>
                          <a:pt x="823" y="5235"/>
                        </a:cubicBezTo>
                        <a:cubicBezTo>
                          <a:pt x="1001" y="5235"/>
                          <a:pt x="1197" y="5164"/>
                          <a:pt x="1335" y="5105"/>
                        </a:cubicBezTo>
                        <a:lnTo>
                          <a:pt x="1469" y="5038"/>
                        </a:lnTo>
                        <a:cubicBezTo>
                          <a:pt x="1602" y="4972"/>
                          <a:pt x="1735" y="4938"/>
                          <a:pt x="1902" y="4872"/>
                        </a:cubicBezTo>
                        <a:lnTo>
                          <a:pt x="2136" y="4738"/>
                        </a:lnTo>
                        <a:lnTo>
                          <a:pt x="2202" y="4705"/>
                        </a:lnTo>
                        <a:cubicBezTo>
                          <a:pt x="2336" y="4805"/>
                          <a:pt x="2436" y="4938"/>
                          <a:pt x="2569" y="5038"/>
                        </a:cubicBezTo>
                        <a:cubicBezTo>
                          <a:pt x="2703" y="5172"/>
                          <a:pt x="2870" y="5305"/>
                          <a:pt x="3036" y="5439"/>
                        </a:cubicBezTo>
                        <a:cubicBezTo>
                          <a:pt x="3247" y="5619"/>
                          <a:pt x="3567" y="5882"/>
                          <a:pt x="3873" y="5882"/>
                        </a:cubicBezTo>
                        <a:cubicBezTo>
                          <a:pt x="3905" y="5882"/>
                          <a:pt x="3938" y="5879"/>
                          <a:pt x="3970" y="5872"/>
                        </a:cubicBezTo>
                        <a:lnTo>
                          <a:pt x="4070" y="5872"/>
                        </a:lnTo>
                        <a:lnTo>
                          <a:pt x="4070" y="5806"/>
                        </a:lnTo>
                        <a:cubicBezTo>
                          <a:pt x="4070" y="5806"/>
                          <a:pt x="4070" y="5772"/>
                          <a:pt x="4070" y="5772"/>
                        </a:cubicBezTo>
                        <a:cubicBezTo>
                          <a:pt x="4070" y="5572"/>
                          <a:pt x="4070" y="5372"/>
                          <a:pt x="4037" y="5205"/>
                        </a:cubicBezTo>
                        <a:cubicBezTo>
                          <a:pt x="4004" y="4972"/>
                          <a:pt x="3970" y="4771"/>
                          <a:pt x="3937" y="4538"/>
                        </a:cubicBezTo>
                        <a:cubicBezTo>
                          <a:pt x="3937" y="4304"/>
                          <a:pt x="3904" y="4138"/>
                          <a:pt x="3870" y="3904"/>
                        </a:cubicBezTo>
                        <a:lnTo>
                          <a:pt x="3937" y="3871"/>
                        </a:lnTo>
                        <a:cubicBezTo>
                          <a:pt x="3970" y="3871"/>
                          <a:pt x="4004" y="3871"/>
                          <a:pt x="4004" y="3837"/>
                        </a:cubicBezTo>
                        <a:lnTo>
                          <a:pt x="4070" y="3837"/>
                        </a:lnTo>
                        <a:lnTo>
                          <a:pt x="4337" y="3704"/>
                        </a:lnTo>
                        <a:lnTo>
                          <a:pt x="4904" y="3404"/>
                        </a:lnTo>
                        <a:cubicBezTo>
                          <a:pt x="5171" y="3304"/>
                          <a:pt x="5638" y="3137"/>
                          <a:pt x="5672" y="2770"/>
                        </a:cubicBezTo>
                        <a:cubicBezTo>
                          <a:pt x="5672" y="2770"/>
                          <a:pt x="5672" y="2737"/>
                          <a:pt x="5672" y="2737"/>
                        </a:cubicBezTo>
                        <a:cubicBezTo>
                          <a:pt x="5705" y="2703"/>
                          <a:pt x="5705" y="2637"/>
                          <a:pt x="5738" y="2603"/>
                        </a:cubicBezTo>
                        <a:cubicBezTo>
                          <a:pt x="5705" y="2537"/>
                          <a:pt x="5638" y="2470"/>
                          <a:pt x="5572" y="2403"/>
                        </a:cubicBezTo>
                        <a:cubicBezTo>
                          <a:pt x="5405" y="2303"/>
                          <a:pt x="5205" y="2236"/>
                          <a:pt x="5038" y="2170"/>
                        </a:cubicBezTo>
                        <a:cubicBezTo>
                          <a:pt x="4704" y="2036"/>
                          <a:pt x="4337" y="1936"/>
                          <a:pt x="3970" y="1869"/>
                        </a:cubicBezTo>
                        <a:cubicBezTo>
                          <a:pt x="4004" y="1736"/>
                          <a:pt x="4004" y="1569"/>
                          <a:pt x="4004" y="1402"/>
                        </a:cubicBezTo>
                        <a:cubicBezTo>
                          <a:pt x="4037" y="1236"/>
                          <a:pt x="4004" y="1035"/>
                          <a:pt x="4004" y="869"/>
                        </a:cubicBezTo>
                        <a:cubicBezTo>
                          <a:pt x="3937" y="568"/>
                          <a:pt x="3870" y="135"/>
                          <a:pt x="3570" y="35"/>
                        </a:cubicBezTo>
                        <a:cubicBezTo>
                          <a:pt x="3511" y="11"/>
                          <a:pt x="3452" y="0"/>
                          <a:pt x="33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1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012"/>
        <p:cNvGrpSpPr/>
        <p:nvPr/>
      </p:nvGrpSpPr>
      <p:grpSpPr>
        <a:xfrm>
          <a:off x="0" y="0"/>
          <a:ext cx="0" cy="0"/>
          <a:chOff x="0" y="0"/>
          <a:chExt cx="0" cy="0"/>
        </a:xfrm>
      </p:grpSpPr>
      <p:grpSp>
        <p:nvGrpSpPr>
          <p:cNvPr id="1013" name="Google Shape;1013;p13"/>
          <p:cNvGrpSpPr/>
          <p:nvPr/>
        </p:nvGrpSpPr>
        <p:grpSpPr>
          <a:xfrm>
            <a:off x="5038" y="-12"/>
            <a:ext cx="8985575" cy="1443875"/>
            <a:chOff x="5038" y="-12"/>
            <a:chExt cx="8985575" cy="1443875"/>
          </a:xfrm>
        </p:grpSpPr>
        <p:sp>
          <p:nvSpPr>
            <p:cNvPr id="1014" name="Google Shape;1014;p13"/>
            <p:cNvSpPr/>
            <p:nvPr/>
          </p:nvSpPr>
          <p:spPr>
            <a:xfrm>
              <a:off x="2745700" y="143738"/>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3"/>
            <p:cNvSpPr/>
            <p:nvPr/>
          </p:nvSpPr>
          <p:spPr>
            <a:xfrm>
              <a:off x="5038" y="501250"/>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3"/>
            <p:cNvSpPr/>
            <p:nvPr/>
          </p:nvSpPr>
          <p:spPr>
            <a:xfrm rot="10800000">
              <a:off x="6363" y="1365363"/>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3"/>
            <p:cNvSpPr/>
            <p:nvPr/>
          </p:nvSpPr>
          <p:spPr>
            <a:xfrm rot="10800000">
              <a:off x="3699800" y="110850"/>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3"/>
            <p:cNvSpPr/>
            <p:nvPr/>
          </p:nvSpPr>
          <p:spPr>
            <a:xfrm flipH="1">
              <a:off x="6813075" y="-12"/>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3"/>
            <p:cNvSpPr/>
            <p:nvPr/>
          </p:nvSpPr>
          <p:spPr>
            <a:xfrm rot="10800000" flipH="1">
              <a:off x="494125" y="710163"/>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3"/>
            <p:cNvSpPr/>
            <p:nvPr/>
          </p:nvSpPr>
          <p:spPr>
            <a:xfrm>
              <a:off x="8651450" y="690763"/>
              <a:ext cx="235950" cy="80575"/>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3"/>
            <p:cNvSpPr/>
            <p:nvPr/>
          </p:nvSpPr>
          <p:spPr>
            <a:xfrm rot="10800000">
              <a:off x="7888688" y="902925"/>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3"/>
            <p:cNvSpPr/>
            <p:nvPr/>
          </p:nvSpPr>
          <p:spPr>
            <a:xfrm flipH="1">
              <a:off x="8092413" y="461050"/>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3"/>
            <p:cNvSpPr/>
            <p:nvPr/>
          </p:nvSpPr>
          <p:spPr>
            <a:xfrm>
              <a:off x="1764313" y="98038"/>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3"/>
            <p:cNvSpPr/>
            <p:nvPr/>
          </p:nvSpPr>
          <p:spPr>
            <a:xfrm>
              <a:off x="5738125" y="240675"/>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3"/>
            <p:cNvSpPr/>
            <p:nvPr/>
          </p:nvSpPr>
          <p:spPr>
            <a:xfrm rot="6933787">
              <a:off x="8413412" y="200722"/>
              <a:ext cx="136348" cy="73724"/>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3"/>
            <p:cNvSpPr/>
            <p:nvPr/>
          </p:nvSpPr>
          <p:spPr>
            <a:xfrm rot="-9055221" flipH="1">
              <a:off x="8797211" y="169268"/>
              <a:ext cx="111819" cy="136643"/>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3"/>
            <p:cNvSpPr/>
            <p:nvPr/>
          </p:nvSpPr>
          <p:spPr>
            <a:xfrm rot="-8100000">
              <a:off x="7499445" y="281808"/>
              <a:ext cx="167576" cy="57226"/>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3"/>
            <p:cNvSpPr/>
            <p:nvPr/>
          </p:nvSpPr>
          <p:spPr>
            <a:xfrm rot="-5400000">
              <a:off x="8892513" y="1170126"/>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3"/>
            <p:cNvSpPr/>
            <p:nvPr/>
          </p:nvSpPr>
          <p:spPr>
            <a:xfrm rot="6793631">
              <a:off x="4941617" y="56088"/>
              <a:ext cx="136358" cy="73729"/>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3"/>
            <p:cNvSpPr/>
            <p:nvPr/>
          </p:nvSpPr>
          <p:spPr>
            <a:xfrm rot="5892960">
              <a:off x="1073826" y="140332"/>
              <a:ext cx="235941" cy="80572"/>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3"/>
            <p:cNvSpPr/>
            <p:nvPr/>
          </p:nvSpPr>
          <p:spPr>
            <a:xfrm rot="-6608738">
              <a:off x="1226878" y="854040"/>
              <a:ext cx="163646" cy="68124"/>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3"/>
            <p:cNvSpPr/>
            <p:nvPr/>
          </p:nvSpPr>
          <p:spPr>
            <a:xfrm rot="4141328">
              <a:off x="189253" y="1"/>
              <a:ext cx="91123" cy="185896"/>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3" name="Google Shape;1033;p13"/>
          <p:cNvSpPr txBox="1">
            <a:spLocks noGrp="1"/>
          </p:cNvSpPr>
          <p:nvPr>
            <p:ph type="title"/>
          </p:nvPr>
        </p:nvSpPr>
        <p:spPr>
          <a:xfrm>
            <a:off x="713225" y="539500"/>
            <a:ext cx="7717500" cy="3945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34" name="Google Shape;1034;p13"/>
          <p:cNvSpPr txBox="1">
            <a:spLocks noGrp="1"/>
          </p:cNvSpPr>
          <p:nvPr>
            <p:ph type="title" idx="2" hasCustomPrompt="1"/>
          </p:nvPr>
        </p:nvSpPr>
        <p:spPr>
          <a:xfrm>
            <a:off x="2196238" y="1058350"/>
            <a:ext cx="1128300" cy="893100"/>
          </a:xfrm>
          <a:prstGeom prst="rect">
            <a:avLst/>
          </a:prstGeom>
        </p:spPr>
        <p:txBody>
          <a:bodyPr spcFirstLastPara="1" wrap="square" lIns="91425" tIns="91425" rIns="91425" bIns="91425" anchor="ctr" anchorCtr="0">
            <a:noAutofit/>
          </a:bodyPr>
          <a:lstStyle>
            <a:lvl1pPr lvl="0" rtl="0">
              <a:spcBef>
                <a:spcPts val="0"/>
              </a:spcBef>
              <a:spcAft>
                <a:spcPts val="0"/>
              </a:spcAft>
              <a:buSzPts val="5000"/>
              <a:buNone/>
              <a:defRPr sz="72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1035" name="Google Shape;1035;p13"/>
          <p:cNvSpPr txBox="1">
            <a:spLocks noGrp="1"/>
          </p:cNvSpPr>
          <p:nvPr>
            <p:ph type="subTitle" idx="1"/>
          </p:nvPr>
        </p:nvSpPr>
        <p:spPr>
          <a:xfrm>
            <a:off x="713238" y="1653250"/>
            <a:ext cx="2469000" cy="347400"/>
          </a:xfrm>
          <a:prstGeom prst="rect">
            <a:avLst/>
          </a:prstGeom>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2400">
                <a:latin typeface="Caveat Brush"/>
                <a:ea typeface="Caveat Brush"/>
                <a:cs typeface="Caveat Brush"/>
                <a:sym typeface="Caveat Brush"/>
              </a:defRPr>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1036" name="Google Shape;1036;p13"/>
          <p:cNvSpPr txBox="1">
            <a:spLocks noGrp="1"/>
          </p:cNvSpPr>
          <p:nvPr>
            <p:ph type="subTitle" idx="3"/>
          </p:nvPr>
        </p:nvSpPr>
        <p:spPr>
          <a:xfrm>
            <a:off x="721287" y="2053725"/>
            <a:ext cx="2469000" cy="510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37" name="Google Shape;1037;p13"/>
          <p:cNvSpPr txBox="1">
            <a:spLocks noGrp="1"/>
          </p:cNvSpPr>
          <p:nvPr>
            <p:ph type="title" idx="4" hasCustomPrompt="1"/>
          </p:nvPr>
        </p:nvSpPr>
        <p:spPr>
          <a:xfrm>
            <a:off x="2153375" y="2823225"/>
            <a:ext cx="1128300" cy="893100"/>
          </a:xfrm>
          <a:prstGeom prst="rect">
            <a:avLst/>
          </a:prstGeom>
        </p:spPr>
        <p:txBody>
          <a:bodyPr spcFirstLastPara="1" wrap="square" lIns="91425" tIns="91425" rIns="91425" bIns="91425" anchor="ctr" anchorCtr="0">
            <a:noAutofit/>
          </a:bodyPr>
          <a:lstStyle>
            <a:lvl1pPr lvl="0" rtl="0">
              <a:spcBef>
                <a:spcPts val="0"/>
              </a:spcBef>
              <a:spcAft>
                <a:spcPts val="0"/>
              </a:spcAft>
              <a:buSzPts val="5000"/>
              <a:buNone/>
              <a:defRPr sz="72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1038" name="Google Shape;1038;p13"/>
          <p:cNvSpPr txBox="1">
            <a:spLocks noGrp="1"/>
          </p:cNvSpPr>
          <p:nvPr>
            <p:ph type="subTitle" idx="5"/>
          </p:nvPr>
        </p:nvSpPr>
        <p:spPr>
          <a:xfrm>
            <a:off x="723358" y="3418125"/>
            <a:ext cx="2469000" cy="347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400">
                <a:latin typeface="Caveat Brush"/>
                <a:ea typeface="Caveat Brush"/>
                <a:cs typeface="Caveat Brush"/>
                <a:sym typeface="Caveat Brush"/>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39" name="Google Shape;1039;p13"/>
          <p:cNvSpPr txBox="1">
            <a:spLocks noGrp="1"/>
          </p:cNvSpPr>
          <p:nvPr>
            <p:ph type="subTitle" idx="6"/>
          </p:nvPr>
        </p:nvSpPr>
        <p:spPr>
          <a:xfrm>
            <a:off x="721287" y="3818600"/>
            <a:ext cx="2469000" cy="510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40" name="Google Shape;1040;p13"/>
          <p:cNvSpPr txBox="1">
            <a:spLocks noGrp="1"/>
          </p:cNvSpPr>
          <p:nvPr>
            <p:ph type="title" idx="7" hasCustomPrompt="1"/>
          </p:nvPr>
        </p:nvSpPr>
        <p:spPr>
          <a:xfrm>
            <a:off x="5939688" y="1058350"/>
            <a:ext cx="1128300" cy="893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5000"/>
              <a:buNone/>
              <a:defRPr sz="7200"/>
            </a:lvl1pPr>
            <a:lvl2pPr lvl="1" algn="l" rtl="0">
              <a:spcBef>
                <a:spcPts val="0"/>
              </a:spcBef>
              <a:spcAft>
                <a:spcPts val="0"/>
              </a:spcAft>
              <a:buSzPts val="5000"/>
              <a:buNone/>
              <a:defRPr sz="5000"/>
            </a:lvl2pPr>
            <a:lvl3pPr lvl="2" algn="l" rtl="0">
              <a:spcBef>
                <a:spcPts val="0"/>
              </a:spcBef>
              <a:spcAft>
                <a:spcPts val="0"/>
              </a:spcAft>
              <a:buSzPts val="5000"/>
              <a:buNone/>
              <a:defRPr sz="5000"/>
            </a:lvl3pPr>
            <a:lvl4pPr lvl="3" algn="l" rtl="0">
              <a:spcBef>
                <a:spcPts val="0"/>
              </a:spcBef>
              <a:spcAft>
                <a:spcPts val="0"/>
              </a:spcAft>
              <a:buSzPts val="5000"/>
              <a:buNone/>
              <a:defRPr sz="5000"/>
            </a:lvl4pPr>
            <a:lvl5pPr lvl="4" algn="l" rtl="0">
              <a:spcBef>
                <a:spcPts val="0"/>
              </a:spcBef>
              <a:spcAft>
                <a:spcPts val="0"/>
              </a:spcAft>
              <a:buSzPts val="5000"/>
              <a:buNone/>
              <a:defRPr sz="5000"/>
            </a:lvl5pPr>
            <a:lvl6pPr lvl="5" algn="l" rtl="0">
              <a:spcBef>
                <a:spcPts val="0"/>
              </a:spcBef>
              <a:spcAft>
                <a:spcPts val="0"/>
              </a:spcAft>
              <a:buSzPts val="5000"/>
              <a:buNone/>
              <a:defRPr sz="5000"/>
            </a:lvl6pPr>
            <a:lvl7pPr lvl="6" algn="l" rtl="0">
              <a:spcBef>
                <a:spcPts val="0"/>
              </a:spcBef>
              <a:spcAft>
                <a:spcPts val="0"/>
              </a:spcAft>
              <a:buSzPts val="5000"/>
              <a:buNone/>
              <a:defRPr sz="5000"/>
            </a:lvl7pPr>
            <a:lvl8pPr lvl="7" algn="l" rtl="0">
              <a:spcBef>
                <a:spcPts val="0"/>
              </a:spcBef>
              <a:spcAft>
                <a:spcPts val="0"/>
              </a:spcAft>
              <a:buSzPts val="5000"/>
              <a:buNone/>
              <a:defRPr sz="5000"/>
            </a:lvl8pPr>
            <a:lvl9pPr lvl="8" algn="l" rtl="0">
              <a:spcBef>
                <a:spcPts val="0"/>
              </a:spcBef>
              <a:spcAft>
                <a:spcPts val="0"/>
              </a:spcAft>
              <a:buSzPts val="5000"/>
              <a:buNone/>
              <a:defRPr sz="5000"/>
            </a:lvl9pPr>
          </a:lstStyle>
          <a:p>
            <a:r>
              <a:t>xx%</a:t>
            </a:r>
          </a:p>
        </p:txBody>
      </p:sp>
      <p:sp>
        <p:nvSpPr>
          <p:cNvPr id="1041" name="Google Shape;1041;p13"/>
          <p:cNvSpPr txBox="1">
            <a:spLocks noGrp="1"/>
          </p:cNvSpPr>
          <p:nvPr>
            <p:ph type="subTitle" idx="8"/>
          </p:nvPr>
        </p:nvSpPr>
        <p:spPr>
          <a:xfrm>
            <a:off x="5959366" y="1653250"/>
            <a:ext cx="2469000" cy="347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400">
                <a:latin typeface="Caveat Brush"/>
                <a:ea typeface="Caveat Brush"/>
                <a:cs typeface="Caveat Brush"/>
                <a:sym typeface="Caveat Brush"/>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042" name="Google Shape;1042;p13"/>
          <p:cNvSpPr txBox="1">
            <a:spLocks noGrp="1"/>
          </p:cNvSpPr>
          <p:nvPr>
            <p:ph type="subTitle" idx="9"/>
          </p:nvPr>
        </p:nvSpPr>
        <p:spPr>
          <a:xfrm>
            <a:off x="5953723" y="2053725"/>
            <a:ext cx="2469000" cy="510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043" name="Google Shape;1043;p13"/>
          <p:cNvSpPr txBox="1">
            <a:spLocks noGrp="1"/>
          </p:cNvSpPr>
          <p:nvPr>
            <p:ph type="title" idx="13" hasCustomPrompt="1"/>
          </p:nvPr>
        </p:nvSpPr>
        <p:spPr>
          <a:xfrm>
            <a:off x="5939688" y="2823225"/>
            <a:ext cx="1128300" cy="893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5000"/>
              <a:buNone/>
              <a:defRPr sz="7200"/>
            </a:lvl1pPr>
            <a:lvl2pPr lvl="1" algn="l" rtl="0">
              <a:spcBef>
                <a:spcPts val="0"/>
              </a:spcBef>
              <a:spcAft>
                <a:spcPts val="0"/>
              </a:spcAft>
              <a:buSzPts val="5000"/>
              <a:buNone/>
              <a:defRPr sz="5000"/>
            </a:lvl2pPr>
            <a:lvl3pPr lvl="2" algn="l" rtl="0">
              <a:spcBef>
                <a:spcPts val="0"/>
              </a:spcBef>
              <a:spcAft>
                <a:spcPts val="0"/>
              </a:spcAft>
              <a:buSzPts val="5000"/>
              <a:buNone/>
              <a:defRPr sz="5000"/>
            </a:lvl3pPr>
            <a:lvl4pPr lvl="3" algn="l" rtl="0">
              <a:spcBef>
                <a:spcPts val="0"/>
              </a:spcBef>
              <a:spcAft>
                <a:spcPts val="0"/>
              </a:spcAft>
              <a:buSzPts val="5000"/>
              <a:buNone/>
              <a:defRPr sz="5000"/>
            </a:lvl4pPr>
            <a:lvl5pPr lvl="4" algn="l" rtl="0">
              <a:spcBef>
                <a:spcPts val="0"/>
              </a:spcBef>
              <a:spcAft>
                <a:spcPts val="0"/>
              </a:spcAft>
              <a:buSzPts val="5000"/>
              <a:buNone/>
              <a:defRPr sz="5000"/>
            </a:lvl5pPr>
            <a:lvl6pPr lvl="5" algn="l" rtl="0">
              <a:spcBef>
                <a:spcPts val="0"/>
              </a:spcBef>
              <a:spcAft>
                <a:spcPts val="0"/>
              </a:spcAft>
              <a:buSzPts val="5000"/>
              <a:buNone/>
              <a:defRPr sz="5000"/>
            </a:lvl6pPr>
            <a:lvl7pPr lvl="6" algn="l" rtl="0">
              <a:spcBef>
                <a:spcPts val="0"/>
              </a:spcBef>
              <a:spcAft>
                <a:spcPts val="0"/>
              </a:spcAft>
              <a:buSzPts val="5000"/>
              <a:buNone/>
              <a:defRPr sz="5000"/>
            </a:lvl7pPr>
            <a:lvl8pPr lvl="7" algn="l" rtl="0">
              <a:spcBef>
                <a:spcPts val="0"/>
              </a:spcBef>
              <a:spcAft>
                <a:spcPts val="0"/>
              </a:spcAft>
              <a:buSzPts val="5000"/>
              <a:buNone/>
              <a:defRPr sz="5000"/>
            </a:lvl8pPr>
            <a:lvl9pPr lvl="8" algn="l" rtl="0">
              <a:spcBef>
                <a:spcPts val="0"/>
              </a:spcBef>
              <a:spcAft>
                <a:spcPts val="0"/>
              </a:spcAft>
              <a:buSzPts val="5000"/>
              <a:buNone/>
              <a:defRPr sz="5000"/>
            </a:lvl9pPr>
          </a:lstStyle>
          <a:p>
            <a:r>
              <a:t>xx%</a:t>
            </a:r>
          </a:p>
        </p:txBody>
      </p:sp>
      <p:sp>
        <p:nvSpPr>
          <p:cNvPr id="1044" name="Google Shape;1044;p13"/>
          <p:cNvSpPr txBox="1">
            <a:spLocks noGrp="1"/>
          </p:cNvSpPr>
          <p:nvPr>
            <p:ph type="subTitle" idx="14"/>
          </p:nvPr>
        </p:nvSpPr>
        <p:spPr>
          <a:xfrm>
            <a:off x="5961747" y="3418125"/>
            <a:ext cx="2469000" cy="347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400">
                <a:latin typeface="Caveat Brush"/>
                <a:ea typeface="Caveat Brush"/>
                <a:cs typeface="Caveat Brush"/>
                <a:sym typeface="Caveat Brush"/>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045" name="Google Shape;1045;p13"/>
          <p:cNvSpPr txBox="1">
            <a:spLocks noGrp="1"/>
          </p:cNvSpPr>
          <p:nvPr>
            <p:ph type="subTitle" idx="15"/>
          </p:nvPr>
        </p:nvSpPr>
        <p:spPr>
          <a:xfrm>
            <a:off x="5953723" y="3818600"/>
            <a:ext cx="2469000" cy="510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grpSp>
        <p:nvGrpSpPr>
          <p:cNvPr id="1046" name="Google Shape;1046;p13"/>
          <p:cNvGrpSpPr/>
          <p:nvPr/>
        </p:nvGrpSpPr>
        <p:grpSpPr>
          <a:xfrm>
            <a:off x="116875" y="4087038"/>
            <a:ext cx="596350" cy="958600"/>
            <a:chOff x="7924800" y="427125"/>
            <a:chExt cx="596350" cy="958600"/>
          </a:xfrm>
        </p:grpSpPr>
        <p:sp>
          <p:nvSpPr>
            <p:cNvPr id="1047" name="Google Shape;1047;p13"/>
            <p:cNvSpPr/>
            <p:nvPr/>
          </p:nvSpPr>
          <p:spPr>
            <a:xfrm>
              <a:off x="8001525" y="762125"/>
              <a:ext cx="191150" cy="221125"/>
            </a:xfrm>
            <a:custGeom>
              <a:avLst/>
              <a:gdLst/>
              <a:ahLst/>
              <a:cxnLst/>
              <a:rect l="l" t="t" r="r" b="b"/>
              <a:pathLst>
                <a:path w="7646" h="8845" extrusionOk="0">
                  <a:moveTo>
                    <a:pt x="7503" y="1"/>
                  </a:moveTo>
                  <a:cubicBezTo>
                    <a:pt x="7493" y="1"/>
                    <a:pt x="7483" y="2"/>
                    <a:pt x="7472" y="6"/>
                  </a:cubicBezTo>
                  <a:cubicBezTo>
                    <a:pt x="3950" y="1297"/>
                    <a:pt x="796" y="4579"/>
                    <a:pt x="77" y="8341"/>
                  </a:cubicBezTo>
                  <a:cubicBezTo>
                    <a:pt x="0" y="8648"/>
                    <a:pt x="250" y="8844"/>
                    <a:pt x="491" y="8844"/>
                  </a:cubicBezTo>
                  <a:cubicBezTo>
                    <a:pt x="656" y="8844"/>
                    <a:pt x="818" y="8753"/>
                    <a:pt x="870" y="8544"/>
                  </a:cubicBezTo>
                  <a:cubicBezTo>
                    <a:pt x="2105" y="4874"/>
                    <a:pt x="4115" y="2090"/>
                    <a:pt x="7545" y="172"/>
                  </a:cubicBezTo>
                  <a:cubicBezTo>
                    <a:pt x="7645" y="139"/>
                    <a:pt x="7595" y="1"/>
                    <a:pt x="75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3"/>
            <p:cNvSpPr/>
            <p:nvPr/>
          </p:nvSpPr>
          <p:spPr>
            <a:xfrm>
              <a:off x="8206675" y="768975"/>
              <a:ext cx="80775" cy="277825"/>
            </a:xfrm>
            <a:custGeom>
              <a:avLst/>
              <a:gdLst/>
              <a:ahLst/>
              <a:cxnLst/>
              <a:rect l="l" t="t" r="r" b="b"/>
              <a:pathLst>
                <a:path w="3231" h="11113" extrusionOk="0">
                  <a:moveTo>
                    <a:pt x="183" y="1"/>
                  </a:moveTo>
                  <a:cubicBezTo>
                    <a:pt x="93" y="1"/>
                    <a:pt x="0" y="87"/>
                    <a:pt x="40" y="193"/>
                  </a:cubicBezTo>
                  <a:cubicBezTo>
                    <a:pt x="741" y="1908"/>
                    <a:pt x="1368" y="3439"/>
                    <a:pt x="1478" y="5319"/>
                  </a:cubicBezTo>
                  <a:cubicBezTo>
                    <a:pt x="1589" y="7200"/>
                    <a:pt x="1091" y="8805"/>
                    <a:pt x="593" y="10593"/>
                  </a:cubicBezTo>
                  <a:cubicBezTo>
                    <a:pt x="510" y="10903"/>
                    <a:pt x="765" y="11113"/>
                    <a:pt x="1021" y="11113"/>
                  </a:cubicBezTo>
                  <a:cubicBezTo>
                    <a:pt x="1161" y="11113"/>
                    <a:pt x="1301" y="11050"/>
                    <a:pt x="1386" y="10907"/>
                  </a:cubicBezTo>
                  <a:cubicBezTo>
                    <a:pt x="3230" y="7864"/>
                    <a:pt x="2677" y="2664"/>
                    <a:pt x="280" y="46"/>
                  </a:cubicBezTo>
                  <a:cubicBezTo>
                    <a:pt x="254" y="14"/>
                    <a:pt x="219" y="1"/>
                    <a:pt x="1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3"/>
            <p:cNvSpPr/>
            <p:nvPr/>
          </p:nvSpPr>
          <p:spPr>
            <a:xfrm>
              <a:off x="8026100" y="527375"/>
              <a:ext cx="190025" cy="179775"/>
            </a:xfrm>
            <a:custGeom>
              <a:avLst/>
              <a:gdLst/>
              <a:ahLst/>
              <a:cxnLst/>
              <a:rect l="l" t="t" r="r" b="b"/>
              <a:pathLst>
                <a:path w="7601" h="7191" extrusionOk="0">
                  <a:moveTo>
                    <a:pt x="618" y="0"/>
                  </a:moveTo>
                  <a:cubicBezTo>
                    <a:pt x="159" y="0"/>
                    <a:pt x="0" y="800"/>
                    <a:pt x="551" y="950"/>
                  </a:cubicBezTo>
                  <a:cubicBezTo>
                    <a:pt x="3723" y="1909"/>
                    <a:pt x="5935" y="4214"/>
                    <a:pt x="7374" y="7128"/>
                  </a:cubicBezTo>
                  <a:cubicBezTo>
                    <a:pt x="7393" y="7172"/>
                    <a:pt x="7426" y="7190"/>
                    <a:pt x="7461" y="7190"/>
                  </a:cubicBezTo>
                  <a:cubicBezTo>
                    <a:pt x="7529" y="7190"/>
                    <a:pt x="7601" y="7121"/>
                    <a:pt x="7577" y="7036"/>
                  </a:cubicBezTo>
                  <a:cubicBezTo>
                    <a:pt x="6728" y="3698"/>
                    <a:pt x="3944" y="1172"/>
                    <a:pt x="772" y="28"/>
                  </a:cubicBezTo>
                  <a:cubicBezTo>
                    <a:pt x="718" y="9"/>
                    <a:pt x="666" y="0"/>
                    <a:pt x="6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3"/>
            <p:cNvSpPr/>
            <p:nvPr/>
          </p:nvSpPr>
          <p:spPr>
            <a:xfrm>
              <a:off x="8232425" y="570250"/>
              <a:ext cx="288725" cy="128900"/>
            </a:xfrm>
            <a:custGeom>
              <a:avLst/>
              <a:gdLst/>
              <a:ahLst/>
              <a:cxnLst/>
              <a:rect l="l" t="t" r="r" b="b"/>
              <a:pathLst>
                <a:path w="11549" h="5156" extrusionOk="0">
                  <a:moveTo>
                    <a:pt x="10046" y="0"/>
                  </a:moveTo>
                  <a:cubicBezTo>
                    <a:pt x="6211" y="0"/>
                    <a:pt x="2287" y="1989"/>
                    <a:pt x="43" y="5044"/>
                  </a:cubicBezTo>
                  <a:cubicBezTo>
                    <a:pt x="1" y="5100"/>
                    <a:pt x="54" y="5156"/>
                    <a:pt x="106" y="5156"/>
                  </a:cubicBezTo>
                  <a:cubicBezTo>
                    <a:pt x="123" y="5156"/>
                    <a:pt x="140" y="5150"/>
                    <a:pt x="153" y="5136"/>
                  </a:cubicBezTo>
                  <a:cubicBezTo>
                    <a:pt x="2971" y="2406"/>
                    <a:pt x="6297" y="1102"/>
                    <a:pt x="10132" y="1102"/>
                  </a:cubicBezTo>
                  <a:cubicBezTo>
                    <a:pt x="10363" y="1102"/>
                    <a:pt x="10596" y="1107"/>
                    <a:pt x="10830" y="1116"/>
                  </a:cubicBezTo>
                  <a:cubicBezTo>
                    <a:pt x="10837" y="1116"/>
                    <a:pt x="10843" y="1117"/>
                    <a:pt x="10849" y="1117"/>
                  </a:cubicBezTo>
                  <a:cubicBezTo>
                    <a:pt x="11549" y="1117"/>
                    <a:pt x="11507" y="83"/>
                    <a:pt x="10830" y="28"/>
                  </a:cubicBezTo>
                  <a:cubicBezTo>
                    <a:pt x="10570" y="9"/>
                    <a:pt x="10308" y="0"/>
                    <a:pt x="100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3"/>
            <p:cNvSpPr/>
            <p:nvPr/>
          </p:nvSpPr>
          <p:spPr>
            <a:xfrm>
              <a:off x="8255000" y="508325"/>
              <a:ext cx="153500" cy="124875"/>
            </a:xfrm>
            <a:custGeom>
              <a:avLst/>
              <a:gdLst/>
              <a:ahLst/>
              <a:cxnLst/>
              <a:rect l="l" t="t" r="r" b="b"/>
              <a:pathLst>
                <a:path w="6140" h="4995" extrusionOk="0">
                  <a:moveTo>
                    <a:pt x="5586" y="0"/>
                  </a:moveTo>
                  <a:cubicBezTo>
                    <a:pt x="5548" y="0"/>
                    <a:pt x="5508" y="5"/>
                    <a:pt x="5465" y="16"/>
                  </a:cubicBezTo>
                  <a:cubicBezTo>
                    <a:pt x="2938" y="717"/>
                    <a:pt x="892" y="2321"/>
                    <a:pt x="25" y="4866"/>
                  </a:cubicBezTo>
                  <a:cubicBezTo>
                    <a:pt x="1" y="4938"/>
                    <a:pt x="71" y="4994"/>
                    <a:pt x="138" y="4994"/>
                  </a:cubicBezTo>
                  <a:cubicBezTo>
                    <a:pt x="173" y="4994"/>
                    <a:pt x="208" y="4978"/>
                    <a:pt x="228" y="4939"/>
                  </a:cubicBezTo>
                  <a:cubicBezTo>
                    <a:pt x="1131" y="2764"/>
                    <a:pt x="3160" y="993"/>
                    <a:pt x="5575" y="846"/>
                  </a:cubicBezTo>
                  <a:cubicBezTo>
                    <a:pt x="6140" y="812"/>
                    <a:pt x="6070" y="0"/>
                    <a:pt x="5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3"/>
            <p:cNvSpPr/>
            <p:nvPr/>
          </p:nvSpPr>
          <p:spPr>
            <a:xfrm>
              <a:off x="8239750" y="721750"/>
              <a:ext cx="261725" cy="125400"/>
            </a:xfrm>
            <a:custGeom>
              <a:avLst/>
              <a:gdLst/>
              <a:ahLst/>
              <a:cxnLst/>
              <a:rect l="l" t="t" r="r" b="b"/>
              <a:pathLst>
                <a:path w="10469" h="5016" extrusionOk="0">
                  <a:moveTo>
                    <a:pt x="2573" y="0"/>
                  </a:moveTo>
                  <a:cubicBezTo>
                    <a:pt x="1748" y="0"/>
                    <a:pt x="920" y="130"/>
                    <a:pt x="119" y="386"/>
                  </a:cubicBezTo>
                  <a:cubicBezTo>
                    <a:pt x="0" y="402"/>
                    <a:pt x="37" y="574"/>
                    <a:pt x="143" y="574"/>
                  </a:cubicBezTo>
                  <a:cubicBezTo>
                    <a:pt x="153" y="574"/>
                    <a:pt x="163" y="573"/>
                    <a:pt x="174" y="570"/>
                  </a:cubicBezTo>
                  <a:cubicBezTo>
                    <a:pt x="655" y="481"/>
                    <a:pt x="1139" y="437"/>
                    <a:pt x="1620" y="437"/>
                  </a:cubicBezTo>
                  <a:cubicBezTo>
                    <a:pt x="2929" y="437"/>
                    <a:pt x="4220" y="761"/>
                    <a:pt x="5392" y="1381"/>
                  </a:cubicBezTo>
                  <a:cubicBezTo>
                    <a:pt x="7089" y="2266"/>
                    <a:pt x="8066" y="3723"/>
                    <a:pt x="9505" y="4885"/>
                  </a:cubicBezTo>
                  <a:cubicBezTo>
                    <a:pt x="9605" y="4976"/>
                    <a:pt x="9719" y="5015"/>
                    <a:pt x="9829" y="5015"/>
                  </a:cubicBezTo>
                  <a:cubicBezTo>
                    <a:pt x="10165" y="5015"/>
                    <a:pt x="10469" y="4651"/>
                    <a:pt x="10261" y="4276"/>
                  </a:cubicBezTo>
                  <a:cubicBezTo>
                    <a:pt x="9357" y="2543"/>
                    <a:pt x="7200" y="1197"/>
                    <a:pt x="5392" y="533"/>
                  </a:cubicBezTo>
                  <a:cubicBezTo>
                    <a:pt x="4490" y="176"/>
                    <a:pt x="3534" y="0"/>
                    <a:pt x="25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3"/>
            <p:cNvSpPr/>
            <p:nvPr/>
          </p:nvSpPr>
          <p:spPr>
            <a:xfrm>
              <a:off x="7924800" y="705975"/>
              <a:ext cx="266150" cy="83325"/>
            </a:xfrm>
            <a:custGeom>
              <a:avLst/>
              <a:gdLst/>
              <a:ahLst/>
              <a:cxnLst/>
              <a:rect l="l" t="t" r="r" b="b"/>
              <a:pathLst>
                <a:path w="10646" h="3333" extrusionOk="0">
                  <a:moveTo>
                    <a:pt x="6491" y="1"/>
                  </a:moveTo>
                  <a:cubicBezTo>
                    <a:pt x="4156" y="1"/>
                    <a:pt x="1788" y="757"/>
                    <a:pt x="288" y="2473"/>
                  </a:cubicBezTo>
                  <a:cubicBezTo>
                    <a:pt x="0" y="2791"/>
                    <a:pt x="259" y="3333"/>
                    <a:pt x="627" y="3333"/>
                  </a:cubicBezTo>
                  <a:cubicBezTo>
                    <a:pt x="707" y="3333"/>
                    <a:pt x="792" y="3307"/>
                    <a:pt x="878" y="3248"/>
                  </a:cubicBezTo>
                  <a:cubicBezTo>
                    <a:pt x="2316" y="2215"/>
                    <a:pt x="3515" y="1275"/>
                    <a:pt x="5267" y="814"/>
                  </a:cubicBezTo>
                  <a:cubicBezTo>
                    <a:pt x="6072" y="617"/>
                    <a:pt x="6896" y="519"/>
                    <a:pt x="7722" y="519"/>
                  </a:cubicBezTo>
                  <a:cubicBezTo>
                    <a:pt x="8675" y="519"/>
                    <a:pt x="9630" y="649"/>
                    <a:pt x="10559" y="906"/>
                  </a:cubicBezTo>
                  <a:cubicBezTo>
                    <a:pt x="10565" y="908"/>
                    <a:pt x="10571" y="909"/>
                    <a:pt x="10576" y="909"/>
                  </a:cubicBezTo>
                  <a:cubicBezTo>
                    <a:pt x="10621" y="909"/>
                    <a:pt x="10645" y="849"/>
                    <a:pt x="10596" y="832"/>
                  </a:cubicBezTo>
                  <a:cubicBezTo>
                    <a:pt x="9386" y="294"/>
                    <a:pt x="7945" y="1"/>
                    <a:pt x="64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3"/>
            <p:cNvSpPr/>
            <p:nvPr/>
          </p:nvSpPr>
          <p:spPr>
            <a:xfrm>
              <a:off x="7985075" y="754425"/>
              <a:ext cx="140100" cy="74800"/>
            </a:xfrm>
            <a:custGeom>
              <a:avLst/>
              <a:gdLst/>
              <a:ahLst/>
              <a:cxnLst/>
              <a:rect l="l" t="t" r="r" b="b"/>
              <a:pathLst>
                <a:path w="5604" h="2992" extrusionOk="0">
                  <a:moveTo>
                    <a:pt x="5493" y="1"/>
                  </a:moveTo>
                  <a:cubicBezTo>
                    <a:pt x="3427" y="222"/>
                    <a:pt x="1639" y="1365"/>
                    <a:pt x="108" y="2730"/>
                  </a:cubicBezTo>
                  <a:cubicBezTo>
                    <a:pt x="0" y="2822"/>
                    <a:pt x="98" y="2991"/>
                    <a:pt x="219" y="2991"/>
                  </a:cubicBezTo>
                  <a:cubicBezTo>
                    <a:pt x="243" y="2991"/>
                    <a:pt x="268" y="2985"/>
                    <a:pt x="293" y="2969"/>
                  </a:cubicBezTo>
                  <a:cubicBezTo>
                    <a:pt x="1971" y="1863"/>
                    <a:pt x="3483" y="572"/>
                    <a:pt x="5511" y="167"/>
                  </a:cubicBezTo>
                  <a:cubicBezTo>
                    <a:pt x="5603" y="148"/>
                    <a:pt x="5585" y="1"/>
                    <a:pt x="54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3"/>
            <p:cNvSpPr/>
            <p:nvPr/>
          </p:nvSpPr>
          <p:spPr>
            <a:xfrm>
              <a:off x="7968200" y="615850"/>
              <a:ext cx="199525" cy="62400"/>
            </a:xfrm>
            <a:custGeom>
              <a:avLst/>
              <a:gdLst/>
              <a:ahLst/>
              <a:cxnLst/>
              <a:rect l="l" t="t" r="r" b="b"/>
              <a:pathLst>
                <a:path w="7981" h="2496" extrusionOk="0">
                  <a:moveTo>
                    <a:pt x="2247" y="1"/>
                  </a:moveTo>
                  <a:cubicBezTo>
                    <a:pt x="1584" y="1"/>
                    <a:pt x="928" y="102"/>
                    <a:pt x="304" y="325"/>
                  </a:cubicBezTo>
                  <a:cubicBezTo>
                    <a:pt x="0" y="432"/>
                    <a:pt x="8" y="954"/>
                    <a:pt x="360" y="954"/>
                  </a:cubicBezTo>
                  <a:cubicBezTo>
                    <a:pt x="371" y="954"/>
                    <a:pt x="383" y="953"/>
                    <a:pt x="396" y="952"/>
                  </a:cubicBezTo>
                  <a:cubicBezTo>
                    <a:pt x="1205" y="885"/>
                    <a:pt x="1966" y="797"/>
                    <a:pt x="2738" y="797"/>
                  </a:cubicBezTo>
                  <a:cubicBezTo>
                    <a:pt x="3232" y="797"/>
                    <a:pt x="3731" y="833"/>
                    <a:pt x="4250" y="934"/>
                  </a:cubicBezTo>
                  <a:cubicBezTo>
                    <a:pt x="5541" y="1192"/>
                    <a:pt x="6739" y="1708"/>
                    <a:pt x="7809" y="2482"/>
                  </a:cubicBezTo>
                  <a:cubicBezTo>
                    <a:pt x="7821" y="2492"/>
                    <a:pt x="7835" y="2496"/>
                    <a:pt x="7848" y="2496"/>
                  </a:cubicBezTo>
                  <a:cubicBezTo>
                    <a:pt x="7915" y="2496"/>
                    <a:pt x="7981" y="2396"/>
                    <a:pt x="7919" y="2335"/>
                  </a:cubicBezTo>
                  <a:cubicBezTo>
                    <a:pt x="6466" y="993"/>
                    <a:pt x="4323" y="1"/>
                    <a:pt x="22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3"/>
            <p:cNvSpPr/>
            <p:nvPr/>
          </p:nvSpPr>
          <p:spPr>
            <a:xfrm>
              <a:off x="8186925" y="459525"/>
              <a:ext cx="72400" cy="189775"/>
            </a:xfrm>
            <a:custGeom>
              <a:avLst/>
              <a:gdLst/>
              <a:ahLst/>
              <a:cxnLst/>
              <a:rect l="l" t="t" r="r" b="b"/>
              <a:pathLst>
                <a:path w="2896" h="7591" extrusionOk="0">
                  <a:moveTo>
                    <a:pt x="2404" y="0"/>
                  </a:moveTo>
                  <a:cubicBezTo>
                    <a:pt x="2322" y="0"/>
                    <a:pt x="2241" y="31"/>
                    <a:pt x="2176" y="105"/>
                  </a:cubicBezTo>
                  <a:cubicBezTo>
                    <a:pt x="498" y="2023"/>
                    <a:pt x="0" y="5232"/>
                    <a:pt x="1070" y="7555"/>
                  </a:cubicBezTo>
                  <a:cubicBezTo>
                    <a:pt x="1082" y="7580"/>
                    <a:pt x="1103" y="7590"/>
                    <a:pt x="1124" y="7590"/>
                  </a:cubicBezTo>
                  <a:cubicBezTo>
                    <a:pt x="1168" y="7590"/>
                    <a:pt x="1217" y="7549"/>
                    <a:pt x="1217" y="7500"/>
                  </a:cubicBezTo>
                  <a:cubicBezTo>
                    <a:pt x="664" y="4826"/>
                    <a:pt x="1144" y="2706"/>
                    <a:pt x="2729" y="511"/>
                  </a:cubicBezTo>
                  <a:cubicBezTo>
                    <a:pt x="2895" y="276"/>
                    <a:pt x="2647" y="0"/>
                    <a:pt x="24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3"/>
            <p:cNvSpPr/>
            <p:nvPr/>
          </p:nvSpPr>
          <p:spPr>
            <a:xfrm>
              <a:off x="8261500" y="662900"/>
              <a:ext cx="251350" cy="41600"/>
            </a:xfrm>
            <a:custGeom>
              <a:avLst/>
              <a:gdLst/>
              <a:ahLst/>
              <a:cxnLst/>
              <a:rect l="l" t="t" r="r" b="b"/>
              <a:pathLst>
                <a:path w="10054" h="1664" extrusionOk="0">
                  <a:moveTo>
                    <a:pt x="4990" y="1"/>
                  </a:moveTo>
                  <a:cubicBezTo>
                    <a:pt x="3256" y="1"/>
                    <a:pt x="1561" y="400"/>
                    <a:pt x="78" y="1486"/>
                  </a:cubicBezTo>
                  <a:cubicBezTo>
                    <a:pt x="0" y="1548"/>
                    <a:pt x="55" y="1664"/>
                    <a:pt x="129" y="1664"/>
                  </a:cubicBezTo>
                  <a:cubicBezTo>
                    <a:pt x="143" y="1664"/>
                    <a:pt x="157" y="1660"/>
                    <a:pt x="171" y="1652"/>
                  </a:cubicBezTo>
                  <a:cubicBezTo>
                    <a:pt x="1742" y="732"/>
                    <a:pt x="3417" y="385"/>
                    <a:pt x="5117" y="385"/>
                  </a:cubicBezTo>
                  <a:cubicBezTo>
                    <a:pt x="6689" y="385"/>
                    <a:pt x="8283" y="682"/>
                    <a:pt x="9833" y="1098"/>
                  </a:cubicBezTo>
                  <a:cubicBezTo>
                    <a:pt x="9855" y="1107"/>
                    <a:pt x="9874" y="1111"/>
                    <a:pt x="9892" y="1111"/>
                  </a:cubicBezTo>
                  <a:cubicBezTo>
                    <a:pt x="10028" y="1111"/>
                    <a:pt x="10054" y="889"/>
                    <a:pt x="9907" y="840"/>
                  </a:cubicBezTo>
                  <a:cubicBezTo>
                    <a:pt x="8332" y="363"/>
                    <a:pt x="6643" y="1"/>
                    <a:pt x="49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3"/>
            <p:cNvSpPr/>
            <p:nvPr/>
          </p:nvSpPr>
          <p:spPr>
            <a:xfrm>
              <a:off x="8261725" y="776525"/>
              <a:ext cx="148000" cy="144275"/>
            </a:xfrm>
            <a:custGeom>
              <a:avLst/>
              <a:gdLst/>
              <a:ahLst/>
              <a:cxnLst/>
              <a:rect l="l" t="t" r="r" b="b"/>
              <a:pathLst>
                <a:path w="5920" h="5771" extrusionOk="0">
                  <a:moveTo>
                    <a:pt x="144" y="0"/>
                  </a:moveTo>
                  <a:cubicBezTo>
                    <a:pt x="29" y="0"/>
                    <a:pt x="1" y="169"/>
                    <a:pt x="106" y="205"/>
                  </a:cubicBezTo>
                  <a:cubicBezTo>
                    <a:pt x="2817" y="1145"/>
                    <a:pt x="3831" y="3321"/>
                    <a:pt x="5196" y="5607"/>
                  </a:cubicBezTo>
                  <a:cubicBezTo>
                    <a:pt x="5259" y="5721"/>
                    <a:pt x="5370" y="5770"/>
                    <a:pt x="5483" y="5770"/>
                  </a:cubicBezTo>
                  <a:cubicBezTo>
                    <a:pt x="5698" y="5770"/>
                    <a:pt x="5920" y="5592"/>
                    <a:pt x="5823" y="5349"/>
                  </a:cubicBezTo>
                  <a:cubicBezTo>
                    <a:pt x="4827" y="2712"/>
                    <a:pt x="3057" y="444"/>
                    <a:pt x="162" y="2"/>
                  </a:cubicBezTo>
                  <a:cubicBezTo>
                    <a:pt x="155" y="1"/>
                    <a:pt x="150" y="0"/>
                    <a:pt x="1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3"/>
            <p:cNvSpPr/>
            <p:nvPr/>
          </p:nvSpPr>
          <p:spPr>
            <a:xfrm>
              <a:off x="8070275" y="851050"/>
              <a:ext cx="102950" cy="534675"/>
            </a:xfrm>
            <a:custGeom>
              <a:avLst/>
              <a:gdLst/>
              <a:ahLst/>
              <a:cxnLst/>
              <a:rect l="l" t="t" r="r" b="b"/>
              <a:pathLst>
                <a:path w="4118" h="21387" extrusionOk="0">
                  <a:moveTo>
                    <a:pt x="3831" y="1"/>
                  </a:moveTo>
                  <a:cubicBezTo>
                    <a:pt x="3755" y="1"/>
                    <a:pt x="3679" y="35"/>
                    <a:pt x="3634" y="119"/>
                  </a:cubicBezTo>
                  <a:cubicBezTo>
                    <a:pt x="739" y="6407"/>
                    <a:pt x="1" y="14613"/>
                    <a:pt x="2712" y="21104"/>
                  </a:cubicBezTo>
                  <a:cubicBezTo>
                    <a:pt x="2794" y="21299"/>
                    <a:pt x="2962" y="21387"/>
                    <a:pt x="3124" y="21387"/>
                  </a:cubicBezTo>
                  <a:cubicBezTo>
                    <a:pt x="3359" y="21387"/>
                    <a:pt x="3581" y="21199"/>
                    <a:pt x="3505" y="20882"/>
                  </a:cubicBezTo>
                  <a:cubicBezTo>
                    <a:pt x="2564" y="17471"/>
                    <a:pt x="1826" y="14096"/>
                    <a:pt x="1919" y="10537"/>
                  </a:cubicBezTo>
                  <a:cubicBezTo>
                    <a:pt x="2029" y="7015"/>
                    <a:pt x="2749" y="3548"/>
                    <a:pt x="4058" y="266"/>
                  </a:cubicBezTo>
                  <a:cubicBezTo>
                    <a:pt x="4118" y="122"/>
                    <a:pt x="3974" y="1"/>
                    <a:pt x="38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3"/>
            <p:cNvSpPr/>
            <p:nvPr/>
          </p:nvSpPr>
          <p:spPr>
            <a:xfrm>
              <a:off x="8227500" y="482725"/>
              <a:ext cx="51450" cy="116125"/>
            </a:xfrm>
            <a:custGeom>
              <a:avLst/>
              <a:gdLst/>
              <a:ahLst/>
              <a:cxnLst/>
              <a:rect l="l" t="t" r="r" b="b"/>
              <a:pathLst>
                <a:path w="2058" h="4645" extrusionOk="0">
                  <a:moveTo>
                    <a:pt x="1876" y="0"/>
                  </a:moveTo>
                  <a:cubicBezTo>
                    <a:pt x="1846" y="0"/>
                    <a:pt x="1815" y="13"/>
                    <a:pt x="1789" y="44"/>
                  </a:cubicBezTo>
                  <a:cubicBezTo>
                    <a:pt x="627" y="1335"/>
                    <a:pt x="0" y="2884"/>
                    <a:pt x="148" y="4617"/>
                  </a:cubicBezTo>
                  <a:cubicBezTo>
                    <a:pt x="148" y="4636"/>
                    <a:pt x="166" y="4645"/>
                    <a:pt x="184" y="4645"/>
                  </a:cubicBezTo>
                  <a:cubicBezTo>
                    <a:pt x="203" y="4645"/>
                    <a:pt x="221" y="4636"/>
                    <a:pt x="221" y="4617"/>
                  </a:cubicBezTo>
                  <a:cubicBezTo>
                    <a:pt x="332" y="2995"/>
                    <a:pt x="940" y="1464"/>
                    <a:pt x="1973" y="229"/>
                  </a:cubicBezTo>
                  <a:cubicBezTo>
                    <a:pt x="2057" y="130"/>
                    <a:pt x="1971" y="0"/>
                    <a:pt x="18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3"/>
            <p:cNvSpPr/>
            <p:nvPr/>
          </p:nvSpPr>
          <p:spPr>
            <a:xfrm>
              <a:off x="8133125" y="506925"/>
              <a:ext cx="46900" cy="60025"/>
            </a:xfrm>
            <a:custGeom>
              <a:avLst/>
              <a:gdLst/>
              <a:ahLst/>
              <a:cxnLst/>
              <a:rect l="l" t="t" r="r" b="b"/>
              <a:pathLst>
                <a:path w="1876" h="2401" extrusionOk="0">
                  <a:moveTo>
                    <a:pt x="176" y="1"/>
                  </a:moveTo>
                  <a:cubicBezTo>
                    <a:pt x="83" y="1"/>
                    <a:pt x="1" y="129"/>
                    <a:pt x="87" y="201"/>
                  </a:cubicBezTo>
                  <a:cubicBezTo>
                    <a:pt x="825" y="773"/>
                    <a:pt x="1415" y="1529"/>
                    <a:pt x="1802" y="2377"/>
                  </a:cubicBezTo>
                  <a:cubicBezTo>
                    <a:pt x="1808" y="2395"/>
                    <a:pt x="1817" y="2401"/>
                    <a:pt x="1828" y="2401"/>
                  </a:cubicBezTo>
                  <a:cubicBezTo>
                    <a:pt x="1850" y="2401"/>
                    <a:pt x="1876" y="2371"/>
                    <a:pt x="1876" y="2359"/>
                  </a:cubicBezTo>
                  <a:cubicBezTo>
                    <a:pt x="1562" y="1437"/>
                    <a:pt x="1009" y="625"/>
                    <a:pt x="253" y="35"/>
                  </a:cubicBezTo>
                  <a:cubicBezTo>
                    <a:pt x="229" y="11"/>
                    <a:pt x="202"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3"/>
            <p:cNvSpPr/>
            <p:nvPr/>
          </p:nvSpPr>
          <p:spPr>
            <a:xfrm>
              <a:off x="8067975" y="682775"/>
              <a:ext cx="68725" cy="14050"/>
            </a:xfrm>
            <a:custGeom>
              <a:avLst/>
              <a:gdLst/>
              <a:ahLst/>
              <a:cxnLst/>
              <a:rect l="l" t="t" r="r" b="b"/>
              <a:pathLst>
                <a:path w="2749" h="562" extrusionOk="0">
                  <a:moveTo>
                    <a:pt x="777" y="1"/>
                  </a:moveTo>
                  <a:cubicBezTo>
                    <a:pt x="543" y="1"/>
                    <a:pt x="308" y="22"/>
                    <a:pt x="74" y="64"/>
                  </a:cubicBezTo>
                  <a:cubicBezTo>
                    <a:pt x="1" y="82"/>
                    <a:pt x="19" y="193"/>
                    <a:pt x="93" y="193"/>
                  </a:cubicBezTo>
                  <a:cubicBezTo>
                    <a:pt x="294" y="172"/>
                    <a:pt x="495" y="162"/>
                    <a:pt x="694" y="162"/>
                  </a:cubicBezTo>
                  <a:cubicBezTo>
                    <a:pt x="1388" y="162"/>
                    <a:pt x="2066" y="289"/>
                    <a:pt x="2711" y="562"/>
                  </a:cubicBezTo>
                  <a:cubicBezTo>
                    <a:pt x="2730" y="562"/>
                    <a:pt x="2748" y="543"/>
                    <a:pt x="2730" y="525"/>
                  </a:cubicBezTo>
                  <a:cubicBezTo>
                    <a:pt x="2138" y="181"/>
                    <a:pt x="1464" y="1"/>
                    <a:pt x="7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3"/>
            <p:cNvSpPr/>
            <p:nvPr/>
          </p:nvSpPr>
          <p:spPr>
            <a:xfrm>
              <a:off x="8053650" y="888725"/>
              <a:ext cx="45125" cy="64400"/>
            </a:xfrm>
            <a:custGeom>
              <a:avLst/>
              <a:gdLst/>
              <a:ahLst/>
              <a:cxnLst/>
              <a:rect l="l" t="t" r="r" b="b"/>
              <a:pathLst>
                <a:path w="1805" h="2576" extrusionOk="0">
                  <a:moveTo>
                    <a:pt x="1676" y="0"/>
                  </a:moveTo>
                  <a:cubicBezTo>
                    <a:pt x="1644" y="0"/>
                    <a:pt x="1611" y="15"/>
                    <a:pt x="1588" y="50"/>
                  </a:cubicBezTo>
                  <a:cubicBezTo>
                    <a:pt x="1035" y="769"/>
                    <a:pt x="518" y="1525"/>
                    <a:pt x="76" y="2300"/>
                  </a:cubicBezTo>
                  <a:cubicBezTo>
                    <a:pt x="0" y="2451"/>
                    <a:pt x="122" y="2576"/>
                    <a:pt x="242" y="2576"/>
                  </a:cubicBezTo>
                  <a:cubicBezTo>
                    <a:pt x="298" y="2576"/>
                    <a:pt x="354" y="2549"/>
                    <a:pt x="389" y="2484"/>
                  </a:cubicBezTo>
                  <a:cubicBezTo>
                    <a:pt x="850" y="1710"/>
                    <a:pt x="1274" y="917"/>
                    <a:pt x="1754" y="142"/>
                  </a:cubicBezTo>
                  <a:cubicBezTo>
                    <a:pt x="1804" y="67"/>
                    <a:pt x="1743" y="0"/>
                    <a:pt x="16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3"/>
            <p:cNvSpPr/>
            <p:nvPr/>
          </p:nvSpPr>
          <p:spPr>
            <a:xfrm>
              <a:off x="8286150" y="843025"/>
              <a:ext cx="29875" cy="113550"/>
            </a:xfrm>
            <a:custGeom>
              <a:avLst/>
              <a:gdLst/>
              <a:ahLst/>
              <a:cxnLst/>
              <a:rect l="l" t="t" r="r" b="b"/>
              <a:pathLst>
                <a:path w="1195" h="4542" extrusionOk="0">
                  <a:moveTo>
                    <a:pt x="125" y="0"/>
                  </a:moveTo>
                  <a:cubicBezTo>
                    <a:pt x="63" y="0"/>
                    <a:pt x="1" y="50"/>
                    <a:pt x="51" y="126"/>
                  </a:cubicBezTo>
                  <a:cubicBezTo>
                    <a:pt x="844" y="1435"/>
                    <a:pt x="586" y="2911"/>
                    <a:pt x="568" y="4349"/>
                  </a:cubicBezTo>
                  <a:cubicBezTo>
                    <a:pt x="568" y="4470"/>
                    <a:pt x="673" y="4542"/>
                    <a:pt x="775" y="4542"/>
                  </a:cubicBezTo>
                  <a:cubicBezTo>
                    <a:pt x="858" y="4542"/>
                    <a:pt x="938" y="4494"/>
                    <a:pt x="955" y="4386"/>
                  </a:cubicBezTo>
                  <a:cubicBezTo>
                    <a:pt x="1195" y="2911"/>
                    <a:pt x="1121" y="1269"/>
                    <a:pt x="199" y="34"/>
                  </a:cubicBezTo>
                  <a:cubicBezTo>
                    <a:pt x="181" y="11"/>
                    <a:pt x="153" y="0"/>
                    <a:pt x="1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3"/>
            <p:cNvSpPr/>
            <p:nvPr/>
          </p:nvSpPr>
          <p:spPr>
            <a:xfrm>
              <a:off x="8347475" y="700200"/>
              <a:ext cx="104025" cy="38375"/>
            </a:xfrm>
            <a:custGeom>
              <a:avLst/>
              <a:gdLst/>
              <a:ahLst/>
              <a:cxnLst/>
              <a:rect l="l" t="t" r="r" b="b"/>
              <a:pathLst>
                <a:path w="4161" h="1535" extrusionOk="0">
                  <a:moveTo>
                    <a:pt x="999" y="1"/>
                  </a:moveTo>
                  <a:cubicBezTo>
                    <a:pt x="690" y="1"/>
                    <a:pt x="378" y="35"/>
                    <a:pt x="69" y="104"/>
                  </a:cubicBezTo>
                  <a:cubicBezTo>
                    <a:pt x="0" y="121"/>
                    <a:pt x="28" y="235"/>
                    <a:pt x="92" y="235"/>
                  </a:cubicBezTo>
                  <a:cubicBezTo>
                    <a:pt x="97" y="235"/>
                    <a:pt x="101" y="235"/>
                    <a:pt x="106" y="233"/>
                  </a:cubicBezTo>
                  <a:cubicBezTo>
                    <a:pt x="339" y="197"/>
                    <a:pt x="573" y="179"/>
                    <a:pt x="804" y="179"/>
                  </a:cubicBezTo>
                  <a:cubicBezTo>
                    <a:pt x="1981" y="179"/>
                    <a:pt x="3110" y="643"/>
                    <a:pt x="3942" y="1506"/>
                  </a:cubicBezTo>
                  <a:cubicBezTo>
                    <a:pt x="3966" y="1526"/>
                    <a:pt x="3992" y="1535"/>
                    <a:pt x="4016" y="1535"/>
                  </a:cubicBezTo>
                  <a:cubicBezTo>
                    <a:pt x="4099" y="1535"/>
                    <a:pt x="4161" y="1430"/>
                    <a:pt x="4089" y="1358"/>
                  </a:cubicBezTo>
                  <a:cubicBezTo>
                    <a:pt x="3288" y="484"/>
                    <a:pt x="2163" y="1"/>
                    <a:pt x="9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3"/>
            <p:cNvSpPr/>
            <p:nvPr/>
          </p:nvSpPr>
          <p:spPr>
            <a:xfrm>
              <a:off x="8322925" y="766400"/>
              <a:ext cx="79425" cy="49700"/>
            </a:xfrm>
            <a:custGeom>
              <a:avLst/>
              <a:gdLst/>
              <a:ahLst/>
              <a:cxnLst/>
              <a:rect l="l" t="t" r="r" b="b"/>
              <a:pathLst>
                <a:path w="3177" h="1988" extrusionOk="0">
                  <a:moveTo>
                    <a:pt x="129" y="1"/>
                  </a:moveTo>
                  <a:cubicBezTo>
                    <a:pt x="19" y="19"/>
                    <a:pt x="0" y="167"/>
                    <a:pt x="111" y="222"/>
                  </a:cubicBezTo>
                  <a:cubicBezTo>
                    <a:pt x="1199" y="407"/>
                    <a:pt x="2176" y="1015"/>
                    <a:pt x="2822" y="1919"/>
                  </a:cubicBezTo>
                  <a:cubicBezTo>
                    <a:pt x="2859" y="1967"/>
                    <a:pt x="2908" y="1988"/>
                    <a:pt x="2956" y="1988"/>
                  </a:cubicBezTo>
                  <a:cubicBezTo>
                    <a:pt x="3070" y="1988"/>
                    <a:pt x="3176" y="1870"/>
                    <a:pt x="3098" y="1753"/>
                  </a:cubicBezTo>
                  <a:cubicBezTo>
                    <a:pt x="2434" y="739"/>
                    <a:pt x="1346" y="75"/>
                    <a:pt x="1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3"/>
            <p:cNvSpPr/>
            <p:nvPr/>
          </p:nvSpPr>
          <p:spPr>
            <a:xfrm>
              <a:off x="8292325" y="967325"/>
              <a:ext cx="35800" cy="25475"/>
            </a:xfrm>
            <a:custGeom>
              <a:avLst/>
              <a:gdLst/>
              <a:ahLst/>
              <a:cxnLst/>
              <a:rect l="l" t="t" r="r" b="b"/>
              <a:pathLst>
                <a:path w="1432" h="1019" extrusionOk="0">
                  <a:moveTo>
                    <a:pt x="699" y="1"/>
                  </a:moveTo>
                  <a:cubicBezTo>
                    <a:pt x="583" y="1"/>
                    <a:pt x="463" y="45"/>
                    <a:pt x="357" y="151"/>
                  </a:cubicBezTo>
                  <a:cubicBezTo>
                    <a:pt x="1" y="508"/>
                    <a:pt x="361" y="1019"/>
                    <a:pt x="748" y="1019"/>
                  </a:cubicBezTo>
                  <a:cubicBezTo>
                    <a:pt x="861" y="1019"/>
                    <a:pt x="976" y="975"/>
                    <a:pt x="1077" y="871"/>
                  </a:cubicBezTo>
                  <a:cubicBezTo>
                    <a:pt x="1432" y="501"/>
                    <a:pt x="1087" y="1"/>
                    <a:pt x="6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3"/>
            <p:cNvSpPr/>
            <p:nvPr/>
          </p:nvSpPr>
          <p:spPr>
            <a:xfrm>
              <a:off x="7934675" y="847475"/>
              <a:ext cx="35350" cy="25275"/>
            </a:xfrm>
            <a:custGeom>
              <a:avLst/>
              <a:gdLst/>
              <a:ahLst/>
              <a:cxnLst/>
              <a:rect l="l" t="t" r="r" b="b"/>
              <a:pathLst>
                <a:path w="1414" h="1011" extrusionOk="0">
                  <a:moveTo>
                    <a:pt x="686" y="0"/>
                  </a:moveTo>
                  <a:cubicBezTo>
                    <a:pt x="573" y="0"/>
                    <a:pt x="456" y="45"/>
                    <a:pt x="354" y="151"/>
                  </a:cubicBezTo>
                  <a:cubicBezTo>
                    <a:pt x="0" y="505"/>
                    <a:pt x="341" y="1010"/>
                    <a:pt x="727" y="1010"/>
                  </a:cubicBezTo>
                  <a:cubicBezTo>
                    <a:pt x="844" y="1010"/>
                    <a:pt x="966" y="963"/>
                    <a:pt x="1073" y="852"/>
                  </a:cubicBezTo>
                  <a:cubicBezTo>
                    <a:pt x="1414" y="497"/>
                    <a:pt x="1066" y="0"/>
                    <a:pt x="6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3"/>
            <p:cNvSpPr/>
            <p:nvPr/>
          </p:nvSpPr>
          <p:spPr>
            <a:xfrm>
              <a:off x="7925800" y="626150"/>
              <a:ext cx="26525" cy="19200"/>
            </a:xfrm>
            <a:custGeom>
              <a:avLst/>
              <a:gdLst/>
              <a:ahLst/>
              <a:cxnLst/>
              <a:rect l="l" t="t" r="r" b="b"/>
              <a:pathLst>
                <a:path w="1061" h="768" extrusionOk="0">
                  <a:moveTo>
                    <a:pt x="416" y="1"/>
                  </a:moveTo>
                  <a:cubicBezTo>
                    <a:pt x="335" y="1"/>
                    <a:pt x="260" y="39"/>
                    <a:pt x="211" y="134"/>
                  </a:cubicBezTo>
                  <a:cubicBezTo>
                    <a:pt x="193" y="171"/>
                    <a:pt x="156" y="190"/>
                    <a:pt x="137" y="226"/>
                  </a:cubicBezTo>
                  <a:cubicBezTo>
                    <a:pt x="1" y="484"/>
                    <a:pt x="213" y="767"/>
                    <a:pt x="478" y="767"/>
                  </a:cubicBezTo>
                  <a:cubicBezTo>
                    <a:pt x="535" y="767"/>
                    <a:pt x="595" y="754"/>
                    <a:pt x="654" y="724"/>
                  </a:cubicBezTo>
                  <a:lnTo>
                    <a:pt x="746" y="651"/>
                  </a:lnTo>
                  <a:cubicBezTo>
                    <a:pt x="1061" y="465"/>
                    <a:pt x="698" y="1"/>
                    <a:pt x="4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3"/>
            <p:cNvSpPr/>
            <p:nvPr/>
          </p:nvSpPr>
          <p:spPr>
            <a:xfrm>
              <a:off x="8243150" y="427125"/>
              <a:ext cx="32775" cy="22650"/>
            </a:xfrm>
            <a:custGeom>
              <a:avLst/>
              <a:gdLst/>
              <a:ahLst/>
              <a:cxnLst/>
              <a:rect l="l" t="t" r="r" b="b"/>
              <a:pathLst>
                <a:path w="1311" h="906" extrusionOk="0">
                  <a:moveTo>
                    <a:pt x="794" y="0"/>
                  </a:moveTo>
                  <a:lnTo>
                    <a:pt x="628" y="18"/>
                  </a:lnTo>
                  <a:cubicBezTo>
                    <a:pt x="616" y="18"/>
                    <a:pt x="604" y="17"/>
                    <a:pt x="593" y="17"/>
                  </a:cubicBezTo>
                  <a:cubicBezTo>
                    <a:pt x="1" y="17"/>
                    <a:pt x="11" y="906"/>
                    <a:pt x="578" y="906"/>
                  </a:cubicBezTo>
                  <a:cubicBezTo>
                    <a:pt x="594" y="906"/>
                    <a:pt x="611" y="905"/>
                    <a:pt x="628" y="904"/>
                  </a:cubicBezTo>
                  <a:lnTo>
                    <a:pt x="794" y="904"/>
                  </a:lnTo>
                  <a:cubicBezTo>
                    <a:pt x="1310" y="811"/>
                    <a:pt x="1310" y="92"/>
                    <a:pt x="7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3"/>
            <p:cNvSpPr/>
            <p:nvPr/>
          </p:nvSpPr>
          <p:spPr>
            <a:xfrm>
              <a:off x="8423550" y="501675"/>
              <a:ext cx="22825" cy="16625"/>
            </a:xfrm>
            <a:custGeom>
              <a:avLst/>
              <a:gdLst/>
              <a:ahLst/>
              <a:cxnLst/>
              <a:rect l="l" t="t" r="r" b="b"/>
              <a:pathLst>
                <a:path w="913" h="665" extrusionOk="0">
                  <a:moveTo>
                    <a:pt x="444" y="1"/>
                  </a:moveTo>
                  <a:cubicBezTo>
                    <a:pt x="368" y="1"/>
                    <a:pt x="289" y="30"/>
                    <a:pt x="216" y="98"/>
                  </a:cubicBezTo>
                  <a:cubicBezTo>
                    <a:pt x="1" y="342"/>
                    <a:pt x="222" y="664"/>
                    <a:pt x="487" y="664"/>
                  </a:cubicBezTo>
                  <a:cubicBezTo>
                    <a:pt x="562" y="664"/>
                    <a:pt x="641" y="638"/>
                    <a:pt x="714" y="577"/>
                  </a:cubicBezTo>
                  <a:cubicBezTo>
                    <a:pt x="913" y="322"/>
                    <a:pt x="697" y="1"/>
                    <a:pt x="4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1072"/>
        <p:cNvGrpSpPr/>
        <p:nvPr/>
      </p:nvGrpSpPr>
      <p:grpSpPr>
        <a:xfrm>
          <a:off x="0" y="0"/>
          <a:ext cx="0" cy="0"/>
          <a:chOff x="0" y="0"/>
          <a:chExt cx="0" cy="0"/>
        </a:xfrm>
      </p:grpSpPr>
      <p:grpSp>
        <p:nvGrpSpPr>
          <p:cNvPr id="1073" name="Google Shape;1073;p14"/>
          <p:cNvGrpSpPr/>
          <p:nvPr/>
        </p:nvGrpSpPr>
        <p:grpSpPr>
          <a:xfrm>
            <a:off x="5038" y="-12"/>
            <a:ext cx="8985575" cy="1443875"/>
            <a:chOff x="5038" y="-12"/>
            <a:chExt cx="8985575" cy="1443875"/>
          </a:xfrm>
        </p:grpSpPr>
        <p:sp>
          <p:nvSpPr>
            <p:cNvPr id="1074" name="Google Shape;1074;p14"/>
            <p:cNvSpPr/>
            <p:nvPr/>
          </p:nvSpPr>
          <p:spPr>
            <a:xfrm>
              <a:off x="2745700" y="143738"/>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4"/>
            <p:cNvSpPr/>
            <p:nvPr/>
          </p:nvSpPr>
          <p:spPr>
            <a:xfrm>
              <a:off x="5038" y="501250"/>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4"/>
            <p:cNvSpPr/>
            <p:nvPr/>
          </p:nvSpPr>
          <p:spPr>
            <a:xfrm rot="10800000">
              <a:off x="6363" y="1365363"/>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4"/>
            <p:cNvSpPr/>
            <p:nvPr/>
          </p:nvSpPr>
          <p:spPr>
            <a:xfrm rot="10800000">
              <a:off x="3699800" y="110850"/>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4"/>
            <p:cNvSpPr/>
            <p:nvPr/>
          </p:nvSpPr>
          <p:spPr>
            <a:xfrm flipH="1">
              <a:off x="6813075" y="-12"/>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4"/>
            <p:cNvSpPr/>
            <p:nvPr/>
          </p:nvSpPr>
          <p:spPr>
            <a:xfrm rot="10800000" flipH="1">
              <a:off x="494125" y="710163"/>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4"/>
            <p:cNvSpPr/>
            <p:nvPr/>
          </p:nvSpPr>
          <p:spPr>
            <a:xfrm>
              <a:off x="8651450" y="690763"/>
              <a:ext cx="235950" cy="80575"/>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4"/>
            <p:cNvSpPr/>
            <p:nvPr/>
          </p:nvSpPr>
          <p:spPr>
            <a:xfrm rot="10800000">
              <a:off x="7888688" y="902925"/>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4"/>
            <p:cNvSpPr/>
            <p:nvPr/>
          </p:nvSpPr>
          <p:spPr>
            <a:xfrm flipH="1">
              <a:off x="8092413" y="461050"/>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4"/>
            <p:cNvSpPr/>
            <p:nvPr/>
          </p:nvSpPr>
          <p:spPr>
            <a:xfrm>
              <a:off x="1764313" y="98038"/>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4"/>
            <p:cNvSpPr/>
            <p:nvPr/>
          </p:nvSpPr>
          <p:spPr>
            <a:xfrm>
              <a:off x="5738125" y="240675"/>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4"/>
            <p:cNvSpPr/>
            <p:nvPr/>
          </p:nvSpPr>
          <p:spPr>
            <a:xfrm rot="6933787">
              <a:off x="8413412" y="200722"/>
              <a:ext cx="136348" cy="73724"/>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4"/>
            <p:cNvSpPr/>
            <p:nvPr/>
          </p:nvSpPr>
          <p:spPr>
            <a:xfrm rot="-9055221" flipH="1">
              <a:off x="8797211" y="169268"/>
              <a:ext cx="111819" cy="136643"/>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4"/>
            <p:cNvSpPr/>
            <p:nvPr/>
          </p:nvSpPr>
          <p:spPr>
            <a:xfrm rot="-8100000">
              <a:off x="7499445" y="281808"/>
              <a:ext cx="167576" cy="57226"/>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4"/>
            <p:cNvSpPr/>
            <p:nvPr/>
          </p:nvSpPr>
          <p:spPr>
            <a:xfrm rot="-5400000">
              <a:off x="8892513" y="1170126"/>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4"/>
            <p:cNvSpPr/>
            <p:nvPr/>
          </p:nvSpPr>
          <p:spPr>
            <a:xfrm rot="6793631">
              <a:off x="4941617" y="56088"/>
              <a:ext cx="136358" cy="73729"/>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4"/>
            <p:cNvSpPr/>
            <p:nvPr/>
          </p:nvSpPr>
          <p:spPr>
            <a:xfrm rot="5892960">
              <a:off x="1073826" y="140332"/>
              <a:ext cx="235941" cy="80572"/>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4"/>
            <p:cNvSpPr/>
            <p:nvPr/>
          </p:nvSpPr>
          <p:spPr>
            <a:xfrm rot="-6608738">
              <a:off x="1226878" y="854040"/>
              <a:ext cx="163646" cy="68124"/>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4"/>
            <p:cNvSpPr/>
            <p:nvPr/>
          </p:nvSpPr>
          <p:spPr>
            <a:xfrm rot="4141328">
              <a:off x="189253" y="1"/>
              <a:ext cx="91123" cy="185896"/>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3" name="Google Shape;1093;p14"/>
          <p:cNvSpPr txBox="1">
            <a:spLocks noGrp="1"/>
          </p:cNvSpPr>
          <p:nvPr>
            <p:ph type="title"/>
          </p:nvPr>
        </p:nvSpPr>
        <p:spPr>
          <a:xfrm>
            <a:off x="713225" y="539500"/>
            <a:ext cx="7717500" cy="3945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94" name="Google Shape;1094;p14"/>
          <p:cNvSpPr txBox="1">
            <a:spLocks noGrp="1"/>
          </p:cNvSpPr>
          <p:nvPr>
            <p:ph type="subTitle" idx="1"/>
          </p:nvPr>
        </p:nvSpPr>
        <p:spPr>
          <a:xfrm>
            <a:off x="842688" y="1476175"/>
            <a:ext cx="2596200" cy="6306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grpSp>
        <p:nvGrpSpPr>
          <p:cNvPr id="1095" name="Google Shape;1095;p14"/>
          <p:cNvGrpSpPr/>
          <p:nvPr/>
        </p:nvGrpSpPr>
        <p:grpSpPr>
          <a:xfrm rot="2505845">
            <a:off x="8080460" y="4126921"/>
            <a:ext cx="791884" cy="767320"/>
            <a:chOff x="6793300" y="203700"/>
            <a:chExt cx="1227475" cy="1189400"/>
          </a:xfrm>
        </p:grpSpPr>
        <p:sp>
          <p:nvSpPr>
            <p:cNvPr id="1096" name="Google Shape;1096;p14"/>
            <p:cNvSpPr/>
            <p:nvPr/>
          </p:nvSpPr>
          <p:spPr>
            <a:xfrm>
              <a:off x="7351950" y="560300"/>
              <a:ext cx="353400" cy="84625"/>
            </a:xfrm>
            <a:custGeom>
              <a:avLst/>
              <a:gdLst/>
              <a:ahLst/>
              <a:cxnLst/>
              <a:rect l="l" t="t" r="r" b="b"/>
              <a:pathLst>
                <a:path w="14136" h="3385" extrusionOk="0">
                  <a:moveTo>
                    <a:pt x="6879" y="0"/>
                  </a:moveTo>
                  <a:cubicBezTo>
                    <a:pt x="5682" y="0"/>
                    <a:pt x="4476" y="148"/>
                    <a:pt x="3315" y="430"/>
                  </a:cubicBezTo>
                  <a:cubicBezTo>
                    <a:pt x="2245" y="725"/>
                    <a:pt x="881" y="1205"/>
                    <a:pt x="51" y="1961"/>
                  </a:cubicBezTo>
                  <a:cubicBezTo>
                    <a:pt x="1" y="2011"/>
                    <a:pt x="27" y="2092"/>
                    <a:pt x="102" y="2092"/>
                  </a:cubicBezTo>
                  <a:cubicBezTo>
                    <a:pt x="109" y="2092"/>
                    <a:pt x="117" y="2091"/>
                    <a:pt x="125" y="2090"/>
                  </a:cubicBezTo>
                  <a:cubicBezTo>
                    <a:pt x="1250" y="1850"/>
                    <a:pt x="2301" y="1371"/>
                    <a:pt x="3444" y="1168"/>
                  </a:cubicBezTo>
                  <a:cubicBezTo>
                    <a:pt x="4262" y="1014"/>
                    <a:pt x="5081" y="941"/>
                    <a:pt x="5905" y="941"/>
                  </a:cubicBezTo>
                  <a:cubicBezTo>
                    <a:pt x="6270" y="941"/>
                    <a:pt x="6636" y="955"/>
                    <a:pt x="7003" y="983"/>
                  </a:cubicBezTo>
                  <a:cubicBezTo>
                    <a:pt x="8239" y="1131"/>
                    <a:pt x="9456" y="1426"/>
                    <a:pt x="10599" y="1868"/>
                  </a:cubicBezTo>
                  <a:cubicBezTo>
                    <a:pt x="11632" y="2256"/>
                    <a:pt x="12480" y="2864"/>
                    <a:pt x="13439" y="3344"/>
                  </a:cubicBezTo>
                  <a:cubicBezTo>
                    <a:pt x="13495" y="3372"/>
                    <a:pt x="13551" y="3385"/>
                    <a:pt x="13605" y="3385"/>
                  </a:cubicBezTo>
                  <a:cubicBezTo>
                    <a:pt x="13903" y="3385"/>
                    <a:pt x="14135" y="2998"/>
                    <a:pt x="14010" y="2717"/>
                  </a:cubicBezTo>
                  <a:cubicBezTo>
                    <a:pt x="13015" y="559"/>
                    <a:pt x="9382" y="24"/>
                    <a:pt x="7280" y="6"/>
                  </a:cubicBezTo>
                  <a:cubicBezTo>
                    <a:pt x="7146" y="2"/>
                    <a:pt x="7013" y="0"/>
                    <a:pt x="6879"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4"/>
            <p:cNvSpPr/>
            <p:nvPr/>
          </p:nvSpPr>
          <p:spPr>
            <a:xfrm>
              <a:off x="7306675" y="276125"/>
              <a:ext cx="354100" cy="304600"/>
            </a:xfrm>
            <a:custGeom>
              <a:avLst/>
              <a:gdLst/>
              <a:ahLst/>
              <a:cxnLst/>
              <a:rect l="l" t="t" r="r" b="b"/>
              <a:pathLst>
                <a:path w="14164" h="12184" extrusionOk="0">
                  <a:moveTo>
                    <a:pt x="13494" y="1"/>
                  </a:moveTo>
                  <a:cubicBezTo>
                    <a:pt x="13460" y="1"/>
                    <a:pt x="13424" y="5"/>
                    <a:pt x="13387" y="14"/>
                  </a:cubicBezTo>
                  <a:cubicBezTo>
                    <a:pt x="10418" y="788"/>
                    <a:pt x="7560" y="2559"/>
                    <a:pt x="5310" y="4605"/>
                  </a:cubicBezTo>
                  <a:cubicBezTo>
                    <a:pt x="3134" y="6579"/>
                    <a:pt x="1032" y="9252"/>
                    <a:pt x="36" y="12055"/>
                  </a:cubicBezTo>
                  <a:cubicBezTo>
                    <a:pt x="0" y="12127"/>
                    <a:pt x="58" y="12184"/>
                    <a:pt x="118" y="12184"/>
                  </a:cubicBezTo>
                  <a:cubicBezTo>
                    <a:pt x="150" y="12184"/>
                    <a:pt x="183" y="12168"/>
                    <a:pt x="202" y="12129"/>
                  </a:cubicBezTo>
                  <a:cubicBezTo>
                    <a:pt x="1014" y="10857"/>
                    <a:pt x="1751" y="9547"/>
                    <a:pt x="2729" y="8386"/>
                  </a:cubicBezTo>
                  <a:cubicBezTo>
                    <a:pt x="3706" y="7261"/>
                    <a:pt x="4757" y="6228"/>
                    <a:pt x="5919" y="5288"/>
                  </a:cubicBezTo>
                  <a:cubicBezTo>
                    <a:pt x="8279" y="3333"/>
                    <a:pt x="10842" y="2098"/>
                    <a:pt x="13682" y="954"/>
                  </a:cubicBezTo>
                  <a:cubicBezTo>
                    <a:pt x="14163" y="765"/>
                    <a:pt x="13956" y="1"/>
                    <a:pt x="13494"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4"/>
            <p:cNvSpPr/>
            <p:nvPr/>
          </p:nvSpPr>
          <p:spPr>
            <a:xfrm>
              <a:off x="7160050" y="203700"/>
              <a:ext cx="112125" cy="375675"/>
            </a:xfrm>
            <a:custGeom>
              <a:avLst/>
              <a:gdLst/>
              <a:ahLst/>
              <a:cxnLst/>
              <a:rect l="l" t="t" r="r" b="b"/>
              <a:pathLst>
                <a:path w="4485" h="15027" extrusionOk="0">
                  <a:moveTo>
                    <a:pt x="1520" y="1"/>
                  </a:moveTo>
                  <a:cubicBezTo>
                    <a:pt x="1353" y="1"/>
                    <a:pt x="1198" y="93"/>
                    <a:pt x="1144" y="311"/>
                  </a:cubicBezTo>
                  <a:cubicBezTo>
                    <a:pt x="1" y="5179"/>
                    <a:pt x="941" y="11135"/>
                    <a:pt x="4260" y="14989"/>
                  </a:cubicBezTo>
                  <a:cubicBezTo>
                    <a:pt x="4281" y="15016"/>
                    <a:pt x="4310" y="15027"/>
                    <a:pt x="4339" y="15027"/>
                  </a:cubicBezTo>
                  <a:cubicBezTo>
                    <a:pt x="4411" y="15027"/>
                    <a:pt x="4484" y="14957"/>
                    <a:pt x="4445" y="14879"/>
                  </a:cubicBezTo>
                  <a:cubicBezTo>
                    <a:pt x="3209" y="12740"/>
                    <a:pt x="2177" y="10600"/>
                    <a:pt x="1734" y="8129"/>
                  </a:cubicBezTo>
                  <a:cubicBezTo>
                    <a:pt x="1310" y="5640"/>
                    <a:pt x="1402" y="3077"/>
                    <a:pt x="2029" y="643"/>
                  </a:cubicBezTo>
                  <a:cubicBezTo>
                    <a:pt x="2122" y="270"/>
                    <a:pt x="1804" y="1"/>
                    <a:pt x="1520"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4"/>
            <p:cNvSpPr/>
            <p:nvPr/>
          </p:nvSpPr>
          <p:spPr>
            <a:xfrm>
              <a:off x="6793300" y="589450"/>
              <a:ext cx="448825" cy="200525"/>
            </a:xfrm>
            <a:custGeom>
              <a:avLst/>
              <a:gdLst/>
              <a:ahLst/>
              <a:cxnLst/>
              <a:rect l="l" t="t" r="r" b="b"/>
              <a:pathLst>
                <a:path w="17953" h="8021" extrusionOk="0">
                  <a:moveTo>
                    <a:pt x="16155" y="0"/>
                  </a:moveTo>
                  <a:cubicBezTo>
                    <a:pt x="15179" y="0"/>
                    <a:pt x="14177" y="149"/>
                    <a:pt x="13288" y="297"/>
                  </a:cubicBezTo>
                  <a:cubicBezTo>
                    <a:pt x="11628" y="573"/>
                    <a:pt x="10005" y="1016"/>
                    <a:pt x="8438" y="1606"/>
                  </a:cubicBezTo>
                  <a:cubicBezTo>
                    <a:pt x="5469" y="2731"/>
                    <a:pt x="2039" y="4612"/>
                    <a:pt x="213" y="7323"/>
                  </a:cubicBezTo>
                  <a:cubicBezTo>
                    <a:pt x="0" y="7650"/>
                    <a:pt x="281" y="8021"/>
                    <a:pt x="606" y="8021"/>
                  </a:cubicBezTo>
                  <a:cubicBezTo>
                    <a:pt x="703" y="8021"/>
                    <a:pt x="803" y="7988"/>
                    <a:pt x="896" y="7913"/>
                  </a:cubicBezTo>
                  <a:cubicBezTo>
                    <a:pt x="2113" y="6898"/>
                    <a:pt x="3164" y="5737"/>
                    <a:pt x="4455" y="4796"/>
                  </a:cubicBezTo>
                  <a:cubicBezTo>
                    <a:pt x="5746" y="3837"/>
                    <a:pt x="7129" y="3008"/>
                    <a:pt x="8585" y="2307"/>
                  </a:cubicBezTo>
                  <a:cubicBezTo>
                    <a:pt x="10116" y="1606"/>
                    <a:pt x="11739" y="1108"/>
                    <a:pt x="13398" y="813"/>
                  </a:cubicBezTo>
                  <a:cubicBezTo>
                    <a:pt x="14873" y="537"/>
                    <a:pt x="16422" y="610"/>
                    <a:pt x="17898" y="297"/>
                  </a:cubicBezTo>
                  <a:cubicBezTo>
                    <a:pt x="17935" y="297"/>
                    <a:pt x="17953" y="223"/>
                    <a:pt x="17898" y="205"/>
                  </a:cubicBezTo>
                  <a:cubicBezTo>
                    <a:pt x="17349" y="57"/>
                    <a:pt x="16757" y="0"/>
                    <a:pt x="16155"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4"/>
            <p:cNvSpPr/>
            <p:nvPr/>
          </p:nvSpPr>
          <p:spPr>
            <a:xfrm>
              <a:off x="6851175" y="516625"/>
              <a:ext cx="307850" cy="56550"/>
            </a:xfrm>
            <a:custGeom>
              <a:avLst/>
              <a:gdLst/>
              <a:ahLst/>
              <a:cxnLst/>
              <a:rect l="l" t="t" r="r" b="b"/>
              <a:pathLst>
                <a:path w="12314" h="2262" extrusionOk="0">
                  <a:moveTo>
                    <a:pt x="5826" y="1"/>
                  </a:moveTo>
                  <a:cubicBezTo>
                    <a:pt x="3862" y="1"/>
                    <a:pt x="1937" y="459"/>
                    <a:pt x="314" y="1587"/>
                  </a:cubicBezTo>
                  <a:cubicBezTo>
                    <a:pt x="0" y="1791"/>
                    <a:pt x="247" y="2262"/>
                    <a:pt x="555" y="2262"/>
                  </a:cubicBezTo>
                  <a:cubicBezTo>
                    <a:pt x="609" y="2262"/>
                    <a:pt x="665" y="2247"/>
                    <a:pt x="720" y="2214"/>
                  </a:cubicBezTo>
                  <a:cubicBezTo>
                    <a:pt x="2578" y="1148"/>
                    <a:pt x="4422" y="776"/>
                    <a:pt x="6296" y="776"/>
                  </a:cubicBezTo>
                  <a:cubicBezTo>
                    <a:pt x="8215" y="776"/>
                    <a:pt x="10165" y="1167"/>
                    <a:pt x="12190" y="1606"/>
                  </a:cubicBezTo>
                  <a:cubicBezTo>
                    <a:pt x="12196" y="1607"/>
                    <a:pt x="12202" y="1607"/>
                    <a:pt x="12208" y="1607"/>
                  </a:cubicBezTo>
                  <a:cubicBezTo>
                    <a:pt x="12302" y="1607"/>
                    <a:pt x="12313" y="1474"/>
                    <a:pt x="12227" y="1440"/>
                  </a:cubicBezTo>
                  <a:cubicBezTo>
                    <a:pt x="10294" y="581"/>
                    <a:pt x="8035" y="1"/>
                    <a:pt x="5826"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4"/>
            <p:cNvSpPr/>
            <p:nvPr/>
          </p:nvSpPr>
          <p:spPr>
            <a:xfrm>
              <a:off x="7181250" y="643975"/>
              <a:ext cx="123000" cy="454600"/>
            </a:xfrm>
            <a:custGeom>
              <a:avLst/>
              <a:gdLst/>
              <a:ahLst/>
              <a:cxnLst/>
              <a:rect l="l" t="t" r="r" b="b"/>
              <a:pathLst>
                <a:path w="4920" h="18184" extrusionOk="0">
                  <a:moveTo>
                    <a:pt x="4865" y="0"/>
                  </a:moveTo>
                  <a:cubicBezTo>
                    <a:pt x="4854" y="0"/>
                    <a:pt x="4842" y="5"/>
                    <a:pt x="4832" y="15"/>
                  </a:cubicBezTo>
                  <a:cubicBezTo>
                    <a:pt x="1347" y="5049"/>
                    <a:pt x="1" y="12536"/>
                    <a:pt x="3504" y="17957"/>
                  </a:cubicBezTo>
                  <a:cubicBezTo>
                    <a:pt x="3607" y="18117"/>
                    <a:pt x="3744" y="18183"/>
                    <a:pt x="3882" y="18183"/>
                  </a:cubicBezTo>
                  <a:cubicBezTo>
                    <a:pt x="4239" y="18183"/>
                    <a:pt x="4610" y="17742"/>
                    <a:pt x="4463" y="17330"/>
                  </a:cubicBezTo>
                  <a:cubicBezTo>
                    <a:pt x="3357" y="14491"/>
                    <a:pt x="2490" y="11817"/>
                    <a:pt x="2546" y="8737"/>
                  </a:cubicBezTo>
                  <a:cubicBezTo>
                    <a:pt x="2582" y="5713"/>
                    <a:pt x="3320" y="2652"/>
                    <a:pt x="4906" y="70"/>
                  </a:cubicBezTo>
                  <a:cubicBezTo>
                    <a:pt x="4919" y="31"/>
                    <a:pt x="4894" y="0"/>
                    <a:pt x="4865"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4"/>
            <p:cNvSpPr/>
            <p:nvPr/>
          </p:nvSpPr>
          <p:spPr>
            <a:xfrm>
              <a:off x="7048500" y="645175"/>
              <a:ext cx="200425" cy="319100"/>
            </a:xfrm>
            <a:custGeom>
              <a:avLst/>
              <a:gdLst/>
              <a:ahLst/>
              <a:cxnLst/>
              <a:rect l="l" t="t" r="r" b="b"/>
              <a:pathLst>
                <a:path w="8017" h="12764" extrusionOk="0">
                  <a:moveTo>
                    <a:pt x="7951" y="0"/>
                  </a:moveTo>
                  <a:cubicBezTo>
                    <a:pt x="7944" y="0"/>
                    <a:pt x="7937" y="1"/>
                    <a:pt x="7929" y="4"/>
                  </a:cubicBezTo>
                  <a:cubicBezTo>
                    <a:pt x="5809" y="1240"/>
                    <a:pt x="3928" y="3305"/>
                    <a:pt x="2619" y="5370"/>
                  </a:cubicBezTo>
                  <a:cubicBezTo>
                    <a:pt x="1365" y="7325"/>
                    <a:pt x="0" y="9980"/>
                    <a:pt x="92" y="12377"/>
                  </a:cubicBezTo>
                  <a:cubicBezTo>
                    <a:pt x="102" y="12639"/>
                    <a:pt x="310" y="12763"/>
                    <a:pt x="527" y="12763"/>
                  </a:cubicBezTo>
                  <a:cubicBezTo>
                    <a:pt x="723" y="12763"/>
                    <a:pt x="926" y="12662"/>
                    <a:pt x="996" y="12470"/>
                  </a:cubicBezTo>
                  <a:cubicBezTo>
                    <a:pt x="1402" y="11308"/>
                    <a:pt x="1494" y="10072"/>
                    <a:pt x="1863" y="8892"/>
                  </a:cubicBezTo>
                  <a:cubicBezTo>
                    <a:pt x="2213" y="7749"/>
                    <a:pt x="2692" y="6661"/>
                    <a:pt x="3282" y="5610"/>
                  </a:cubicBezTo>
                  <a:cubicBezTo>
                    <a:pt x="4499" y="3397"/>
                    <a:pt x="6104" y="1737"/>
                    <a:pt x="7985" y="78"/>
                  </a:cubicBezTo>
                  <a:cubicBezTo>
                    <a:pt x="8017" y="46"/>
                    <a:pt x="7993" y="0"/>
                    <a:pt x="7951"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4"/>
            <p:cNvSpPr/>
            <p:nvPr/>
          </p:nvSpPr>
          <p:spPr>
            <a:xfrm>
              <a:off x="7335875" y="639900"/>
              <a:ext cx="324400" cy="312750"/>
            </a:xfrm>
            <a:custGeom>
              <a:avLst/>
              <a:gdLst/>
              <a:ahLst/>
              <a:cxnLst/>
              <a:rect l="l" t="t" r="r" b="b"/>
              <a:pathLst>
                <a:path w="12976" h="12510" extrusionOk="0">
                  <a:moveTo>
                    <a:pt x="149" y="0"/>
                  </a:moveTo>
                  <a:cubicBezTo>
                    <a:pt x="77" y="0"/>
                    <a:pt x="0" y="60"/>
                    <a:pt x="12" y="141"/>
                  </a:cubicBezTo>
                  <a:cubicBezTo>
                    <a:pt x="491" y="3073"/>
                    <a:pt x="2317" y="5710"/>
                    <a:pt x="4456" y="7683"/>
                  </a:cubicBezTo>
                  <a:cubicBezTo>
                    <a:pt x="5562" y="8661"/>
                    <a:pt x="6761" y="9564"/>
                    <a:pt x="8033" y="10339"/>
                  </a:cubicBezTo>
                  <a:cubicBezTo>
                    <a:pt x="9269" y="11095"/>
                    <a:pt x="10596" y="11998"/>
                    <a:pt x="11979" y="12478"/>
                  </a:cubicBezTo>
                  <a:cubicBezTo>
                    <a:pt x="12046" y="12499"/>
                    <a:pt x="12110" y="12509"/>
                    <a:pt x="12172" y="12509"/>
                  </a:cubicBezTo>
                  <a:cubicBezTo>
                    <a:pt x="12686" y="12509"/>
                    <a:pt x="12976" y="11810"/>
                    <a:pt x="12514" y="11464"/>
                  </a:cubicBezTo>
                  <a:cubicBezTo>
                    <a:pt x="11371" y="10615"/>
                    <a:pt x="9951" y="10044"/>
                    <a:pt x="8734" y="9324"/>
                  </a:cubicBezTo>
                  <a:cubicBezTo>
                    <a:pt x="7591" y="8661"/>
                    <a:pt x="6503" y="7941"/>
                    <a:pt x="5452" y="7149"/>
                  </a:cubicBezTo>
                  <a:cubicBezTo>
                    <a:pt x="2962" y="5249"/>
                    <a:pt x="1395" y="2981"/>
                    <a:pt x="251" y="67"/>
                  </a:cubicBezTo>
                  <a:cubicBezTo>
                    <a:pt x="231" y="20"/>
                    <a:pt x="191" y="0"/>
                    <a:pt x="149"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4"/>
            <p:cNvSpPr/>
            <p:nvPr/>
          </p:nvSpPr>
          <p:spPr>
            <a:xfrm>
              <a:off x="7645550" y="804875"/>
              <a:ext cx="375225" cy="588225"/>
            </a:xfrm>
            <a:custGeom>
              <a:avLst/>
              <a:gdLst/>
              <a:ahLst/>
              <a:cxnLst/>
              <a:rect l="l" t="t" r="r" b="b"/>
              <a:pathLst>
                <a:path w="15009" h="23529" extrusionOk="0">
                  <a:moveTo>
                    <a:pt x="628" y="0"/>
                  </a:moveTo>
                  <a:cubicBezTo>
                    <a:pt x="271" y="0"/>
                    <a:pt x="1" y="534"/>
                    <a:pt x="385" y="734"/>
                  </a:cubicBezTo>
                  <a:cubicBezTo>
                    <a:pt x="4608" y="3039"/>
                    <a:pt x="8388" y="6045"/>
                    <a:pt x="10509" y="10433"/>
                  </a:cubicBezTo>
                  <a:cubicBezTo>
                    <a:pt x="12482" y="14453"/>
                    <a:pt x="14621" y="18897"/>
                    <a:pt x="14806" y="23452"/>
                  </a:cubicBezTo>
                  <a:cubicBezTo>
                    <a:pt x="14806" y="23505"/>
                    <a:pt x="14844" y="23528"/>
                    <a:pt x="14883" y="23528"/>
                  </a:cubicBezTo>
                  <a:cubicBezTo>
                    <a:pt x="14926" y="23528"/>
                    <a:pt x="14972" y="23500"/>
                    <a:pt x="14972" y="23452"/>
                  </a:cubicBezTo>
                  <a:cubicBezTo>
                    <a:pt x="15009" y="18787"/>
                    <a:pt x="12833" y="14177"/>
                    <a:pt x="10749" y="10102"/>
                  </a:cubicBezTo>
                  <a:cubicBezTo>
                    <a:pt x="9606" y="7852"/>
                    <a:pt x="8259" y="5897"/>
                    <a:pt x="6434" y="4164"/>
                  </a:cubicBezTo>
                  <a:cubicBezTo>
                    <a:pt x="4737" y="2578"/>
                    <a:pt x="2801" y="1306"/>
                    <a:pt x="846" y="70"/>
                  </a:cubicBezTo>
                  <a:cubicBezTo>
                    <a:pt x="773" y="21"/>
                    <a:pt x="699" y="0"/>
                    <a:pt x="628"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4"/>
            <p:cNvSpPr/>
            <p:nvPr/>
          </p:nvSpPr>
          <p:spPr>
            <a:xfrm>
              <a:off x="7379025" y="642925"/>
              <a:ext cx="237825" cy="98125"/>
            </a:xfrm>
            <a:custGeom>
              <a:avLst/>
              <a:gdLst/>
              <a:ahLst/>
              <a:cxnLst/>
              <a:rect l="l" t="t" r="r" b="b"/>
              <a:pathLst>
                <a:path w="9513" h="3925" extrusionOk="0">
                  <a:moveTo>
                    <a:pt x="2100" y="1"/>
                  </a:moveTo>
                  <a:cubicBezTo>
                    <a:pt x="1397" y="1"/>
                    <a:pt x="727" y="65"/>
                    <a:pt x="130" y="186"/>
                  </a:cubicBezTo>
                  <a:cubicBezTo>
                    <a:pt x="1" y="223"/>
                    <a:pt x="1" y="444"/>
                    <a:pt x="148" y="444"/>
                  </a:cubicBezTo>
                  <a:cubicBezTo>
                    <a:pt x="1753" y="444"/>
                    <a:pt x="3191" y="610"/>
                    <a:pt x="4666" y="1311"/>
                  </a:cubicBezTo>
                  <a:cubicBezTo>
                    <a:pt x="5385" y="1643"/>
                    <a:pt x="6086" y="2030"/>
                    <a:pt x="6731" y="2491"/>
                  </a:cubicBezTo>
                  <a:cubicBezTo>
                    <a:pt x="7321" y="2934"/>
                    <a:pt x="7838" y="3487"/>
                    <a:pt x="8465" y="3856"/>
                  </a:cubicBezTo>
                  <a:cubicBezTo>
                    <a:pt x="8548" y="3903"/>
                    <a:pt x="8642" y="3925"/>
                    <a:pt x="8737" y="3925"/>
                  </a:cubicBezTo>
                  <a:cubicBezTo>
                    <a:pt x="9120" y="3925"/>
                    <a:pt x="9513" y="3570"/>
                    <a:pt x="9276" y="3155"/>
                  </a:cubicBezTo>
                  <a:cubicBezTo>
                    <a:pt x="7988" y="945"/>
                    <a:pt x="4806" y="1"/>
                    <a:pt x="2100"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4"/>
            <p:cNvSpPr/>
            <p:nvPr/>
          </p:nvSpPr>
          <p:spPr>
            <a:xfrm>
              <a:off x="7261025" y="293075"/>
              <a:ext cx="96725" cy="241750"/>
            </a:xfrm>
            <a:custGeom>
              <a:avLst/>
              <a:gdLst/>
              <a:ahLst/>
              <a:cxnLst/>
              <a:rect l="l" t="t" r="r" b="b"/>
              <a:pathLst>
                <a:path w="3869" h="9670" extrusionOk="0">
                  <a:moveTo>
                    <a:pt x="3253" y="1"/>
                  </a:moveTo>
                  <a:cubicBezTo>
                    <a:pt x="3133" y="1"/>
                    <a:pt x="3010" y="49"/>
                    <a:pt x="2914" y="166"/>
                  </a:cubicBezTo>
                  <a:cubicBezTo>
                    <a:pt x="738" y="2803"/>
                    <a:pt x="0" y="6343"/>
                    <a:pt x="904" y="9644"/>
                  </a:cubicBezTo>
                  <a:cubicBezTo>
                    <a:pt x="912" y="9661"/>
                    <a:pt x="931" y="9670"/>
                    <a:pt x="950" y="9670"/>
                  </a:cubicBezTo>
                  <a:cubicBezTo>
                    <a:pt x="973" y="9670"/>
                    <a:pt x="996" y="9656"/>
                    <a:pt x="996" y="9626"/>
                  </a:cubicBezTo>
                  <a:cubicBezTo>
                    <a:pt x="572" y="6343"/>
                    <a:pt x="1531" y="3208"/>
                    <a:pt x="3614" y="645"/>
                  </a:cubicBezTo>
                  <a:cubicBezTo>
                    <a:pt x="3868" y="338"/>
                    <a:pt x="3570" y="1"/>
                    <a:pt x="3253"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4"/>
            <p:cNvSpPr/>
            <p:nvPr/>
          </p:nvSpPr>
          <p:spPr>
            <a:xfrm>
              <a:off x="7381475" y="410050"/>
              <a:ext cx="247050" cy="139450"/>
            </a:xfrm>
            <a:custGeom>
              <a:avLst/>
              <a:gdLst/>
              <a:ahLst/>
              <a:cxnLst/>
              <a:rect l="l" t="t" r="r" b="b"/>
              <a:pathLst>
                <a:path w="9882" h="5578" extrusionOk="0">
                  <a:moveTo>
                    <a:pt x="9464" y="0"/>
                  </a:moveTo>
                  <a:cubicBezTo>
                    <a:pt x="9449" y="0"/>
                    <a:pt x="9434" y="2"/>
                    <a:pt x="9418" y="5"/>
                  </a:cubicBezTo>
                  <a:cubicBezTo>
                    <a:pt x="5822" y="779"/>
                    <a:pt x="2577" y="2937"/>
                    <a:pt x="32" y="5518"/>
                  </a:cubicBezTo>
                  <a:cubicBezTo>
                    <a:pt x="0" y="5534"/>
                    <a:pt x="23" y="5577"/>
                    <a:pt x="53" y="5577"/>
                  </a:cubicBezTo>
                  <a:cubicBezTo>
                    <a:pt x="58" y="5577"/>
                    <a:pt x="64" y="5576"/>
                    <a:pt x="69" y="5573"/>
                  </a:cubicBezTo>
                  <a:cubicBezTo>
                    <a:pt x="2890" y="3121"/>
                    <a:pt x="6080" y="1701"/>
                    <a:pt x="9584" y="558"/>
                  </a:cubicBezTo>
                  <a:cubicBezTo>
                    <a:pt x="9881" y="470"/>
                    <a:pt x="9747" y="0"/>
                    <a:pt x="9464"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4"/>
            <p:cNvSpPr/>
            <p:nvPr/>
          </p:nvSpPr>
          <p:spPr>
            <a:xfrm>
              <a:off x="6959425" y="395300"/>
              <a:ext cx="227000" cy="131125"/>
            </a:xfrm>
            <a:custGeom>
              <a:avLst/>
              <a:gdLst/>
              <a:ahLst/>
              <a:cxnLst/>
              <a:rect l="l" t="t" r="r" b="b"/>
              <a:pathLst>
                <a:path w="9080" h="5245" extrusionOk="0">
                  <a:moveTo>
                    <a:pt x="324" y="0"/>
                  </a:moveTo>
                  <a:cubicBezTo>
                    <a:pt x="52" y="0"/>
                    <a:pt x="1" y="435"/>
                    <a:pt x="262" y="539"/>
                  </a:cubicBezTo>
                  <a:cubicBezTo>
                    <a:pt x="1885" y="1111"/>
                    <a:pt x="3452" y="1590"/>
                    <a:pt x="4965" y="2457"/>
                  </a:cubicBezTo>
                  <a:cubicBezTo>
                    <a:pt x="6384" y="3250"/>
                    <a:pt x="7528" y="4356"/>
                    <a:pt x="8874" y="5223"/>
                  </a:cubicBezTo>
                  <a:cubicBezTo>
                    <a:pt x="8893" y="5238"/>
                    <a:pt x="8914" y="5245"/>
                    <a:pt x="8934" y="5245"/>
                  </a:cubicBezTo>
                  <a:cubicBezTo>
                    <a:pt x="9011" y="5245"/>
                    <a:pt x="9080" y="5149"/>
                    <a:pt x="9021" y="5076"/>
                  </a:cubicBezTo>
                  <a:cubicBezTo>
                    <a:pt x="8044" y="3692"/>
                    <a:pt x="6403" y="2660"/>
                    <a:pt x="4946" y="1830"/>
                  </a:cubicBezTo>
                  <a:cubicBezTo>
                    <a:pt x="3545" y="1037"/>
                    <a:pt x="1977" y="300"/>
                    <a:pt x="373" y="4"/>
                  </a:cubicBezTo>
                  <a:cubicBezTo>
                    <a:pt x="356" y="1"/>
                    <a:pt x="340" y="0"/>
                    <a:pt x="324"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4"/>
            <p:cNvSpPr/>
            <p:nvPr/>
          </p:nvSpPr>
          <p:spPr>
            <a:xfrm>
              <a:off x="6933025" y="653100"/>
              <a:ext cx="243650" cy="201675"/>
            </a:xfrm>
            <a:custGeom>
              <a:avLst/>
              <a:gdLst/>
              <a:ahLst/>
              <a:cxnLst/>
              <a:rect l="l" t="t" r="r" b="b"/>
              <a:pathLst>
                <a:path w="9746" h="8067" extrusionOk="0">
                  <a:moveTo>
                    <a:pt x="9653" y="1"/>
                  </a:moveTo>
                  <a:cubicBezTo>
                    <a:pt x="5689" y="701"/>
                    <a:pt x="1742" y="3633"/>
                    <a:pt x="175" y="7377"/>
                  </a:cubicBezTo>
                  <a:cubicBezTo>
                    <a:pt x="0" y="7784"/>
                    <a:pt x="325" y="8066"/>
                    <a:pt x="663" y="8066"/>
                  </a:cubicBezTo>
                  <a:cubicBezTo>
                    <a:pt x="860" y="8066"/>
                    <a:pt x="1062" y="7970"/>
                    <a:pt x="1171" y="7745"/>
                  </a:cubicBezTo>
                  <a:cubicBezTo>
                    <a:pt x="2996" y="4002"/>
                    <a:pt x="5670" y="1420"/>
                    <a:pt x="9672" y="111"/>
                  </a:cubicBezTo>
                  <a:cubicBezTo>
                    <a:pt x="9745" y="93"/>
                    <a:pt x="9709" y="1"/>
                    <a:pt x="9653"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4"/>
            <p:cNvSpPr/>
            <p:nvPr/>
          </p:nvSpPr>
          <p:spPr>
            <a:xfrm>
              <a:off x="7295125" y="783725"/>
              <a:ext cx="106025" cy="230675"/>
            </a:xfrm>
            <a:custGeom>
              <a:avLst/>
              <a:gdLst/>
              <a:ahLst/>
              <a:cxnLst/>
              <a:rect l="l" t="t" r="r" b="b"/>
              <a:pathLst>
                <a:path w="4241" h="9227" extrusionOk="0">
                  <a:moveTo>
                    <a:pt x="329" y="1"/>
                  </a:moveTo>
                  <a:cubicBezTo>
                    <a:pt x="267" y="1"/>
                    <a:pt x="203" y="38"/>
                    <a:pt x="203" y="105"/>
                  </a:cubicBezTo>
                  <a:cubicBezTo>
                    <a:pt x="1" y="3350"/>
                    <a:pt x="978" y="6688"/>
                    <a:pt x="3283" y="9067"/>
                  </a:cubicBezTo>
                  <a:cubicBezTo>
                    <a:pt x="3382" y="9179"/>
                    <a:pt x="3498" y="9226"/>
                    <a:pt x="3611" y="9226"/>
                  </a:cubicBezTo>
                  <a:cubicBezTo>
                    <a:pt x="3941" y="9226"/>
                    <a:pt x="4240" y="8825"/>
                    <a:pt x="3965" y="8495"/>
                  </a:cubicBezTo>
                  <a:cubicBezTo>
                    <a:pt x="1974" y="6042"/>
                    <a:pt x="628" y="3295"/>
                    <a:pt x="443" y="105"/>
                  </a:cubicBezTo>
                  <a:cubicBezTo>
                    <a:pt x="443" y="33"/>
                    <a:pt x="387" y="1"/>
                    <a:pt x="329"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4"/>
            <p:cNvSpPr/>
            <p:nvPr/>
          </p:nvSpPr>
          <p:spPr>
            <a:xfrm>
              <a:off x="7656575" y="395325"/>
              <a:ext cx="34400" cy="23025"/>
            </a:xfrm>
            <a:custGeom>
              <a:avLst/>
              <a:gdLst/>
              <a:ahLst/>
              <a:cxnLst/>
              <a:rect l="l" t="t" r="r" b="b"/>
              <a:pathLst>
                <a:path w="1376" h="921" extrusionOk="0">
                  <a:moveTo>
                    <a:pt x="769" y="0"/>
                  </a:moveTo>
                  <a:cubicBezTo>
                    <a:pt x="712" y="0"/>
                    <a:pt x="652" y="13"/>
                    <a:pt x="590" y="40"/>
                  </a:cubicBezTo>
                  <a:lnTo>
                    <a:pt x="479" y="77"/>
                  </a:lnTo>
                  <a:cubicBezTo>
                    <a:pt x="0" y="285"/>
                    <a:pt x="226" y="920"/>
                    <a:pt x="642" y="920"/>
                  </a:cubicBezTo>
                  <a:cubicBezTo>
                    <a:pt x="707" y="920"/>
                    <a:pt x="776" y="905"/>
                    <a:pt x="848" y="870"/>
                  </a:cubicBezTo>
                  <a:lnTo>
                    <a:pt x="940" y="796"/>
                  </a:lnTo>
                  <a:cubicBezTo>
                    <a:pt x="1376" y="603"/>
                    <a:pt x="1162" y="0"/>
                    <a:pt x="769"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4"/>
            <p:cNvSpPr/>
            <p:nvPr/>
          </p:nvSpPr>
          <p:spPr>
            <a:xfrm>
              <a:off x="7362950" y="259700"/>
              <a:ext cx="27050" cy="18650"/>
            </a:xfrm>
            <a:custGeom>
              <a:avLst/>
              <a:gdLst/>
              <a:ahLst/>
              <a:cxnLst/>
              <a:rect l="l" t="t" r="r" b="b"/>
              <a:pathLst>
                <a:path w="1082" h="746" extrusionOk="0">
                  <a:moveTo>
                    <a:pt x="558" y="0"/>
                  </a:moveTo>
                  <a:cubicBezTo>
                    <a:pt x="504" y="0"/>
                    <a:pt x="446" y="14"/>
                    <a:pt x="386" y="44"/>
                  </a:cubicBezTo>
                  <a:cubicBezTo>
                    <a:pt x="1" y="220"/>
                    <a:pt x="188" y="746"/>
                    <a:pt x="534" y="746"/>
                  </a:cubicBezTo>
                  <a:cubicBezTo>
                    <a:pt x="586" y="746"/>
                    <a:pt x="642" y="734"/>
                    <a:pt x="699" y="708"/>
                  </a:cubicBezTo>
                  <a:cubicBezTo>
                    <a:pt x="1081" y="533"/>
                    <a:pt x="900" y="0"/>
                    <a:pt x="558"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4"/>
            <p:cNvSpPr/>
            <p:nvPr/>
          </p:nvSpPr>
          <p:spPr>
            <a:xfrm>
              <a:off x="6914150" y="379050"/>
              <a:ext cx="27950" cy="20125"/>
            </a:xfrm>
            <a:custGeom>
              <a:avLst/>
              <a:gdLst/>
              <a:ahLst/>
              <a:cxnLst/>
              <a:rect l="l" t="t" r="r" b="b"/>
              <a:pathLst>
                <a:path w="1118" h="805" extrusionOk="0">
                  <a:moveTo>
                    <a:pt x="524" y="1"/>
                  </a:moveTo>
                  <a:cubicBezTo>
                    <a:pt x="469" y="1"/>
                    <a:pt x="413" y="20"/>
                    <a:pt x="358" y="64"/>
                  </a:cubicBezTo>
                  <a:lnTo>
                    <a:pt x="285" y="138"/>
                  </a:lnTo>
                  <a:cubicBezTo>
                    <a:pt x="1" y="369"/>
                    <a:pt x="195" y="804"/>
                    <a:pt x="538" y="804"/>
                  </a:cubicBezTo>
                  <a:cubicBezTo>
                    <a:pt x="552" y="804"/>
                    <a:pt x="566" y="803"/>
                    <a:pt x="580" y="802"/>
                  </a:cubicBezTo>
                  <a:lnTo>
                    <a:pt x="690" y="784"/>
                  </a:lnTo>
                  <a:cubicBezTo>
                    <a:pt x="1117" y="704"/>
                    <a:pt x="852" y="1"/>
                    <a:pt x="524"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4"/>
            <p:cNvSpPr/>
            <p:nvPr/>
          </p:nvSpPr>
          <p:spPr>
            <a:xfrm>
              <a:off x="6907050" y="879375"/>
              <a:ext cx="21125" cy="15050"/>
            </a:xfrm>
            <a:custGeom>
              <a:avLst/>
              <a:gdLst/>
              <a:ahLst/>
              <a:cxnLst/>
              <a:rect l="l" t="t" r="r" b="b"/>
              <a:pathLst>
                <a:path w="845" h="602" extrusionOk="0">
                  <a:moveTo>
                    <a:pt x="405" y="1"/>
                  </a:moveTo>
                  <a:cubicBezTo>
                    <a:pt x="369" y="1"/>
                    <a:pt x="331" y="8"/>
                    <a:pt x="292" y="22"/>
                  </a:cubicBezTo>
                  <a:cubicBezTo>
                    <a:pt x="1" y="184"/>
                    <a:pt x="150" y="601"/>
                    <a:pt x="427" y="601"/>
                  </a:cubicBezTo>
                  <a:cubicBezTo>
                    <a:pt x="466" y="601"/>
                    <a:pt x="507" y="593"/>
                    <a:pt x="550" y="575"/>
                  </a:cubicBezTo>
                  <a:cubicBezTo>
                    <a:pt x="845" y="412"/>
                    <a:pt x="689" y="1"/>
                    <a:pt x="405"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4"/>
            <p:cNvSpPr/>
            <p:nvPr/>
          </p:nvSpPr>
          <p:spPr>
            <a:xfrm>
              <a:off x="7391250" y="1038175"/>
              <a:ext cx="21225" cy="14975"/>
            </a:xfrm>
            <a:custGeom>
              <a:avLst/>
              <a:gdLst/>
              <a:ahLst/>
              <a:cxnLst/>
              <a:rect l="l" t="t" r="r" b="b"/>
              <a:pathLst>
                <a:path w="849" h="599" extrusionOk="0">
                  <a:moveTo>
                    <a:pt x="436" y="0"/>
                  </a:moveTo>
                  <a:cubicBezTo>
                    <a:pt x="395" y="0"/>
                    <a:pt x="351" y="10"/>
                    <a:pt x="305" y="32"/>
                  </a:cubicBezTo>
                  <a:cubicBezTo>
                    <a:pt x="0" y="176"/>
                    <a:pt x="141" y="598"/>
                    <a:pt x="413" y="598"/>
                  </a:cubicBezTo>
                  <a:cubicBezTo>
                    <a:pt x="454" y="598"/>
                    <a:pt x="498" y="589"/>
                    <a:pt x="544" y="567"/>
                  </a:cubicBezTo>
                  <a:cubicBezTo>
                    <a:pt x="849" y="423"/>
                    <a:pt x="708" y="0"/>
                    <a:pt x="436"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4"/>
            <p:cNvSpPr/>
            <p:nvPr/>
          </p:nvSpPr>
          <p:spPr>
            <a:xfrm>
              <a:off x="7333850" y="748275"/>
              <a:ext cx="97450" cy="179650"/>
            </a:xfrm>
            <a:custGeom>
              <a:avLst/>
              <a:gdLst/>
              <a:ahLst/>
              <a:cxnLst/>
              <a:rect l="l" t="t" r="r" b="b"/>
              <a:pathLst>
                <a:path w="3898" h="7186" extrusionOk="0">
                  <a:moveTo>
                    <a:pt x="69" y="1"/>
                  </a:moveTo>
                  <a:cubicBezTo>
                    <a:pt x="35" y="1"/>
                    <a:pt x="1" y="25"/>
                    <a:pt x="1" y="66"/>
                  </a:cubicBezTo>
                  <a:cubicBezTo>
                    <a:pt x="425" y="2684"/>
                    <a:pt x="1586" y="5137"/>
                    <a:pt x="3357" y="7110"/>
                  </a:cubicBezTo>
                  <a:cubicBezTo>
                    <a:pt x="3410" y="7163"/>
                    <a:pt x="3472" y="7186"/>
                    <a:pt x="3532" y="7186"/>
                  </a:cubicBezTo>
                  <a:cubicBezTo>
                    <a:pt x="3723" y="7186"/>
                    <a:pt x="3898" y="6965"/>
                    <a:pt x="3744" y="6797"/>
                  </a:cubicBezTo>
                  <a:cubicBezTo>
                    <a:pt x="2011" y="4860"/>
                    <a:pt x="775" y="2555"/>
                    <a:pt x="130" y="47"/>
                  </a:cubicBezTo>
                  <a:cubicBezTo>
                    <a:pt x="122" y="15"/>
                    <a:pt x="96" y="1"/>
                    <a:pt x="69"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4"/>
            <p:cNvSpPr/>
            <p:nvPr/>
          </p:nvSpPr>
          <p:spPr>
            <a:xfrm>
              <a:off x="7109800" y="740400"/>
              <a:ext cx="80775" cy="215000"/>
            </a:xfrm>
            <a:custGeom>
              <a:avLst/>
              <a:gdLst/>
              <a:ahLst/>
              <a:cxnLst/>
              <a:rect l="l" t="t" r="r" b="b"/>
              <a:pathLst>
                <a:path w="3231" h="8600" extrusionOk="0">
                  <a:moveTo>
                    <a:pt x="3121" y="0"/>
                  </a:moveTo>
                  <a:cubicBezTo>
                    <a:pt x="3099" y="0"/>
                    <a:pt x="3078" y="9"/>
                    <a:pt x="3062" y="31"/>
                  </a:cubicBezTo>
                  <a:cubicBezTo>
                    <a:pt x="1255" y="2428"/>
                    <a:pt x="1" y="5323"/>
                    <a:pt x="37" y="8366"/>
                  </a:cubicBezTo>
                  <a:cubicBezTo>
                    <a:pt x="47" y="8515"/>
                    <a:pt x="170" y="8600"/>
                    <a:pt x="284" y="8600"/>
                  </a:cubicBezTo>
                  <a:cubicBezTo>
                    <a:pt x="381" y="8600"/>
                    <a:pt x="472" y="8538"/>
                    <a:pt x="480" y="8402"/>
                  </a:cubicBezTo>
                  <a:cubicBezTo>
                    <a:pt x="701" y="5434"/>
                    <a:pt x="1421" y="2594"/>
                    <a:pt x="3191" y="123"/>
                  </a:cubicBezTo>
                  <a:cubicBezTo>
                    <a:pt x="3230" y="57"/>
                    <a:pt x="3176" y="0"/>
                    <a:pt x="3121"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4"/>
            <p:cNvSpPr/>
            <p:nvPr/>
          </p:nvSpPr>
          <p:spPr>
            <a:xfrm>
              <a:off x="7105200" y="296675"/>
              <a:ext cx="66775" cy="163875"/>
            </a:xfrm>
            <a:custGeom>
              <a:avLst/>
              <a:gdLst/>
              <a:ahLst/>
              <a:cxnLst/>
              <a:rect l="l" t="t" r="r" b="b"/>
              <a:pathLst>
                <a:path w="2671" h="6555" extrusionOk="0">
                  <a:moveTo>
                    <a:pt x="506" y="0"/>
                  </a:moveTo>
                  <a:cubicBezTo>
                    <a:pt x="432" y="0"/>
                    <a:pt x="359" y="47"/>
                    <a:pt x="351" y="151"/>
                  </a:cubicBezTo>
                  <a:cubicBezTo>
                    <a:pt x="0" y="2585"/>
                    <a:pt x="978" y="4798"/>
                    <a:pt x="2619" y="6550"/>
                  </a:cubicBezTo>
                  <a:cubicBezTo>
                    <a:pt x="2622" y="6553"/>
                    <a:pt x="2626" y="6555"/>
                    <a:pt x="2631" y="6555"/>
                  </a:cubicBezTo>
                  <a:cubicBezTo>
                    <a:pt x="2649" y="6555"/>
                    <a:pt x="2671" y="6528"/>
                    <a:pt x="2656" y="6513"/>
                  </a:cubicBezTo>
                  <a:cubicBezTo>
                    <a:pt x="1070" y="4761"/>
                    <a:pt x="535" y="2474"/>
                    <a:pt x="664" y="169"/>
                  </a:cubicBezTo>
                  <a:cubicBezTo>
                    <a:pt x="674" y="61"/>
                    <a:pt x="590" y="0"/>
                    <a:pt x="506"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4"/>
            <p:cNvSpPr/>
            <p:nvPr/>
          </p:nvSpPr>
          <p:spPr>
            <a:xfrm>
              <a:off x="7307750" y="302100"/>
              <a:ext cx="142550" cy="187425"/>
            </a:xfrm>
            <a:custGeom>
              <a:avLst/>
              <a:gdLst/>
              <a:ahLst/>
              <a:cxnLst/>
              <a:rect l="l" t="t" r="r" b="b"/>
              <a:pathLst>
                <a:path w="5702" h="7497" extrusionOk="0">
                  <a:moveTo>
                    <a:pt x="5473" y="0"/>
                  </a:moveTo>
                  <a:cubicBezTo>
                    <a:pt x="5437" y="0"/>
                    <a:pt x="5398" y="13"/>
                    <a:pt x="5360" y="44"/>
                  </a:cubicBezTo>
                  <a:cubicBezTo>
                    <a:pt x="3110" y="1962"/>
                    <a:pt x="750" y="4452"/>
                    <a:pt x="12" y="7402"/>
                  </a:cubicBezTo>
                  <a:cubicBezTo>
                    <a:pt x="0" y="7460"/>
                    <a:pt x="48" y="7497"/>
                    <a:pt x="93" y="7497"/>
                  </a:cubicBezTo>
                  <a:cubicBezTo>
                    <a:pt x="120" y="7497"/>
                    <a:pt x="146" y="7484"/>
                    <a:pt x="159" y="7457"/>
                  </a:cubicBezTo>
                  <a:cubicBezTo>
                    <a:pt x="1303" y="4470"/>
                    <a:pt x="3460" y="2552"/>
                    <a:pt x="5599" y="303"/>
                  </a:cubicBezTo>
                  <a:cubicBezTo>
                    <a:pt x="5701" y="186"/>
                    <a:pt x="5608" y="0"/>
                    <a:pt x="5473"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4"/>
            <p:cNvSpPr/>
            <p:nvPr/>
          </p:nvSpPr>
          <p:spPr>
            <a:xfrm>
              <a:off x="7497300" y="504700"/>
              <a:ext cx="136400" cy="24500"/>
            </a:xfrm>
            <a:custGeom>
              <a:avLst/>
              <a:gdLst/>
              <a:ahLst/>
              <a:cxnLst/>
              <a:rect l="l" t="t" r="r" b="b"/>
              <a:pathLst>
                <a:path w="5456" h="980" extrusionOk="0">
                  <a:moveTo>
                    <a:pt x="4078" y="0"/>
                  </a:moveTo>
                  <a:cubicBezTo>
                    <a:pt x="2738" y="0"/>
                    <a:pt x="1413" y="233"/>
                    <a:pt x="156" y="681"/>
                  </a:cubicBezTo>
                  <a:cubicBezTo>
                    <a:pt x="1" y="733"/>
                    <a:pt x="56" y="979"/>
                    <a:pt x="200" y="979"/>
                  </a:cubicBezTo>
                  <a:cubicBezTo>
                    <a:pt x="210" y="979"/>
                    <a:pt x="220" y="978"/>
                    <a:pt x="230" y="976"/>
                  </a:cubicBezTo>
                  <a:cubicBezTo>
                    <a:pt x="1459" y="605"/>
                    <a:pt x="2743" y="410"/>
                    <a:pt x="4032" y="410"/>
                  </a:cubicBezTo>
                  <a:cubicBezTo>
                    <a:pt x="4406" y="410"/>
                    <a:pt x="4780" y="427"/>
                    <a:pt x="5154" y="460"/>
                  </a:cubicBezTo>
                  <a:cubicBezTo>
                    <a:pt x="5165" y="461"/>
                    <a:pt x="5176" y="462"/>
                    <a:pt x="5187" y="462"/>
                  </a:cubicBezTo>
                  <a:cubicBezTo>
                    <a:pt x="5433" y="462"/>
                    <a:pt x="5456" y="72"/>
                    <a:pt x="5191" y="54"/>
                  </a:cubicBezTo>
                  <a:cubicBezTo>
                    <a:pt x="4819" y="18"/>
                    <a:pt x="4448" y="0"/>
                    <a:pt x="4078"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4"/>
            <p:cNvSpPr/>
            <p:nvPr/>
          </p:nvSpPr>
          <p:spPr>
            <a:xfrm>
              <a:off x="7440000" y="723850"/>
              <a:ext cx="69175" cy="60850"/>
            </a:xfrm>
            <a:custGeom>
              <a:avLst/>
              <a:gdLst/>
              <a:ahLst/>
              <a:cxnLst/>
              <a:rect l="l" t="t" r="r" b="b"/>
              <a:pathLst>
                <a:path w="2767" h="2434" extrusionOk="0">
                  <a:moveTo>
                    <a:pt x="179" y="0"/>
                  </a:moveTo>
                  <a:cubicBezTo>
                    <a:pt x="86" y="0"/>
                    <a:pt x="1" y="117"/>
                    <a:pt x="70" y="213"/>
                  </a:cubicBezTo>
                  <a:cubicBezTo>
                    <a:pt x="697" y="1098"/>
                    <a:pt x="1489" y="1836"/>
                    <a:pt x="2393" y="2408"/>
                  </a:cubicBezTo>
                  <a:cubicBezTo>
                    <a:pt x="2426" y="2425"/>
                    <a:pt x="2458" y="2433"/>
                    <a:pt x="2489" y="2433"/>
                  </a:cubicBezTo>
                  <a:cubicBezTo>
                    <a:pt x="2651" y="2433"/>
                    <a:pt x="2766" y="2221"/>
                    <a:pt x="2596" y="2112"/>
                  </a:cubicBezTo>
                  <a:cubicBezTo>
                    <a:pt x="1729" y="1541"/>
                    <a:pt x="936" y="840"/>
                    <a:pt x="272" y="47"/>
                  </a:cubicBezTo>
                  <a:cubicBezTo>
                    <a:pt x="244" y="14"/>
                    <a:pt x="211" y="0"/>
                    <a:pt x="179"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2" name="Google Shape;1122;p14"/>
          <p:cNvGrpSpPr/>
          <p:nvPr/>
        </p:nvGrpSpPr>
        <p:grpSpPr>
          <a:xfrm rot="4686071">
            <a:off x="7989940" y="4526067"/>
            <a:ext cx="417163" cy="470061"/>
            <a:chOff x="4758075" y="3216175"/>
            <a:chExt cx="531925" cy="599450"/>
          </a:xfrm>
        </p:grpSpPr>
        <p:sp>
          <p:nvSpPr>
            <p:cNvPr id="1123" name="Google Shape;1123;p14"/>
            <p:cNvSpPr/>
            <p:nvPr/>
          </p:nvSpPr>
          <p:spPr>
            <a:xfrm>
              <a:off x="5024900" y="3312300"/>
              <a:ext cx="185850" cy="208400"/>
            </a:xfrm>
            <a:custGeom>
              <a:avLst/>
              <a:gdLst/>
              <a:ahLst/>
              <a:cxnLst/>
              <a:rect l="l" t="t" r="r" b="b"/>
              <a:pathLst>
                <a:path w="7434" h="8336" extrusionOk="0">
                  <a:moveTo>
                    <a:pt x="6640" y="1"/>
                  </a:moveTo>
                  <a:cubicBezTo>
                    <a:pt x="6560" y="1"/>
                    <a:pt x="6477" y="20"/>
                    <a:pt x="6393" y="63"/>
                  </a:cubicBezTo>
                  <a:cubicBezTo>
                    <a:pt x="3295" y="1575"/>
                    <a:pt x="658" y="4747"/>
                    <a:pt x="12" y="8177"/>
                  </a:cubicBezTo>
                  <a:cubicBezTo>
                    <a:pt x="1" y="8271"/>
                    <a:pt x="80" y="8336"/>
                    <a:pt x="153" y="8336"/>
                  </a:cubicBezTo>
                  <a:cubicBezTo>
                    <a:pt x="193" y="8336"/>
                    <a:pt x="232" y="8315"/>
                    <a:pt x="252" y="8269"/>
                  </a:cubicBezTo>
                  <a:cubicBezTo>
                    <a:pt x="1746" y="4987"/>
                    <a:pt x="3737" y="2608"/>
                    <a:pt x="6946" y="911"/>
                  </a:cubicBezTo>
                  <a:cubicBezTo>
                    <a:pt x="7434" y="644"/>
                    <a:pt x="7103" y="1"/>
                    <a:pt x="66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4"/>
            <p:cNvSpPr/>
            <p:nvPr/>
          </p:nvSpPr>
          <p:spPr>
            <a:xfrm>
              <a:off x="4928850" y="3216175"/>
              <a:ext cx="81000" cy="289700"/>
            </a:xfrm>
            <a:custGeom>
              <a:avLst/>
              <a:gdLst/>
              <a:ahLst/>
              <a:cxnLst/>
              <a:rect l="l" t="t" r="r" b="b"/>
              <a:pathLst>
                <a:path w="3240" h="11588" extrusionOk="0">
                  <a:moveTo>
                    <a:pt x="2577" y="0"/>
                  </a:moveTo>
                  <a:cubicBezTo>
                    <a:pt x="2428" y="0"/>
                    <a:pt x="2282" y="70"/>
                    <a:pt x="2195" y="239"/>
                  </a:cubicBezTo>
                  <a:cubicBezTo>
                    <a:pt x="461" y="3503"/>
                    <a:pt x="0" y="8666"/>
                    <a:pt x="2693" y="11561"/>
                  </a:cubicBezTo>
                  <a:cubicBezTo>
                    <a:pt x="2716" y="11579"/>
                    <a:pt x="2741" y="11587"/>
                    <a:pt x="2766" y="11587"/>
                  </a:cubicBezTo>
                  <a:cubicBezTo>
                    <a:pt x="2840" y="11587"/>
                    <a:pt x="2909" y="11515"/>
                    <a:pt x="2896" y="11432"/>
                  </a:cubicBezTo>
                  <a:cubicBezTo>
                    <a:pt x="2213" y="9680"/>
                    <a:pt x="1513" y="8113"/>
                    <a:pt x="1457" y="6176"/>
                  </a:cubicBezTo>
                  <a:cubicBezTo>
                    <a:pt x="1420" y="4222"/>
                    <a:pt x="1974" y="2304"/>
                    <a:pt x="3025" y="681"/>
                  </a:cubicBezTo>
                  <a:cubicBezTo>
                    <a:pt x="3239" y="328"/>
                    <a:pt x="2901" y="0"/>
                    <a:pt x="2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4"/>
            <p:cNvSpPr/>
            <p:nvPr/>
          </p:nvSpPr>
          <p:spPr>
            <a:xfrm>
              <a:off x="4783275" y="3369825"/>
              <a:ext cx="197700" cy="150600"/>
            </a:xfrm>
            <a:custGeom>
              <a:avLst/>
              <a:gdLst/>
              <a:ahLst/>
              <a:cxnLst/>
              <a:rect l="l" t="t" r="r" b="b"/>
              <a:pathLst>
                <a:path w="7908" h="6024" extrusionOk="0">
                  <a:moveTo>
                    <a:pt x="677" y="0"/>
                  </a:moveTo>
                  <a:cubicBezTo>
                    <a:pt x="354" y="0"/>
                    <a:pt x="0" y="284"/>
                    <a:pt x="125" y="694"/>
                  </a:cubicBezTo>
                  <a:cubicBezTo>
                    <a:pt x="1047" y="3977"/>
                    <a:pt x="4994" y="4991"/>
                    <a:pt x="7852" y="6023"/>
                  </a:cubicBezTo>
                  <a:cubicBezTo>
                    <a:pt x="7870" y="6023"/>
                    <a:pt x="7907" y="5987"/>
                    <a:pt x="7870" y="5950"/>
                  </a:cubicBezTo>
                  <a:cubicBezTo>
                    <a:pt x="5510" y="4530"/>
                    <a:pt x="1804" y="3350"/>
                    <a:pt x="1121" y="362"/>
                  </a:cubicBezTo>
                  <a:cubicBezTo>
                    <a:pt x="1065" y="109"/>
                    <a:pt x="877" y="0"/>
                    <a:pt x="6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4"/>
            <p:cNvSpPr/>
            <p:nvPr/>
          </p:nvSpPr>
          <p:spPr>
            <a:xfrm>
              <a:off x="4868450" y="3550525"/>
              <a:ext cx="111750" cy="258850"/>
            </a:xfrm>
            <a:custGeom>
              <a:avLst/>
              <a:gdLst/>
              <a:ahLst/>
              <a:cxnLst/>
              <a:rect l="l" t="t" r="r" b="b"/>
              <a:pathLst>
                <a:path w="4470" h="10354" extrusionOk="0">
                  <a:moveTo>
                    <a:pt x="4391" y="1"/>
                  </a:moveTo>
                  <a:cubicBezTo>
                    <a:pt x="4379" y="1"/>
                    <a:pt x="4365" y="4"/>
                    <a:pt x="4353" y="12"/>
                  </a:cubicBezTo>
                  <a:cubicBezTo>
                    <a:pt x="1531" y="2410"/>
                    <a:pt x="1" y="6319"/>
                    <a:pt x="849" y="9970"/>
                  </a:cubicBezTo>
                  <a:cubicBezTo>
                    <a:pt x="913" y="10239"/>
                    <a:pt x="1104" y="10353"/>
                    <a:pt x="1307" y="10353"/>
                  </a:cubicBezTo>
                  <a:cubicBezTo>
                    <a:pt x="1634" y="10353"/>
                    <a:pt x="1991" y="10059"/>
                    <a:pt x="1900" y="9638"/>
                  </a:cubicBezTo>
                  <a:cubicBezTo>
                    <a:pt x="1163" y="6135"/>
                    <a:pt x="1900" y="2705"/>
                    <a:pt x="4426" y="86"/>
                  </a:cubicBezTo>
                  <a:cubicBezTo>
                    <a:pt x="4469" y="43"/>
                    <a:pt x="4435" y="1"/>
                    <a:pt x="43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4"/>
            <p:cNvSpPr/>
            <p:nvPr/>
          </p:nvSpPr>
          <p:spPr>
            <a:xfrm>
              <a:off x="4796600" y="3562350"/>
              <a:ext cx="124425" cy="136250"/>
            </a:xfrm>
            <a:custGeom>
              <a:avLst/>
              <a:gdLst/>
              <a:ahLst/>
              <a:cxnLst/>
              <a:rect l="l" t="t" r="r" b="b"/>
              <a:pathLst>
                <a:path w="4977" h="5450" extrusionOk="0">
                  <a:moveTo>
                    <a:pt x="4903" y="0"/>
                  </a:moveTo>
                  <a:cubicBezTo>
                    <a:pt x="2506" y="554"/>
                    <a:pt x="459" y="2471"/>
                    <a:pt x="53" y="4942"/>
                  </a:cubicBezTo>
                  <a:cubicBezTo>
                    <a:pt x="1" y="5260"/>
                    <a:pt x="257" y="5450"/>
                    <a:pt x="503" y="5450"/>
                  </a:cubicBezTo>
                  <a:cubicBezTo>
                    <a:pt x="685" y="5450"/>
                    <a:pt x="862" y="5344"/>
                    <a:pt x="902" y="5108"/>
                  </a:cubicBezTo>
                  <a:cubicBezTo>
                    <a:pt x="1307" y="2748"/>
                    <a:pt x="2617" y="922"/>
                    <a:pt x="4922" y="93"/>
                  </a:cubicBezTo>
                  <a:cubicBezTo>
                    <a:pt x="4977" y="74"/>
                    <a:pt x="4940"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4"/>
            <p:cNvSpPr/>
            <p:nvPr/>
          </p:nvSpPr>
          <p:spPr>
            <a:xfrm>
              <a:off x="5013150" y="3545750"/>
              <a:ext cx="205175" cy="193950"/>
            </a:xfrm>
            <a:custGeom>
              <a:avLst/>
              <a:gdLst/>
              <a:ahLst/>
              <a:cxnLst/>
              <a:rect l="l" t="t" r="r" b="b"/>
              <a:pathLst>
                <a:path w="8207" h="7758" extrusionOk="0">
                  <a:moveTo>
                    <a:pt x="151" y="0"/>
                  </a:moveTo>
                  <a:cubicBezTo>
                    <a:pt x="76" y="0"/>
                    <a:pt x="0" y="53"/>
                    <a:pt x="21" y="148"/>
                  </a:cubicBezTo>
                  <a:cubicBezTo>
                    <a:pt x="630" y="3855"/>
                    <a:pt x="3746" y="7026"/>
                    <a:pt x="7434" y="7746"/>
                  </a:cubicBezTo>
                  <a:cubicBezTo>
                    <a:pt x="7473" y="7754"/>
                    <a:pt x="7511" y="7758"/>
                    <a:pt x="7546" y="7758"/>
                  </a:cubicBezTo>
                  <a:cubicBezTo>
                    <a:pt x="8066" y="7758"/>
                    <a:pt x="8207" y="6926"/>
                    <a:pt x="7637" y="6805"/>
                  </a:cubicBezTo>
                  <a:cubicBezTo>
                    <a:pt x="4060" y="5957"/>
                    <a:pt x="1460" y="3541"/>
                    <a:pt x="280" y="93"/>
                  </a:cubicBezTo>
                  <a:cubicBezTo>
                    <a:pt x="264" y="30"/>
                    <a:pt x="208" y="0"/>
                    <a:pt x="1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4"/>
            <p:cNvSpPr/>
            <p:nvPr/>
          </p:nvSpPr>
          <p:spPr>
            <a:xfrm>
              <a:off x="4972175" y="3599125"/>
              <a:ext cx="67900" cy="192375"/>
            </a:xfrm>
            <a:custGeom>
              <a:avLst/>
              <a:gdLst/>
              <a:ahLst/>
              <a:cxnLst/>
              <a:rect l="l" t="t" r="r" b="b"/>
              <a:pathLst>
                <a:path w="2716" h="7695" extrusionOk="0">
                  <a:moveTo>
                    <a:pt x="852" y="1"/>
                  </a:moveTo>
                  <a:cubicBezTo>
                    <a:pt x="813" y="1"/>
                    <a:pt x="773" y="20"/>
                    <a:pt x="757" y="60"/>
                  </a:cubicBezTo>
                  <a:cubicBezTo>
                    <a:pt x="1" y="2365"/>
                    <a:pt x="425" y="5518"/>
                    <a:pt x="1808" y="7491"/>
                  </a:cubicBezTo>
                  <a:cubicBezTo>
                    <a:pt x="1896" y="7635"/>
                    <a:pt x="2021" y="7694"/>
                    <a:pt x="2145" y="7694"/>
                  </a:cubicBezTo>
                  <a:cubicBezTo>
                    <a:pt x="2434" y="7694"/>
                    <a:pt x="2715" y="7372"/>
                    <a:pt x="2509" y="7049"/>
                  </a:cubicBezTo>
                  <a:cubicBezTo>
                    <a:pt x="1937" y="6035"/>
                    <a:pt x="1347" y="5057"/>
                    <a:pt x="1070" y="3896"/>
                  </a:cubicBezTo>
                  <a:cubicBezTo>
                    <a:pt x="738" y="2642"/>
                    <a:pt x="831" y="1388"/>
                    <a:pt x="941" y="97"/>
                  </a:cubicBezTo>
                  <a:cubicBezTo>
                    <a:pt x="952" y="34"/>
                    <a:pt x="903" y="1"/>
                    <a:pt x="8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4"/>
            <p:cNvSpPr/>
            <p:nvPr/>
          </p:nvSpPr>
          <p:spPr>
            <a:xfrm>
              <a:off x="5055975" y="3518100"/>
              <a:ext cx="234025" cy="54525"/>
            </a:xfrm>
            <a:custGeom>
              <a:avLst/>
              <a:gdLst/>
              <a:ahLst/>
              <a:cxnLst/>
              <a:rect l="l" t="t" r="r" b="b"/>
              <a:pathLst>
                <a:path w="9361" h="2181" extrusionOk="0">
                  <a:moveTo>
                    <a:pt x="8720" y="0"/>
                  </a:moveTo>
                  <a:cubicBezTo>
                    <a:pt x="8660" y="0"/>
                    <a:pt x="8594" y="12"/>
                    <a:pt x="8524" y="37"/>
                  </a:cubicBezTo>
                  <a:cubicBezTo>
                    <a:pt x="7197" y="572"/>
                    <a:pt x="6053" y="1217"/>
                    <a:pt x="4597" y="1365"/>
                  </a:cubicBezTo>
                  <a:cubicBezTo>
                    <a:pt x="4340" y="1390"/>
                    <a:pt x="4083" y="1402"/>
                    <a:pt x="3827" y="1402"/>
                  </a:cubicBezTo>
                  <a:cubicBezTo>
                    <a:pt x="2557" y="1402"/>
                    <a:pt x="1306" y="1100"/>
                    <a:pt x="171" y="517"/>
                  </a:cubicBezTo>
                  <a:cubicBezTo>
                    <a:pt x="154" y="508"/>
                    <a:pt x="138" y="504"/>
                    <a:pt x="123" y="504"/>
                  </a:cubicBezTo>
                  <a:cubicBezTo>
                    <a:pt x="42" y="504"/>
                    <a:pt x="1" y="620"/>
                    <a:pt x="79" y="683"/>
                  </a:cubicBezTo>
                  <a:cubicBezTo>
                    <a:pt x="1448" y="1567"/>
                    <a:pt x="3370" y="2181"/>
                    <a:pt x="5217" y="2181"/>
                  </a:cubicBezTo>
                  <a:cubicBezTo>
                    <a:pt x="6604" y="2181"/>
                    <a:pt x="7949" y="1834"/>
                    <a:pt x="8985" y="996"/>
                  </a:cubicBezTo>
                  <a:cubicBezTo>
                    <a:pt x="9361" y="686"/>
                    <a:pt x="9187" y="0"/>
                    <a:pt x="87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4"/>
            <p:cNvSpPr/>
            <p:nvPr/>
          </p:nvSpPr>
          <p:spPr>
            <a:xfrm>
              <a:off x="5061450" y="3552025"/>
              <a:ext cx="132975" cy="97950"/>
            </a:xfrm>
            <a:custGeom>
              <a:avLst/>
              <a:gdLst/>
              <a:ahLst/>
              <a:cxnLst/>
              <a:rect l="l" t="t" r="r" b="b"/>
              <a:pathLst>
                <a:path w="5319" h="3918" extrusionOk="0">
                  <a:moveTo>
                    <a:pt x="99" y="0"/>
                  </a:moveTo>
                  <a:cubicBezTo>
                    <a:pt x="52" y="0"/>
                    <a:pt x="1" y="37"/>
                    <a:pt x="26" y="100"/>
                  </a:cubicBezTo>
                  <a:cubicBezTo>
                    <a:pt x="837" y="2073"/>
                    <a:pt x="2902" y="3585"/>
                    <a:pt x="4986" y="3917"/>
                  </a:cubicBezTo>
                  <a:cubicBezTo>
                    <a:pt x="5244" y="3917"/>
                    <a:pt x="5318" y="3567"/>
                    <a:pt x="5078" y="3475"/>
                  </a:cubicBezTo>
                  <a:cubicBezTo>
                    <a:pt x="2902" y="2884"/>
                    <a:pt x="1501" y="1833"/>
                    <a:pt x="155" y="26"/>
                  </a:cubicBezTo>
                  <a:cubicBezTo>
                    <a:pt x="143" y="9"/>
                    <a:pt x="122" y="0"/>
                    <a:pt x="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4"/>
            <p:cNvSpPr/>
            <p:nvPr/>
          </p:nvSpPr>
          <p:spPr>
            <a:xfrm>
              <a:off x="5086975" y="3480225"/>
              <a:ext cx="95175" cy="20575"/>
            </a:xfrm>
            <a:custGeom>
              <a:avLst/>
              <a:gdLst/>
              <a:ahLst/>
              <a:cxnLst/>
              <a:rect l="l" t="t" r="r" b="b"/>
              <a:pathLst>
                <a:path w="3807" h="823" extrusionOk="0">
                  <a:moveTo>
                    <a:pt x="3506" y="1"/>
                  </a:moveTo>
                  <a:cubicBezTo>
                    <a:pt x="3494" y="1"/>
                    <a:pt x="3481" y="2"/>
                    <a:pt x="3467" y="3"/>
                  </a:cubicBezTo>
                  <a:cubicBezTo>
                    <a:pt x="2914" y="40"/>
                    <a:pt x="2361" y="224"/>
                    <a:pt x="1808" y="298"/>
                  </a:cubicBezTo>
                  <a:cubicBezTo>
                    <a:pt x="1236" y="390"/>
                    <a:pt x="664" y="446"/>
                    <a:pt x="111" y="501"/>
                  </a:cubicBezTo>
                  <a:cubicBezTo>
                    <a:pt x="0" y="519"/>
                    <a:pt x="0" y="667"/>
                    <a:pt x="111" y="685"/>
                  </a:cubicBezTo>
                  <a:cubicBezTo>
                    <a:pt x="581" y="766"/>
                    <a:pt x="1103" y="822"/>
                    <a:pt x="1630" y="822"/>
                  </a:cubicBezTo>
                  <a:cubicBezTo>
                    <a:pt x="2302" y="822"/>
                    <a:pt x="2980" y="731"/>
                    <a:pt x="3559" y="483"/>
                  </a:cubicBezTo>
                  <a:cubicBezTo>
                    <a:pt x="3806" y="377"/>
                    <a:pt x="3783" y="1"/>
                    <a:pt x="3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4"/>
            <p:cNvSpPr/>
            <p:nvPr/>
          </p:nvSpPr>
          <p:spPr>
            <a:xfrm>
              <a:off x="4997075" y="3280325"/>
              <a:ext cx="79975" cy="185500"/>
            </a:xfrm>
            <a:custGeom>
              <a:avLst/>
              <a:gdLst/>
              <a:ahLst/>
              <a:cxnLst/>
              <a:rect l="l" t="t" r="r" b="b"/>
              <a:pathLst>
                <a:path w="3199" h="7420" extrusionOk="0">
                  <a:moveTo>
                    <a:pt x="2791" y="0"/>
                  </a:moveTo>
                  <a:cubicBezTo>
                    <a:pt x="2722" y="0"/>
                    <a:pt x="2653" y="26"/>
                    <a:pt x="2601" y="88"/>
                  </a:cubicBezTo>
                  <a:cubicBezTo>
                    <a:pt x="1015" y="2025"/>
                    <a:pt x="1" y="4754"/>
                    <a:pt x="296" y="7262"/>
                  </a:cubicBezTo>
                  <a:cubicBezTo>
                    <a:pt x="306" y="7363"/>
                    <a:pt x="394" y="7420"/>
                    <a:pt x="477" y="7420"/>
                  </a:cubicBezTo>
                  <a:cubicBezTo>
                    <a:pt x="546" y="7420"/>
                    <a:pt x="611" y="7381"/>
                    <a:pt x="628" y="7298"/>
                  </a:cubicBezTo>
                  <a:cubicBezTo>
                    <a:pt x="1015" y="4717"/>
                    <a:pt x="1623" y="2615"/>
                    <a:pt x="3062" y="420"/>
                  </a:cubicBezTo>
                  <a:cubicBezTo>
                    <a:pt x="3198" y="215"/>
                    <a:pt x="2991" y="0"/>
                    <a:pt x="27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4"/>
            <p:cNvSpPr/>
            <p:nvPr/>
          </p:nvSpPr>
          <p:spPr>
            <a:xfrm>
              <a:off x="4880900" y="3330500"/>
              <a:ext cx="51425" cy="133900"/>
            </a:xfrm>
            <a:custGeom>
              <a:avLst/>
              <a:gdLst/>
              <a:ahLst/>
              <a:cxnLst/>
              <a:rect l="l" t="t" r="r" b="b"/>
              <a:pathLst>
                <a:path w="2057" h="5356" extrusionOk="0">
                  <a:moveTo>
                    <a:pt x="582" y="0"/>
                  </a:moveTo>
                  <a:cubicBezTo>
                    <a:pt x="443" y="0"/>
                    <a:pt x="302" y="84"/>
                    <a:pt x="259" y="257"/>
                  </a:cubicBezTo>
                  <a:cubicBezTo>
                    <a:pt x="1" y="1087"/>
                    <a:pt x="240" y="2230"/>
                    <a:pt x="517" y="3023"/>
                  </a:cubicBezTo>
                  <a:cubicBezTo>
                    <a:pt x="812" y="3872"/>
                    <a:pt x="1292" y="4664"/>
                    <a:pt x="1900" y="5328"/>
                  </a:cubicBezTo>
                  <a:cubicBezTo>
                    <a:pt x="1914" y="5347"/>
                    <a:pt x="1932" y="5355"/>
                    <a:pt x="1950" y="5355"/>
                  </a:cubicBezTo>
                  <a:cubicBezTo>
                    <a:pt x="2002" y="5355"/>
                    <a:pt x="2057" y="5286"/>
                    <a:pt x="2029" y="5218"/>
                  </a:cubicBezTo>
                  <a:cubicBezTo>
                    <a:pt x="1587" y="4480"/>
                    <a:pt x="1292" y="3669"/>
                    <a:pt x="1107" y="2820"/>
                  </a:cubicBezTo>
                  <a:cubicBezTo>
                    <a:pt x="904" y="1972"/>
                    <a:pt x="1033" y="1142"/>
                    <a:pt x="904" y="313"/>
                  </a:cubicBezTo>
                  <a:cubicBezTo>
                    <a:pt x="894" y="107"/>
                    <a:pt x="739" y="0"/>
                    <a:pt x="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4"/>
            <p:cNvSpPr/>
            <p:nvPr/>
          </p:nvSpPr>
          <p:spPr>
            <a:xfrm>
              <a:off x="4791475" y="3514400"/>
              <a:ext cx="133700" cy="53625"/>
            </a:xfrm>
            <a:custGeom>
              <a:avLst/>
              <a:gdLst/>
              <a:ahLst/>
              <a:cxnLst/>
              <a:rect l="l" t="t" r="r" b="b"/>
              <a:pathLst>
                <a:path w="5348" h="2145" extrusionOk="0">
                  <a:moveTo>
                    <a:pt x="3640" y="1"/>
                  </a:moveTo>
                  <a:cubicBezTo>
                    <a:pt x="2266" y="1"/>
                    <a:pt x="904" y="625"/>
                    <a:pt x="111" y="1808"/>
                  </a:cubicBezTo>
                  <a:cubicBezTo>
                    <a:pt x="1" y="1987"/>
                    <a:pt x="168" y="2145"/>
                    <a:pt x="336" y="2145"/>
                  </a:cubicBezTo>
                  <a:cubicBezTo>
                    <a:pt x="394" y="2145"/>
                    <a:pt x="451" y="2127"/>
                    <a:pt x="498" y="2084"/>
                  </a:cubicBezTo>
                  <a:cubicBezTo>
                    <a:pt x="1592" y="975"/>
                    <a:pt x="2964" y="303"/>
                    <a:pt x="4479" y="303"/>
                  </a:cubicBezTo>
                  <a:cubicBezTo>
                    <a:pt x="4752" y="303"/>
                    <a:pt x="5030" y="324"/>
                    <a:pt x="5311" y="370"/>
                  </a:cubicBezTo>
                  <a:cubicBezTo>
                    <a:pt x="5330" y="370"/>
                    <a:pt x="5348" y="333"/>
                    <a:pt x="5330" y="333"/>
                  </a:cubicBezTo>
                  <a:cubicBezTo>
                    <a:pt x="4791" y="110"/>
                    <a:pt x="4214" y="1"/>
                    <a:pt x="36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4"/>
            <p:cNvSpPr/>
            <p:nvPr/>
          </p:nvSpPr>
          <p:spPr>
            <a:xfrm>
              <a:off x="4839425" y="3649550"/>
              <a:ext cx="30625" cy="98325"/>
            </a:xfrm>
            <a:custGeom>
              <a:avLst/>
              <a:gdLst/>
              <a:ahLst/>
              <a:cxnLst/>
              <a:rect l="l" t="t" r="r" b="b"/>
              <a:pathLst>
                <a:path w="1225" h="3933" extrusionOk="0">
                  <a:moveTo>
                    <a:pt x="1172" y="0"/>
                  </a:moveTo>
                  <a:cubicBezTo>
                    <a:pt x="1160" y="0"/>
                    <a:pt x="1149" y="5"/>
                    <a:pt x="1143" y="16"/>
                  </a:cubicBezTo>
                  <a:cubicBezTo>
                    <a:pt x="369" y="1104"/>
                    <a:pt x="0" y="2450"/>
                    <a:pt x="129" y="3796"/>
                  </a:cubicBezTo>
                  <a:cubicBezTo>
                    <a:pt x="129" y="3886"/>
                    <a:pt x="208" y="3932"/>
                    <a:pt x="285" y="3932"/>
                  </a:cubicBezTo>
                  <a:cubicBezTo>
                    <a:pt x="365" y="3932"/>
                    <a:pt x="443" y="3882"/>
                    <a:pt x="424" y="3778"/>
                  </a:cubicBezTo>
                  <a:cubicBezTo>
                    <a:pt x="277" y="2469"/>
                    <a:pt x="553" y="1159"/>
                    <a:pt x="1199" y="35"/>
                  </a:cubicBezTo>
                  <a:cubicBezTo>
                    <a:pt x="1224" y="22"/>
                    <a:pt x="1197" y="0"/>
                    <a:pt x="11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4"/>
            <p:cNvSpPr/>
            <p:nvPr/>
          </p:nvSpPr>
          <p:spPr>
            <a:xfrm>
              <a:off x="4936675" y="3692550"/>
              <a:ext cx="16700" cy="78300"/>
            </a:xfrm>
            <a:custGeom>
              <a:avLst/>
              <a:gdLst/>
              <a:ahLst/>
              <a:cxnLst/>
              <a:rect l="l" t="t" r="r" b="b"/>
              <a:pathLst>
                <a:path w="668" h="3132" extrusionOk="0">
                  <a:moveTo>
                    <a:pt x="375" y="1"/>
                  </a:moveTo>
                  <a:cubicBezTo>
                    <a:pt x="348" y="1"/>
                    <a:pt x="323" y="16"/>
                    <a:pt x="314" y="48"/>
                  </a:cubicBezTo>
                  <a:cubicBezTo>
                    <a:pt x="93" y="988"/>
                    <a:pt x="1" y="2058"/>
                    <a:pt x="259" y="2998"/>
                  </a:cubicBezTo>
                  <a:cubicBezTo>
                    <a:pt x="282" y="3091"/>
                    <a:pt x="360" y="3132"/>
                    <a:pt x="441" y="3132"/>
                  </a:cubicBezTo>
                  <a:cubicBezTo>
                    <a:pt x="552" y="3132"/>
                    <a:pt x="668" y="3053"/>
                    <a:pt x="646" y="2925"/>
                  </a:cubicBezTo>
                  <a:cubicBezTo>
                    <a:pt x="462" y="1947"/>
                    <a:pt x="314" y="1062"/>
                    <a:pt x="444" y="66"/>
                  </a:cubicBezTo>
                  <a:cubicBezTo>
                    <a:pt x="444" y="25"/>
                    <a:pt x="409"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4"/>
            <p:cNvSpPr/>
            <p:nvPr/>
          </p:nvSpPr>
          <p:spPr>
            <a:xfrm>
              <a:off x="5023825" y="3660200"/>
              <a:ext cx="67475" cy="90050"/>
            </a:xfrm>
            <a:custGeom>
              <a:avLst/>
              <a:gdLst/>
              <a:ahLst/>
              <a:cxnLst/>
              <a:rect l="l" t="t" r="r" b="b"/>
              <a:pathLst>
                <a:path w="2699" h="3602" extrusionOk="0">
                  <a:moveTo>
                    <a:pt x="424" y="0"/>
                  </a:moveTo>
                  <a:cubicBezTo>
                    <a:pt x="415" y="0"/>
                    <a:pt x="406" y="5"/>
                    <a:pt x="406" y="14"/>
                  </a:cubicBezTo>
                  <a:cubicBezTo>
                    <a:pt x="0" y="1305"/>
                    <a:pt x="1217" y="2946"/>
                    <a:pt x="2268" y="3573"/>
                  </a:cubicBezTo>
                  <a:cubicBezTo>
                    <a:pt x="2302" y="3593"/>
                    <a:pt x="2335" y="3601"/>
                    <a:pt x="2368" y="3601"/>
                  </a:cubicBezTo>
                  <a:cubicBezTo>
                    <a:pt x="2552" y="3601"/>
                    <a:pt x="2699" y="3330"/>
                    <a:pt x="2526" y="3204"/>
                  </a:cubicBezTo>
                  <a:cubicBezTo>
                    <a:pt x="1973" y="2854"/>
                    <a:pt x="1494" y="2375"/>
                    <a:pt x="1143" y="1821"/>
                  </a:cubicBezTo>
                  <a:cubicBezTo>
                    <a:pt x="775" y="1250"/>
                    <a:pt x="701" y="604"/>
                    <a:pt x="443" y="14"/>
                  </a:cubicBezTo>
                  <a:cubicBezTo>
                    <a:pt x="443" y="5"/>
                    <a:pt x="434" y="0"/>
                    <a:pt x="4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4"/>
            <p:cNvSpPr/>
            <p:nvPr/>
          </p:nvSpPr>
          <p:spPr>
            <a:xfrm>
              <a:off x="4841200" y="3357700"/>
              <a:ext cx="45250" cy="81975"/>
            </a:xfrm>
            <a:custGeom>
              <a:avLst/>
              <a:gdLst/>
              <a:ahLst/>
              <a:cxnLst/>
              <a:rect l="l" t="t" r="r" b="b"/>
              <a:pathLst>
                <a:path w="1810" h="3279" extrusionOk="0">
                  <a:moveTo>
                    <a:pt x="261" y="0"/>
                  </a:moveTo>
                  <a:cubicBezTo>
                    <a:pt x="127" y="0"/>
                    <a:pt x="0" y="90"/>
                    <a:pt x="21" y="257"/>
                  </a:cubicBezTo>
                  <a:cubicBezTo>
                    <a:pt x="113" y="1401"/>
                    <a:pt x="777" y="2470"/>
                    <a:pt x="1589" y="3245"/>
                  </a:cubicBezTo>
                  <a:cubicBezTo>
                    <a:pt x="1613" y="3269"/>
                    <a:pt x="1641" y="3279"/>
                    <a:pt x="1667" y="3279"/>
                  </a:cubicBezTo>
                  <a:cubicBezTo>
                    <a:pt x="1743" y="3279"/>
                    <a:pt x="1809" y="3197"/>
                    <a:pt x="1755" y="3115"/>
                  </a:cubicBezTo>
                  <a:cubicBezTo>
                    <a:pt x="1238" y="2157"/>
                    <a:pt x="906" y="1179"/>
                    <a:pt x="519" y="165"/>
                  </a:cubicBezTo>
                  <a:cubicBezTo>
                    <a:pt x="471" y="53"/>
                    <a:pt x="364" y="0"/>
                    <a:pt x="2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4"/>
            <p:cNvSpPr/>
            <p:nvPr/>
          </p:nvSpPr>
          <p:spPr>
            <a:xfrm>
              <a:off x="4769550" y="3476950"/>
              <a:ext cx="69425" cy="24650"/>
            </a:xfrm>
            <a:custGeom>
              <a:avLst/>
              <a:gdLst/>
              <a:ahLst/>
              <a:cxnLst/>
              <a:rect l="l" t="t" r="r" b="b"/>
              <a:pathLst>
                <a:path w="2777" h="986" extrusionOk="0">
                  <a:moveTo>
                    <a:pt x="258" y="0"/>
                  </a:moveTo>
                  <a:cubicBezTo>
                    <a:pt x="100" y="0"/>
                    <a:pt x="0" y="166"/>
                    <a:pt x="84" y="300"/>
                  </a:cubicBezTo>
                  <a:cubicBezTo>
                    <a:pt x="473" y="823"/>
                    <a:pt x="1242" y="985"/>
                    <a:pt x="1930" y="985"/>
                  </a:cubicBezTo>
                  <a:cubicBezTo>
                    <a:pt x="2189" y="985"/>
                    <a:pt x="2436" y="962"/>
                    <a:pt x="2648" y="927"/>
                  </a:cubicBezTo>
                  <a:cubicBezTo>
                    <a:pt x="2777" y="927"/>
                    <a:pt x="2777" y="743"/>
                    <a:pt x="2648" y="743"/>
                  </a:cubicBezTo>
                  <a:cubicBezTo>
                    <a:pt x="2168" y="743"/>
                    <a:pt x="1707" y="650"/>
                    <a:pt x="1265" y="466"/>
                  </a:cubicBezTo>
                  <a:cubicBezTo>
                    <a:pt x="933" y="337"/>
                    <a:pt x="656" y="97"/>
                    <a:pt x="306" y="5"/>
                  </a:cubicBezTo>
                  <a:cubicBezTo>
                    <a:pt x="289" y="2"/>
                    <a:pt x="274" y="0"/>
                    <a:pt x="2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4"/>
            <p:cNvSpPr/>
            <p:nvPr/>
          </p:nvSpPr>
          <p:spPr>
            <a:xfrm>
              <a:off x="5030875" y="3321125"/>
              <a:ext cx="74775" cy="108400"/>
            </a:xfrm>
            <a:custGeom>
              <a:avLst/>
              <a:gdLst/>
              <a:ahLst/>
              <a:cxnLst/>
              <a:rect l="l" t="t" r="r" b="b"/>
              <a:pathLst>
                <a:path w="2991" h="4336" extrusionOk="0">
                  <a:moveTo>
                    <a:pt x="2672" y="0"/>
                  </a:moveTo>
                  <a:cubicBezTo>
                    <a:pt x="2621" y="0"/>
                    <a:pt x="2568" y="18"/>
                    <a:pt x="2521" y="61"/>
                  </a:cubicBezTo>
                  <a:cubicBezTo>
                    <a:pt x="1267" y="1185"/>
                    <a:pt x="400" y="2661"/>
                    <a:pt x="13" y="4283"/>
                  </a:cubicBezTo>
                  <a:cubicBezTo>
                    <a:pt x="0" y="4309"/>
                    <a:pt x="33" y="4336"/>
                    <a:pt x="54" y="4336"/>
                  </a:cubicBezTo>
                  <a:cubicBezTo>
                    <a:pt x="62" y="4336"/>
                    <a:pt x="69" y="4331"/>
                    <a:pt x="69" y="4320"/>
                  </a:cubicBezTo>
                  <a:cubicBezTo>
                    <a:pt x="788" y="2864"/>
                    <a:pt x="1728" y="1536"/>
                    <a:pt x="2835" y="356"/>
                  </a:cubicBezTo>
                  <a:cubicBezTo>
                    <a:pt x="2991" y="200"/>
                    <a:pt x="2841" y="0"/>
                    <a:pt x="26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4"/>
            <p:cNvSpPr/>
            <p:nvPr/>
          </p:nvSpPr>
          <p:spPr>
            <a:xfrm>
              <a:off x="5075875" y="3226150"/>
              <a:ext cx="30400" cy="22950"/>
            </a:xfrm>
            <a:custGeom>
              <a:avLst/>
              <a:gdLst/>
              <a:ahLst/>
              <a:cxnLst/>
              <a:rect l="l" t="t" r="r" b="b"/>
              <a:pathLst>
                <a:path w="1216" h="918" extrusionOk="0">
                  <a:moveTo>
                    <a:pt x="706" y="0"/>
                  </a:moveTo>
                  <a:cubicBezTo>
                    <a:pt x="595" y="0"/>
                    <a:pt x="482" y="41"/>
                    <a:pt x="389" y="135"/>
                  </a:cubicBezTo>
                  <a:lnTo>
                    <a:pt x="297" y="227"/>
                  </a:lnTo>
                  <a:cubicBezTo>
                    <a:pt x="0" y="536"/>
                    <a:pt x="470" y="918"/>
                    <a:pt x="823" y="918"/>
                  </a:cubicBezTo>
                  <a:cubicBezTo>
                    <a:pt x="976" y="918"/>
                    <a:pt x="1106" y="847"/>
                    <a:pt x="1145" y="669"/>
                  </a:cubicBezTo>
                  <a:lnTo>
                    <a:pt x="1164" y="540"/>
                  </a:lnTo>
                  <a:cubicBezTo>
                    <a:pt x="1215" y="229"/>
                    <a:pt x="967" y="0"/>
                    <a:pt x="7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4"/>
            <p:cNvSpPr/>
            <p:nvPr/>
          </p:nvSpPr>
          <p:spPr>
            <a:xfrm>
              <a:off x="4883200" y="3274925"/>
              <a:ext cx="34100" cy="26675"/>
            </a:xfrm>
            <a:custGeom>
              <a:avLst/>
              <a:gdLst/>
              <a:ahLst/>
              <a:cxnLst/>
              <a:rect l="l" t="t" r="r" b="b"/>
              <a:pathLst>
                <a:path w="1364" h="1067" extrusionOk="0">
                  <a:moveTo>
                    <a:pt x="599" y="0"/>
                  </a:moveTo>
                  <a:cubicBezTo>
                    <a:pt x="412" y="0"/>
                    <a:pt x="223" y="100"/>
                    <a:pt x="130" y="286"/>
                  </a:cubicBezTo>
                  <a:cubicBezTo>
                    <a:pt x="1" y="526"/>
                    <a:pt x="93" y="839"/>
                    <a:pt x="351" y="968"/>
                  </a:cubicBezTo>
                  <a:cubicBezTo>
                    <a:pt x="425" y="1005"/>
                    <a:pt x="517" y="1042"/>
                    <a:pt x="609" y="1060"/>
                  </a:cubicBezTo>
                  <a:cubicBezTo>
                    <a:pt x="638" y="1065"/>
                    <a:pt x="666" y="1067"/>
                    <a:pt x="693" y="1067"/>
                  </a:cubicBezTo>
                  <a:cubicBezTo>
                    <a:pt x="1122" y="1067"/>
                    <a:pt x="1363" y="542"/>
                    <a:pt x="1034" y="212"/>
                  </a:cubicBezTo>
                  <a:cubicBezTo>
                    <a:pt x="978" y="157"/>
                    <a:pt x="904" y="101"/>
                    <a:pt x="812" y="46"/>
                  </a:cubicBezTo>
                  <a:cubicBezTo>
                    <a:pt x="745" y="15"/>
                    <a:pt x="672" y="0"/>
                    <a:pt x="5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4"/>
            <p:cNvSpPr/>
            <p:nvPr/>
          </p:nvSpPr>
          <p:spPr>
            <a:xfrm>
              <a:off x="4758075" y="3566825"/>
              <a:ext cx="33625" cy="25650"/>
            </a:xfrm>
            <a:custGeom>
              <a:avLst/>
              <a:gdLst/>
              <a:ahLst/>
              <a:cxnLst/>
              <a:rect l="l" t="t" r="r" b="b"/>
              <a:pathLst>
                <a:path w="1345" h="1026" extrusionOk="0">
                  <a:moveTo>
                    <a:pt x="643" y="0"/>
                  </a:moveTo>
                  <a:cubicBezTo>
                    <a:pt x="474" y="0"/>
                    <a:pt x="308" y="83"/>
                    <a:pt x="211" y="282"/>
                  </a:cubicBezTo>
                  <a:cubicBezTo>
                    <a:pt x="1" y="679"/>
                    <a:pt x="348" y="1026"/>
                    <a:pt x="694" y="1026"/>
                  </a:cubicBezTo>
                  <a:cubicBezTo>
                    <a:pt x="862" y="1026"/>
                    <a:pt x="1031" y="943"/>
                    <a:pt x="1133" y="743"/>
                  </a:cubicBezTo>
                  <a:cubicBezTo>
                    <a:pt x="1344" y="347"/>
                    <a:pt x="988" y="0"/>
                    <a:pt x="6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4"/>
            <p:cNvSpPr/>
            <p:nvPr/>
          </p:nvSpPr>
          <p:spPr>
            <a:xfrm>
              <a:off x="4941400" y="3791875"/>
              <a:ext cx="31250" cy="23750"/>
            </a:xfrm>
            <a:custGeom>
              <a:avLst/>
              <a:gdLst/>
              <a:ahLst/>
              <a:cxnLst/>
              <a:rect l="l" t="t" r="r" b="b"/>
              <a:pathLst>
                <a:path w="1250" h="950" extrusionOk="0">
                  <a:moveTo>
                    <a:pt x="421" y="1"/>
                  </a:moveTo>
                  <a:cubicBezTo>
                    <a:pt x="264" y="1"/>
                    <a:pt x="128" y="75"/>
                    <a:pt x="89" y="261"/>
                  </a:cubicBezTo>
                  <a:lnTo>
                    <a:pt x="52" y="390"/>
                  </a:lnTo>
                  <a:cubicBezTo>
                    <a:pt x="1" y="710"/>
                    <a:pt x="260" y="950"/>
                    <a:pt x="534" y="950"/>
                  </a:cubicBezTo>
                  <a:cubicBezTo>
                    <a:pt x="656" y="950"/>
                    <a:pt x="780" y="903"/>
                    <a:pt x="881" y="796"/>
                  </a:cubicBezTo>
                  <a:lnTo>
                    <a:pt x="955" y="703"/>
                  </a:lnTo>
                  <a:cubicBezTo>
                    <a:pt x="1250" y="383"/>
                    <a:pt x="780" y="1"/>
                    <a:pt x="4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4"/>
            <p:cNvSpPr/>
            <p:nvPr/>
          </p:nvSpPr>
          <p:spPr>
            <a:xfrm>
              <a:off x="5208025" y="3646425"/>
              <a:ext cx="33650" cy="25800"/>
            </a:xfrm>
            <a:custGeom>
              <a:avLst/>
              <a:gdLst/>
              <a:ahLst/>
              <a:cxnLst/>
              <a:rect l="l" t="t" r="r" b="b"/>
              <a:pathLst>
                <a:path w="1346" h="1032" extrusionOk="0">
                  <a:moveTo>
                    <a:pt x="642" y="1"/>
                  </a:moveTo>
                  <a:cubicBezTo>
                    <a:pt x="477" y="1"/>
                    <a:pt x="312" y="80"/>
                    <a:pt x="211" y="270"/>
                  </a:cubicBezTo>
                  <a:cubicBezTo>
                    <a:pt x="0" y="680"/>
                    <a:pt x="341" y="1031"/>
                    <a:pt x="687" y="1031"/>
                  </a:cubicBezTo>
                  <a:cubicBezTo>
                    <a:pt x="855" y="1031"/>
                    <a:pt x="1025" y="948"/>
                    <a:pt x="1133" y="750"/>
                  </a:cubicBezTo>
                  <a:cubicBezTo>
                    <a:pt x="1346" y="350"/>
                    <a:pt x="991" y="1"/>
                    <a:pt x="6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2">
  <p:cSld name="CUSTOM_1_1">
    <p:spTree>
      <p:nvGrpSpPr>
        <p:cNvPr id="1" name="Shape 1147"/>
        <p:cNvGrpSpPr/>
        <p:nvPr/>
      </p:nvGrpSpPr>
      <p:grpSpPr>
        <a:xfrm>
          <a:off x="0" y="0"/>
          <a:ext cx="0" cy="0"/>
          <a:chOff x="0" y="0"/>
          <a:chExt cx="0" cy="0"/>
        </a:xfrm>
      </p:grpSpPr>
      <p:grpSp>
        <p:nvGrpSpPr>
          <p:cNvPr id="1148" name="Google Shape;1148;p15"/>
          <p:cNvGrpSpPr/>
          <p:nvPr/>
        </p:nvGrpSpPr>
        <p:grpSpPr>
          <a:xfrm>
            <a:off x="5038" y="-12"/>
            <a:ext cx="8985575" cy="1443875"/>
            <a:chOff x="5038" y="-12"/>
            <a:chExt cx="8985575" cy="1443875"/>
          </a:xfrm>
        </p:grpSpPr>
        <p:sp>
          <p:nvSpPr>
            <p:cNvPr id="1149" name="Google Shape;1149;p15"/>
            <p:cNvSpPr/>
            <p:nvPr/>
          </p:nvSpPr>
          <p:spPr>
            <a:xfrm>
              <a:off x="2745700" y="143738"/>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5"/>
            <p:cNvSpPr/>
            <p:nvPr/>
          </p:nvSpPr>
          <p:spPr>
            <a:xfrm>
              <a:off x="5038" y="501250"/>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5"/>
            <p:cNvSpPr/>
            <p:nvPr/>
          </p:nvSpPr>
          <p:spPr>
            <a:xfrm rot="10800000">
              <a:off x="6363" y="1365363"/>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5"/>
            <p:cNvSpPr/>
            <p:nvPr/>
          </p:nvSpPr>
          <p:spPr>
            <a:xfrm rot="10800000">
              <a:off x="3699800" y="110850"/>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5"/>
            <p:cNvSpPr/>
            <p:nvPr/>
          </p:nvSpPr>
          <p:spPr>
            <a:xfrm flipH="1">
              <a:off x="6813075" y="-12"/>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5"/>
            <p:cNvSpPr/>
            <p:nvPr/>
          </p:nvSpPr>
          <p:spPr>
            <a:xfrm rot="10800000" flipH="1">
              <a:off x="494125" y="710163"/>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5"/>
            <p:cNvSpPr/>
            <p:nvPr/>
          </p:nvSpPr>
          <p:spPr>
            <a:xfrm>
              <a:off x="8651450" y="690763"/>
              <a:ext cx="235950" cy="80575"/>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5"/>
            <p:cNvSpPr/>
            <p:nvPr/>
          </p:nvSpPr>
          <p:spPr>
            <a:xfrm rot="10800000">
              <a:off x="7888688" y="902925"/>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5"/>
            <p:cNvSpPr/>
            <p:nvPr/>
          </p:nvSpPr>
          <p:spPr>
            <a:xfrm flipH="1">
              <a:off x="8092413" y="461050"/>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5"/>
            <p:cNvSpPr/>
            <p:nvPr/>
          </p:nvSpPr>
          <p:spPr>
            <a:xfrm>
              <a:off x="1764313" y="98038"/>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5"/>
            <p:cNvSpPr/>
            <p:nvPr/>
          </p:nvSpPr>
          <p:spPr>
            <a:xfrm>
              <a:off x="5738125" y="240675"/>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5"/>
            <p:cNvSpPr/>
            <p:nvPr/>
          </p:nvSpPr>
          <p:spPr>
            <a:xfrm rot="6933787">
              <a:off x="8413412" y="200722"/>
              <a:ext cx="136348" cy="73724"/>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5"/>
            <p:cNvSpPr/>
            <p:nvPr/>
          </p:nvSpPr>
          <p:spPr>
            <a:xfrm rot="-9055221" flipH="1">
              <a:off x="8797211" y="169268"/>
              <a:ext cx="111819" cy="136643"/>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5"/>
            <p:cNvSpPr/>
            <p:nvPr/>
          </p:nvSpPr>
          <p:spPr>
            <a:xfrm rot="-8100000">
              <a:off x="7499445" y="281808"/>
              <a:ext cx="167576" cy="57226"/>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5"/>
            <p:cNvSpPr/>
            <p:nvPr/>
          </p:nvSpPr>
          <p:spPr>
            <a:xfrm rot="-5400000">
              <a:off x="8892513" y="1170126"/>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5"/>
            <p:cNvSpPr/>
            <p:nvPr/>
          </p:nvSpPr>
          <p:spPr>
            <a:xfrm rot="6793631">
              <a:off x="4941617" y="56088"/>
              <a:ext cx="136358" cy="73729"/>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5"/>
            <p:cNvSpPr/>
            <p:nvPr/>
          </p:nvSpPr>
          <p:spPr>
            <a:xfrm rot="5892960">
              <a:off x="1073826" y="140332"/>
              <a:ext cx="235941" cy="80572"/>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5"/>
            <p:cNvSpPr/>
            <p:nvPr/>
          </p:nvSpPr>
          <p:spPr>
            <a:xfrm rot="-6608738">
              <a:off x="1226878" y="854040"/>
              <a:ext cx="163646" cy="68124"/>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5"/>
            <p:cNvSpPr/>
            <p:nvPr/>
          </p:nvSpPr>
          <p:spPr>
            <a:xfrm rot="4141328">
              <a:off x="189253" y="1"/>
              <a:ext cx="91123" cy="185896"/>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8" name="Google Shape;1168;p15"/>
          <p:cNvSpPr txBox="1">
            <a:spLocks noGrp="1"/>
          </p:cNvSpPr>
          <p:nvPr>
            <p:ph type="title"/>
          </p:nvPr>
        </p:nvSpPr>
        <p:spPr>
          <a:xfrm>
            <a:off x="713225" y="539500"/>
            <a:ext cx="7717500" cy="3945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69" name="Google Shape;1169;p15"/>
          <p:cNvSpPr txBox="1">
            <a:spLocks noGrp="1"/>
          </p:cNvSpPr>
          <p:nvPr>
            <p:ph type="subTitle" idx="1"/>
          </p:nvPr>
        </p:nvSpPr>
        <p:spPr>
          <a:xfrm>
            <a:off x="5688075" y="1334975"/>
            <a:ext cx="2596200" cy="630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1170" name="Google Shape;1170;p15"/>
          <p:cNvGrpSpPr/>
          <p:nvPr/>
        </p:nvGrpSpPr>
        <p:grpSpPr>
          <a:xfrm rot="4686055">
            <a:off x="232049" y="4339474"/>
            <a:ext cx="616830" cy="695074"/>
            <a:chOff x="4758075" y="3216175"/>
            <a:chExt cx="531925" cy="599450"/>
          </a:xfrm>
        </p:grpSpPr>
        <p:sp>
          <p:nvSpPr>
            <p:cNvPr id="1171" name="Google Shape;1171;p15"/>
            <p:cNvSpPr/>
            <p:nvPr/>
          </p:nvSpPr>
          <p:spPr>
            <a:xfrm>
              <a:off x="5024900" y="3312300"/>
              <a:ext cx="185850" cy="208400"/>
            </a:xfrm>
            <a:custGeom>
              <a:avLst/>
              <a:gdLst/>
              <a:ahLst/>
              <a:cxnLst/>
              <a:rect l="l" t="t" r="r" b="b"/>
              <a:pathLst>
                <a:path w="7434" h="8336" extrusionOk="0">
                  <a:moveTo>
                    <a:pt x="6640" y="1"/>
                  </a:moveTo>
                  <a:cubicBezTo>
                    <a:pt x="6560" y="1"/>
                    <a:pt x="6477" y="20"/>
                    <a:pt x="6393" y="63"/>
                  </a:cubicBezTo>
                  <a:cubicBezTo>
                    <a:pt x="3295" y="1575"/>
                    <a:pt x="658" y="4747"/>
                    <a:pt x="12" y="8177"/>
                  </a:cubicBezTo>
                  <a:cubicBezTo>
                    <a:pt x="1" y="8271"/>
                    <a:pt x="80" y="8336"/>
                    <a:pt x="153" y="8336"/>
                  </a:cubicBezTo>
                  <a:cubicBezTo>
                    <a:pt x="193" y="8336"/>
                    <a:pt x="232" y="8315"/>
                    <a:pt x="252" y="8269"/>
                  </a:cubicBezTo>
                  <a:cubicBezTo>
                    <a:pt x="1746" y="4987"/>
                    <a:pt x="3737" y="2608"/>
                    <a:pt x="6946" y="911"/>
                  </a:cubicBezTo>
                  <a:cubicBezTo>
                    <a:pt x="7434" y="644"/>
                    <a:pt x="7103" y="1"/>
                    <a:pt x="66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5"/>
            <p:cNvSpPr/>
            <p:nvPr/>
          </p:nvSpPr>
          <p:spPr>
            <a:xfrm>
              <a:off x="4928850" y="3216175"/>
              <a:ext cx="81000" cy="289700"/>
            </a:xfrm>
            <a:custGeom>
              <a:avLst/>
              <a:gdLst/>
              <a:ahLst/>
              <a:cxnLst/>
              <a:rect l="l" t="t" r="r" b="b"/>
              <a:pathLst>
                <a:path w="3240" h="11588" extrusionOk="0">
                  <a:moveTo>
                    <a:pt x="2577" y="0"/>
                  </a:moveTo>
                  <a:cubicBezTo>
                    <a:pt x="2428" y="0"/>
                    <a:pt x="2282" y="70"/>
                    <a:pt x="2195" y="239"/>
                  </a:cubicBezTo>
                  <a:cubicBezTo>
                    <a:pt x="461" y="3503"/>
                    <a:pt x="0" y="8666"/>
                    <a:pt x="2693" y="11561"/>
                  </a:cubicBezTo>
                  <a:cubicBezTo>
                    <a:pt x="2716" y="11579"/>
                    <a:pt x="2741" y="11587"/>
                    <a:pt x="2766" y="11587"/>
                  </a:cubicBezTo>
                  <a:cubicBezTo>
                    <a:pt x="2840" y="11587"/>
                    <a:pt x="2909" y="11515"/>
                    <a:pt x="2896" y="11432"/>
                  </a:cubicBezTo>
                  <a:cubicBezTo>
                    <a:pt x="2213" y="9680"/>
                    <a:pt x="1513" y="8113"/>
                    <a:pt x="1457" y="6176"/>
                  </a:cubicBezTo>
                  <a:cubicBezTo>
                    <a:pt x="1420" y="4222"/>
                    <a:pt x="1974" y="2304"/>
                    <a:pt x="3025" y="681"/>
                  </a:cubicBezTo>
                  <a:cubicBezTo>
                    <a:pt x="3239" y="328"/>
                    <a:pt x="2901" y="0"/>
                    <a:pt x="25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5"/>
            <p:cNvSpPr/>
            <p:nvPr/>
          </p:nvSpPr>
          <p:spPr>
            <a:xfrm>
              <a:off x="4783275" y="3369825"/>
              <a:ext cx="197700" cy="150600"/>
            </a:xfrm>
            <a:custGeom>
              <a:avLst/>
              <a:gdLst/>
              <a:ahLst/>
              <a:cxnLst/>
              <a:rect l="l" t="t" r="r" b="b"/>
              <a:pathLst>
                <a:path w="7908" h="6024" extrusionOk="0">
                  <a:moveTo>
                    <a:pt x="677" y="0"/>
                  </a:moveTo>
                  <a:cubicBezTo>
                    <a:pt x="354" y="0"/>
                    <a:pt x="0" y="284"/>
                    <a:pt x="125" y="694"/>
                  </a:cubicBezTo>
                  <a:cubicBezTo>
                    <a:pt x="1047" y="3977"/>
                    <a:pt x="4994" y="4991"/>
                    <a:pt x="7852" y="6023"/>
                  </a:cubicBezTo>
                  <a:cubicBezTo>
                    <a:pt x="7870" y="6023"/>
                    <a:pt x="7907" y="5987"/>
                    <a:pt x="7870" y="5950"/>
                  </a:cubicBezTo>
                  <a:cubicBezTo>
                    <a:pt x="5510" y="4530"/>
                    <a:pt x="1804" y="3350"/>
                    <a:pt x="1121" y="362"/>
                  </a:cubicBezTo>
                  <a:cubicBezTo>
                    <a:pt x="1065" y="109"/>
                    <a:pt x="877" y="0"/>
                    <a:pt x="6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5"/>
            <p:cNvSpPr/>
            <p:nvPr/>
          </p:nvSpPr>
          <p:spPr>
            <a:xfrm>
              <a:off x="4868450" y="3550525"/>
              <a:ext cx="111750" cy="258850"/>
            </a:xfrm>
            <a:custGeom>
              <a:avLst/>
              <a:gdLst/>
              <a:ahLst/>
              <a:cxnLst/>
              <a:rect l="l" t="t" r="r" b="b"/>
              <a:pathLst>
                <a:path w="4470" h="10354" extrusionOk="0">
                  <a:moveTo>
                    <a:pt x="4391" y="1"/>
                  </a:moveTo>
                  <a:cubicBezTo>
                    <a:pt x="4379" y="1"/>
                    <a:pt x="4365" y="4"/>
                    <a:pt x="4353" y="12"/>
                  </a:cubicBezTo>
                  <a:cubicBezTo>
                    <a:pt x="1531" y="2410"/>
                    <a:pt x="1" y="6319"/>
                    <a:pt x="849" y="9970"/>
                  </a:cubicBezTo>
                  <a:cubicBezTo>
                    <a:pt x="913" y="10239"/>
                    <a:pt x="1104" y="10353"/>
                    <a:pt x="1307" y="10353"/>
                  </a:cubicBezTo>
                  <a:cubicBezTo>
                    <a:pt x="1634" y="10353"/>
                    <a:pt x="1991" y="10059"/>
                    <a:pt x="1900" y="9638"/>
                  </a:cubicBezTo>
                  <a:cubicBezTo>
                    <a:pt x="1163" y="6135"/>
                    <a:pt x="1900" y="2705"/>
                    <a:pt x="4426" y="86"/>
                  </a:cubicBezTo>
                  <a:cubicBezTo>
                    <a:pt x="4469" y="43"/>
                    <a:pt x="4435" y="1"/>
                    <a:pt x="43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5"/>
            <p:cNvSpPr/>
            <p:nvPr/>
          </p:nvSpPr>
          <p:spPr>
            <a:xfrm>
              <a:off x="4796600" y="3562350"/>
              <a:ext cx="124425" cy="136250"/>
            </a:xfrm>
            <a:custGeom>
              <a:avLst/>
              <a:gdLst/>
              <a:ahLst/>
              <a:cxnLst/>
              <a:rect l="l" t="t" r="r" b="b"/>
              <a:pathLst>
                <a:path w="4977" h="5450" extrusionOk="0">
                  <a:moveTo>
                    <a:pt x="4903" y="0"/>
                  </a:moveTo>
                  <a:cubicBezTo>
                    <a:pt x="2506" y="554"/>
                    <a:pt x="459" y="2471"/>
                    <a:pt x="53" y="4942"/>
                  </a:cubicBezTo>
                  <a:cubicBezTo>
                    <a:pt x="1" y="5260"/>
                    <a:pt x="257" y="5450"/>
                    <a:pt x="503" y="5450"/>
                  </a:cubicBezTo>
                  <a:cubicBezTo>
                    <a:pt x="685" y="5450"/>
                    <a:pt x="862" y="5344"/>
                    <a:pt x="902" y="5108"/>
                  </a:cubicBezTo>
                  <a:cubicBezTo>
                    <a:pt x="1307" y="2748"/>
                    <a:pt x="2617" y="922"/>
                    <a:pt x="4922" y="93"/>
                  </a:cubicBezTo>
                  <a:cubicBezTo>
                    <a:pt x="4977" y="74"/>
                    <a:pt x="4940" y="0"/>
                    <a:pt x="49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5"/>
            <p:cNvSpPr/>
            <p:nvPr/>
          </p:nvSpPr>
          <p:spPr>
            <a:xfrm>
              <a:off x="5013150" y="3545750"/>
              <a:ext cx="205175" cy="193950"/>
            </a:xfrm>
            <a:custGeom>
              <a:avLst/>
              <a:gdLst/>
              <a:ahLst/>
              <a:cxnLst/>
              <a:rect l="l" t="t" r="r" b="b"/>
              <a:pathLst>
                <a:path w="8207" h="7758" extrusionOk="0">
                  <a:moveTo>
                    <a:pt x="151" y="0"/>
                  </a:moveTo>
                  <a:cubicBezTo>
                    <a:pt x="76" y="0"/>
                    <a:pt x="0" y="53"/>
                    <a:pt x="21" y="148"/>
                  </a:cubicBezTo>
                  <a:cubicBezTo>
                    <a:pt x="630" y="3855"/>
                    <a:pt x="3746" y="7026"/>
                    <a:pt x="7434" y="7746"/>
                  </a:cubicBezTo>
                  <a:cubicBezTo>
                    <a:pt x="7473" y="7754"/>
                    <a:pt x="7511" y="7758"/>
                    <a:pt x="7546" y="7758"/>
                  </a:cubicBezTo>
                  <a:cubicBezTo>
                    <a:pt x="8066" y="7758"/>
                    <a:pt x="8207" y="6926"/>
                    <a:pt x="7637" y="6805"/>
                  </a:cubicBezTo>
                  <a:cubicBezTo>
                    <a:pt x="4060" y="5957"/>
                    <a:pt x="1460" y="3541"/>
                    <a:pt x="280" y="93"/>
                  </a:cubicBezTo>
                  <a:cubicBezTo>
                    <a:pt x="264" y="30"/>
                    <a:pt x="208" y="0"/>
                    <a:pt x="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5"/>
            <p:cNvSpPr/>
            <p:nvPr/>
          </p:nvSpPr>
          <p:spPr>
            <a:xfrm>
              <a:off x="4972175" y="3599125"/>
              <a:ext cx="67900" cy="192375"/>
            </a:xfrm>
            <a:custGeom>
              <a:avLst/>
              <a:gdLst/>
              <a:ahLst/>
              <a:cxnLst/>
              <a:rect l="l" t="t" r="r" b="b"/>
              <a:pathLst>
                <a:path w="2716" h="7695" extrusionOk="0">
                  <a:moveTo>
                    <a:pt x="852" y="1"/>
                  </a:moveTo>
                  <a:cubicBezTo>
                    <a:pt x="813" y="1"/>
                    <a:pt x="773" y="20"/>
                    <a:pt x="757" y="60"/>
                  </a:cubicBezTo>
                  <a:cubicBezTo>
                    <a:pt x="1" y="2365"/>
                    <a:pt x="425" y="5518"/>
                    <a:pt x="1808" y="7491"/>
                  </a:cubicBezTo>
                  <a:cubicBezTo>
                    <a:pt x="1896" y="7635"/>
                    <a:pt x="2021" y="7694"/>
                    <a:pt x="2145" y="7694"/>
                  </a:cubicBezTo>
                  <a:cubicBezTo>
                    <a:pt x="2434" y="7694"/>
                    <a:pt x="2715" y="7372"/>
                    <a:pt x="2509" y="7049"/>
                  </a:cubicBezTo>
                  <a:cubicBezTo>
                    <a:pt x="1937" y="6035"/>
                    <a:pt x="1347" y="5057"/>
                    <a:pt x="1070" y="3896"/>
                  </a:cubicBezTo>
                  <a:cubicBezTo>
                    <a:pt x="738" y="2642"/>
                    <a:pt x="831" y="1388"/>
                    <a:pt x="941" y="97"/>
                  </a:cubicBezTo>
                  <a:cubicBezTo>
                    <a:pt x="952" y="34"/>
                    <a:pt x="903" y="1"/>
                    <a:pt x="8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5"/>
            <p:cNvSpPr/>
            <p:nvPr/>
          </p:nvSpPr>
          <p:spPr>
            <a:xfrm>
              <a:off x="5055975" y="3518100"/>
              <a:ext cx="234025" cy="54525"/>
            </a:xfrm>
            <a:custGeom>
              <a:avLst/>
              <a:gdLst/>
              <a:ahLst/>
              <a:cxnLst/>
              <a:rect l="l" t="t" r="r" b="b"/>
              <a:pathLst>
                <a:path w="9361" h="2181" extrusionOk="0">
                  <a:moveTo>
                    <a:pt x="8720" y="0"/>
                  </a:moveTo>
                  <a:cubicBezTo>
                    <a:pt x="8660" y="0"/>
                    <a:pt x="8594" y="12"/>
                    <a:pt x="8524" y="37"/>
                  </a:cubicBezTo>
                  <a:cubicBezTo>
                    <a:pt x="7197" y="572"/>
                    <a:pt x="6053" y="1217"/>
                    <a:pt x="4597" y="1365"/>
                  </a:cubicBezTo>
                  <a:cubicBezTo>
                    <a:pt x="4340" y="1390"/>
                    <a:pt x="4083" y="1402"/>
                    <a:pt x="3827" y="1402"/>
                  </a:cubicBezTo>
                  <a:cubicBezTo>
                    <a:pt x="2557" y="1402"/>
                    <a:pt x="1306" y="1100"/>
                    <a:pt x="171" y="517"/>
                  </a:cubicBezTo>
                  <a:cubicBezTo>
                    <a:pt x="154" y="508"/>
                    <a:pt x="138" y="504"/>
                    <a:pt x="123" y="504"/>
                  </a:cubicBezTo>
                  <a:cubicBezTo>
                    <a:pt x="42" y="504"/>
                    <a:pt x="1" y="620"/>
                    <a:pt x="79" y="683"/>
                  </a:cubicBezTo>
                  <a:cubicBezTo>
                    <a:pt x="1448" y="1567"/>
                    <a:pt x="3370" y="2181"/>
                    <a:pt x="5217" y="2181"/>
                  </a:cubicBezTo>
                  <a:cubicBezTo>
                    <a:pt x="6604" y="2181"/>
                    <a:pt x="7949" y="1834"/>
                    <a:pt x="8985" y="996"/>
                  </a:cubicBezTo>
                  <a:cubicBezTo>
                    <a:pt x="9361" y="686"/>
                    <a:pt x="9187" y="0"/>
                    <a:pt x="8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5"/>
            <p:cNvSpPr/>
            <p:nvPr/>
          </p:nvSpPr>
          <p:spPr>
            <a:xfrm>
              <a:off x="5061450" y="3552025"/>
              <a:ext cx="132975" cy="97950"/>
            </a:xfrm>
            <a:custGeom>
              <a:avLst/>
              <a:gdLst/>
              <a:ahLst/>
              <a:cxnLst/>
              <a:rect l="l" t="t" r="r" b="b"/>
              <a:pathLst>
                <a:path w="5319" h="3918" extrusionOk="0">
                  <a:moveTo>
                    <a:pt x="99" y="0"/>
                  </a:moveTo>
                  <a:cubicBezTo>
                    <a:pt x="52" y="0"/>
                    <a:pt x="1" y="37"/>
                    <a:pt x="26" y="100"/>
                  </a:cubicBezTo>
                  <a:cubicBezTo>
                    <a:pt x="837" y="2073"/>
                    <a:pt x="2902" y="3585"/>
                    <a:pt x="4986" y="3917"/>
                  </a:cubicBezTo>
                  <a:cubicBezTo>
                    <a:pt x="5244" y="3917"/>
                    <a:pt x="5318" y="3567"/>
                    <a:pt x="5078" y="3475"/>
                  </a:cubicBezTo>
                  <a:cubicBezTo>
                    <a:pt x="2902" y="2884"/>
                    <a:pt x="1501" y="1833"/>
                    <a:pt x="155" y="26"/>
                  </a:cubicBezTo>
                  <a:cubicBezTo>
                    <a:pt x="143" y="9"/>
                    <a:pt x="122" y="0"/>
                    <a:pt x="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5"/>
            <p:cNvSpPr/>
            <p:nvPr/>
          </p:nvSpPr>
          <p:spPr>
            <a:xfrm>
              <a:off x="5086975" y="3480225"/>
              <a:ext cx="95175" cy="20575"/>
            </a:xfrm>
            <a:custGeom>
              <a:avLst/>
              <a:gdLst/>
              <a:ahLst/>
              <a:cxnLst/>
              <a:rect l="l" t="t" r="r" b="b"/>
              <a:pathLst>
                <a:path w="3807" h="823" extrusionOk="0">
                  <a:moveTo>
                    <a:pt x="3506" y="1"/>
                  </a:moveTo>
                  <a:cubicBezTo>
                    <a:pt x="3494" y="1"/>
                    <a:pt x="3481" y="2"/>
                    <a:pt x="3467" y="3"/>
                  </a:cubicBezTo>
                  <a:cubicBezTo>
                    <a:pt x="2914" y="40"/>
                    <a:pt x="2361" y="224"/>
                    <a:pt x="1808" y="298"/>
                  </a:cubicBezTo>
                  <a:cubicBezTo>
                    <a:pt x="1236" y="390"/>
                    <a:pt x="664" y="446"/>
                    <a:pt x="111" y="501"/>
                  </a:cubicBezTo>
                  <a:cubicBezTo>
                    <a:pt x="0" y="519"/>
                    <a:pt x="0" y="667"/>
                    <a:pt x="111" y="685"/>
                  </a:cubicBezTo>
                  <a:cubicBezTo>
                    <a:pt x="581" y="766"/>
                    <a:pt x="1103" y="822"/>
                    <a:pt x="1630" y="822"/>
                  </a:cubicBezTo>
                  <a:cubicBezTo>
                    <a:pt x="2302" y="822"/>
                    <a:pt x="2980" y="731"/>
                    <a:pt x="3559" y="483"/>
                  </a:cubicBezTo>
                  <a:cubicBezTo>
                    <a:pt x="3806" y="377"/>
                    <a:pt x="3783" y="1"/>
                    <a:pt x="35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5"/>
            <p:cNvSpPr/>
            <p:nvPr/>
          </p:nvSpPr>
          <p:spPr>
            <a:xfrm>
              <a:off x="4997075" y="3280325"/>
              <a:ext cx="79975" cy="185500"/>
            </a:xfrm>
            <a:custGeom>
              <a:avLst/>
              <a:gdLst/>
              <a:ahLst/>
              <a:cxnLst/>
              <a:rect l="l" t="t" r="r" b="b"/>
              <a:pathLst>
                <a:path w="3199" h="7420" extrusionOk="0">
                  <a:moveTo>
                    <a:pt x="2791" y="0"/>
                  </a:moveTo>
                  <a:cubicBezTo>
                    <a:pt x="2722" y="0"/>
                    <a:pt x="2653" y="26"/>
                    <a:pt x="2601" y="88"/>
                  </a:cubicBezTo>
                  <a:cubicBezTo>
                    <a:pt x="1015" y="2025"/>
                    <a:pt x="1" y="4754"/>
                    <a:pt x="296" y="7262"/>
                  </a:cubicBezTo>
                  <a:cubicBezTo>
                    <a:pt x="306" y="7363"/>
                    <a:pt x="394" y="7420"/>
                    <a:pt x="477" y="7420"/>
                  </a:cubicBezTo>
                  <a:cubicBezTo>
                    <a:pt x="546" y="7420"/>
                    <a:pt x="611" y="7381"/>
                    <a:pt x="628" y="7298"/>
                  </a:cubicBezTo>
                  <a:cubicBezTo>
                    <a:pt x="1015" y="4717"/>
                    <a:pt x="1623" y="2615"/>
                    <a:pt x="3062" y="420"/>
                  </a:cubicBezTo>
                  <a:cubicBezTo>
                    <a:pt x="3198" y="215"/>
                    <a:pt x="2991" y="0"/>
                    <a:pt x="2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5"/>
            <p:cNvSpPr/>
            <p:nvPr/>
          </p:nvSpPr>
          <p:spPr>
            <a:xfrm>
              <a:off x="4880900" y="3330500"/>
              <a:ext cx="51425" cy="133900"/>
            </a:xfrm>
            <a:custGeom>
              <a:avLst/>
              <a:gdLst/>
              <a:ahLst/>
              <a:cxnLst/>
              <a:rect l="l" t="t" r="r" b="b"/>
              <a:pathLst>
                <a:path w="2057" h="5356" extrusionOk="0">
                  <a:moveTo>
                    <a:pt x="582" y="0"/>
                  </a:moveTo>
                  <a:cubicBezTo>
                    <a:pt x="443" y="0"/>
                    <a:pt x="302" y="84"/>
                    <a:pt x="259" y="257"/>
                  </a:cubicBezTo>
                  <a:cubicBezTo>
                    <a:pt x="1" y="1087"/>
                    <a:pt x="240" y="2230"/>
                    <a:pt x="517" y="3023"/>
                  </a:cubicBezTo>
                  <a:cubicBezTo>
                    <a:pt x="812" y="3872"/>
                    <a:pt x="1292" y="4664"/>
                    <a:pt x="1900" y="5328"/>
                  </a:cubicBezTo>
                  <a:cubicBezTo>
                    <a:pt x="1914" y="5347"/>
                    <a:pt x="1932" y="5355"/>
                    <a:pt x="1950" y="5355"/>
                  </a:cubicBezTo>
                  <a:cubicBezTo>
                    <a:pt x="2002" y="5355"/>
                    <a:pt x="2057" y="5286"/>
                    <a:pt x="2029" y="5218"/>
                  </a:cubicBezTo>
                  <a:cubicBezTo>
                    <a:pt x="1587" y="4480"/>
                    <a:pt x="1292" y="3669"/>
                    <a:pt x="1107" y="2820"/>
                  </a:cubicBezTo>
                  <a:cubicBezTo>
                    <a:pt x="904" y="1972"/>
                    <a:pt x="1033" y="1142"/>
                    <a:pt x="904" y="313"/>
                  </a:cubicBezTo>
                  <a:cubicBezTo>
                    <a:pt x="894" y="107"/>
                    <a:pt x="739" y="0"/>
                    <a:pt x="5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5"/>
            <p:cNvSpPr/>
            <p:nvPr/>
          </p:nvSpPr>
          <p:spPr>
            <a:xfrm>
              <a:off x="4791475" y="3514400"/>
              <a:ext cx="133700" cy="53625"/>
            </a:xfrm>
            <a:custGeom>
              <a:avLst/>
              <a:gdLst/>
              <a:ahLst/>
              <a:cxnLst/>
              <a:rect l="l" t="t" r="r" b="b"/>
              <a:pathLst>
                <a:path w="5348" h="2145" extrusionOk="0">
                  <a:moveTo>
                    <a:pt x="3640" y="1"/>
                  </a:moveTo>
                  <a:cubicBezTo>
                    <a:pt x="2266" y="1"/>
                    <a:pt x="904" y="625"/>
                    <a:pt x="111" y="1808"/>
                  </a:cubicBezTo>
                  <a:cubicBezTo>
                    <a:pt x="1" y="1987"/>
                    <a:pt x="168" y="2145"/>
                    <a:pt x="336" y="2145"/>
                  </a:cubicBezTo>
                  <a:cubicBezTo>
                    <a:pt x="394" y="2145"/>
                    <a:pt x="451" y="2127"/>
                    <a:pt x="498" y="2084"/>
                  </a:cubicBezTo>
                  <a:cubicBezTo>
                    <a:pt x="1592" y="975"/>
                    <a:pt x="2964" y="303"/>
                    <a:pt x="4479" y="303"/>
                  </a:cubicBezTo>
                  <a:cubicBezTo>
                    <a:pt x="4752" y="303"/>
                    <a:pt x="5030" y="324"/>
                    <a:pt x="5311" y="370"/>
                  </a:cubicBezTo>
                  <a:cubicBezTo>
                    <a:pt x="5330" y="370"/>
                    <a:pt x="5348" y="333"/>
                    <a:pt x="5330" y="333"/>
                  </a:cubicBezTo>
                  <a:cubicBezTo>
                    <a:pt x="4791" y="110"/>
                    <a:pt x="4214" y="1"/>
                    <a:pt x="36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5"/>
            <p:cNvSpPr/>
            <p:nvPr/>
          </p:nvSpPr>
          <p:spPr>
            <a:xfrm>
              <a:off x="4839425" y="3649550"/>
              <a:ext cx="30625" cy="98325"/>
            </a:xfrm>
            <a:custGeom>
              <a:avLst/>
              <a:gdLst/>
              <a:ahLst/>
              <a:cxnLst/>
              <a:rect l="l" t="t" r="r" b="b"/>
              <a:pathLst>
                <a:path w="1225" h="3933" extrusionOk="0">
                  <a:moveTo>
                    <a:pt x="1172" y="0"/>
                  </a:moveTo>
                  <a:cubicBezTo>
                    <a:pt x="1160" y="0"/>
                    <a:pt x="1149" y="5"/>
                    <a:pt x="1143" y="16"/>
                  </a:cubicBezTo>
                  <a:cubicBezTo>
                    <a:pt x="369" y="1104"/>
                    <a:pt x="0" y="2450"/>
                    <a:pt x="129" y="3796"/>
                  </a:cubicBezTo>
                  <a:cubicBezTo>
                    <a:pt x="129" y="3886"/>
                    <a:pt x="208" y="3932"/>
                    <a:pt x="285" y="3932"/>
                  </a:cubicBezTo>
                  <a:cubicBezTo>
                    <a:pt x="365" y="3932"/>
                    <a:pt x="443" y="3882"/>
                    <a:pt x="424" y="3778"/>
                  </a:cubicBezTo>
                  <a:cubicBezTo>
                    <a:pt x="277" y="2469"/>
                    <a:pt x="553" y="1159"/>
                    <a:pt x="1199" y="35"/>
                  </a:cubicBezTo>
                  <a:cubicBezTo>
                    <a:pt x="1224" y="22"/>
                    <a:pt x="1197" y="0"/>
                    <a:pt x="1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5"/>
            <p:cNvSpPr/>
            <p:nvPr/>
          </p:nvSpPr>
          <p:spPr>
            <a:xfrm>
              <a:off x="4936675" y="3692550"/>
              <a:ext cx="16700" cy="78300"/>
            </a:xfrm>
            <a:custGeom>
              <a:avLst/>
              <a:gdLst/>
              <a:ahLst/>
              <a:cxnLst/>
              <a:rect l="l" t="t" r="r" b="b"/>
              <a:pathLst>
                <a:path w="668" h="3132" extrusionOk="0">
                  <a:moveTo>
                    <a:pt x="375" y="1"/>
                  </a:moveTo>
                  <a:cubicBezTo>
                    <a:pt x="348" y="1"/>
                    <a:pt x="323" y="16"/>
                    <a:pt x="314" y="48"/>
                  </a:cubicBezTo>
                  <a:cubicBezTo>
                    <a:pt x="93" y="988"/>
                    <a:pt x="1" y="2058"/>
                    <a:pt x="259" y="2998"/>
                  </a:cubicBezTo>
                  <a:cubicBezTo>
                    <a:pt x="282" y="3091"/>
                    <a:pt x="360" y="3132"/>
                    <a:pt x="441" y="3132"/>
                  </a:cubicBezTo>
                  <a:cubicBezTo>
                    <a:pt x="552" y="3132"/>
                    <a:pt x="668" y="3053"/>
                    <a:pt x="646" y="2925"/>
                  </a:cubicBezTo>
                  <a:cubicBezTo>
                    <a:pt x="462" y="1947"/>
                    <a:pt x="314" y="1062"/>
                    <a:pt x="444" y="66"/>
                  </a:cubicBezTo>
                  <a:cubicBezTo>
                    <a:pt x="444" y="25"/>
                    <a:pt x="409" y="1"/>
                    <a:pt x="3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5"/>
            <p:cNvSpPr/>
            <p:nvPr/>
          </p:nvSpPr>
          <p:spPr>
            <a:xfrm>
              <a:off x="5023825" y="3660200"/>
              <a:ext cx="67475" cy="90050"/>
            </a:xfrm>
            <a:custGeom>
              <a:avLst/>
              <a:gdLst/>
              <a:ahLst/>
              <a:cxnLst/>
              <a:rect l="l" t="t" r="r" b="b"/>
              <a:pathLst>
                <a:path w="2699" h="3602" extrusionOk="0">
                  <a:moveTo>
                    <a:pt x="424" y="0"/>
                  </a:moveTo>
                  <a:cubicBezTo>
                    <a:pt x="415" y="0"/>
                    <a:pt x="406" y="5"/>
                    <a:pt x="406" y="14"/>
                  </a:cubicBezTo>
                  <a:cubicBezTo>
                    <a:pt x="0" y="1305"/>
                    <a:pt x="1217" y="2946"/>
                    <a:pt x="2268" y="3573"/>
                  </a:cubicBezTo>
                  <a:cubicBezTo>
                    <a:pt x="2302" y="3593"/>
                    <a:pt x="2335" y="3601"/>
                    <a:pt x="2368" y="3601"/>
                  </a:cubicBezTo>
                  <a:cubicBezTo>
                    <a:pt x="2552" y="3601"/>
                    <a:pt x="2699" y="3330"/>
                    <a:pt x="2526" y="3204"/>
                  </a:cubicBezTo>
                  <a:cubicBezTo>
                    <a:pt x="1973" y="2854"/>
                    <a:pt x="1494" y="2375"/>
                    <a:pt x="1143" y="1821"/>
                  </a:cubicBezTo>
                  <a:cubicBezTo>
                    <a:pt x="775" y="1250"/>
                    <a:pt x="701" y="604"/>
                    <a:pt x="443" y="14"/>
                  </a:cubicBezTo>
                  <a:cubicBezTo>
                    <a:pt x="443" y="5"/>
                    <a:pt x="434" y="0"/>
                    <a:pt x="4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5"/>
            <p:cNvSpPr/>
            <p:nvPr/>
          </p:nvSpPr>
          <p:spPr>
            <a:xfrm>
              <a:off x="4841200" y="3357700"/>
              <a:ext cx="45250" cy="81975"/>
            </a:xfrm>
            <a:custGeom>
              <a:avLst/>
              <a:gdLst/>
              <a:ahLst/>
              <a:cxnLst/>
              <a:rect l="l" t="t" r="r" b="b"/>
              <a:pathLst>
                <a:path w="1810" h="3279" extrusionOk="0">
                  <a:moveTo>
                    <a:pt x="261" y="0"/>
                  </a:moveTo>
                  <a:cubicBezTo>
                    <a:pt x="127" y="0"/>
                    <a:pt x="0" y="90"/>
                    <a:pt x="21" y="257"/>
                  </a:cubicBezTo>
                  <a:cubicBezTo>
                    <a:pt x="113" y="1401"/>
                    <a:pt x="777" y="2470"/>
                    <a:pt x="1589" y="3245"/>
                  </a:cubicBezTo>
                  <a:cubicBezTo>
                    <a:pt x="1613" y="3269"/>
                    <a:pt x="1641" y="3279"/>
                    <a:pt x="1667" y="3279"/>
                  </a:cubicBezTo>
                  <a:cubicBezTo>
                    <a:pt x="1743" y="3279"/>
                    <a:pt x="1809" y="3197"/>
                    <a:pt x="1755" y="3115"/>
                  </a:cubicBezTo>
                  <a:cubicBezTo>
                    <a:pt x="1238" y="2157"/>
                    <a:pt x="906" y="1179"/>
                    <a:pt x="519" y="165"/>
                  </a:cubicBezTo>
                  <a:cubicBezTo>
                    <a:pt x="471" y="53"/>
                    <a:pt x="364" y="0"/>
                    <a:pt x="2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5"/>
            <p:cNvSpPr/>
            <p:nvPr/>
          </p:nvSpPr>
          <p:spPr>
            <a:xfrm>
              <a:off x="4769550" y="3476950"/>
              <a:ext cx="69425" cy="24650"/>
            </a:xfrm>
            <a:custGeom>
              <a:avLst/>
              <a:gdLst/>
              <a:ahLst/>
              <a:cxnLst/>
              <a:rect l="l" t="t" r="r" b="b"/>
              <a:pathLst>
                <a:path w="2777" h="986" extrusionOk="0">
                  <a:moveTo>
                    <a:pt x="258" y="0"/>
                  </a:moveTo>
                  <a:cubicBezTo>
                    <a:pt x="100" y="0"/>
                    <a:pt x="0" y="166"/>
                    <a:pt x="84" y="300"/>
                  </a:cubicBezTo>
                  <a:cubicBezTo>
                    <a:pt x="473" y="823"/>
                    <a:pt x="1242" y="985"/>
                    <a:pt x="1930" y="985"/>
                  </a:cubicBezTo>
                  <a:cubicBezTo>
                    <a:pt x="2189" y="985"/>
                    <a:pt x="2436" y="962"/>
                    <a:pt x="2648" y="927"/>
                  </a:cubicBezTo>
                  <a:cubicBezTo>
                    <a:pt x="2777" y="927"/>
                    <a:pt x="2777" y="743"/>
                    <a:pt x="2648" y="743"/>
                  </a:cubicBezTo>
                  <a:cubicBezTo>
                    <a:pt x="2168" y="743"/>
                    <a:pt x="1707" y="650"/>
                    <a:pt x="1265" y="466"/>
                  </a:cubicBezTo>
                  <a:cubicBezTo>
                    <a:pt x="933" y="337"/>
                    <a:pt x="656" y="97"/>
                    <a:pt x="306" y="5"/>
                  </a:cubicBezTo>
                  <a:cubicBezTo>
                    <a:pt x="289" y="2"/>
                    <a:pt x="274" y="0"/>
                    <a:pt x="2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5"/>
            <p:cNvSpPr/>
            <p:nvPr/>
          </p:nvSpPr>
          <p:spPr>
            <a:xfrm>
              <a:off x="5030875" y="3321125"/>
              <a:ext cx="74775" cy="108400"/>
            </a:xfrm>
            <a:custGeom>
              <a:avLst/>
              <a:gdLst/>
              <a:ahLst/>
              <a:cxnLst/>
              <a:rect l="l" t="t" r="r" b="b"/>
              <a:pathLst>
                <a:path w="2991" h="4336" extrusionOk="0">
                  <a:moveTo>
                    <a:pt x="2672" y="0"/>
                  </a:moveTo>
                  <a:cubicBezTo>
                    <a:pt x="2621" y="0"/>
                    <a:pt x="2568" y="18"/>
                    <a:pt x="2521" y="61"/>
                  </a:cubicBezTo>
                  <a:cubicBezTo>
                    <a:pt x="1267" y="1185"/>
                    <a:pt x="400" y="2661"/>
                    <a:pt x="13" y="4283"/>
                  </a:cubicBezTo>
                  <a:cubicBezTo>
                    <a:pt x="0" y="4309"/>
                    <a:pt x="33" y="4336"/>
                    <a:pt x="54" y="4336"/>
                  </a:cubicBezTo>
                  <a:cubicBezTo>
                    <a:pt x="62" y="4336"/>
                    <a:pt x="69" y="4331"/>
                    <a:pt x="69" y="4320"/>
                  </a:cubicBezTo>
                  <a:cubicBezTo>
                    <a:pt x="788" y="2864"/>
                    <a:pt x="1728" y="1536"/>
                    <a:pt x="2835" y="356"/>
                  </a:cubicBezTo>
                  <a:cubicBezTo>
                    <a:pt x="2991" y="200"/>
                    <a:pt x="2841" y="0"/>
                    <a:pt x="26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5"/>
            <p:cNvSpPr/>
            <p:nvPr/>
          </p:nvSpPr>
          <p:spPr>
            <a:xfrm>
              <a:off x="5075875" y="3226150"/>
              <a:ext cx="30400" cy="22950"/>
            </a:xfrm>
            <a:custGeom>
              <a:avLst/>
              <a:gdLst/>
              <a:ahLst/>
              <a:cxnLst/>
              <a:rect l="l" t="t" r="r" b="b"/>
              <a:pathLst>
                <a:path w="1216" h="918" extrusionOk="0">
                  <a:moveTo>
                    <a:pt x="706" y="0"/>
                  </a:moveTo>
                  <a:cubicBezTo>
                    <a:pt x="595" y="0"/>
                    <a:pt x="482" y="41"/>
                    <a:pt x="389" y="135"/>
                  </a:cubicBezTo>
                  <a:lnTo>
                    <a:pt x="297" y="227"/>
                  </a:lnTo>
                  <a:cubicBezTo>
                    <a:pt x="0" y="536"/>
                    <a:pt x="470" y="918"/>
                    <a:pt x="823" y="918"/>
                  </a:cubicBezTo>
                  <a:cubicBezTo>
                    <a:pt x="976" y="918"/>
                    <a:pt x="1106" y="847"/>
                    <a:pt x="1145" y="669"/>
                  </a:cubicBezTo>
                  <a:lnTo>
                    <a:pt x="1164" y="540"/>
                  </a:lnTo>
                  <a:cubicBezTo>
                    <a:pt x="1215" y="229"/>
                    <a:pt x="967" y="0"/>
                    <a:pt x="7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5"/>
            <p:cNvSpPr/>
            <p:nvPr/>
          </p:nvSpPr>
          <p:spPr>
            <a:xfrm>
              <a:off x="4883200" y="3274925"/>
              <a:ext cx="34100" cy="26675"/>
            </a:xfrm>
            <a:custGeom>
              <a:avLst/>
              <a:gdLst/>
              <a:ahLst/>
              <a:cxnLst/>
              <a:rect l="l" t="t" r="r" b="b"/>
              <a:pathLst>
                <a:path w="1364" h="1067" extrusionOk="0">
                  <a:moveTo>
                    <a:pt x="599" y="0"/>
                  </a:moveTo>
                  <a:cubicBezTo>
                    <a:pt x="412" y="0"/>
                    <a:pt x="223" y="100"/>
                    <a:pt x="130" y="286"/>
                  </a:cubicBezTo>
                  <a:cubicBezTo>
                    <a:pt x="1" y="526"/>
                    <a:pt x="93" y="839"/>
                    <a:pt x="351" y="968"/>
                  </a:cubicBezTo>
                  <a:cubicBezTo>
                    <a:pt x="425" y="1005"/>
                    <a:pt x="517" y="1042"/>
                    <a:pt x="609" y="1060"/>
                  </a:cubicBezTo>
                  <a:cubicBezTo>
                    <a:pt x="638" y="1065"/>
                    <a:pt x="666" y="1067"/>
                    <a:pt x="693" y="1067"/>
                  </a:cubicBezTo>
                  <a:cubicBezTo>
                    <a:pt x="1122" y="1067"/>
                    <a:pt x="1363" y="542"/>
                    <a:pt x="1034" y="212"/>
                  </a:cubicBezTo>
                  <a:cubicBezTo>
                    <a:pt x="978" y="157"/>
                    <a:pt x="904" y="101"/>
                    <a:pt x="812" y="46"/>
                  </a:cubicBezTo>
                  <a:cubicBezTo>
                    <a:pt x="745" y="15"/>
                    <a:pt x="672" y="0"/>
                    <a:pt x="5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5"/>
            <p:cNvSpPr/>
            <p:nvPr/>
          </p:nvSpPr>
          <p:spPr>
            <a:xfrm>
              <a:off x="4758075" y="3566825"/>
              <a:ext cx="33625" cy="25650"/>
            </a:xfrm>
            <a:custGeom>
              <a:avLst/>
              <a:gdLst/>
              <a:ahLst/>
              <a:cxnLst/>
              <a:rect l="l" t="t" r="r" b="b"/>
              <a:pathLst>
                <a:path w="1345" h="1026" extrusionOk="0">
                  <a:moveTo>
                    <a:pt x="643" y="0"/>
                  </a:moveTo>
                  <a:cubicBezTo>
                    <a:pt x="474" y="0"/>
                    <a:pt x="308" y="83"/>
                    <a:pt x="211" y="282"/>
                  </a:cubicBezTo>
                  <a:cubicBezTo>
                    <a:pt x="1" y="679"/>
                    <a:pt x="348" y="1026"/>
                    <a:pt x="694" y="1026"/>
                  </a:cubicBezTo>
                  <a:cubicBezTo>
                    <a:pt x="862" y="1026"/>
                    <a:pt x="1031" y="943"/>
                    <a:pt x="1133" y="743"/>
                  </a:cubicBezTo>
                  <a:cubicBezTo>
                    <a:pt x="1344" y="347"/>
                    <a:pt x="988" y="0"/>
                    <a:pt x="6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5"/>
            <p:cNvSpPr/>
            <p:nvPr/>
          </p:nvSpPr>
          <p:spPr>
            <a:xfrm>
              <a:off x="4941400" y="3791875"/>
              <a:ext cx="31250" cy="23750"/>
            </a:xfrm>
            <a:custGeom>
              <a:avLst/>
              <a:gdLst/>
              <a:ahLst/>
              <a:cxnLst/>
              <a:rect l="l" t="t" r="r" b="b"/>
              <a:pathLst>
                <a:path w="1250" h="950" extrusionOk="0">
                  <a:moveTo>
                    <a:pt x="421" y="1"/>
                  </a:moveTo>
                  <a:cubicBezTo>
                    <a:pt x="264" y="1"/>
                    <a:pt x="128" y="75"/>
                    <a:pt x="89" y="261"/>
                  </a:cubicBezTo>
                  <a:lnTo>
                    <a:pt x="52" y="390"/>
                  </a:lnTo>
                  <a:cubicBezTo>
                    <a:pt x="1" y="710"/>
                    <a:pt x="260" y="950"/>
                    <a:pt x="534" y="950"/>
                  </a:cubicBezTo>
                  <a:cubicBezTo>
                    <a:pt x="656" y="950"/>
                    <a:pt x="780" y="903"/>
                    <a:pt x="881" y="796"/>
                  </a:cubicBezTo>
                  <a:lnTo>
                    <a:pt x="955" y="703"/>
                  </a:lnTo>
                  <a:cubicBezTo>
                    <a:pt x="1250" y="383"/>
                    <a:pt x="780" y="1"/>
                    <a:pt x="4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5"/>
            <p:cNvSpPr/>
            <p:nvPr/>
          </p:nvSpPr>
          <p:spPr>
            <a:xfrm>
              <a:off x="5208025" y="3646425"/>
              <a:ext cx="33650" cy="25800"/>
            </a:xfrm>
            <a:custGeom>
              <a:avLst/>
              <a:gdLst/>
              <a:ahLst/>
              <a:cxnLst/>
              <a:rect l="l" t="t" r="r" b="b"/>
              <a:pathLst>
                <a:path w="1346" h="1032" extrusionOk="0">
                  <a:moveTo>
                    <a:pt x="642" y="1"/>
                  </a:moveTo>
                  <a:cubicBezTo>
                    <a:pt x="477" y="1"/>
                    <a:pt x="312" y="80"/>
                    <a:pt x="211" y="270"/>
                  </a:cubicBezTo>
                  <a:cubicBezTo>
                    <a:pt x="0" y="680"/>
                    <a:pt x="341" y="1031"/>
                    <a:pt x="687" y="1031"/>
                  </a:cubicBezTo>
                  <a:cubicBezTo>
                    <a:pt x="855" y="1031"/>
                    <a:pt x="1025" y="948"/>
                    <a:pt x="1133" y="750"/>
                  </a:cubicBezTo>
                  <a:cubicBezTo>
                    <a:pt x="1346" y="350"/>
                    <a:pt x="991" y="1"/>
                    <a:pt x="6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CUSTOM_5">
    <p:spTree>
      <p:nvGrpSpPr>
        <p:cNvPr id="1" name="Shape 1749"/>
        <p:cNvGrpSpPr/>
        <p:nvPr/>
      </p:nvGrpSpPr>
      <p:grpSpPr>
        <a:xfrm>
          <a:off x="0" y="0"/>
          <a:ext cx="0" cy="0"/>
          <a:chOff x="0" y="0"/>
          <a:chExt cx="0" cy="0"/>
        </a:xfrm>
      </p:grpSpPr>
      <p:sp>
        <p:nvSpPr>
          <p:cNvPr id="1750" name="Google Shape;1750;p22"/>
          <p:cNvSpPr/>
          <p:nvPr/>
        </p:nvSpPr>
        <p:spPr>
          <a:xfrm>
            <a:off x="2745700" y="143738"/>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2"/>
          <p:cNvSpPr/>
          <p:nvPr/>
        </p:nvSpPr>
        <p:spPr>
          <a:xfrm>
            <a:off x="5038" y="501250"/>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2"/>
          <p:cNvSpPr/>
          <p:nvPr/>
        </p:nvSpPr>
        <p:spPr>
          <a:xfrm rot="10800000">
            <a:off x="200638" y="1729313"/>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2"/>
          <p:cNvSpPr/>
          <p:nvPr/>
        </p:nvSpPr>
        <p:spPr>
          <a:xfrm rot="10800000">
            <a:off x="3699800" y="110850"/>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2"/>
          <p:cNvSpPr/>
          <p:nvPr/>
        </p:nvSpPr>
        <p:spPr>
          <a:xfrm flipH="1">
            <a:off x="6813075" y="-12"/>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2"/>
          <p:cNvSpPr/>
          <p:nvPr/>
        </p:nvSpPr>
        <p:spPr>
          <a:xfrm rot="10800000" flipH="1">
            <a:off x="487250" y="1443863"/>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2"/>
          <p:cNvSpPr/>
          <p:nvPr/>
        </p:nvSpPr>
        <p:spPr>
          <a:xfrm>
            <a:off x="8651450" y="690763"/>
            <a:ext cx="235950" cy="80575"/>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2"/>
          <p:cNvSpPr/>
          <p:nvPr/>
        </p:nvSpPr>
        <p:spPr>
          <a:xfrm rot="10800000">
            <a:off x="8701238" y="1731713"/>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2"/>
          <p:cNvSpPr/>
          <p:nvPr/>
        </p:nvSpPr>
        <p:spPr>
          <a:xfrm flipH="1">
            <a:off x="8307088" y="1409125"/>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2"/>
          <p:cNvSpPr/>
          <p:nvPr/>
        </p:nvSpPr>
        <p:spPr>
          <a:xfrm>
            <a:off x="1764313" y="98038"/>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2"/>
          <p:cNvSpPr/>
          <p:nvPr/>
        </p:nvSpPr>
        <p:spPr>
          <a:xfrm>
            <a:off x="5738125" y="240675"/>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2"/>
          <p:cNvSpPr/>
          <p:nvPr/>
        </p:nvSpPr>
        <p:spPr>
          <a:xfrm rot="6933787">
            <a:off x="8413412" y="200722"/>
            <a:ext cx="136348" cy="73724"/>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2"/>
          <p:cNvSpPr/>
          <p:nvPr/>
        </p:nvSpPr>
        <p:spPr>
          <a:xfrm rot="-9055221" flipH="1">
            <a:off x="8797211" y="169268"/>
            <a:ext cx="111819" cy="136643"/>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2"/>
          <p:cNvSpPr/>
          <p:nvPr/>
        </p:nvSpPr>
        <p:spPr>
          <a:xfrm rot="-8100000">
            <a:off x="7499445" y="281808"/>
            <a:ext cx="167576" cy="57226"/>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2"/>
          <p:cNvSpPr/>
          <p:nvPr/>
        </p:nvSpPr>
        <p:spPr>
          <a:xfrm rot="-5400000">
            <a:off x="8892513" y="1170126"/>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2"/>
          <p:cNvSpPr/>
          <p:nvPr/>
        </p:nvSpPr>
        <p:spPr>
          <a:xfrm rot="6793631">
            <a:off x="4941617" y="56088"/>
            <a:ext cx="136358" cy="73729"/>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2"/>
          <p:cNvSpPr/>
          <p:nvPr/>
        </p:nvSpPr>
        <p:spPr>
          <a:xfrm rot="5892960">
            <a:off x="1073826" y="140332"/>
            <a:ext cx="235941" cy="80572"/>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2"/>
          <p:cNvSpPr/>
          <p:nvPr/>
        </p:nvSpPr>
        <p:spPr>
          <a:xfrm rot="-6608738">
            <a:off x="1055178" y="1352440"/>
            <a:ext cx="163646" cy="68124"/>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2"/>
          <p:cNvSpPr/>
          <p:nvPr/>
        </p:nvSpPr>
        <p:spPr>
          <a:xfrm rot="4141328">
            <a:off x="189253" y="1"/>
            <a:ext cx="91123" cy="185896"/>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2"/>
          <p:cNvSpPr txBox="1">
            <a:spLocks noGrp="1"/>
          </p:cNvSpPr>
          <p:nvPr>
            <p:ph type="title"/>
          </p:nvPr>
        </p:nvSpPr>
        <p:spPr>
          <a:xfrm>
            <a:off x="713225" y="539500"/>
            <a:ext cx="7717500" cy="3945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770" name="Google Shape;1770;p22"/>
          <p:cNvGrpSpPr/>
          <p:nvPr/>
        </p:nvGrpSpPr>
        <p:grpSpPr>
          <a:xfrm>
            <a:off x="96613" y="177450"/>
            <a:ext cx="1233225" cy="1179850"/>
            <a:chOff x="6031575" y="2536550"/>
            <a:chExt cx="1233225" cy="1179850"/>
          </a:xfrm>
        </p:grpSpPr>
        <p:sp>
          <p:nvSpPr>
            <p:cNvPr id="1771" name="Google Shape;1771;p22"/>
            <p:cNvSpPr/>
            <p:nvPr/>
          </p:nvSpPr>
          <p:spPr>
            <a:xfrm>
              <a:off x="6354875" y="2889250"/>
              <a:ext cx="354275" cy="82975"/>
            </a:xfrm>
            <a:custGeom>
              <a:avLst/>
              <a:gdLst/>
              <a:ahLst/>
              <a:cxnLst/>
              <a:rect l="l" t="t" r="r" b="b"/>
              <a:pathLst>
                <a:path w="14171" h="3319" extrusionOk="0">
                  <a:moveTo>
                    <a:pt x="7094" y="0"/>
                  </a:moveTo>
                  <a:cubicBezTo>
                    <a:pt x="7027" y="0"/>
                    <a:pt x="6959" y="1"/>
                    <a:pt x="6892" y="2"/>
                  </a:cubicBezTo>
                  <a:cubicBezTo>
                    <a:pt x="4808" y="2"/>
                    <a:pt x="1157" y="481"/>
                    <a:pt x="143" y="2639"/>
                  </a:cubicBezTo>
                  <a:cubicBezTo>
                    <a:pt x="0" y="2924"/>
                    <a:pt x="239" y="3318"/>
                    <a:pt x="543" y="3318"/>
                  </a:cubicBezTo>
                  <a:cubicBezTo>
                    <a:pt x="592" y="3318"/>
                    <a:pt x="644" y="3308"/>
                    <a:pt x="696" y="3284"/>
                  </a:cubicBezTo>
                  <a:cubicBezTo>
                    <a:pt x="1673" y="2823"/>
                    <a:pt x="2521" y="2196"/>
                    <a:pt x="3554" y="1827"/>
                  </a:cubicBezTo>
                  <a:cubicBezTo>
                    <a:pt x="4716" y="1403"/>
                    <a:pt x="5933" y="1108"/>
                    <a:pt x="7168" y="998"/>
                  </a:cubicBezTo>
                  <a:cubicBezTo>
                    <a:pt x="7496" y="972"/>
                    <a:pt x="7825" y="959"/>
                    <a:pt x="8155" y="959"/>
                  </a:cubicBezTo>
                  <a:cubicBezTo>
                    <a:pt x="9012" y="959"/>
                    <a:pt x="9870" y="1046"/>
                    <a:pt x="10709" y="1219"/>
                  </a:cubicBezTo>
                  <a:cubicBezTo>
                    <a:pt x="11871" y="1440"/>
                    <a:pt x="12903" y="1920"/>
                    <a:pt x="14028" y="2178"/>
                  </a:cubicBezTo>
                  <a:cubicBezTo>
                    <a:pt x="14035" y="2179"/>
                    <a:pt x="14042" y="2180"/>
                    <a:pt x="14048" y="2180"/>
                  </a:cubicBezTo>
                  <a:cubicBezTo>
                    <a:pt x="14128" y="2180"/>
                    <a:pt x="14170" y="2081"/>
                    <a:pt x="14102" y="2030"/>
                  </a:cubicBezTo>
                  <a:cubicBezTo>
                    <a:pt x="13272" y="1274"/>
                    <a:pt x="11926" y="795"/>
                    <a:pt x="10856" y="481"/>
                  </a:cubicBezTo>
                  <a:cubicBezTo>
                    <a:pt x="9630" y="166"/>
                    <a:pt x="8371" y="0"/>
                    <a:pt x="70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2"/>
            <p:cNvSpPr/>
            <p:nvPr/>
          </p:nvSpPr>
          <p:spPr>
            <a:xfrm>
              <a:off x="6404150" y="2603975"/>
              <a:ext cx="349375" cy="307200"/>
            </a:xfrm>
            <a:custGeom>
              <a:avLst/>
              <a:gdLst/>
              <a:ahLst/>
              <a:cxnLst/>
              <a:rect l="l" t="t" r="r" b="b"/>
              <a:pathLst>
                <a:path w="13975" h="12288" extrusionOk="0">
                  <a:moveTo>
                    <a:pt x="652" y="0"/>
                  </a:moveTo>
                  <a:cubicBezTo>
                    <a:pt x="199" y="0"/>
                    <a:pt x="1" y="752"/>
                    <a:pt x="477" y="939"/>
                  </a:cubicBezTo>
                  <a:cubicBezTo>
                    <a:pt x="3280" y="2101"/>
                    <a:pt x="5824" y="3373"/>
                    <a:pt x="8185" y="5365"/>
                  </a:cubicBezTo>
                  <a:cubicBezTo>
                    <a:pt x="9328" y="6305"/>
                    <a:pt x="10379" y="7356"/>
                    <a:pt x="11320" y="8499"/>
                  </a:cubicBezTo>
                  <a:cubicBezTo>
                    <a:pt x="12297" y="9661"/>
                    <a:pt x="13016" y="10989"/>
                    <a:pt x="13827" y="12261"/>
                  </a:cubicBezTo>
                  <a:cubicBezTo>
                    <a:pt x="13846" y="12280"/>
                    <a:pt x="13868" y="12288"/>
                    <a:pt x="13890" y="12288"/>
                  </a:cubicBezTo>
                  <a:cubicBezTo>
                    <a:pt x="13934" y="12288"/>
                    <a:pt x="13975" y="12255"/>
                    <a:pt x="13975" y="12206"/>
                  </a:cubicBezTo>
                  <a:cubicBezTo>
                    <a:pt x="13016" y="9384"/>
                    <a:pt x="10932" y="6692"/>
                    <a:pt x="8775" y="4682"/>
                  </a:cubicBezTo>
                  <a:cubicBezTo>
                    <a:pt x="6562" y="2617"/>
                    <a:pt x="3704" y="810"/>
                    <a:pt x="772" y="17"/>
                  </a:cubicBezTo>
                  <a:cubicBezTo>
                    <a:pt x="730" y="5"/>
                    <a:pt x="690" y="0"/>
                    <a:pt x="6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2"/>
            <p:cNvSpPr/>
            <p:nvPr/>
          </p:nvSpPr>
          <p:spPr>
            <a:xfrm>
              <a:off x="6789375" y="2536550"/>
              <a:ext cx="114450" cy="374825"/>
            </a:xfrm>
            <a:custGeom>
              <a:avLst/>
              <a:gdLst/>
              <a:ahLst/>
              <a:cxnLst/>
              <a:rect l="l" t="t" r="r" b="b"/>
              <a:pathLst>
                <a:path w="4578" h="14993" extrusionOk="0">
                  <a:moveTo>
                    <a:pt x="3112" y="1"/>
                  </a:moveTo>
                  <a:cubicBezTo>
                    <a:pt x="2828" y="1"/>
                    <a:pt x="2505" y="262"/>
                    <a:pt x="2586" y="630"/>
                  </a:cubicBezTo>
                  <a:cubicBezTo>
                    <a:pt x="3194" y="3083"/>
                    <a:pt x="3268" y="5646"/>
                    <a:pt x="2807" y="8117"/>
                  </a:cubicBezTo>
                  <a:cubicBezTo>
                    <a:pt x="2346" y="10588"/>
                    <a:pt x="1277" y="12708"/>
                    <a:pt x="41" y="14847"/>
                  </a:cubicBezTo>
                  <a:cubicBezTo>
                    <a:pt x="1" y="14915"/>
                    <a:pt x="69" y="14993"/>
                    <a:pt x="138" y="14993"/>
                  </a:cubicBezTo>
                  <a:cubicBezTo>
                    <a:pt x="163" y="14993"/>
                    <a:pt x="188" y="14983"/>
                    <a:pt x="207" y="14958"/>
                  </a:cubicBezTo>
                  <a:cubicBezTo>
                    <a:pt x="3563" y="11141"/>
                    <a:pt x="4577" y="5185"/>
                    <a:pt x="3490" y="317"/>
                  </a:cubicBezTo>
                  <a:cubicBezTo>
                    <a:pt x="3441" y="95"/>
                    <a:pt x="3283" y="1"/>
                    <a:pt x="3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2"/>
            <p:cNvSpPr/>
            <p:nvPr/>
          </p:nvSpPr>
          <p:spPr>
            <a:xfrm>
              <a:off x="6818975" y="2921800"/>
              <a:ext cx="445825" cy="204750"/>
            </a:xfrm>
            <a:custGeom>
              <a:avLst/>
              <a:gdLst/>
              <a:ahLst/>
              <a:cxnLst/>
              <a:rect l="l" t="t" r="r" b="b"/>
              <a:pathLst>
                <a:path w="17833" h="8190" extrusionOk="0">
                  <a:moveTo>
                    <a:pt x="1687" y="1"/>
                  </a:moveTo>
                  <a:cubicBezTo>
                    <a:pt x="1120" y="1"/>
                    <a:pt x="562" y="54"/>
                    <a:pt x="37" y="194"/>
                  </a:cubicBezTo>
                  <a:cubicBezTo>
                    <a:pt x="0" y="212"/>
                    <a:pt x="0" y="286"/>
                    <a:pt x="37" y="286"/>
                  </a:cubicBezTo>
                  <a:cubicBezTo>
                    <a:pt x="1513" y="599"/>
                    <a:pt x="3062" y="562"/>
                    <a:pt x="4537" y="839"/>
                  </a:cubicBezTo>
                  <a:cubicBezTo>
                    <a:pt x="6196" y="1152"/>
                    <a:pt x="7819" y="1687"/>
                    <a:pt x="9331" y="2406"/>
                  </a:cubicBezTo>
                  <a:cubicBezTo>
                    <a:pt x="10788" y="3107"/>
                    <a:pt x="12153" y="3955"/>
                    <a:pt x="13425" y="4933"/>
                  </a:cubicBezTo>
                  <a:cubicBezTo>
                    <a:pt x="14716" y="5892"/>
                    <a:pt x="15748" y="7072"/>
                    <a:pt x="16966" y="8086"/>
                  </a:cubicBezTo>
                  <a:cubicBezTo>
                    <a:pt x="17055" y="8158"/>
                    <a:pt x="17152" y="8189"/>
                    <a:pt x="17245" y="8189"/>
                  </a:cubicBezTo>
                  <a:cubicBezTo>
                    <a:pt x="17558" y="8189"/>
                    <a:pt x="17832" y="7841"/>
                    <a:pt x="17648" y="7514"/>
                  </a:cubicBezTo>
                  <a:cubicBezTo>
                    <a:pt x="15859" y="4785"/>
                    <a:pt x="12448" y="2867"/>
                    <a:pt x="9479" y="1706"/>
                  </a:cubicBezTo>
                  <a:cubicBezTo>
                    <a:pt x="7911" y="1097"/>
                    <a:pt x="6307" y="636"/>
                    <a:pt x="4647" y="323"/>
                  </a:cubicBezTo>
                  <a:cubicBezTo>
                    <a:pt x="3727" y="169"/>
                    <a:pt x="2693" y="1"/>
                    <a:pt x="16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2"/>
            <p:cNvSpPr/>
            <p:nvPr/>
          </p:nvSpPr>
          <p:spPr>
            <a:xfrm>
              <a:off x="6902075" y="2851650"/>
              <a:ext cx="307475" cy="58200"/>
            </a:xfrm>
            <a:custGeom>
              <a:avLst/>
              <a:gdLst/>
              <a:ahLst/>
              <a:cxnLst/>
              <a:rect l="l" t="t" r="r" b="b"/>
              <a:pathLst>
                <a:path w="12299" h="2328" extrusionOk="0">
                  <a:moveTo>
                    <a:pt x="6364" y="1"/>
                  </a:moveTo>
                  <a:cubicBezTo>
                    <a:pt x="4199" y="1"/>
                    <a:pt x="1990" y="546"/>
                    <a:pt x="88" y="1358"/>
                  </a:cubicBezTo>
                  <a:cubicBezTo>
                    <a:pt x="1" y="1393"/>
                    <a:pt x="13" y="1544"/>
                    <a:pt x="108" y="1544"/>
                  </a:cubicBezTo>
                  <a:cubicBezTo>
                    <a:pt x="113" y="1544"/>
                    <a:pt x="119" y="1544"/>
                    <a:pt x="125" y="1543"/>
                  </a:cubicBezTo>
                  <a:cubicBezTo>
                    <a:pt x="2104" y="1134"/>
                    <a:pt x="4012" y="770"/>
                    <a:pt x="5883" y="770"/>
                  </a:cubicBezTo>
                  <a:cubicBezTo>
                    <a:pt x="7813" y="770"/>
                    <a:pt x="9704" y="1157"/>
                    <a:pt x="11595" y="2280"/>
                  </a:cubicBezTo>
                  <a:cubicBezTo>
                    <a:pt x="11650" y="2313"/>
                    <a:pt x="11705" y="2328"/>
                    <a:pt x="11758" y="2328"/>
                  </a:cubicBezTo>
                  <a:cubicBezTo>
                    <a:pt x="12063" y="2328"/>
                    <a:pt x="12298" y="1855"/>
                    <a:pt x="12000" y="1635"/>
                  </a:cubicBezTo>
                  <a:cubicBezTo>
                    <a:pt x="10348" y="471"/>
                    <a:pt x="8375" y="1"/>
                    <a:pt x="63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2"/>
            <p:cNvSpPr/>
            <p:nvPr/>
          </p:nvSpPr>
          <p:spPr>
            <a:xfrm>
              <a:off x="6755950" y="2975575"/>
              <a:ext cx="119750" cy="454975"/>
            </a:xfrm>
            <a:custGeom>
              <a:avLst/>
              <a:gdLst/>
              <a:ahLst/>
              <a:cxnLst/>
              <a:rect l="l" t="t" r="r" b="b"/>
              <a:pathLst>
                <a:path w="4790" h="18199" extrusionOk="0">
                  <a:moveTo>
                    <a:pt x="54" y="1"/>
                  </a:moveTo>
                  <a:cubicBezTo>
                    <a:pt x="25" y="1"/>
                    <a:pt x="0" y="31"/>
                    <a:pt x="14" y="71"/>
                  </a:cubicBezTo>
                  <a:cubicBezTo>
                    <a:pt x="1581" y="2671"/>
                    <a:pt x="2282" y="5732"/>
                    <a:pt x="2282" y="8756"/>
                  </a:cubicBezTo>
                  <a:cubicBezTo>
                    <a:pt x="2282" y="11836"/>
                    <a:pt x="1397" y="14528"/>
                    <a:pt x="272" y="17331"/>
                  </a:cubicBezTo>
                  <a:cubicBezTo>
                    <a:pt x="98" y="17745"/>
                    <a:pt x="477" y="18199"/>
                    <a:pt x="839" y="18199"/>
                  </a:cubicBezTo>
                  <a:cubicBezTo>
                    <a:pt x="976" y="18199"/>
                    <a:pt x="1111" y="18133"/>
                    <a:pt x="1212" y="17976"/>
                  </a:cubicBezTo>
                  <a:cubicBezTo>
                    <a:pt x="4790" y="12573"/>
                    <a:pt x="3517" y="5087"/>
                    <a:pt x="87" y="16"/>
                  </a:cubicBezTo>
                  <a:cubicBezTo>
                    <a:pt x="77" y="5"/>
                    <a:pt x="65"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2"/>
            <p:cNvSpPr/>
            <p:nvPr/>
          </p:nvSpPr>
          <p:spPr>
            <a:xfrm>
              <a:off x="6811700" y="2977275"/>
              <a:ext cx="197225" cy="321150"/>
            </a:xfrm>
            <a:custGeom>
              <a:avLst/>
              <a:gdLst/>
              <a:ahLst/>
              <a:cxnLst/>
              <a:rect l="l" t="t" r="r" b="b"/>
              <a:pathLst>
                <a:path w="7889" h="12846" extrusionOk="0">
                  <a:moveTo>
                    <a:pt x="58" y="0"/>
                  </a:moveTo>
                  <a:cubicBezTo>
                    <a:pt x="26" y="0"/>
                    <a:pt x="0" y="60"/>
                    <a:pt x="33" y="77"/>
                  </a:cubicBezTo>
                  <a:cubicBezTo>
                    <a:pt x="1877" y="1773"/>
                    <a:pt x="3463" y="3433"/>
                    <a:pt x="4680" y="5664"/>
                  </a:cubicBezTo>
                  <a:cubicBezTo>
                    <a:pt x="5233" y="6715"/>
                    <a:pt x="5713" y="7822"/>
                    <a:pt x="6063" y="8965"/>
                  </a:cubicBezTo>
                  <a:cubicBezTo>
                    <a:pt x="6414" y="10127"/>
                    <a:pt x="6506" y="11381"/>
                    <a:pt x="6875" y="12542"/>
                  </a:cubicBezTo>
                  <a:cubicBezTo>
                    <a:pt x="6936" y="12743"/>
                    <a:pt x="7134" y="12845"/>
                    <a:pt x="7330" y="12845"/>
                  </a:cubicBezTo>
                  <a:cubicBezTo>
                    <a:pt x="7546" y="12845"/>
                    <a:pt x="7759" y="12720"/>
                    <a:pt x="7778" y="12468"/>
                  </a:cubicBezTo>
                  <a:cubicBezTo>
                    <a:pt x="7889" y="10071"/>
                    <a:pt x="6561" y="7397"/>
                    <a:pt x="5326" y="5424"/>
                  </a:cubicBezTo>
                  <a:cubicBezTo>
                    <a:pt x="4035" y="3359"/>
                    <a:pt x="2191" y="1257"/>
                    <a:pt x="70" y="3"/>
                  </a:cubicBezTo>
                  <a:cubicBezTo>
                    <a:pt x="66" y="1"/>
                    <a:pt x="62" y="0"/>
                    <a:pt x="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2"/>
            <p:cNvSpPr/>
            <p:nvPr/>
          </p:nvSpPr>
          <p:spPr>
            <a:xfrm>
              <a:off x="6396300" y="2971050"/>
              <a:ext cx="328025" cy="309500"/>
            </a:xfrm>
            <a:custGeom>
              <a:avLst/>
              <a:gdLst/>
              <a:ahLst/>
              <a:cxnLst/>
              <a:rect l="l" t="t" r="r" b="b"/>
              <a:pathLst>
                <a:path w="13121" h="12380" extrusionOk="0">
                  <a:moveTo>
                    <a:pt x="12971" y="0"/>
                  </a:moveTo>
                  <a:cubicBezTo>
                    <a:pt x="12930" y="0"/>
                    <a:pt x="12889" y="20"/>
                    <a:pt x="12869" y="68"/>
                  </a:cubicBezTo>
                  <a:cubicBezTo>
                    <a:pt x="11707" y="2963"/>
                    <a:pt x="10103" y="5212"/>
                    <a:pt x="7595" y="7093"/>
                  </a:cubicBezTo>
                  <a:cubicBezTo>
                    <a:pt x="6544" y="7868"/>
                    <a:pt x="5438" y="8587"/>
                    <a:pt x="4294" y="9232"/>
                  </a:cubicBezTo>
                  <a:cubicBezTo>
                    <a:pt x="3059" y="9933"/>
                    <a:pt x="1639" y="10486"/>
                    <a:pt x="496" y="11334"/>
                  </a:cubicBezTo>
                  <a:cubicBezTo>
                    <a:pt x="0" y="11665"/>
                    <a:pt x="289" y="12380"/>
                    <a:pt x="805" y="12380"/>
                  </a:cubicBezTo>
                  <a:cubicBezTo>
                    <a:pt x="865" y="12380"/>
                    <a:pt x="928" y="12370"/>
                    <a:pt x="994" y="12349"/>
                  </a:cubicBezTo>
                  <a:cubicBezTo>
                    <a:pt x="2377" y="11888"/>
                    <a:pt x="3723" y="11003"/>
                    <a:pt x="4977" y="10247"/>
                  </a:cubicBezTo>
                  <a:cubicBezTo>
                    <a:pt x="6267" y="9490"/>
                    <a:pt x="7466" y="8605"/>
                    <a:pt x="8591" y="7628"/>
                  </a:cubicBezTo>
                  <a:cubicBezTo>
                    <a:pt x="10748" y="5673"/>
                    <a:pt x="12611" y="3055"/>
                    <a:pt x="13109" y="141"/>
                  </a:cubicBezTo>
                  <a:cubicBezTo>
                    <a:pt x="13120" y="60"/>
                    <a:pt x="13044" y="0"/>
                    <a:pt x="129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2"/>
            <p:cNvSpPr/>
            <p:nvPr/>
          </p:nvSpPr>
          <p:spPr>
            <a:xfrm>
              <a:off x="6031575" y="3132325"/>
              <a:ext cx="381200" cy="584075"/>
            </a:xfrm>
            <a:custGeom>
              <a:avLst/>
              <a:gdLst/>
              <a:ahLst/>
              <a:cxnLst/>
              <a:rect l="l" t="t" r="r" b="b"/>
              <a:pathLst>
                <a:path w="15248" h="23363" extrusionOk="0">
                  <a:moveTo>
                    <a:pt x="14627" y="1"/>
                  </a:moveTo>
                  <a:cubicBezTo>
                    <a:pt x="14555" y="1"/>
                    <a:pt x="14479" y="22"/>
                    <a:pt x="14402" y="71"/>
                  </a:cubicBezTo>
                  <a:cubicBezTo>
                    <a:pt x="12429" y="1288"/>
                    <a:pt x="10475" y="2523"/>
                    <a:pt x="8760" y="4109"/>
                  </a:cubicBezTo>
                  <a:cubicBezTo>
                    <a:pt x="6916" y="5805"/>
                    <a:pt x="5533" y="7760"/>
                    <a:pt x="4389" y="9973"/>
                  </a:cubicBezTo>
                  <a:cubicBezTo>
                    <a:pt x="2250" y="14030"/>
                    <a:pt x="19" y="18621"/>
                    <a:pt x="1" y="23287"/>
                  </a:cubicBezTo>
                  <a:cubicBezTo>
                    <a:pt x="1" y="23335"/>
                    <a:pt x="46" y="23363"/>
                    <a:pt x="92" y="23363"/>
                  </a:cubicBezTo>
                  <a:cubicBezTo>
                    <a:pt x="134" y="23363"/>
                    <a:pt x="176" y="23340"/>
                    <a:pt x="185" y="23287"/>
                  </a:cubicBezTo>
                  <a:cubicBezTo>
                    <a:pt x="406" y="18750"/>
                    <a:pt x="2601" y="14325"/>
                    <a:pt x="4611" y="10323"/>
                  </a:cubicBezTo>
                  <a:cubicBezTo>
                    <a:pt x="6805" y="5953"/>
                    <a:pt x="10622" y="2984"/>
                    <a:pt x="14863" y="734"/>
                  </a:cubicBezTo>
                  <a:cubicBezTo>
                    <a:pt x="15248" y="534"/>
                    <a:pt x="14991" y="1"/>
                    <a:pt x="146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2"/>
            <p:cNvSpPr/>
            <p:nvPr/>
          </p:nvSpPr>
          <p:spPr>
            <a:xfrm>
              <a:off x="6442450" y="2973050"/>
              <a:ext cx="238700" cy="96100"/>
            </a:xfrm>
            <a:custGeom>
              <a:avLst/>
              <a:gdLst/>
              <a:ahLst/>
              <a:cxnLst/>
              <a:rect l="l" t="t" r="r" b="b"/>
              <a:pathLst>
                <a:path w="9548" h="3844" extrusionOk="0">
                  <a:moveTo>
                    <a:pt x="7324" y="0"/>
                  </a:moveTo>
                  <a:cubicBezTo>
                    <a:pt x="4649" y="0"/>
                    <a:pt x="1547" y="920"/>
                    <a:pt x="236" y="3067"/>
                  </a:cubicBezTo>
                  <a:cubicBezTo>
                    <a:pt x="0" y="3479"/>
                    <a:pt x="386" y="3844"/>
                    <a:pt x="768" y="3844"/>
                  </a:cubicBezTo>
                  <a:cubicBezTo>
                    <a:pt x="864" y="3844"/>
                    <a:pt x="961" y="3820"/>
                    <a:pt x="1047" y="3768"/>
                  </a:cubicBezTo>
                  <a:cubicBezTo>
                    <a:pt x="1674" y="3399"/>
                    <a:pt x="2190" y="2846"/>
                    <a:pt x="2799" y="2440"/>
                  </a:cubicBezTo>
                  <a:cubicBezTo>
                    <a:pt x="3444" y="1979"/>
                    <a:pt x="4145" y="1592"/>
                    <a:pt x="4882" y="1278"/>
                  </a:cubicBezTo>
                  <a:cubicBezTo>
                    <a:pt x="6232" y="654"/>
                    <a:pt x="7550" y="462"/>
                    <a:pt x="8993" y="462"/>
                  </a:cubicBezTo>
                  <a:cubicBezTo>
                    <a:pt x="9128" y="462"/>
                    <a:pt x="9263" y="464"/>
                    <a:pt x="9400" y="467"/>
                  </a:cubicBezTo>
                  <a:cubicBezTo>
                    <a:pt x="9548" y="467"/>
                    <a:pt x="9548" y="246"/>
                    <a:pt x="9419" y="209"/>
                  </a:cubicBezTo>
                  <a:cubicBezTo>
                    <a:pt x="8786" y="72"/>
                    <a:pt x="8072" y="0"/>
                    <a:pt x="73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2"/>
            <p:cNvSpPr/>
            <p:nvPr/>
          </p:nvSpPr>
          <p:spPr>
            <a:xfrm>
              <a:off x="6706500" y="2624150"/>
              <a:ext cx="94525" cy="242175"/>
            </a:xfrm>
            <a:custGeom>
              <a:avLst/>
              <a:gdLst/>
              <a:ahLst/>
              <a:cxnLst/>
              <a:rect l="l" t="t" r="r" b="b"/>
              <a:pathLst>
                <a:path w="3781" h="9687" extrusionOk="0">
                  <a:moveTo>
                    <a:pt x="606" y="1"/>
                  </a:moveTo>
                  <a:cubicBezTo>
                    <a:pt x="298" y="1"/>
                    <a:pt x="1" y="329"/>
                    <a:pt x="240" y="648"/>
                  </a:cubicBezTo>
                  <a:cubicBezTo>
                    <a:pt x="2287" y="3230"/>
                    <a:pt x="3227" y="6365"/>
                    <a:pt x="2748" y="9629"/>
                  </a:cubicBezTo>
                  <a:cubicBezTo>
                    <a:pt x="2748" y="9668"/>
                    <a:pt x="2769" y="9686"/>
                    <a:pt x="2791" y="9686"/>
                  </a:cubicBezTo>
                  <a:cubicBezTo>
                    <a:pt x="2811" y="9686"/>
                    <a:pt x="2831" y="9673"/>
                    <a:pt x="2840" y="9647"/>
                  </a:cubicBezTo>
                  <a:cubicBezTo>
                    <a:pt x="3780" y="6365"/>
                    <a:pt x="3080" y="2843"/>
                    <a:pt x="941" y="169"/>
                  </a:cubicBezTo>
                  <a:cubicBezTo>
                    <a:pt x="848" y="50"/>
                    <a:pt x="726" y="1"/>
                    <a:pt x="6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2"/>
            <p:cNvSpPr/>
            <p:nvPr/>
          </p:nvSpPr>
          <p:spPr>
            <a:xfrm>
              <a:off x="6434125" y="2738350"/>
              <a:ext cx="245550" cy="141600"/>
            </a:xfrm>
            <a:custGeom>
              <a:avLst/>
              <a:gdLst/>
              <a:ahLst/>
              <a:cxnLst/>
              <a:rect l="l" t="t" r="r" b="b"/>
              <a:pathLst>
                <a:path w="9822" h="5664" extrusionOk="0">
                  <a:moveTo>
                    <a:pt x="416" y="1"/>
                  </a:moveTo>
                  <a:cubicBezTo>
                    <a:pt x="141" y="1"/>
                    <a:pt x="0" y="457"/>
                    <a:pt x="310" y="543"/>
                  </a:cubicBezTo>
                  <a:cubicBezTo>
                    <a:pt x="3777" y="1723"/>
                    <a:pt x="6967" y="3180"/>
                    <a:pt x="9752" y="5651"/>
                  </a:cubicBezTo>
                  <a:cubicBezTo>
                    <a:pt x="9761" y="5659"/>
                    <a:pt x="9770" y="5663"/>
                    <a:pt x="9778" y="5663"/>
                  </a:cubicBezTo>
                  <a:cubicBezTo>
                    <a:pt x="9803" y="5663"/>
                    <a:pt x="9821" y="5628"/>
                    <a:pt x="9807" y="5614"/>
                  </a:cubicBezTo>
                  <a:cubicBezTo>
                    <a:pt x="7262" y="2995"/>
                    <a:pt x="4072" y="819"/>
                    <a:pt x="476" y="8"/>
                  </a:cubicBezTo>
                  <a:cubicBezTo>
                    <a:pt x="456" y="3"/>
                    <a:pt x="435" y="1"/>
                    <a:pt x="4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2"/>
            <p:cNvSpPr/>
            <p:nvPr/>
          </p:nvSpPr>
          <p:spPr>
            <a:xfrm>
              <a:off x="6875100" y="2730600"/>
              <a:ext cx="228425" cy="128650"/>
            </a:xfrm>
            <a:custGeom>
              <a:avLst/>
              <a:gdLst/>
              <a:ahLst/>
              <a:cxnLst/>
              <a:rect l="l" t="t" r="r" b="b"/>
              <a:pathLst>
                <a:path w="9137" h="5146" extrusionOk="0">
                  <a:moveTo>
                    <a:pt x="8813" y="0"/>
                  </a:moveTo>
                  <a:cubicBezTo>
                    <a:pt x="8798" y="0"/>
                    <a:pt x="8781" y="1"/>
                    <a:pt x="8764" y="4"/>
                  </a:cubicBezTo>
                  <a:cubicBezTo>
                    <a:pt x="7160" y="281"/>
                    <a:pt x="5593" y="1000"/>
                    <a:pt x="4154" y="1775"/>
                  </a:cubicBezTo>
                  <a:cubicBezTo>
                    <a:pt x="2697" y="2586"/>
                    <a:pt x="1056" y="3600"/>
                    <a:pt x="61" y="4983"/>
                  </a:cubicBezTo>
                  <a:cubicBezTo>
                    <a:pt x="0" y="5058"/>
                    <a:pt x="63" y="5146"/>
                    <a:pt x="138" y="5146"/>
                  </a:cubicBezTo>
                  <a:cubicBezTo>
                    <a:pt x="155" y="5146"/>
                    <a:pt x="172" y="5141"/>
                    <a:pt x="190" y="5131"/>
                  </a:cubicBezTo>
                  <a:cubicBezTo>
                    <a:pt x="1536" y="4264"/>
                    <a:pt x="2716" y="3176"/>
                    <a:pt x="4136" y="2402"/>
                  </a:cubicBezTo>
                  <a:cubicBezTo>
                    <a:pt x="5648" y="1553"/>
                    <a:pt x="7234" y="1092"/>
                    <a:pt x="8875" y="521"/>
                  </a:cubicBezTo>
                  <a:cubicBezTo>
                    <a:pt x="9137" y="434"/>
                    <a:pt x="9085" y="0"/>
                    <a:pt x="88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2"/>
            <p:cNvSpPr/>
            <p:nvPr/>
          </p:nvSpPr>
          <p:spPr>
            <a:xfrm>
              <a:off x="6883625" y="2986050"/>
              <a:ext cx="241200" cy="204175"/>
            </a:xfrm>
            <a:custGeom>
              <a:avLst/>
              <a:gdLst/>
              <a:ahLst/>
              <a:cxnLst/>
              <a:rect l="l" t="t" r="r" b="b"/>
              <a:pathLst>
                <a:path w="9648" h="8167" extrusionOk="0">
                  <a:moveTo>
                    <a:pt x="76" y="0"/>
                  </a:moveTo>
                  <a:cubicBezTo>
                    <a:pt x="28" y="0"/>
                    <a:pt x="0" y="96"/>
                    <a:pt x="51" y="113"/>
                  </a:cubicBezTo>
                  <a:cubicBezTo>
                    <a:pt x="4053" y="1459"/>
                    <a:pt x="6708" y="4059"/>
                    <a:pt x="8479" y="7839"/>
                  </a:cubicBezTo>
                  <a:cubicBezTo>
                    <a:pt x="8582" y="8068"/>
                    <a:pt x="8787" y="8166"/>
                    <a:pt x="8988" y="8166"/>
                  </a:cubicBezTo>
                  <a:cubicBezTo>
                    <a:pt x="9323" y="8166"/>
                    <a:pt x="9647" y="7892"/>
                    <a:pt x="9474" y="7489"/>
                  </a:cubicBezTo>
                  <a:cubicBezTo>
                    <a:pt x="7944" y="3727"/>
                    <a:pt x="4053" y="758"/>
                    <a:pt x="88" y="2"/>
                  </a:cubicBezTo>
                  <a:cubicBezTo>
                    <a:pt x="84" y="1"/>
                    <a:pt x="80" y="0"/>
                    <a:pt x="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2"/>
            <p:cNvSpPr/>
            <p:nvPr/>
          </p:nvSpPr>
          <p:spPr>
            <a:xfrm>
              <a:off x="6655275" y="3115275"/>
              <a:ext cx="107025" cy="229350"/>
            </a:xfrm>
            <a:custGeom>
              <a:avLst/>
              <a:gdLst/>
              <a:ahLst/>
              <a:cxnLst/>
              <a:rect l="l" t="t" r="r" b="b"/>
              <a:pathLst>
                <a:path w="4281" h="9174" extrusionOk="0">
                  <a:moveTo>
                    <a:pt x="4000" y="1"/>
                  </a:moveTo>
                  <a:cubicBezTo>
                    <a:pt x="3945" y="1"/>
                    <a:pt x="3893" y="29"/>
                    <a:pt x="3893" y="89"/>
                  </a:cubicBezTo>
                  <a:cubicBezTo>
                    <a:pt x="3672" y="3279"/>
                    <a:pt x="2289" y="6026"/>
                    <a:pt x="279" y="8442"/>
                  </a:cubicBezTo>
                  <a:cubicBezTo>
                    <a:pt x="0" y="8776"/>
                    <a:pt x="300" y="9173"/>
                    <a:pt x="630" y="9173"/>
                  </a:cubicBezTo>
                  <a:cubicBezTo>
                    <a:pt x="737" y="9173"/>
                    <a:pt x="848" y="9132"/>
                    <a:pt x="943" y="9032"/>
                  </a:cubicBezTo>
                  <a:cubicBezTo>
                    <a:pt x="3285" y="6690"/>
                    <a:pt x="4280" y="3353"/>
                    <a:pt x="4133" y="107"/>
                  </a:cubicBezTo>
                  <a:cubicBezTo>
                    <a:pt x="4133" y="38"/>
                    <a:pt x="4064" y="1"/>
                    <a:pt x="40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2"/>
            <p:cNvSpPr/>
            <p:nvPr/>
          </p:nvSpPr>
          <p:spPr>
            <a:xfrm>
              <a:off x="6375475" y="2722900"/>
              <a:ext cx="30050" cy="22500"/>
            </a:xfrm>
            <a:custGeom>
              <a:avLst/>
              <a:gdLst/>
              <a:ahLst/>
              <a:cxnLst/>
              <a:rect l="l" t="t" r="r" b="b"/>
              <a:pathLst>
                <a:path w="1202" h="900" extrusionOk="0">
                  <a:moveTo>
                    <a:pt x="481" y="0"/>
                  </a:moveTo>
                  <a:cubicBezTo>
                    <a:pt x="326" y="0"/>
                    <a:pt x="175" y="89"/>
                    <a:pt x="93" y="239"/>
                  </a:cubicBezTo>
                  <a:cubicBezTo>
                    <a:pt x="1" y="442"/>
                    <a:pt x="93" y="681"/>
                    <a:pt x="296" y="792"/>
                  </a:cubicBezTo>
                  <a:lnTo>
                    <a:pt x="388" y="847"/>
                  </a:lnTo>
                  <a:cubicBezTo>
                    <a:pt x="460" y="883"/>
                    <a:pt x="530" y="899"/>
                    <a:pt x="594" y="899"/>
                  </a:cubicBezTo>
                  <a:cubicBezTo>
                    <a:pt x="990" y="899"/>
                    <a:pt x="1201" y="295"/>
                    <a:pt x="757" y="73"/>
                  </a:cubicBezTo>
                  <a:lnTo>
                    <a:pt x="646" y="36"/>
                  </a:lnTo>
                  <a:cubicBezTo>
                    <a:pt x="593" y="12"/>
                    <a:pt x="537" y="0"/>
                    <a:pt x="4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2"/>
            <p:cNvSpPr/>
            <p:nvPr/>
          </p:nvSpPr>
          <p:spPr>
            <a:xfrm>
              <a:off x="6675400" y="2590775"/>
              <a:ext cx="25775" cy="18025"/>
            </a:xfrm>
            <a:custGeom>
              <a:avLst/>
              <a:gdLst/>
              <a:ahLst/>
              <a:cxnLst/>
              <a:rect l="l" t="t" r="r" b="b"/>
              <a:pathLst>
                <a:path w="1031" h="721" extrusionOk="0">
                  <a:moveTo>
                    <a:pt x="529" y="0"/>
                  </a:moveTo>
                  <a:cubicBezTo>
                    <a:pt x="189" y="0"/>
                    <a:pt x="1" y="497"/>
                    <a:pt x="359" y="692"/>
                  </a:cubicBezTo>
                  <a:cubicBezTo>
                    <a:pt x="409" y="712"/>
                    <a:pt x="457" y="721"/>
                    <a:pt x="502" y="721"/>
                  </a:cubicBezTo>
                  <a:cubicBezTo>
                    <a:pt x="843" y="721"/>
                    <a:pt x="1030" y="224"/>
                    <a:pt x="672" y="29"/>
                  </a:cubicBezTo>
                  <a:cubicBezTo>
                    <a:pt x="623" y="9"/>
                    <a:pt x="575" y="0"/>
                    <a:pt x="5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22"/>
            <p:cNvSpPr/>
            <p:nvPr/>
          </p:nvSpPr>
          <p:spPr>
            <a:xfrm>
              <a:off x="7120575" y="2714525"/>
              <a:ext cx="27675" cy="20000"/>
            </a:xfrm>
            <a:custGeom>
              <a:avLst/>
              <a:gdLst/>
              <a:ahLst/>
              <a:cxnLst/>
              <a:rect l="l" t="t" r="r" b="b"/>
              <a:pathLst>
                <a:path w="1107" h="800" extrusionOk="0">
                  <a:moveTo>
                    <a:pt x="600" y="0"/>
                  </a:moveTo>
                  <a:cubicBezTo>
                    <a:pt x="280" y="0"/>
                    <a:pt x="1" y="714"/>
                    <a:pt x="439" y="777"/>
                  </a:cubicBezTo>
                  <a:lnTo>
                    <a:pt x="550" y="795"/>
                  </a:lnTo>
                  <a:cubicBezTo>
                    <a:pt x="570" y="798"/>
                    <a:pt x="590" y="800"/>
                    <a:pt x="609" y="800"/>
                  </a:cubicBezTo>
                  <a:cubicBezTo>
                    <a:pt x="924" y="800"/>
                    <a:pt x="1106" y="393"/>
                    <a:pt x="863" y="150"/>
                  </a:cubicBezTo>
                  <a:lnTo>
                    <a:pt x="771" y="76"/>
                  </a:lnTo>
                  <a:cubicBezTo>
                    <a:pt x="715" y="23"/>
                    <a:pt x="657" y="0"/>
                    <a:pt x="6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22"/>
            <p:cNvSpPr/>
            <p:nvPr/>
          </p:nvSpPr>
          <p:spPr>
            <a:xfrm>
              <a:off x="7128675" y="3215200"/>
              <a:ext cx="22450" cy="15550"/>
            </a:xfrm>
            <a:custGeom>
              <a:avLst/>
              <a:gdLst/>
              <a:ahLst/>
              <a:cxnLst/>
              <a:rect l="l" t="t" r="r" b="b"/>
              <a:pathLst>
                <a:path w="898" h="622" extrusionOk="0">
                  <a:moveTo>
                    <a:pt x="429" y="1"/>
                  </a:moveTo>
                  <a:cubicBezTo>
                    <a:pt x="147" y="1"/>
                    <a:pt x="0" y="432"/>
                    <a:pt x="318" y="591"/>
                  </a:cubicBezTo>
                  <a:cubicBezTo>
                    <a:pt x="365" y="612"/>
                    <a:pt x="410" y="622"/>
                    <a:pt x="453" y="622"/>
                  </a:cubicBezTo>
                  <a:cubicBezTo>
                    <a:pt x="742" y="622"/>
                    <a:pt x="898" y="183"/>
                    <a:pt x="576" y="38"/>
                  </a:cubicBezTo>
                  <a:cubicBezTo>
                    <a:pt x="524" y="12"/>
                    <a:pt x="475" y="1"/>
                    <a:pt x="4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22"/>
            <p:cNvSpPr/>
            <p:nvPr/>
          </p:nvSpPr>
          <p:spPr>
            <a:xfrm>
              <a:off x="6643125" y="3368850"/>
              <a:ext cx="21225" cy="14550"/>
            </a:xfrm>
            <a:custGeom>
              <a:avLst/>
              <a:gdLst/>
              <a:ahLst/>
              <a:cxnLst/>
              <a:rect l="l" t="t" r="r" b="b"/>
              <a:pathLst>
                <a:path w="849" h="582" extrusionOk="0">
                  <a:moveTo>
                    <a:pt x="426" y="0"/>
                  </a:moveTo>
                  <a:cubicBezTo>
                    <a:pt x="153" y="0"/>
                    <a:pt x="1" y="405"/>
                    <a:pt x="304" y="549"/>
                  </a:cubicBezTo>
                  <a:cubicBezTo>
                    <a:pt x="351" y="571"/>
                    <a:pt x="397" y="581"/>
                    <a:pt x="439" y="581"/>
                  </a:cubicBezTo>
                  <a:cubicBezTo>
                    <a:pt x="709" y="581"/>
                    <a:pt x="849" y="176"/>
                    <a:pt x="562" y="33"/>
                  </a:cubicBezTo>
                  <a:cubicBezTo>
                    <a:pt x="514" y="10"/>
                    <a:pt x="469" y="0"/>
                    <a:pt x="4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22"/>
            <p:cNvSpPr/>
            <p:nvPr/>
          </p:nvSpPr>
          <p:spPr>
            <a:xfrm>
              <a:off x="6625750" y="3079075"/>
              <a:ext cx="99925" cy="179075"/>
            </a:xfrm>
            <a:custGeom>
              <a:avLst/>
              <a:gdLst/>
              <a:ahLst/>
              <a:cxnLst/>
              <a:rect l="l" t="t" r="r" b="b"/>
              <a:pathLst>
                <a:path w="3997" h="7163" extrusionOk="0">
                  <a:moveTo>
                    <a:pt x="3926" y="1"/>
                  </a:moveTo>
                  <a:cubicBezTo>
                    <a:pt x="3896" y="1"/>
                    <a:pt x="3865" y="20"/>
                    <a:pt x="3857" y="62"/>
                  </a:cubicBezTo>
                  <a:cubicBezTo>
                    <a:pt x="3175" y="2551"/>
                    <a:pt x="1921" y="4856"/>
                    <a:pt x="169" y="6755"/>
                  </a:cubicBezTo>
                  <a:cubicBezTo>
                    <a:pt x="1" y="6938"/>
                    <a:pt x="174" y="7163"/>
                    <a:pt x="364" y="7163"/>
                  </a:cubicBezTo>
                  <a:cubicBezTo>
                    <a:pt x="423" y="7163"/>
                    <a:pt x="485" y="7140"/>
                    <a:pt x="538" y="7087"/>
                  </a:cubicBezTo>
                  <a:cubicBezTo>
                    <a:pt x="2326" y="5133"/>
                    <a:pt x="3525" y="2698"/>
                    <a:pt x="3986" y="80"/>
                  </a:cubicBezTo>
                  <a:cubicBezTo>
                    <a:pt x="3996" y="29"/>
                    <a:pt x="3962" y="1"/>
                    <a:pt x="39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2"/>
            <p:cNvSpPr/>
            <p:nvPr/>
          </p:nvSpPr>
          <p:spPr>
            <a:xfrm>
              <a:off x="6868375" y="3073400"/>
              <a:ext cx="79700" cy="215725"/>
            </a:xfrm>
            <a:custGeom>
              <a:avLst/>
              <a:gdLst/>
              <a:ahLst/>
              <a:cxnLst/>
              <a:rect l="l" t="t" r="r" b="b"/>
              <a:pathLst>
                <a:path w="3188" h="8629" extrusionOk="0">
                  <a:moveTo>
                    <a:pt x="119" y="0"/>
                  </a:moveTo>
                  <a:cubicBezTo>
                    <a:pt x="60" y="0"/>
                    <a:pt x="0" y="57"/>
                    <a:pt x="53" y="123"/>
                  </a:cubicBezTo>
                  <a:cubicBezTo>
                    <a:pt x="1786" y="2612"/>
                    <a:pt x="2487" y="5452"/>
                    <a:pt x="2671" y="8439"/>
                  </a:cubicBezTo>
                  <a:cubicBezTo>
                    <a:pt x="2680" y="8568"/>
                    <a:pt x="2773" y="8629"/>
                    <a:pt x="2870" y="8629"/>
                  </a:cubicBezTo>
                  <a:cubicBezTo>
                    <a:pt x="2980" y="8629"/>
                    <a:pt x="3096" y="8550"/>
                    <a:pt x="3096" y="8402"/>
                  </a:cubicBezTo>
                  <a:cubicBezTo>
                    <a:pt x="3188" y="5360"/>
                    <a:pt x="1971" y="2446"/>
                    <a:pt x="182" y="30"/>
                  </a:cubicBezTo>
                  <a:cubicBezTo>
                    <a:pt x="166" y="9"/>
                    <a:pt x="143" y="0"/>
                    <a:pt x="1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2"/>
            <p:cNvSpPr/>
            <p:nvPr/>
          </p:nvSpPr>
          <p:spPr>
            <a:xfrm>
              <a:off x="6890525" y="2630700"/>
              <a:ext cx="67700" cy="162850"/>
            </a:xfrm>
            <a:custGeom>
              <a:avLst/>
              <a:gdLst/>
              <a:ahLst/>
              <a:cxnLst/>
              <a:rect l="l" t="t" r="r" b="b"/>
              <a:pathLst>
                <a:path w="2708" h="6514" extrusionOk="0">
                  <a:moveTo>
                    <a:pt x="2239" y="1"/>
                  </a:moveTo>
                  <a:cubicBezTo>
                    <a:pt x="2160" y="1"/>
                    <a:pt x="2080" y="56"/>
                    <a:pt x="2080" y="165"/>
                  </a:cubicBezTo>
                  <a:cubicBezTo>
                    <a:pt x="2173" y="2470"/>
                    <a:pt x="1619" y="4738"/>
                    <a:pt x="15" y="6471"/>
                  </a:cubicBezTo>
                  <a:cubicBezTo>
                    <a:pt x="0" y="6486"/>
                    <a:pt x="22" y="6513"/>
                    <a:pt x="40" y="6513"/>
                  </a:cubicBezTo>
                  <a:cubicBezTo>
                    <a:pt x="44" y="6513"/>
                    <a:pt x="49" y="6512"/>
                    <a:pt x="52" y="6508"/>
                  </a:cubicBezTo>
                  <a:cubicBezTo>
                    <a:pt x="1712" y="4775"/>
                    <a:pt x="2707" y="2581"/>
                    <a:pt x="2394" y="128"/>
                  </a:cubicBezTo>
                  <a:cubicBezTo>
                    <a:pt x="2377" y="42"/>
                    <a:pt x="2308" y="1"/>
                    <a:pt x="22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22"/>
            <p:cNvSpPr/>
            <p:nvPr/>
          </p:nvSpPr>
          <p:spPr>
            <a:xfrm>
              <a:off x="6613725" y="2632275"/>
              <a:ext cx="140550" cy="188625"/>
            </a:xfrm>
            <a:custGeom>
              <a:avLst/>
              <a:gdLst/>
              <a:ahLst/>
              <a:cxnLst/>
              <a:rect l="l" t="t" r="r" b="b"/>
              <a:pathLst>
                <a:path w="5622" h="7545" extrusionOk="0">
                  <a:moveTo>
                    <a:pt x="226" y="1"/>
                  </a:moveTo>
                  <a:cubicBezTo>
                    <a:pt x="98" y="1"/>
                    <a:pt x="0" y="175"/>
                    <a:pt x="115" y="305"/>
                  </a:cubicBezTo>
                  <a:cubicBezTo>
                    <a:pt x="2217" y="2554"/>
                    <a:pt x="4356" y="4509"/>
                    <a:pt x="5481" y="7496"/>
                  </a:cubicBezTo>
                  <a:cubicBezTo>
                    <a:pt x="5488" y="7531"/>
                    <a:pt x="5511" y="7545"/>
                    <a:pt x="5535" y="7545"/>
                  </a:cubicBezTo>
                  <a:cubicBezTo>
                    <a:pt x="5576" y="7545"/>
                    <a:pt x="5622" y="7506"/>
                    <a:pt x="5610" y="7460"/>
                  </a:cubicBezTo>
                  <a:cubicBezTo>
                    <a:pt x="4910" y="4491"/>
                    <a:pt x="2586" y="1983"/>
                    <a:pt x="336" y="47"/>
                  </a:cubicBezTo>
                  <a:cubicBezTo>
                    <a:pt x="300" y="14"/>
                    <a:pt x="262" y="1"/>
                    <a:pt x="2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22"/>
            <p:cNvSpPr/>
            <p:nvPr/>
          </p:nvSpPr>
          <p:spPr>
            <a:xfrm>
              <a:off x="6428500" y="2832900"/>
              <a:ext cx="135700" cy="25250"/>
            </a:xfrm>
            <a:custGeom>
              <a:avLst/>
              <a:gdLst/>
              <a:ahLst/>
              <a:cxnLst/>
              <a:rect l="l" t="t" r="r" b="b"/>
              <a:pathLst>
                <a:path w="5428" h="1010" extrusionOk="0">
                  <a:moveTo>
                    <a:pt x="1247" y="1"/>
                  </a:moveTo>
                  <a:cubicBezTo>
                    <a:pt x="918" y="1"/>
                    <a:pt x="588" y="15"/>
                    <a:pt x="259" y="43"/>
                  </a:cubicBezTo>
                  <a:cubicBezTo>
                    <a:pt x="1" y="80"/>
                    <a:pt x="19" y="467"/>
                    <a:pt x="296" y="467"/>
                  </a:cubicBezTo>
                  <a:cubicBezTo>
                    <a:pt x="639" y="440"/>
                    <a:pt x="983" y="427"/>
                    <a:pt x="1326" y="427"/>
                  </a:cubicBezTo>
                  <a:cubicBezTo>
                    <a:pt x="2640" y="427"/>
                    <a:pt x="3943" y="622"/>
                    <a:pt x="5201" y="1002"/>
                  </a:cubicBezTo>
                  <a:cubicBezTo>
                    <a:pt x="5216" y="1007"/>
                    <a:pt x="5230" y="1009"/>
                    <a:pt x="5243" y="1009"/>
                  </a:cubicBezTo>
                  <a:cubicBezTo>
                    <a:pt x="5378" y="1009"/>
                    <a:pt x="5427" y="776"/>
                    <a:pt x="5293" y="725"/>
                  </a:cubicBezTo>
                  <a:cubicBezTo>
                    <a:pt x="3997" y="249"/>
                    <a:pt x="2629" y="1"/>
                    <a:pt x="12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2"/>
            <p:cNvSpPr/>
            <p:nvPr/>
          </p:nvSpPr>
          <p:spPr>
            <a:xfrm>
              <a:off x="6549650" y="3053800"/>
              <a:ext cx="69625" cy="59725"/>
            </a:xfrm>
            <a:custGeom>
              <a:avLst/>
              <a:gdLst/>
              <a:ahLst/>
              <a:cxnLst/>
              <a:rect l="l" t="t" r="r" b="b"/>
              <a:pathLst>
                <a:path w="2785" h="2389" extrusionOk="0">
                  <a:moveTo>
                    <a:pt x="2602" y="1"/>
                  </a:moveTo>
                  <a:cubicBezTo>
                    <a:pt x="2571" y="1"/>
                    <a:pt x="2540" y="13"/>
                    <a:pt x="2512" y="40"/>
                  </a:cubicBezTo>
                  <a:cubicBezTo>
                    <a:pt x="1830" y="814"/>
                    <a:pt x="1037" y="1515"/>
                    <a:pt x="170" y="2068"/>
                  </a:cubicBezTo>
                  <a:cubicBezTo>
                    <a:pt x="0" y="2177"/>
                    <a:pt x="116" y="2389"/>
                    <a:pt x="266" y="2389"/>
                  </a:cubicBezTo>
                  <a:cubicBezTo>
                    <a:pt x="295" y="2389"/>
                    <a:pt x="325" y="2381"/>
                    <a:pt x="355" y="2363"/>
                  </a:cubicBezTo>
                  <a:cubicBezTo>
                    <a:pt x="1277" y="1810"/>
                    <a:pt x="2088" y="1073"/>
                    <a:pt x="2715" y="206"/>
                  </a:cubicBezTo>
                  <a:cubicBezTo>
                    <a:pt x="2785" y="109"/>
                    <a:pt x="2697" y="1"/>
                    <a:pt x="26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7" name="Google Shape;1797;p22"/>
          <p:cNvGrpSpPr/>
          <p:nvPr/>
        </p:nvGrpSpPr>
        <p:grpSpPr>
          <a:xfrm rot="-1895617" flipH="1">
            <a:off x="8001307" y="288065"/>
            <a:ext cx="596360" cy="958617"/>
            <a:chOff x="5674950" y="2418150"/>
            <a:chExt cx="596350" cy="958600"/>
          </a:xfrm>
        </p:grpSpPr>
        <p:sp>
          <p:nvSpPr>
            <p:cNvPr id="1798" name="Google Shape;1798;p22"/>
            <p:cNvSpPr/>
            <p:nvPr/>
          </p:nvSpPr>
          <p:spPr>
            <a:xfrm>
              <a:off x="5751675" y="2753150"/>
              <a:ext cx="191150" cy="221125"/>
            </a:xfrm>
            <a:custGeom>
              <a:avLst/>
              <a:gdLst/>
              <a:ahLst/>
              <a:cxnLst/>
              <a:rect l="l" t="t" r="r" b="b"/>
              <a:pathLst>
                <a:path w="7646" h="8845" extrusionOk="0">
                  <a:moveTo>
                    <a:pt x="7503" y="1"/>
                  </a:moveTo>
                  <a:cubicBezTo>
                    <a:pt x="7493" y="1"/>
                    <a:pt x="7483" y="2"/>
                    <a:pt x="7472" y="6"/>
                  </a:cubicBezTo>
                  <a:cubicBezTo>
                    <a:pt x="3950" y="1297"/>
                    <a:pt x="796" y="4579"/>
                    <a:pt x="77" y="8341"/>
                  </a:cubicBezTo>
                  <a:cubicBezTo>
                    <a:pt x="0" y="8648"/>
                    <a:pt x="250" y="8844"/>
                    <a:pt x="491" y="8844"/>
                  </a:cubicBezTo>
                  <a:cubicBezTo>
                    <a:pt x="656" y="8844"/>
                    <a:pt x="818" y="8753"/>
                    <a:pt x="870" y="8544"/>
                  </a:cubicBezTo>
                  <a:cubicBezTo>
                    <a:pt x="2105" y="4874"/>
                    <a:pt x="4115" y="2090"/>
                    <a:pt x="7545" y="172"/>
                  </a:cubicBezTo>
                  <a:cubicBezTo>
                    <a:pt x="7645" y="139"/>
                    <a:pt x="7595" y="1"/>
                    <a:pt x="75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22"/>
            <p:cNvSpPr/>
            <p:nvPr/>
          </p:nvSpPr>
          <p:spPr>
            <a:xfrm>
              <a:off x="5956825" y="2760000"/>
              <a:ext cx="80775" cy="277825"/>
            </a:xfrm>
            <a:custGeom>
              <a:avLst/>
              <a:gdLst/>
              <a:ahLst/>
              <a:cxnLst/>
              <a:rect l="l" t="t" r="r" b="b"/>
              <a:pathLst>
                <a:path w="3231" h="11113" extrusionOk="0">
                  <a:moveTo>
                    <a:pt x="183" y="1"/>
                  </a:moveTo>
                  <a:cubicBezTo>
                    <a:pt x="93" y="1"/>
                    <a:pt x="0" y="87"/>
                    <a:pt x="40" y="193"/>
                  </a:cubicBezTo>
                  <a:cubicBezTo>
                    <a:pt x="741" y="1908"/>
                    <a:pt x="1368" y="3439"/>
                    <a:pt x="1478" y="5319"/>
                  </a:cubicBezTo>
                  <a:cubicBezTo>
                    <a:pt x="1589" y="7200"/>
                    <a:pt x="1091" y="8805"/>
                    <a:pt x="593" y="10593"/>
                  </a:cubicBezTo>
                  <a:cubicBezTo>
                    <a:pt x="510" y="10903"/>
                    <a:pt x="765" y="11113"/>
                    <a:pt x="1021" y="11113"/>
                  </a:cubicBezTo>
                  <a:cubicBezTo>
                    <a:pt x="1161" y="11113"/>
                    <a:pt x="1301" y="11050"/>
                    <a:pt x="1386" y="10907"/>
                  </a:cubicBezTo>
                  <a:cubicBezTo>
                    <a:pt x="3230" y="7864"/>
                    <a:pt x="2677" y="2664"/>
                    <a:pt x="280" y="46"/>
                  </a:cubicBezTo>
                  <a:cubicBezTo>
                    <a:pt x="254" y="14"/>
                    <a:pt x="219" y="1"/>
                    <a:pt x="1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2"/>
            <p:cNvSpPr/>
            <p:nvPr/>
          </p:nvSpPr>
          <p:spPr>
            <a:xfrm>
              <a:off x="5776250" y="2518400"/>
              <a:ext cx="190025" cy="179775"/>
            </a:xfrm>
            <a:custGeom>
              <a:avLst/>
              <a:gdLst/>
              <a:ahLst/>
              <a:cxnLst/>
              <a:rect l="l" t="t" r="r" b="b"/>
              <a:pathLst>
                <a:path w="7601" h="7191" extrusionOk="0">
                  <a:moveTo>
                    <a:pt x="618" y="0"/>
                  </a:moveTo>
                  <a:cubicBezTo>
                    <a:pt x="159" y="0"/>
                    <a:pt x="0" y="800"/>
                    <a:pt x="551" y="950"/>
                  </a:cubicBezTo>
                  <a:cubicBezTo>
                    <a:pt x="3723" y="1909"/>
                    <a:pt x="5935" y="4214"/>
                    <a:pt x="7374" y="7128"/>
                  </a:cubicBezTo>
                  <a:cubicBezTo>
                    <a:pt x="7393" y="7172"/>
                    <a:pt x="7426" y="7190"/>
                    <a:pt x="7461" y="7190"/>
                  </a:cubicBezTo>
                  <a:cubicBezTo>
                    <a:pt x="7529" y="7190"/>
                    <a:pt x="7601" y="7121"/>
                    <a:pt x="7577" y="7036"/>
                  </a:cubicBezTo>
                  <a:cubicBezTo>
                    <a:pt x="6728" y="3698"/>
                    <a:pt x="3944" y="1172"/>
                    <a:pt x="772" y="28"/>
                  </a:cubicBezTo>
                  <a:cubicBezTo>
                    <a:pt x="718" y="9"/>
                    <a:pt x="666" y="0"/>
                    <a:pt x="6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2"/>
            <p:cNvSpPr/>
            <p:nvPr/>
          </p:nvSpPr>
          <p:spPr>
            <a:xfrm>
              <a:off x="5982575" y="2561275"/>
              <a:ext cx="288725" cy="128900"/>
            </a:xfrm>
            <a:custGeom>
              <a:avLst/>
              <a:gdLst/>
              <a:ahLst/>
              <a:cxnLst/>
              <a:rect l="l" t="t" r="r" b="b"/>
              <a:pathLst>
                <a:path w="11549" h="5156" extrusionOk="0">
                  <a:moveTo>
                    <a:pt x="10046" y="0"/>
                  </a:moveTo>
                  <a:cubicBezTo>
                    <a:pt x="6211" y="0"/>
                    <a:pt x="2287" y="1989"/>
                    <a:pt x="43" y="5044"/>
                  </a:cubicBezTo>
                  <a:cubicBezTo>
                    <a:pt x="1" y="5100"/>
                    <a:pt x="54" y="5156"/>
                    <a:pt x="106" y="5156"/>
                  </a:cubicBezTo>
                  <a:cubicBezTo>
                    <a:pt x="123" y="5156"/>
                    <a:pt x="140" y="5150"/>
                    <a:pt x="153" y="5136"/>
                  </a:cubicBezTo>
                  <a:cubicBezTo>
                    <a:pt x="2971" y="2406"/>
                    <a:pt x="6297" y="1102"/>
                    <a:pt x="10132" y="1102"/>
                  </a:cubicBezTo>
                  <a:cubicBezTo>
                    <a:pt x="10363" y="1102"/>
                    <a:pt x="10596" y="1107"/>
                    <a:pt x="10830" y="1116"/>
                  </a:cubicBezTo>
                  <a:cubicBezTo>
                    <a:pt x="10837" y="1116"/>
                    <a:pt x="10843" y="1117"/>
                    <a:pt x="10849" y="1117"/>
                  </a:cubicBezTo>
                  <a:cubicBezTo>
                    <a:pt x="11549" y="1117"/>
                    <a:pt x="11507" y="83"/>
                    <a:pt x="10830" y="28"/>
                  </a:cubicBezTo>
                  <a:cubicBezTo>
                    <a:pt x="10570" y="9"/>
                    <a:pt x="10308" y="0"/>
                    <a:pt x="100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2"/>
            <p:cNvSpPr/>
            <p:nvPr/>
          </p:nvSpPr>
          <p:spPr>
            <a:xfrm>
              <a:off x="6005150" y="2499350"/>
              <a:ext cx="153500" cy="124875"/>
            </a:xfrm>
            <a:custGeom>
              <a:avLst/>
              <a:gdLst/>
              <a:ahLst/>
              <a:cxnLst/>
              <a:rect l="l" t="t" r="r" b="b"/>
              <a:pathLst>
                <a:path w="6140" h="4995" extrusionOk="0">
                  <a:moveTo>
                    <a:pt x="5586" y="0"/>
                  </a:moveTo>
                  <a:cubicBezTo>
                    <a:pt x="5548" y="0"/>
                    <a:pt x="5508" y="5"/>
                    <a:pt x="5465" y="16"/>
                  </a:cubicBezTo>
                  <a:cubicBezTo>
                    <a:pt x="2938" y="717"/>
                    <a:pt x="892" y="2321"/>
                    <a:pt x="25" y="4866"/>
                  </a:cubicBezTo>
                  <a:cubicBezTo>
                    <a:pt x="1" y="4938"/>
                    <a:pt x="71" y="4994"/>
                    <a:pt x="138" y="4994"/>
                  </a:cubicBezTo>
                  <a:cubicBezTo>
                    <a:pt x="173" y="4994"/>
                    <a:pt x="208" y="4978"/>
                    <a:pt x="228" y="4939"/>
                  </a:cubicBezTo>
                  <a:cubicBezTo>
                    <a:pt x="1131" y="2764"/>
                    <a:pt x="3160" y="993"/>
                    <a:pt x="5575" y="846"/>
                  </a:cubicBezTo>
                  <a:cubicBezTo>
                    <a:pt x="6140" y="812"/>
                    <a:pt x="6070" y="0"/>
                    <a:pt x="5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2"/>
            <p:cNvSpPr/>
            <p:nvPr/>
          </p:nvSpPr>
          <p:spPr>
            <a:xfrm>
              <a:off x="5989900" y="2712775"/>
              <a:ext cx="261725" cy="125400"/>
            </a:xfrm>
            <a:custGeom>
              <a:avLst/>
              <a:gdLst/>
              <a:ahLst/>
              <a:cxnLst/>
              <a:rect l="l" t="t" r="r" b="b"/>
              <a:pathLst>
                <a:path w="10469" h="5016" extrusionOk="0">
                  <a:moveTo>
                    <a:pt x="2573" y="0"/>
                  </a:moveTo>
                  <a:cubicBezTo>
                    <a:pt x="1748" y="0"/>
                    <a:pt x="920" y="130"/>
                    <a:pt x="119" y="386"/>
                  </a:cubicBezTo>
                  <a:cubicBezTo>
                    <a:pt x="0" y="402"/>
                    <a:pt x="37" y="574"/>
                    <a:pt x="143" y="574"/>
                  </a:cubicBezTo>
                  <a:cubicBezTo>
                    <a:pt x="153" y="574"/>
                    <a:pt x="163" y="573"/>
                    <a:pt x="174" y="570"/>
                  </a:cubicBezTo>
                  <a:cubicBezTo>
                    <a:pt x="655" y="481"/>
                    <a:pt x="1139" y="437"/>
                    <a:pt x="1620" y="437"/>
                  </a:cubicBezTo>
                  <a:cubicBezTo>
                    <a:pt x="2929" y="437"/>
                    <a:pt x="4220" y="761"/>
                    <a:pt x="5392" y="1381"/>
                  </a:cubicBezTo>
                  <a:cubicBezTo>
                    <a:pt x="7089" y="2266"/>
                    <a:pt x="8066" y="3723"/>
                    <a:pt x="9505" y="4885"/>
                  </a:cubicBezTo>
                  <a:cubicBezTo>
                    <a:pt x="9605" y="4976"/>
                    <a:pt x="9719" y="5015"/>
                    <a:pt x="9829" y="5015"/>
                  </a:cubicBezTo>
                  <a:cubicBezTo>
                    <a:pt x="10165" y="5015"/>
                    <a:pt x="10469" y="4651"/>
                    <a:pt x="10261" y="4276"/>
                  </a:cubicBezTo>
                  <a:cubicBezTo>
                    <a:pt x="9357" y="2543"/>
                    <a:pt x="7200" y="1197"/>
                    <a:pt x="5392" y="533"/>
                  </a:cubicBezTo>
                  <a:cubicBezTo>
                    <a:pt x="4490" y="176"/>
                    <a:pt x="3534" y="0"/>
                    <a:pt x="25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2"/>
            <p:cNvSpPr/>
            <p:nvPr/>
          </p:nvSpPr>
          <p:spPr>
            <a:xfrm>
              <a:off x="5674950" y="2697000"/>
              <a:ext cx="266150" cy="83325"/>
            </a:xfrm>
            <a:custGeom>
              <a:avLst/>
              <a:gdLst/>
              <a:ahLst/>
              <a:cxnLst/>
              <a:rect l="l" t="t" r="r" b="b"/>
              <a:pathLst>
                <a:path w="10646" h="3333" extrusionOk="0">
                  <a:moveTo>
                    <a:pt x="6491" y="1"/>
                  </a:moveTo>
                  <a:cubicBezTo>
                    <a:pt x="4156" y="1"/>
                    <a:pt x="1788" y="757"/>
                    <a:pt x="288" y="2473"/>
                  </a:cubicBezTo>
                  <a:cubicBezTo>
                    <a:pt x="0" y="2791"/>
                    <a:pt x="259" y="3333"/>
                    <a:pt x="627" y="3333"/>
                  </a:cubicBezTo>
                  <a:cubicBezTo>
                    <a:pt x="707" y="3333"/>
                    <a:pt x="792" y="3307"/>
                    <a:pt x="878" y="3248"/>
                  </a:cubicBezTo>
                  <a:cubicBezTo>
                    <a:pt x="2316" y="2215"/>
                    <a:pt x="3515" y="1275"/>
                    <a:pt x="5267" y="814"/>
                  </a:cubicBezTo>
                  <a:cubicBezTo>
                    <a:pt x="6072" y="617"/>
                    <a:pt x="6896" y="519"/>
                    <a:pt x="7722" y="519"/>
                  </a:cubicBezTo>
                  <a:cubicBezTo>
                    <a:pt x="8675" y="519"/>
                    <a:pt x="9630" y="649"/>
                    <a:pt x="10559" y="906"/>
                  </a:cubicBezTo>
                  <a:cubicBezTo>
                    <a:pt x="10565" y="908"/>
                    <a:pt x="10571" y="909"/>
                    <a:pt x="10576" y="909"/>
                  </a:cubicBezTo>
                  <a:cubicBezTo>
                    <a:pt x="10621" y="909"/>
                    <a:pt x="10645" y="849"/>
                    <a:pt x="10596" y="832"/>
                  </a:cubicBezTo>
                  <a:cubicBezTo>
                    <a:pt x="9386" y="294"/>
                    <a:pt x="7945" y="1"/>
                    <a:pt x="64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2"/>
            <p:cNvSpPr/>
            <p:nvPr/>
          </p:nvSpPr>
          <p:spPr>
            <a:xfrm>
              <a:off x="5735225" y="2745450"/>
              <a:ext cx="140100" cy="74800"/>
            </a:xfrm>
            <a:custGeom>
              <a:avLst/>
              <a:gdLst/>
              <a:ahLst/>
              <a:cxnLst/>
              <a:rect l="l" t="t" r="r" b="b"/>
              <a:pathLst>
                <a:path w="5604" h="2992" extrusionOk="0">
                  <a:moveTo>
                    <a:pt x="5493" y="1"/>
                  </a:moveTo>
                  <a:cubicBezTo>
                    <a:pt x="3427" y="222"/>
                    <a:pt x="1639" y="1365"/>
                    <a:pt x="108" y="2730"/>
                  </a:cubicBezTo>
                  <a:cubicBezTo>
                    <a:pt x="0" y="2822"/>
                    <a:pt x="98" y="2991"/>
                    <a:pt x="219" y="2991"/>
                  </a:cubicBezTo>
                  <a:cubicBezTo>
                    <a:pt x="243" y="2991"/>
                    <a:pt x="268" y="2985"/>
                    <a:pt x="293" y="2969"/>
                  </a:cubicBezTo>
                  <a:cubicBezTo>
                    <a:pt x="1971" y="1863"/>
                    <a:pt x="3483" y="572"/>
                    <a:pt x="5511" y="167"/>
                  </a:cubicBezTo>
                  <a:cubicBezTo>
                    <a:pt x="5603" y="148"/>
                    <a:pt x="5585" y="1"/>
                    <a:pt x="54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2"/>
            <p:cNvSpPr/>
            <p:nvPr/>
          </p:nvSpPr>
          <p:spPr>
            <a:xfrm>
              <a:off x="5718350" y="2606875"/>
              <a:ext cx="199525" cy="62400"/>
            </a:xfrm>
            <a:custGeom>
              <a:avLst/>
              <a:gdLst/>
              <a:ahLst/>
              <a:cxnLst/>
              <a:rect l="l" t="t" r="r" b="b"/>
              <a:pathLst>
                <a:path w="7981" h="2496" extrusionOk="0">
                  <a:moveTo>
                    <a:pt x="2247" y="1"/>
                  </a:moveTo>
                  <a:cubicBezTo>
                    <a:pt x="1584" y="1"/>
                    <a:pt x="928" y="102"/>
                    <a:pt x="304" y="325"/>
                  </a:cubicBezTo>
                  <a:cubicBezTo>
                    <a:pt x="0" y="432"/>
                    <a:pt x="8" y="954"/>
                    <a:pt x="360" y="954"/>
                  </a:cubicBezTo>
                  <a:cubicBezTo>
                    <a:pt x="371" y="954"/>
                    <a:pt x="383" y="953"/>
                    <a:pt x="396" y="952"/>
                  </a:cubicBezTo>
                  <a:cubicBezTo>
                    <a:pt x="1205" y="885"/>
                    <a:pt x="1966" y="797"/>
                    <a:pt x="2738" y="797"/>
                  </a:cubicBezTo>
                  <a:cubicBezTo>
                    <a:pt x="3232" y="797"/>
                    <a:pt x="3731" y="833"/>
                    <a:pt x="4250" y="934"/>
                  </a:cubicBezTo>
                  <a:cubicBezTo>
                    <a:pt x="5541" y="1192"/>
                    <a:pt x="6739" y="1708"/>
                    <a:pt x="7809" y="2482"/>
                  </a:cubicBezTo>
                  <a:cubicBezTo>
                    <a:pt x="7821" y="2492"/>
                    <a:pt x="7835" y="2496"/>
                    <a:pt x="7848" y="2496"/>
                  </a:cubicBezTo>
                  <a:cubicBezTo>
                    <a:pt x="7915" y="2496"/>
                    <a:pt x="7981" y="2396"/>
                    <a:pt x="7919" y="2335"/>
                  </a:cubicBezTo>
                  <a:cubicBezTo>
                    <a:pt x="6466" y="993"/>
                    <a:pt x="4323" y="1"/>
                    <a:pt x="22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2"/>
            <p:cNvSpPr/>
            <p:nvPr/>
          </p:nvSpPr>
          <p:spPr>
            <a:xfrm>
              <a:off x="5937075" y="2450550"/>
              <a:ext cx="72400" cy="189775"/>
            </a:xfrm>
            <a:custGeom>
              <a:avLst/>
              <a:gdLst/>
              <a:ahLst/>
              <a:cxnLst/>
              <a:rect l="l" t="t" r="r" b="b"/>
              <a:pathLst>
                <a:path w="2896" h="7591" extrusionOk="0">
                  <a:moveTo>
                    <a:pt x="2404" y="0"/>
                  </a:moveTo>
                  <a:cubicBezTo>
                    <a:pt x="2322" y="0"/>
                    <a:pt x="2241" y="31"/>
                    <a:pt x="2176" y="105"/>
                  </a:cubicBezTo>
                  <a:cubicBezTo>
                    <a:pt x="498" y="2023"/>
                    <a:pt x="0" y="5232"/>
                    <a:pt x="1070" y="7555"/>
                  </a:cubicBezTo>
                  <a:cubicBezTo>
                    <a:pt x="1082" y="7580"/>
                    <a:pt x="1103" y="7590"/>
                    <a:pt x="1124" y="7590"/>
                  </a:cubicBezTo>
                  <a:cubicBezTo>
                    <a:pt x="1168" y="7590"/>
                    <a:pt x="1217" y="7549"/>
                    <a:pt x="1217" y="7500"/>
                  </a:cubicBezTo>
                  <a:cubicBezTo>
                    <a:pt x="664" y="4826"/>
                    <a:pt x="1144" y="2706"/>
                    <a:pt x="2729" y="511"/>
                  </a:cubicBezTo>
                  <a:cubicBezTo>
                    <a:pt x="2895" y="276"/>
                    <a:pt x="2647" y="0"/>
                    <a:pt x="24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2"/>
            <p:cNvSpPr/>
            <p:nvPr/>
          </p:nvSpPr>
          <p:spPr>
            <a:xfrm>
              <a:off x="6011650" y="2653925"/>
              <a:ext cx="251350" cy="41600"/>
            </a:xfrm>
            <a:custGeom>
              <a:avLst/>
              <a:gdLst/>
              <a:ahLst/>
              <a:cxnLst/>
              <a:rect l="l" t="t" r="r" b="b"/>
              <a:pathLst>
                <a:path w="10054" h="1664" extrusionOk="0">
                  <a:moveTo>
                    <a:pt x="4990" y="1"/>
                  </a:moveTo>
                  <a:cubicBezTo>
                    <a:pt x="3256" y="1"/>
                    <a:pt x="1561" y="400"/>
                    <a:pt x="78" y="1486"/>
                  </a:cubicBezTo>
                  <a:cubicBezTo>
                    <a:pt x="0" y="1548"/>
                    <a:pt x="55" y="1664"/>
                    <a:pt x="129" y="1664"/>
                  </a:cubicBezTo>
                  <a:cubicBezTo>
                    <a:pt x="143" y="1664"/>
                    <a:pt x="157" y="1660"/>
                    <a:pt x="171" y="1652"/>
                  </a:cubicBezTo>
                  <a:cubicBezTo>
                    <a:pt x="1742" y="732"/>
                    <a:pt x="3417" y="385"/>
                    <a:pt x="5117" y="385"/>
                  </a:cubicBezTo>
                  <a:cubicBezTo>
                    <a:pt x="6689" y="385"/>
                    <a:pt x="8283" y="682"/>
                    <a:pt x="9833" y="1098"/>
                  </a:cubicBezTo>
                  <a:cubicBezTo>
                    <a:pt x="9855" y="1107"/>
                    <a:pt x="9874" y="1111"/>
                    <a:pt x="9892" y="1111"/>
                  </a:cubicBezTo>
                  <a:cubicBezTo>
                    <a:pt x="10028" y="1111"/>
                    <a:pt x="10054" y="889"/>
                    <a:pt x="9907" y="840"/>
                  </a:cubicBezTo>
                  <a:cubicBezTo>
                    <a:pt x="8332" y="363"/>
                    <a:pt x="6643" y="1"/>
                    <a:pt x="49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2"/>
            <p:cNvSpPr/>
            <p:nvPr/>
          </p:nvSpPr>
          <p:spPr>
            <a:xfrm>
              <a:off x="6011875" y="2767550"/>
              <a:ext cx="148000" cy="144275"/>
            </a:xfrm>
            <a:custGeom>
              <a:avLst/>
              <a:gdLst/>
              <a:ahLst/>
              <a:cxnLst/>
              <a:rect l="l" t="t" r="r" b="b"/>
              <a:pathLst>
                <a:path w="5920" h="5771" extrusionOk="0">
                  <a:moveTo>
                    <a:pt x="144" y="0"/>
                  </a:moveTo>
                  <a:cubicBezTo>
                    <a:pt x="29" y="0"/>
                    <a:pt x="1" y="169"/>
                    <a:pt x="106" y="205"/>
                  </a:cubicBezTo>
                  <a:cubicBezTo>
                    <a:pt x="2817" y="1145"/>
                    <a:pt x="3831" y="3321"/>
                    <a:pt x="5196" y="5607"/>
                  </a:cubicBezTo>
                  <a:cubicBezTo>
                    <a:pt x="5259" y="5721"/>
                    <a:pt x="5370" y="5770"/>
                    <a:pt x="5483" y="5770"/>
                  </a:cubicBezTo>
                  <a:cubicBezTo>
                    <a:pt x="5698" y="5770"/>
                    <a:pt x="5920" y="5592"/>
                    <a:pt x="5823" y="5349"/>
                  </a:cubicBezTo>
                  <a:cubicBezTo>
                    <a:pt x="4827" y="2712"/>
                    <a:pt x="3057" y="444"/>
                    <a:pt x="162" y="2"/>
                  </a:cubicBezTo>
                  <a:cubicBezTo>
                    <a:pt x="155" y="1"/>
                    <a:pt x="150" y="0"/>
                    <a:pt x="1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2"/>
            <p:cNvSpPr/>
            <p:nvPr/>
          </p:nvSpPr>
          <p:spPr>
            <a:xfrm>
              <a:off x="5820425" y="2842075"/>
              <a:ext cx="102950" cy="534675"/>
            </a:xfrm>
            <a:custGeom>
              <a:avLst/>
              <a:gdLst/>
              <a:ahLst/>
              <a:cxnLst/>
              <a:rect l="l" t="t" r="r" b="b"/>
              <a:pathLst>
                <a:path w="4118" h="21387" extrusionOk="0">
                  <a:moveTo>
                    <a:pt x="3831" y="1"/>
                  </a:moveTo>
                  <a:cubicBezTo>
                    <a:pt x="3755" y="1"/>
                    <a:pt x="3679" y="35"/>
                    <a:pt x="3634" y="119"/>
                  </a:cubicBezTo>
                  <a:cubicBezTo>
                    <a:pt x="739" y="6407"/>
                    <a:pt x="1" y="14613"/>
                    <a:pt x="2712" y="21104"/>
                  </a:cubicBezTo>
                  <a:cubicBezTo>
                    <a:pt x="2794" y="21299"/>
                    <a:pt x="2962" y="21387"/>
                    <a:pt x="3124" y="21387"/>
                  </a:cubicBezTo>
                  <a:cubicBezTo>
                    <a:pt x="3359" y="21387"/>
                    <a:pt x="3581" y="21199"/>
                    <a:pt x="3505" y="20882"/>
                  </a:cubicBezTo>
                  <a:cubicBezTo>
                    <a:pt x="2564" y="17471"/>
                    <a:pt x="1826" y="14096"/>
                    <a:pt x="1919" y="10537"/>
                  </a:cubicBezTo>
                  <a:cubicBezTo>
                    <a:pt x="2029" y="7015"/>
                    <a:pt x="2749" y="3548"/>
                    <a:pt x="4058" y="266"/>
                  </a:cubicBezTo>
                  <a:cubicBezTo>
                    <a:pt x="4118" y="122"/>
                    <a:pt x="3974" y="1"/>
                    <a:pt x="38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2"/>
            <p:cNvSpPr/>
            <p:nvPr/>
          </p:nvSpPr>
          <p:spPr>
            <a:xfrm>
              <a:off x="5977650" y="2473750"/>
              <a:ext cx="51450" cy="116125"/>
            </a:xfrm>
            <a:custGeom>
              <a:avLst/>
              <a:gdLst/>
              <a:ahLst/>
              <a:cxnLst/>
              <a:rect l="l" t="t" r="r" b="b"/>
              <a:pathLst>
                <a:path w="2058" h="4645" extrusionOk="0">
                  <a:moveTo>
                    <a:pt x="1876" y="0"/>
                  </a:moveTo>
                  <a:cubicBezTo>
                    <a:pt x="1846" y="0"/>
                    <a:pt x="1815" y="13"/>
                    <a:pt x="1789" y="44"/>
                  </a:cubicBezTo>
                  <a:cubicBezTo>
                    <a:pt x="627" y="1335"/>
                    <a:pt x="0" y="2884"/>
                    <a:pt x="148" y="4617"/>
                  </a:cubicBezTo>
                  <a:cubicBezTo>
                    <a:pt x="148" y="4636"/>
                    <a:pt x="166" y="4645"/>
                    <a:pt x="184" y="4645"/>
                  </a:cubicBezTo>
                  <a:cubicBezTo>
                    <a:pt x="203" y="4645"/>
                    <a:pt x="221" y="4636"/>
                    <a:pt x="221" y="4617"/>
                  </a:cubicBezTo>
                  <a:cubicBezTo>
                    <a:pt x="332" y="2995"/>
                    <a:pt x="940" y="1464"/>
                    <a:pt x="1973" y="229"/>
                  </a:cubicBezTo>
                  <a:cubicBezTo>
                    <a:pt x="2057" y="130"/>
                    <a:pt x="1971" y="0"/>
                    <a:pt x="18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2"/>
            <p:cNvSpPr/>
            <p:nvPr/>
          </p:nvSpPr>
          <p:spPr>
            <a:xfrm>
              <a:off x="5883275" y="2497950"/>
              <a:ext cx="46900" cy="60025"/>
            </a:xfrm>
            <a:custGeom>
              <a:avLst/>
              <a:gdLst/>
              <a:ahLst/>
              <a:cxnLst/>
              <a:rect l="l" t="t" r="r" b="b"/>
              <a:pathLst>
                <a:path w="1876" h="2401" extrusionOk="0">
                  <a:moveTo>
                    <a:pt x="176" y="1"/>
                  </a:moveTo>
                  <a:cubicBezTo>
                    <a:pt x="83" y="1"/>
                    <a:pt x="1" y="129"/>
                    <a:pt x="87" y="201"/>
                  </a:cubicBezTo>
                  <a:cubicBezTo>
                    <a:pt x="825" y="773"/>
                    <a:pt x="1415" y="1529"/>
                    <a:pt x="1802" y="2377"/>
                  </a:cubicBezTo>
                  <a:cubicBezTo>
                    <a:pt x="1808" y="2395"/>
                    <a:pt x="1817" y="2401"/>
                    <a:pt x="1828" y="2401"/>
                  </a:cubicBezTo>
                  <a:cubicBezTo>
                    <a:pt x="1850" y="2401"/>
                    <a:pt x="1876" y="2371"/>
                    <a:pt x="1876" y="2359"/>
                  </a:cubicBezTo>
                  <a:cubicBezTo>
                    <a:pt x="1562" y="1437"/>
                    <a:pt x="1009" y="625"/>
                    <a:pt x="253" y="35"/>
                  </a:cubicBezTo>
                  <a:cubicBezTo>
                    <a:pt x="229" y="11"/>
                    <a:pt x="202"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2"/>
            <p:cNvSpPr/>
            <p:nvPr/>
          </p:nvSpPr>
          <p:spPr>
            <a:xfrm>
              <a:off x="5818125" y="2673800"/>
              <a:ext cx="68725" cy="14050"/>
            </a:xfrm>
            <a:custGeom>
              <a:avLst/>
              <a:gdLst/>
              <a:ahLst/>
              <a:cxnLst/>
              <a:rect l="l" t="t" r="r" b="b"/>
              <a:pathLst>
                <a:path w="2749" h="562" extrusionOk="0">
                  <a:moveTo>
                    <a:pt x="777" y="1"/>
                  </a:moveTo>
                  <a:cubicBezTo>
                    <a:pt x="543" y="1"/>
                    <a:pt x="308" y="22"/>
                    <a:pt x="74" y="64"/>
                  </a:cubicBezTo>
                  <a:cubicBezTo>
                    <a:pt x="1" y="82"/>
                    <a:pt x="19" y="193"/>
                    <a:pt x="93" y="193"/>
                  </a:cubicBezTo>
                  <a:cubicBezTo>
                    <a:pt x="294" y="172"/>
                    <a:pt x="495" y="162"/>
                    <a:pt x="694" y="162"/>
                  </a:cubicBezTo>
                  <a:cubicBezTo>
                    <a:pt x="1388" y="162"/>
                    <a:pt x="2066" y="289"/>
                    <a:pt x="2711" y="562"/>
                  </a:cubicBezTo>
                  <a:cubicBezTo>
                    <a:pt x="2730" y="562"/>
                    <a:pt x="2748" y="543"/>
                    <a:pt x="2730" y="525"/>
                  </a:cubicBezTo>
                  <a:cubicBezTo>
                    <a:pt x="2138" y="181"/>
                    <a:pt x="1464" y="1"/>
                    <a:pt x="7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2"/>
            <p:cNvSpPr/>
            <p:nvPr/>
          </p:nvSpPr>
          <p:spPr>
            <a:xfrm>
              <a:off x="5803800" y="2879750"/>
              <a:ext cx="45125" cy="64400"/>
            </a:xfrm>
            <a:custGeom>
              <a:avLst/>
              <a:gdLst/>
              <a:ahLst/>
              <a:cxnLst/>
              <a:rect l="l" t="t" r="r" b="b"/>
              <a:pathLst>
                <a:path w="1805" h="2576" extrusionOk="0">
                  <a:moveTo>
                    <a:pt x="1676" y="0"/>
                  </a:moveTo>
                  <a:cubicBezTo>
                    <a:pt x="1644" y="0"/>
                    <a:pt x="1611" y="15"/>
                    <a:pt x="1588" y="50"/>
                  </a:cubicBezTo>
                  <a:cubicBezTo>
                    <a:pt x="1035" y="769"/>
                    <a:pt x="518" y="1525"/>
                    <a:pt x="76" y="2300"/>
                  </a:cubicBezTo>
                  <a:cubicBezTo>
                    <a:pt x="0" y="2451"/>
                    <a:pt x="122" y="2576"/>
                    <a:pt x="242" y="2576"/>
                  </a:cubicBezTo>
                  <a:cubicBezTo>
                    <a:pt x="298" y="2576"/>
                    <a:pt x="354" y="2549"/>
                    <a:pt x="389" y="2484"/>
                  </a:cubicBezTo>
                  <a:cubicBezTo>
                    <a:pt x="850" y="1710"/>
                    <a:pt x="1274" y="917"/>
                    <a:pt x="1754" y="142"/>
                  </a:cubicBezTo>
                  <a:cubicBezTo>
                    <a:pt x="1804" y="67"/>
                    <a:pt x="1743" y="0"/>
                    <a:pt x="16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2"/>
            <p:cNvSpPr/>
            <p:nvPr/>
          </p:nvSpPr>
          <p:spPr>
            <a:xfrm>
              <a:off x="6036300" y="2834050"/>
              <a:ext cx="29875" cy="113550"/>
            </a:xfrm>
            <a:custGeom>
              <a:avLst/>
              <a:gdLst/>
              <a:ahLst/>
              <a:cxnLst/>
              <a:rect l="l" t="t" r="r" b="b"/>
              <a:pathLst>
                <a:path w="1195" h="4542" extrusionOk="0">
                  <a:moveTo>
                    <a:pt x="125" y="0"/>
                  </a:moveTo>
                  <a:cubicBezTo>
                    <a:pt x="63" y="0"/>
                    <a:pt x="1" y="50"/>
                    <a:pt x="51" y="126"/>
                  </a:cubicBezTo>
                  <a:cubicBezTo>
                    <a:pt x="844" y="1435"/>
                    <a:pt x="586" y="2911"/>
                    <a:pt x="568" y="4349"/>
                  </a:cubicBezTo>
                  <a:cubicBezTo>
                    <a:pt x="568" y="4470"/>
                    <a:pt x="673" y="4542"/>
                    <a:pt x="775" y="4542"/>
                  </a:cubicBezTo>
                  <a:cubicBezTo>
                    <a:pt x="858" y="4542"/>
                    <a:pt x="938" y="4494"/>
                    <a:pt x="955" y="4386"/>
                  </a:cubicBezTo>
                  <a:cubicBezTo>
                    <a:pt x="1195" y="2911"/>
                    <a:pt x="1121" y="1269"/>
                    <a:pt x="199" y="34"/>
                  </a:cubicBezTo>
                  <a:cubicBezTo>
                    <a:pt x="181" y="11"/>
                    <a:pt x="153" y="0"/>
                    <a:pt x="1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2"/>
            <p:cNvSpPr/>
            <p:nvPr/>
          </p:nvSpPr>
          <p:spPr>
            <a:xfrm>
              <a:off x="6097625" y="2691225"/>
              <a:ext cx="104025" cy="38375"/>
            </a:xfrm>
            <a:custGeom>
              <a:avLst/>
              <a:gdLst/>
              <a:ahLst/>
              <a:cxnLst/>
              <a:rect l="l" t="t" r="r" b="b"/>
              <a:pathLst>
                <a:path w="4161" h="1535" extrusionOk="0">
                  <a:moveTo>
                    <a:pt x="999" y="1"/>
                  </a:moveTo>
                  <a:cubicBezTo>
                    <a:pt x="690" y="1"/>
                    <a:pt x="378" y="35"/>
                    <a:pt x="69" y="104"/>
                  </a:cubicBezTo>
                  <a:cubicBezTo>
                    <a:pt x="0" y="121"/>
                    <a:pt x="28" y="235"/>
                    <a:pt x="92" y="235"/>
                  </a:cubicBezTo>
                  <a:cubicBezTo>
                    <a:pt x="97" y="235"/>
                    <a:pt x="101" y="235"/>
                    <a:pt x="106" y="233"/>
                  </a:cubicBezTo>
                  <a:cubicBezTo>
                    <a:pt x="339" y="197"/>
                    <a:pt x="573" y="179"/>
                    <a:pt x="804" y="179"/>
                  </a:cubicBezTo>
                  <a:cubicBezTo>
                    <a:pt x="1981" y="179"/>
                    <a:pt x="3110" y="643"/>
                    <a:pt x="3942" y="1506"/>
                  </a:cubicBezTo>
                  <a:cubicBezTo>
                    <a:pt x="3966" y="1526"/>
                    <a:pt x="3992" y="1535"/>
                    <a:pt x="4016" y="1535"/>
                  </a:cubicBezTo>
                  <a:cubicBezTo>
                    <a:pt x="4099" y="1535"/>
                    <a:pt x="4161" y="1430"/>
                    <a:pt x="4089" y="1358"/>
                  </a:cubicBezTo>
                  <a:cubicBezTo>
                    <a:pt x="3288" y="484"/>
                    <a:pt x="2163" y="1"/>
                    <a:pt x="9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2"/>
            <p:cNvSpPr/>
            <p:nvPr/>
          </p:nvSpPr>
          <p:spPr>
            <a:xfrm>
              <a:off x="6073075" y="2757425"/>
              <a:ext cx="79425" cy="49700"/>
            </a:xfrm>
            <a:custGeom>
              <a:avLst/>
              <a:gdLst/>
              <a:ahLst/>
              <a:cxnLst/>
              <a:rect l="l" t="t" r="r" b="b"/>
              <a:pathLst>
                <a:path w="3177" h="1988" extrusionOk="0">
                  <a:moveTo>
                    <a:pt x="129" y="1"/>
                  </a:moveTo>
                  <a:cubicBezTo>
                    <a:pt x="19" y="19"/>
                    <a:pt x="0" y="167"/>
                    <a:pt x="111" y="222"/>
                  </a:cubicBezTo>
                  <a:cubicBezTo>
                    <a:pt x="1199" y="407"/>
                    <a:pt x="2176" y="1015"/>
                    <a:pt x="2822" y="1919"/>
                  </a:cubicBezTo>
                  <a:cubicBezTo>
                    <a:pt x="2859" y="1967"/>
                    <a:pt x="2908" y="1988"/>
                    <a:pt x="2956" y="1988"/>
                  </a:cubicBezTo>
                  <a:cubicBezTo>
                    <a:pt x="3070" y="1988"/>
                    <a:pt x="3176" y="1870"/>
                    <a:pt x="3098" y="1753"/>
                  </a:cubicBezTo>
                  <a:cubicBezTo>
                    <a:pt x="2434" y="739"/>
                    <a:pt x="1346" y="75"/>
                    <a:pt x="1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2"/>
            <p:cNvSpPr/>
            <p:nvPr/>
          </p:nvSpPr>
          <p:spPr>
            <a:xfrm>
              <a:off x="6042475" y="2958350"/>
              <a:ext cx="35800" cy="25475"/>
            </a:xfrm>
            <a:custGeom>
              <a:avLst/>
              <a:gdLst/>
              <a:ahLst/>
              <a:cxnLst/>
              <a:rect l="l" t="t" r="r" b="b"/>
              <a:pathLst>
                <a:path w="1432" h="1019" extrusionOk="0">
                  <a:moveTo>
                    <a:pt x="699" y="1"/>
                  </a:moveTo>
                  <a:cubicBezTo>
                    <a:pt x="583" y="1"/>
                    <a:pt x="463" y="45"/>
                    <a:pt x="357" y="151"/>
                  </a:cubicBezTo>
                  <a:cubicBezTo>
                    <a:pt x="1" y="508"/>
                    <a:pt x="361" y="1019"/>
                    <a:pt x="748" y="1019"/>
                  </a:cubicBezTo>
                  <a:cubicBezTo>
                    <a:pt x="861" y="1019"/>
                    <a:pt x="976" y="975"/>
                    <a:pt x="1077" y="871"/>
                  </a:cubicBezTo>
                  <a:cubicBezTo>
                    <a:pt x="1432" y="501"/>
                    <a:pt x="1087" y="1"/>
                    <a:pt x="6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2"/>
            <p:cNvSpPr/>
            <p:nvPr/>
          </p:nvSpPr>
          <p:spPr>
            <a:xfrm>
              <a:off x="5684825" y="2838500"/>
              <a:ext cx="35350" cy="25275"/>
            </a:xfrm>
            <a:custGeom>
              <a:avLst/>
              <a:gdLst/>
              <a:ahLst/>
              <a:cxnLst/>
              <a:rect l="l" t="t" r="r" b="b"/>
              <a:pathLst>
                <a:path w="1414" h="1011" extrusionOk="0">
                  <a:moveTo>
                    <a:pt x="686" y="0"/>
                  </a:moveTo>
                  <a:cubicBezTo>
                    <a:pt x="573" y="0"/>
                    <a:pt x="456" y="45"/>
                    <a:pt x="354" y="151"/>
                  </a:cubicBezTo>
                  <a:cubicBezTo>
                    <a:pt x="0" y="505"/>
                    <a:pt x="341" y="1010"/>
                    <a:pt x="727" y="1010"/>
                  </a:cubicBezTo>
                  <a:cubicBezTo>
                    <a:pt x="844" y="1010"/>
                    <a:pt x="966" y="963"/>
                    <a:pt x="1073" y="852"/>
                  </a:cubicBezTo>
                  <a:cubicBezTo>
                    <a:pt x="1414" y="497"/>
                    <a:pt x="1066" y="0"/>
                    <a:pt x="6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2"/>
            <p:cNvSpPr/>
            <p:nvPr/>
          </p:nvSpPr>
          <p:spPr>
            <a:xfrm>
              <a:off x="5675950" y="2617175"/>
              <a:ext cx="26525" cy="19200"/>
            </a:xfrm>
            <a:custGeom>
              <a:avLst/>
              <a:gdLst/>
              <a:ahLst/>
              <a:cxnLst/>
              <a:rect l="l" t="t" r="r" b="b"/>
              <a:pathLst>
                <a:path w="1061" h="768" extrusionOk="0">
                  <a:moveTo>
                    <a:pt x="416" y="1"/>
                  </a:moveTo>
                  <a:cubicBezTo>
                    <a:pt x="335" y="1"/>
                    <a:pt x="260" y="39"/>
                    <a:pt x="211" y="134"/>
                  </a:cubicBezTo>
                  <a:cubicBezTo>
                    <a:pt x="193" y="171"/>
                    <a:pt x="156" y="190"/>
                    <a:pt x="137" y="226"/>
                  </a:cubicBezTo>
                  <a:cubicBezTo>
                    <a:pt x="1" y="484"/>
                    <a:pt x="213" y="767"/>
                    <a:pt x="478" y="767"/>
                  </a:cubicBezTo>
                  <a:cubicBezTo>
                    <a:pt x="535" y="767"/>
                    <a:pt x="595" y="754"/>
                    <a:pt x="654" y="724"/>
                  </a:cubicBezTo>
                  <a:lnTo>
                    <a:pt x="746" y="651"/>
                  </a:lnTo>
                  <a:cubicBezTo>
                    <a:pt x="1061" y="465"/>
                    <a:pt x="698" y="1"/>
                    <a:pt x="4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2"/>
            <p:cNvSpPr/>
            <p:nvPr/>
          </p:nvSpPr>
          <p:spPr>
            <a:xfrm>
              <a:off x="5993300" y="2418150"/>
              <a:ext cx="32775" cy="22650"/>
            </a:xfrm>
            <a:custGeom>
              <a:avLst/>
              <a:gdLst/>
              <a:ahLst/>
              <a:cxnLst/>
              <a:rect l="l" t="t" r="r" b="b"/>
              <a:pathLst>
                <a:path w="1311" h="906" extrusionOk="0">
                  <a:moveTo>
                    <a:pt x="794" y="0"/>
                  </a:moveTo>
                  <a:lnTo>
                    <a:pt x="628" y="18"/>
                  </a:lnTo>
                  <a:cubicBezTo>
                    <a:pt x="616" y="18"/>
                    <a:pt x="604" y="17"/>
                    <a:pt x="593" y="17"/>
                  </a:cubicBezTo>
                  <a:cubicBezTo>
                    <a:pt x="1" y="17"/>
                    <a:pt x="11" y="906"/>
                    <a:pt x="578" y="906"/>
                  </a:cubicBezTo>
                  <a:cubicBezTo>
                    <a:pt x="594" y="906"/>
                    <a:pt x="611" y="905"/>
                    <a:pt x="628" y="904"/>
                  </a:cubicBezTo>
                  <a:lnTo>
                    <a:pt x="794" y="904"/>
                  </a:lnTo>
                  <a:cubicBezTo>
                    <a:pt x="1310" y="811"/>
                    <a:pt x="1310" y="92"/>
                    <a:pt x="7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2"/>
            <p:cNvSpPr/>
            <p:nvPr/>
          </p:nvSpPr>
          <p:spPr>
            <a:xfrm>
              <a:off x="6173700" y="2492700"/>
              <a:ext cx="22825" cy="16625"/>
            </a:xfrm>
            <a:custGeom>
              <a:avLst/>
              <a:gdLst/>
              <a:ahLst/>
              <a:cxnLst/>
              <a:rect l="l" t="t" r="r" b="b"/>
              <a:pathLst>
                <a:path w="913" h="665" extrusionOk="0">
                  <a:moveTo>
                    <a:pt x="444" y="1"/>
                  </a:moveTo>
                  <a:cubicBezTo>
                    <a:pt x="368" y="1"/>
                    <a:pt x="289" y="30"/>
                    <a:pt x="216" y="98"/>
                  </a:cubicBezTo>
                  <a:cubicBezTo>
                    <a:pt x="1" y="342"/>
                    <a:pt x="222" y="664"/>
                    <a:pt x="487" y="664"/>
                  </a:cubicBezTo>
                  <a:cubicBezTo>
                    <a:pt x="562" y="664"/>
                    <a:pt x="641" y="638"/>
                    <a:pt x="714" y="577"/>
                  </a:cubicBezTo>
                  <a:cubicBezTo>
                    <a:pt x="913" y="322"/>
                    <a:pt x="697" y="1"/>
                    <a:pt x="4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3" name="Google Shape;1823;p22"/>
          <p:cNvSpPr/>
          <p:nvPr/>
        </p:nvSpPr>
        <p:spPr>
          <a:xfrm rot="4141328">
            <a:off x="1474753" y="859726"/>
            <a:ext cx="91123" cy="185896"/>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2"/>
          <p:cNvSpPr/>
          <p:nvPr/>
        </p:nvSpPr>
        <p:spPr>
          <a:xfrm>
            <a:off x="7420675" y="661313"/>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3945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accent4"/>
              </a:buClr>
              <a:buSzPts val="2800"/>
              <a:buFont typeface="Caveat Brush"/>
              <a:buNone/>
              <a:defRPr sz="2800">
                <a:solidFill>
                  <a:schemeClr val="accent4"/>
                </a:solidFill>
                <a:latin typeface="Caveat Brush"/>
                <a:ea typeface="Caveat Brush"/>
                <a:cs typeface="Caveat Brush"/>
                <a:sym typeface="Caveat Brush"/>
              </a:defRPr>
            </a:lvl1pPr>
            <a:lvl2pPr lvl="1" algn="ctr">
              <a:spcBef>
                <a:spcPts val="0"/>
              </a:spcBef>
              <a:spcAft>
                <a:spcPts val="0"/>
              </a:spcAft>
              <a:buClr>
                <a:schemeClr val="accent4"/>
              </a:buClr>
              <a:buSzPts val="2800"/>
              <a:buFont typeface="Caveat Brush"/>
              <a:buNone/>
              <a:defRPr sz="2800">
                <a:solidFill>
                  <a:schemeClr val="accent4"/>
                </a:solidFill>
                <a:latin typeface="Caveat Brush"/>
                <a:ea typeface="Caveat Brush"/>
                <a:cs typeface="Caveat Brush"/>
                <a:sym typeface="Caveat Brush"/>
              </a:defRPr>
            </a:lvl2pPr>
            <a:lvl3pPr lvl="2" algn="ctr">
              <a:spcBef>
                <a:spcPts val="0"/>
              </a:spcBef>
              <a:spcAft>
                <a:spcPts val="0"/>
              </a:spcAft>
              <a:buClr>
                <a:schemeClr val="accent4"/>
              </a:buClr>
              <a:buSzPts val="2800"/>
              <a:buFont typeface="Caveat Brush"/>
              <a:buNone/>
              <a:defRPr sz="2800">
                <a:solidFill>
                  <a:schemeClr val="accent4"/>
                </a:solidFill>
                <a:latin typeface="Caveat Brush"/>
                <a:ea typeface="Caveat Brush"/>
                <a:cs typeface="Caveat Brush"/>
                <a:sym typeface="Caveat Brush"/>
              </a:defRPr>
            </a:lvl3pPr>
            <a:lvl4pPr lvl="3" algn="ctr">
              <a:spcBef>
                <a:spcPts val="0"/>
              </a:spcBef>
              <a:spcAft>
                <a:spcPts val="0"/>
              </a:spcAft>
              <a:buClr>
                <a:schemeClr val="accent4"/>
              </a:buClr>
              <a:buSzPts val="2800"/>
              <a:buFont typeface="Caveat Brush"/>
              <a:buNone/>
              <a:defRPr sz="2800">
                <a:solidFill>
                  <a:schemeClr val="accent4"/>
                </a:solidFill>
                <a:latin typeface="Caveat Brush"/>
                <a:ea typeface="Caveat Brush"/>
                <a:cs typeface="Caveat Brush"/>
                <a:sym typeface="Caveat Brush"/>
              </a:defRPr>
            </a:lvl4pPr>
            <a:lvl5pPr lvl="4" algn="ctr">
              <a:spcBef>
                <a:spcPts val="0"/>
              </a:spcBef>
              <a:spcAft>
                <a:spcPts val="0"/>
              </a:spcAft>
              <a:buClr>
                <a:schemeClr val="accent4"/>
              </a:buClr>
              <a:buSzPts val="2800"/>
              <a:buFont typeface="Caveat Brush"/>
              <a:buNone/>
              <a:defRPr sz="2800">
                <a:solidFill>
                  <a:schemeClr val="accent4"/>
                </a:solidFill>
                <a:latin typeface="Caveat Brush"/>
                <a:ea typeface="Caveat Brush"/>
                <a:cs typeface="Caveat Brush"/>
                <a:sym typeface="Caveat Brush"/>
              </a:defRPr>
            </a:lvl5pPr>
            <a:lvl6pPr lvl="5" algn="ctr">
              <a:spcBef>
                <a:spcPts val="0"/>
              </a:spcBef>
              <a:spcAft>
                <a:spcPts val="0"/>
              </a:spcAft>
              <a:buClr>
                <a:schemeClr val="accent4"/>
              </a:buClr>
              <a:buSzPts val="2800"/>
              <a:buFont typeface="Caveat Brush"/>
              <a:buNone/>
              <a:defRPr sz="2800">
                <a:solidFill>
                  <a:schemeClr val="accent4"/>
                </a:solidFill>
                <a:latin typeface="Caveat Brush"/>
                <a:ea typeface="Caveat Brush"/>
                <a:cs typeface="Caveat Brush"/>
                <a:sym typeface="Caveat Brush"/>
              </a:defRPr>
            </a:lvl6pPr>
            <a:lvl7pPr lvl="6" algn="ctr">
              <a:spcBef>
                <a:spcPts val="0"/>
              </a:spcBef>
              <a:spcAft>
                <a:spcPts val="0"/>
              </a:spcAft>
              <a:buClr>
                <a:schemeClr val="accent4"/>
              </a:buClr>
              <a:buSzPts val="2800"/>
              <a:buFont typeface="Caveat Brush"/>
              <a:buNone/>
              <a:defRPr sz="2800">
                <a:solidFill>
                  <a:schemeClr val="accent4"/>
                </a:solidFill>
                <a:latin typeface="Caveat Brush"/>
                <a:ea typeface="Caveat Brush"/>
                <a:cs typeface="Caveat Brush"/>
                <a:sym typeface="Caveat Brush"/>
              </a:defRPr>
            </a:lvl7pPr>
            <a:lvl8pPr lvl="7" algn="ctr">
              <a:spcBef>
                <a:spcPts val="0"/>
              </a:spcBef>
              <a:spcAft>
                <a:spcPts val="0"/>
              </a:spcAft>
              <a:buClr>
                <a:schemeClr val="accent4"/>
              </a:buClr>
              <a:buSzPts val="2800"/>
              <a:buFont typeface="Caveat Brush"/>
              <a:buNone/>
              <a:defRPr sz="2800">
                <a:solidFill>
                  <a:schemeClr val="accent4"/>
                </a:solidFill>
                <a:latin typeface="Caveat Brush"/>
                <a:ea typeface="Caveat Brush"/>
                <a:cs typeface="Caveat Brush"/>
                <a:sym typeface="Caveat Brush"/>
              </a:defRPr>
            </a:lvl8pPr>
            <a:lvl9pPr lvl="8" algn="ctr">
              <a:spcBef>
                <a:spcPts val="0"/>
              </a:spcBef>
              <a:spcAft>
                <a:spcPts val="0"/>
              </a:spcAft>
              <a:buClr>
                <a:schemeClr val="accent4"/>
              </a:buClr>
              <a:buSzPts val="2800"/>
              <a:buFont typeface="Caveat Brush"/>
              <a:buNone/>
              <a:defRPr sz="2800">
                <a:solidFill>
                  <a:schemeClr val="accent4"/>
                </a:solidFill>
                <a:latin typeface="Caveat Brush"/>
                <a:ea typeface="Caveat Brush"/>
                <a:cs typeface="Caveat Brush"/>
                <a:sym typeface="Caveat Brush"/>
              </a:defRPr>
            </a:lvl9pPr>
          </a:lstStyle>
          <a:p>
            <a:endParaRPr/>
          </a:p>
        </p:txBody>
      </p:sp>
      <p:sp>
        <p:nvSpPr>
          <p:cNvPr id="7" name="Google Shape;7;p1"/>
          <p:cNvSpPr txBox="1">
            <a:spLocks noGrp="1"/>
          </p:cNvSpPr>
          <p:nvPr>
            <p:ph type="body" idx="1"/>
          </p:nvPr>
        </p:nvSpPr>
        <p:spPr>
          <a:xfrm>
            <a:off x="713225" y="1152475"/>
            <a:ext cx="7717500" cy="34515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4"/>
              </a:buClr>
              <a:buSzPts val="1400"/>
              <a:buFont typeface="Montserrat"/>
              <a:buChar char="●"/>
              <a:defRPr>
                <a:solidFill>
                  <a:schemeClr val="accent4"/>
                </a:solidFill>
                <a:latin typeface="Montserrat"/>
                <a:ea typeface="Montserrat"/>
                <a:cs typeface="Montserrat"/>
                <a:sym typeface="Montserrat"/>
              </a:defRPr>
            </a:lvl1pPr>
            <a:lvl2pPr marL="914400" lvl="1" indent="-317500">
              <a:lnSpc>
                <a:spcPct val="100000"/>
              </a:lnSpc>
              <a:spcBef>
                <a:spcPts val="1600"/>
              </a:spcBef>
              <a:spcAft>
                <a:spcPts val="0"/>
              </a:spcAft>
              <a:buClr>
                <a:schemeClr val="accent4"/>
              </a:buClr>
              <a:buSzPts val="1400"/>
              <a:buFont typeface="Montserrat"/>
              <a:buChar char="○"/>
              <a:defRPr>
                <a:solidFill>
                  <a:schemeClr val="accent4"/>
                </a:solidFill>
                <a:latin typeface="Montserrat"/>
                <a:ea typeface="Montserrat"/>
                <a:cs typeface="Montserrat"/>
                <a:sym typeface="Montserrat"/>
              </a:defRPr>
            </a:lvl2pPr>
            <a:lvl3pPr marL="1371600" lvl="2" indent="-317500">
              <a:lnSpc>
                <a:spcPct val="100000"/>
              </a:lnSpc>
              <a:spcBef>
                <a:spcPts val="1600"/>
              </a:spcBef>
              <a:spcAft>
                <a:spcPts val="0"/>
              </a:spcAft>
              <a:buClr>
                <a:schemeClr val="accent4"/>
              </a:buClr>
              <a:buSzPts val="1400"/>
              <a:buFont typeface="Montserrat"/>
              <a:buChar char="■"/>
              <a:defRPr>
                <a:solidFill>
                  <a:schemeClr val="accent4"/>
                </a:solidFill>
                <a:latin typeface="Montserrat"/>
                <a:ea typeface="Montserrat"/>
                <a:cs typeface="Montserrat"/>
                <a:sym typeface="Montserrat"/>
              </a:defRPr>
            </a:lvl3pPr>
            <a:lvl4pPr marL="1828800" lvl="3" indent="-317500">
              <a:lnSpc>
                <a:spcPct val="100000"/>
              </a:lnSpc>
              <a:spcBef>
                <a:spcPts val="1600"/>
              </a:spcBef>
              <a:spcAft>
                <a:spcPts val="0"/>
              </a:spcAft>
              <a:buClr>
                <a:schemeClr val="accent4"/>
              </a:buClr>
              <a:buSzPts val="1400"/>
              <a:buFont typeface="Montserrat"/>
              <a:buChar char="●"/>
              <a:defRPr>
                <a:solidFill>
                  <a:schemeClr val="accent4"/>
                </a:solidFill>
                <a:latin typeface="Montserrat"/>
                <a:ea typeface="Montserrat"/>
                <a:cs typeface="Montserrat"/>
                <a:sym typeface="Montserrat"/>
              </a:defRPr>
            </a:lvl4pPr>
            <a:lvl5pPr marL="2286000" lvl="4" indent="-317500">
              <a:lnSpc>
                <a:spcPct val="100000"/>
              </a:lnSpc>
              <a:spcBef>
                <a:spcPts val="1600"/>
              </a:spcBef>
              <a:spcAft>
                <a:spcPts val="0"/>
              </a:spcAft>
              <a:buClr>
                <a:schemeClr val="accent4"/>
              </a:buClr>
              <a:buSzPts val="1400"/>
              <a:buFont typeface="Montserrat"/>
              <a:buChar char="○"/>
              <a:defRPr>
                <a:solidFill>
                  <a:schemeClr val="accent4"/>
                </a:solidFill>
                <a:latin typeface="Montserrat"/>
                <a:ea typeface="Montserrat"/>
                <a:cs typeface="Montserrat"/>
                <a:sym typeface="Montserrat"/>
              </a:defRPr>
            </a:lvl5pPr>
            <a:lvl6pPr marL="2743200" lvl="5" indent="-317500">
              <a:lnSpc>
                <a:spcPct val="100000"/>
              </a:lnSpc>
              <a:spcBef>
                <a:spcPts val="1600"/>
              </a:spcBef>
              <a:spcAft>
                <a:spcPts val="0"/>
              </a:spcAft>
              <a:buClr>
                <a:schemeClr val="accent4"/>
              </a:buClr>
              <a:buSzPts val="1400"/>
              <a:buFont typeface="Montserrat"/>
              <a:buChar char="■"/>
              <a:defRPr>
                <a:solidFill>
                  <a:schemeClr val="accent4"/>
                </a:solidFill>
                <a:latin typeface="Montserrat"/>
                <a:ea typeface="Montserrat"/>
                <a:cs typeface="Montserrat"/>
                <a:sym typeface="Montserrat"/>
              </a:defRPr>
            </a:lvl6pPr>
            <a:lvl7pPr marL="3200400" lvl="6" indent="-317500">
              <a:lnSpc>
                <a:spcPct val="100000"/>
              </a:lnSpc>
              <a:spcBef>
                <a:spcPts val="1600"/>
              </a:spcBef>
              <a:spcAft>
                <a:spcPts val="0"/>
              </a:spcAft>
              <a:buClr>
                <a:schemeClr val="accent4"/>
              </a:buClr>
              <a:buSzPts val="1400"/>
              <a:buFont typeface="Montserrat"/>
              <a:buChar char="●"/>
              <a:defRPr>
                <a:solidFill>
                  <a:schemeClr val="accent4"/>
                </a:solidFill>
                <a:latin typeface="Montserrat"/>
                <a:ea typeface="Montserrat"/>
                <a:cs typeface="Montserrat"/>
                <a:sym typeface="Montserrat"/>
              </a:defRPr>
            </a:lvl7pPr>
            <a:lvl8pPr marL="3657600" lvl="7" indent="-317500">
              <a:lnSpc>
                <a:spcPct val="100000"/>
              </a:lnSpc>
              <a:spcBef>
                <a:spcPts val="1600"/>
              </a:spcBef>
              <a:spcAft>
                <a:spcPts val="0"/>
              </a:spcAft>
              <a:buClr>
                <a:schemeClr val="accent4"/>
              </a:buClr>
              <a:buSzPts val="1400"/>
              <a:buFont typeface="Montserrat"/>
              <a:buChar char="○"/>
              <a:defRPr>
                <a:solidFill>
                  <a:schemeClr val="accent4"/>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accent4"/>
              </a:buClr>
              <a:buSzPts val="1400"/>
              <a:buFont typeface="Montserrat"/>
              <a:buChar char="■"/>
              <a:defRPr>
                <a:solidFill>
                  <a:schemeClr val="accent4"/>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5" r:id="rId4"/>
    <p:sldLayoutId id="2147483658" r:id="rId5"/>
    <p:sldLayoutId id="2147483659" r:id="rId6"/>
    <p:sldLayoutId id="2147483660" r:id="rId7"/>
    <p:sldLayoutId id="2147483661" r:id="rId8"/>
    <p:sldLayoutId id="2147483668" r:id="rId9"/>
    <p:sldLayoutId id="214748367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zim.vn/tro-dong-tu-auxiliary-verbs-la-gi"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58"/>
        <p:cNvGrpSpPr/>
        <p:nvPr/>
      </p:nvGrpSpPr>
      <p:grpSpPr>
        <a:xfrm>
          <a:off x="0" y="0"/>
          <a:ext cx="0" cy="0"/>
          <a:chOff x="0" y="0"/>
          <a:chExt cx="0" cy="0"/>
        </a:xfrm>
      </p:grpSpPr>
      <p:grpSp>
        <p:nvGrpSpPr>
          <p:cNvPr id="2259" name="Google Shape;2259;p32"/>
          <p:cNvGrpSpPr/>
          <p:nvPr/>
        </p:nvGrpSpPr>
        <p:grpSpPr>
          <a:xfrm>
            <a:off x="3623604" y="4653583"/>
            <a:ext cx="1841133" cy="180772"/>
            <a:chOff x="3623604" y="4248056"/>
            <a:chExt cx="1841133" cy="180772"/>
          </a:xfrm>
        </p:grpSpPr>
        <p:grpSp>
          <p:nvGrpSpPr>
            <p:cNvPr id="2260" name="Google Shape;2260;p32"/>
            <p:cNvGrpSpPr/>
            <p:nvPr/>
          </p:nvGrpSpPr>
          <p:grpSpPr>
            <a:xfrm>
              <a:off x="3623604" y="4248056"/>
              <a:ext cx="230802" cy="180772"/>
              <a:chOff x="6872416" y="539494"/>
              <a:chExt cx="230802" cy="180772"/>
            </a:xfrm>
          </p:grpSpPr>
          <p:sp>
            <p:nvSpPr>
              <p:cNvPr id="2261" name="Google Shape;2261;p32"/>
              <p:cNvSpPr/>
              <p:nvPr/>
            </p:nvSpPr>
            <p:spPr>
              <a:xfrm>
                <a:off x="6916807" y="686224"/>
                <a:ext cx="129532" cy="34042"/>
              </a:xfrm>
              <a:custGeom>
                <a:avLst/>
                <a:gdLst/>
                <a:ahLst/>
                <a:cxnLst/>
                <a:rect l="l" t="t" r="r" b="b"/>
                <a:pathLst>
                  <a:path w="1815" h="477" extrusionOk="0">
                    <a:moveTo>
                      <a:pt x="203" y="1"/>
                    </a:moveTo>
                    <a:cubicBezTo>
                      <a:pt x="163" y="1"/>
                      <a:pt x="122" y="4"/>
                      <a:pt x="81" y="9"/>
                    </a:cubicBezTo>
                    <a:cubicBezTo>
                      <a:pt x="9" y="18"/>
                      <a:pt x="0" y="117"/>
                      <a:pt x="54" y="153"/>
                    </a:cubicBezTo>
                    <a:cubicBezTo>
                      <a:pt x="306" y="297"/>
                      <a:pt x="620" y="314"/>
                      <a:pt x="898" y="359"/>
                    </a:cubicBezTo>
                    <a:cubicBezTo>
                      <a:pt x="1186" y="404"/>
                      <a:pt x="1473" y="440"/>
                      <a:pt x="1760" y="476"/>
                    </a:cubicBezTo>
                    <a:cubicBezTo>
                      <a:pt x="1814" y="476"/>
                      <a:pt x="1814" y="404"/>
                      <a:pt x="1778" y="386"/>
                    </a:cubicBezTo>
                    <a:lnTo>
                      <a:pt x="1778" y="386"/>
                    </a:lnTo>
                    <a:lnTo>
                      <a:pt x="1778" y="395"/>
                    </a:lnTo>
                    <a:cubicBezTo>
                      <a:pt x="1464" y="297"/>
                      <a:pt x="1159" y="207"/>
                      <a:pt x="844" y="126"/>
                    </a:cubicBezTo>
                    <a:cubicBezTo>
                      <a:pt x="625" y="73"/>
                      <a:pt x="419" y="1"/>
                      <a:pt x="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32"/>
              <p:cNvSpPr/>
              <p:nvPr/>
            </p:nvSpPr>
            <p:spPr>
              <a:xfrm>
                <a:off x="6872416" y="564258"/>
                <a:ext cx="204611" cy="132886"/>
              </a:xfrm>
              <a:custGeom>
                <a:avLst/>
                <a:gdLst/>
                <a:ahLst/>
                <a:cxnLst/>
                <a:rect l="l" t="t" r="r" b="b"/>
                <a:pathLst>
                  <a:path w="2867" h="1862" extrusionOk="0">
                    <a:moveTo>
                      <a:pt x="187" y="0"/>
                    </a:moveTo>
                    <a:cubicBezTo>
                      <a:pt x="70" y="0"/>
                      <a:pt x="1" y="137"/>
                      <a:pt x="84" y="228"/>
                    </a:cubicBezTo>
                    <a:cubicBezTo>
                      <a:pt x="398" y="614"/>
                      <a:pt x="892" y="829"/>
                      <a:pt x="1314" y="1072"/>
                    </a:cubicBezTo>
                    <a:cubicBezTo>
                      <a:pt x="1790" y="1341"/>
                      <a:pt x="2257" y="1610"/>
                      <a:pt x="2741" y="1853"/>
                    </a:cubicBezTo>
                    <a:cubicBezTo>
                      <a:pt x="2752" y="1859"/>
                      <a:pt x="2763" y="1862"/>
                      <a:pt x="2774" y="1862"/>
                    </a:cubicBezTo>
                    <a:cubicBezTo>
                      <a:pt x="2825" y="1862"/>
                      <a:pt x="2867" y="1799"/>
                      <a:pt x="2822" y="1754"/>
                    </a:cubicBezTo>
                    <a:lnTo>
                      <a:pt x="2813" y="1754"/>
                    </a:lnTo>
                    <a:cubicBezTo>
                      <a:pt x="2409" y="1431"/>
                      <a:pt x="1987" y="1117"/>
                      <a:pt x="1565" y="820"/>
                    </a:cubicBezTo>
                    <a:cubicBezTo>
                      <a:pt x="1134" y="515"/>
                      <a:pt x="721" y="138"/>
                      <a:pt x="218" y="3"/>
                    </a:cubicBezTo>
                    <a:cubicBezTo>
                      <a:pt x="208" y="1"/>
                      <a:pt x="197" y="0"/>
                      <a:pt x="1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32"/>
              <p:cNvSpPr/>
              <p:nvPr/>
            </p:nvSpPr>
            <p:spPr>
              <a:xfrm>
                <a:off x="7022144" y="539494"/>
                <a:ext cx="81073" cy="135313"/>
              </a:xfrm>
              <a:custGeom>
                <a:avLst/>
                <a:gdLst/>
                <a:ahLst/>
                <a:cxnLst/>
                <a:rect l="l" t="t" r="r" b="b"/>
                <a:pathLst>
                  <a:path w="1136" h="1896" extrusionOk="0">
                    <a:moveTo>
                      <a:pt x="160" y="1"/>
                    </a:moveTo>
                    <a:cubicBezTo>
                      <a:pt x="78" y="1"/>
                      <a:pt x="1" y="51"/>
                      <a:pt x="6" y="153"/>
                    </a:cubicBezTo>
                    <a:cubicBezTo>
                      <a:pt x="33" y="790"/>
                      <a:pt x="572" y="1419"/>
                      <a:pt x="976" y="1877"/>
                    </a:cubicBezTo>
                    <a:cubicBezTo>
                      <a:pt x="993" y="1890"/>
                      <a:pt x="1012" y="1895"/>
                      <a:pt x="1031" y="1895"/>
                    </a:cubicBezTo>
                    <a:cubicBezTo>
                      <a:pt x="1087" y="1895"/>
                      <a:pt x="1135" y="1841"/>
                      <a:pt x="1101" y="1787"/>
                    </a:cubicBezTo>
                    <a:cubicBezTo>
                      <a:pt x="931" y="1517"/>
                      <a:pt x="787" y="1239"/>
                      <a:pt x="661" y="952"/>
                    </a:cubicBezTo>
                    <a:cubicBezTo>
                      <a:pt x="545" y="664"/>
                      <a:pt x="482" y="332"/>
                      <a:pt x="311" y="72"/>
                    </a:cubicBezTo>
                    <a:cubicBezTo>
                      <a:pt x="275" y="24"/>
                      <a:pt x="216" y="1"/>
                      <a:pt x="1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4" name="Google Shape;2264;p32"/>
            <p:cNvGrpSpPr/>
            <p:nvPr/>
          </p:nvGrpSpPr>
          <p:grpSpPr>
            <a:xfrm>
              <a:off x="5233506" y="4248056"/>
              <a:ext cx="231231" cy="180772"/>
              <a:chOff x="7771356" y="539494"/>
              <a:chExt cx="231231" cy="180772"/>
            </a:xfrm>
          </p:grpSpPr>
          <p:sp>
            <p:nvSpPr>
              <p:cNvPr id="2265" name="Google Shape;2265;p32"/>
              <p:cNvSpPr/>
              <p:nvPr/>
            </p:nvSpPr>
            <p:spPr>
              <a:xfrm>
                <a:off x="7828664" y="686224"/>
                <a:ext cx="128890" cy="34042"/>
              </a:xfrm>
              <a:custGeom>
                <a:avLst/>
                <a:gdLst/>
                <a:ahLst/>
                <a:cxnLst/>
                <a:rect l="l" t="t" r="r" b="b"/>
                <a:pathLst>
                  <a:path w="1806" h="477" extrusionOk="0">
                    <a:moveTo>
                      <a:pt x="1612" y="1"/>
                    </a:moveTo>
                    <a:cubicBezTo>
                      <a:pt x="1396" y="1"/>
                      <a:pt x="1190" y="73"/>
                      <a:pt x="971" y="126"/>
                    </a:cubicBezTo>
                    <a:cubicBezTo>
                      <a:pt x="656" y="207"/>
                      <a:pt x="351" y="297"/>
                      <a:pt x="37" y="395"/>
                    </a:cubicBezTo>
                    <a:lnTo>
                      <a:pt x="37" y="386"/>
                    </a:lnTo>
                    <a:lnTo>
                      <a:pt x="37" y="386"/>
                    </a:lnTo>
                    <a:cubicBezTo>
                      <a:pt x="1" y="404"/>
                      <a:pt x="10" y="476"/>
                      <a:pt x="55" y="476"/>
                    </a:cubicBezTo>
                    <a:cubicBezTo>
                      <a:pt x="342" y="440"/>
                      <a:pt x="629" y="404"/>
                      <a:pt x="917" y="359"/>
                    </a:cubicBezTo>
                    <a:cubicBezTo>
                      <a:pt x="1195" y="314"/>
                      <a:pt x="1509" y="297"/>
                      <a:pt x="1761" y="153"/>
                    </a:cubicBezTo>
                    <a:cubicBezTo>
                      <a:pt x="1806" y="117"/>
                      <a:pt x="1806" y="18"/>
                      <a:pt x="1734" y="9"/>
                    </a:cubicBezTo>
                    <a:cubicBezTo>
                      <a:pt x="1693" y="4"/>
                      <a:pt x="1652" y="1"/>
                      <a:pt x="1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32"/>
              <p:cNvSpPr/>
              <p:nvPr/>
            </p:nvSpPr>
            <p:spPr>
              <a:xfrm>
                <a:off x="7797976" y="564258"/>
                <a:ext cx="204611" cy="132886"/>
              </a:xfrm>
              <a:custGeom>
                <a:avLst/>
                <a:gdLst/>
                <a:ahLst/>
                <a:cxnLst/>
                <a:rect l="l" t="t" r="r" b="b"/>
                <a:pathLst>
                  <a:path w="2867" h="1862" extrusionOk="0">
                    <a:moveTo>
                      <a:pt x="2680" y="0"/>
                    </a:moveTo>
                    <a:cubicBezTo>
                      <a:pt x="2670" y="0"/>
                      <a:pt x="2659" y="1"/>
                      <a:pt x="2649" y="3"/>
                    </a:cubicBezTo>
                    <a:cubicBezTo>
                      <a:pt x="2146" y="138"/>
                      <a:pt x="1733" y="515"/>
                      <a:pt x="1302" y="820"/>
                    </a:cubicBezTo>
                    <a:cubicBezTo>
                      <a:pt x="880" y="1117"/>
                      <a:pt x="467" y="1431"/>
                      <a:pt x="54" y="1754"/>
                    </a:cubicBezTo>
                    <a:lnTo>
                      <a:pt x="45" y="1754"/>
                    </a:lnTo>
                    <a:cubicBezTo>
                      <a:pt x="0" y="1799"/>
                      <a:pt x="42" y="1862"/>
                      <a:pt x="93" y="1862"/>
                    </a:cubicBezTo>
                    <a:cubicBezTo>
                      <a:pt x="104" y="1862"/>
                      <a:pt x="115" y="1859"/>
                      <a:pt x="126" y="1853"/>
                    </a:cubicBezTo>
                    <a:cubicBezTo>
                      <a:pt x="610" y="1610"/>
                      <a:pt x="1077" y="1341"/>
                      <a:pt x="1553" y="1072"/>
                    </a:cubicBezTo>
                    <a:cubicBezTo>
                      <a:pt x="1975" y="829"/>
                      <a:pt x="2469" y="614"/>
                      <a:pt x="2783" y="228"/>
                    </a:cubicBezTo>
                    <a:cubicBezTo>
                      <a:pt x="2866" y="137"/>
                      <a:pt x="2796" y="0"/>
                      <a:pt x="26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32"/>
              <p:cNvSpPr/>
              <p:nvPr/>
            </p:nvSpPr>
            <p:spPr>
              <a:xfrm>
                <a:off x="7771356" y="539494"/>
                <a:ext cx="81502" cy="135884"/>
              </a:xfrm>
              <a:custGeom>
                <a:avLst/>
                <a:gdLst/>
                <a:ahLst/>
                <a:cxnLst/>
                <a:rect l="l" t="t" r="r" b="b"/>
                <a:pathLst>
                  <a:path w="1142" h="1904" extrusionOk="0">
                    <a:moveTo>
                      <a:pt x="978" y="1"/>
                    </a:moveTo>
                    <a:cubicBezTo>
                      <a:pt x="922" y="1"/>
                      <a:pt x="864" y="24"/>
                      <a:pt x="831" y="72"/>
                    </a:cubicBezTo>
                    <a:cubicBezTo>
                      <a:pt x="660" y="332"/>
                      <a:pt x="597" y="664"/>
                      <a:pt x="481" y="952"/>
                    </a:cubicBezTo>
                    <a:cubicBezTo>
                      <a:pt x="355" y="1239"/>
                      <a:pt x="211" y="1517"/>
                      <a:pt x="41" y="1787"/>
                    </a:cubicBezTo>
                    <a:cubicBezTo>
                      <a:pt x="1" y="1840"/>
                      <a:pt x="49" y="1903"/>
                      <a:pt x="107" y="1903"/>
                    </a:cubicBezTo>
                    <a:cubicBezTo>
                      <a:pt x="127" y="1903"/>
                      <a:pt x="148" y="1895"/>
                      <a:pt x="166" y="1877"/>
                    </a:cubicBezTo>
                    <a:cubicBezTo>
                      <a:pt x="570" y="1419"/>
                      <a:pt x="1109" y="790"/>
                      <a:pt x="1136" y="153"/>
                    </a:cubicBezTo>
                    <a:cubicBezTo>
                      <a:pt x="1141" y="51"/>
                      <a:pt x="1061" y="1"/>
                      <a:pt x="9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68" name="Google Shape;2268;p32"/>
          <p:cNvSpPr txBox="1">
            <a:spLocks noGrp="1"/>
          </p:cNvSpPr>
          <p:nvPr>
            <p:ph type="ctrTitle"/>
          </p:nvPr>
        </p:nvSpPr>
        <p:spPr>
          <a:xfrm>
            <a:off x="1186200" y="1761120"/>
            <a:ext cx="6771600" cy="169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Unit 9: </a:t>
            </a:r>
            <a:br>
              <a:rPr lang="en" dirty="0"/>
            </a:br>
            <a:r>
              <a:rPr lang="en-US" dirty="0"/>
              <a:t>FESTIVALS AROUND THE WORLD</a:t>
            </a:r>
            <a:br>
              <a:rPr lang="en-US" dirty="0"/>
            </a:br>
            <a:endParaRPr dirty="0"/>
          </a:p>
        </p:txBody>
      </p:sp>
      <p:sp>
        <p:nvSpPr>
          <p:cNvPr id="2269" name="Google Shape;2269;p32"/>
          <p:cNvSpPr txBox="1">
            <a:spLocks noGrp="1"/>
          </p:cNvSpPr>
          <p:nvPr>
            <p:ph type="subTitle" idx="1"/>
          </p:nvPr>
        </p:nvSpPr>
        <p:spPr>
          <a:xfrm>
            <a:off x="2697750" y="3411075"/>
            <a:ext cx="3748500" cy="366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Lesson 7: Looking back</a:t>
            </a:r>
            <a:endParaRPr sz="2400" dirty="0"/>
          </a:p>
        </p:txBody>
      </p:sp>
      <p:grpSp>
        <p:nvGrpSpPr>
          <p:cNvPr id="2270" name="Google Shape;2270;p32"/>
          <p:cNvGrpSpPr/>
          <p:nvPr/>
        </p:nvGrpSpPr>
        <p:grpSpPr>
          <a:xfrm rot="-625062">
            <a:off x="1014840" y="1479479"/>
            <a:ext cx="525249" cy="518661"/>
            <a:chOff x="142673" y="2253301"/>
            <a:chExt cx="642606" cy="634469"/>
          </a:xfrm>
        </p:grpSpPr>
        <p:grpSp>
          <p:nvGrpSpPr>
            <p:cNvPr id="2271" name="Google Shape;2271;p32"/>
            <p:cNvGrpSpPr/>
            <p:nvPr/>
          </p:nvGrpSpPr>
          <p:grpSpPr>
            <a:xfrm>
              <a:off x="372115" y="2413468"/>
              <a:ext cx="413164" cy="474303"/>
              <a:chOff x="372115" y="2413468"/>
              <a:chExt cx="413164" cy="474303"/>
            </a:xfrm>
          </p:grpSpPr>
          <p:sp>
            <p:nvSpPr>
              <p:cNvPr id="2272" name="Google Shape;2272;p32"/>
              <p:cNvSpPr/>
              <p:nvPr/>
            </p:nvSpPr>
            <p:spPr>
              <a:xfrm>
                <a:off x="372115" y="2413468"/>
                <a:ext cx="110140" cy="216271"/>
              </a:xfrm>
              <a:custGeom>
                <a:avLst/>
                <a:gdLst/>
                <a:ahLst/>
                <a:cxnLst/>
                <a:rect l="l" t="t" r="r" b="b"/>
                <a:pathLst>
                  <a:path w="989" h="1942" extrusionOk="0">
                    <a:moveTo>
                      <a:pt x="181" y="0"/>
                    </a:moveTo>
                    <a:cubicBezTo>
                      <a:pt x="127" y="0"/>
                      <a:pt x="78" y="18"/>
                      <a:pt x="46" y="65"/>
                    </a:cubicBezTo>
                    <a:cubicBezTo>
                      <a:pt x="10" y="119"/>
                      <a:pt x="1" y="191"/>
                      <a:pt x="19" y="262"/>
                    </a:cubicBezTo>
                    <a:cubicBezTo>
                      <a:pt x="109" y="819"/>
                      <a:pt x="216" y="1385"/>
                      <a:pt x="351" y="1942"/>
                    </a:cubicBezTo>
                    <a:cubicBezTo>
                      <a:pt x="531" y="1430"/>
                      <a:pt x="746" y="927"/>
                      <a:pt x="989" y="442"/>
                    </a:cubicBezTo>
                    <a:lnTo>
                      <a:pt x="423" y="83"/>
                    </a:lnTo>
                    <a:cubicBezTo>
                      <a:pt x="353" y="40"/>
                      <a:pt x="261"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2"/>
              <p:cNvSpPr/>
              <p:nvPr/>
            </p:nvSpPr>
            <p:spPr>
              <a:xfrm>
                <a:off x="411204" y="2462691"/>
                <a:ext cx="173061" cy="356034"/>
              </a:xfrm>
              <a:custGeom>
                <a:avLst/>
                <a:gdLst/>
                <a:ahLst/>
                <a:cxnLst/>
                <a:rect l="l" t="t" r="r" b="b"/>
                <a:pathLst>
                  <a:path w="1554" h="3197" extrusionOk="0">
                    <a:moveTo>
                      <a:pt x="638" y="0"/>
                    </a:moveTo>
                    <a:cubicBezTo>
                      <a:pt x="395" y="485"/>
                      <a:pt x="180" y="979"/>
                      <a:pt x="0" y="1491"/>
                    </a:cubicBezTo>
                    <a:cubicBezTo>
                      <a:pt x="135" y="2065"/>
                      <a:pt x="296" y="2631"/>
                      <a:pt x="476" y="3197"/>
                    </a:cubicBezTo>
                    <a:cubicBezTo>
                      <a:pt x="745" y="2281"/>
                      <a:pt x="1105" y="1401"/>
                      <a:pt x="1554" y="566"/>
                    </a:cubicBezTo>
                    <a:lnTo>
                      <a:pt x="638" y="0"/>
                    </a:ln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2"/>
              <p:cNvSpPr/>
              <p:nvPr/>
            </p:nvSpPr>
            <p:spPr>
              <a:xfrm>
                <a:off x="464214" y="2526614"/>
                <a:ext cx="321065" cy="361157"/>
              </a:xfrm>
              <a:custGeom>
                <a:avLst/>
                <a:gdLst/>
                <a:ahLst/>
                <a:cxnLst/>
                <a:rect l="l" t="t" r="r" b="b"/>
                <a:pathLst>
                  <a:path w="2883" h="3243" extrusionOk="0">
                    <a:moveTo>
                      <a:pt x="1078" y="1"/>
                    </a:moveTo>
                    <a:cubicBezTo>
                      <a:pt x="629" y="836"/>
                      <a:pt x="269" y="1716"/>
                      <a:pt x="0" y="2623"/>
                    </a:cubicBezTo>
                    <a:cubicBezTo>
                      <a:pt x="36" y="2739"/>
                      <a:pt x="81" y="2847"/>
                      <a:pt x="117" y="2964"/>
                    </a:cubicBezTo>
                    <a:cubicBezTo>
                      <a:pt x="187" y="3165"/>
                      <a:pt x="276" y="3243"/>
                      <a:pt x="373" y="3243"/>
                    </a:cubicBezTo>
                    <a:cubicBezTo>
                      <a:pt x="648" y="3243"/>
                      <a:pt x="993" y="2620"/>
                      <a:pt x="1185" y="2434"/>
                    </a:cubicBezTo>
                    <a:cubicBezTo>
                      <a:pt x="1652" y="2021"/>
                      <a:pt x="2164" y="1662"/>
                      <a:pt x="2721" y="1384"/>
                    </a:cubicBezTo>
                    <a:cubicBezTo>
                      <a:pt x="2784" y="1348"/>
                      <a:pt x="2855" y="1312"/>
                      <a:pt x="2864" y="1240"/>
                    </a:cubicBezTo>
                    <a:cubicBezTo>
                      <a:pt x="2882" y="1150"/>
                      <a:pt x="2802" y="1078"/>
                      <a:pt x="2712" y="1024"/>
                    </a:cubicBezTo>
                    <a:lnTo>
                      <a:pt x="10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5" name="Google Shape;2275;p32"/>
            <p:cNvSpPr/>
            <p:nvPr/>
          </p:nvSpPr>
          <p:spPr>
            <a:xfrm rot="415976">
              <a:off x="155611" y="2268998"/>
              <a:ext cx="274067" cy="230970"/>
            </a:xfrm>
            <a:custGeom>
              <a:avLst/>
              <a:gdLst/>
              <a:ahLst/>
              <a:cxnLst/>
              <a:rect l="l" t="t" r="r" b="b"/>
              <a:pathLst>
                <a:path w="2461" h="2074" extrusionOk="0">
                  <a:moveTo>
                    <a:pt x="2316" y="0"/>
                  </a:moveTo>
                  <a:cubicBezTo>
                    <a:pt x="2272" y="0"/>
                    <a:pt x="2236" y="18"/>
                    <a:pt x="2209" y="45"/>
                  </a:cubicBezTo>
                  <a:cubicBezTo>
                    <a:pt x="2038" y="153"/>
                    <a:pt x="1930" y="332"/>
                    <a:pt x="1921" y="530"/>
                  </a:cubicBezTo>
                  <a:cubicBezTo>
                    <a:pt x="1921" y="692"/>
                    <a:pt x="1984" y="799"/>
                    <a:pt x="1912" y="961"/>
                  </a:cubicBezTo>
                  <a:cubicBezTo>
                    <a:pt x="1832" y="835"/>
                    <a:pt x="1751" y="692"/>
                    <a:pt x="1607" y="629"/>
                  </a:cubicBezTo>
                  <a:cubicBezTo>
                    <a:pt x="1463" y="557"/>
                    <a:pt x="1302" y="593"/>
                    <a:pt x="1158" y="566"/>
                  </a:cubicBezTo>
                  <a:cubicBezTo>
                    <a:pt x="978" y="521"/>
                    <a:pt x="835" y="377"/>
                    <a:pt x="781" y="198"/>
                  </a:cubicBezTo>
                  <a:lnTo>
                    <a:pt x="574" y="288"/>
                  </a:lnTo>
                  <a:cubicBezTo>
                    <a:pt x="637" y="440"/>
                    <a:pt x="718" y="566"/>
                    <a:pt x="835" y="683"/>
                  </a:cubicBezTo>
                  <a:cubicBezTo>
                    <a:pt x="943" y="799"/>
                    <a:pt x="1095" y="862"/>
                    <a:pt x="1257" y="862"/>
                  </a:cubicBezTo>
                  <a:cubicBezTo>
                    <a:pt x="1356" y="862"/>
                    <a:pt x="1454" y="835"/>
                    <a:pt x="1553" y="826"/>
                  </a:cubicBezTo>
                  <a:lnTo>
                    <a:pt x="1553" y="826"/>
                  </a:lnTo>
                  <a:cubicBezTo>
                    <a:pt x="1427" y="844"/>
                    <a:pt x="1311" y="898"/>
                    <a:pt x="1221" y="988"/>
                  </a:cubicBezTo>
                  <a:cubicBezTo>
                    <a:pt x="1185" y="1033"/>
                    <a:pt x="1149" y="1078"/>
                    <a:pt x="1104" y="1123"/>
                  </a:cubicBezTo>
                  <a:cubicBezTo>
                    <a:pt x="1022" y="1190"/>
                    <a:pt x="915" y="1226"/>
                    <a:pt x="804" y="1226"/>
                  </a:cubicBezTo>
                  <a:cubicBezTo>
                    <a:pt x="782" y="1226"/>
                    <a:pt x="759" y="1224"/>
                    <a:pt x="736" y="1221"/>
                  </a:cubicBezTo>
                  <a:cubicBezTo>
                    <a:pt x="503" y="1203"/>
                    <a:pt x="269" y="1096"/>
                    <a:pt x="108" y="934"/>
                  </a:cubicBezTo>
                  <a:cubicBezTo>
                    <a:pt x="101" y="927"/>
                    <a:pt x="94" y="924"/>
                    <a:pt x="88" y="924"/>
                  </a:cubicBezTo>
                  <a:cubicBezTo>
                    <a:pt x="41" y="924"/>
                    <a:pt x="1" y="1072"/>
                    <a:pt x="9" y="1096"/>
                  </a:cubicBezTo>
                  <a:cubicBezTo>
                    <a:pt x="27" y="1177"/>
                    <a:pt x="108" y="1212"/>
                    <a:pt x="170" y="1239"/>
                  </a:cubicBezTo>
                  <a:cubicBezTo>
                    <a:pt x="368" y="1347"/>
                    <a:pt x="583" y="1401"/>
                    <a:pt x="799" y="1410"/>
                  </a:cubicBezTo>
                  <a:cubicBezTo>
                    <a:pt x="871" y="1410"/>
                    <a:pt x="934" y="1401"/>
                    <a:pt x="996" y="1392"/>
                  </a:cubicBezTo>
                  <a:cubicBezTo>
                    <a:pt x="1171" y="1342"/>
                    <a:pt x="1345" y="1109"/>
                    <a:pt x="1533" y="1109"/>
                  </a:cubicBezTo>
                  <a:cubicBezTo>
                    <a:pt x="1549" y="1109"/>
                    <a:pt x="1564" y="1110"/>
                    <a:pt x="1580" y="1114"/>
                  </a:cubicBezTo>
                  <a:cubicBezTo>
                    <a:pt x="1697" y="1132"/>
                    <a:pt x="1742" y="1221"/>
                    <a:pt x="1652" y="1284"/>
                  </a:cubicBezTo>
                  <a:cubicBezTo>
                    <a:pt x="1517" y="1374"/>
                    <a:pt x="1374" y="1329"/>
                    <a:pt x="1266" y="1500"/>
                  </a:cubicBezTo>
                  <a:cubicBezTo>
                    <a:pt x="1239" y="1563"/>
                    <a:pt x="1203" y="1626"/>
                    <a:pt x="1158" y="1679"/>
                  </a:cubicBezTo>
                  <a:cubicBezTo>
                    <a:pt x="1113" y="1715"/>
                    <a:pt x="1059" y="1733"/>
                    <a:pt x="996" y="1751"/>
                  </a:cubicBezTo>
                  <a:cubicBezTo>
                    <a:pt x="907" y="1778"/>
                    <a:pt x="197" y="1886"/>
                    <a:pt x="556" y="2057"/>
                  </a:cubicBezTo>
                  <a:cubicBezTo>
                    <a:pt x="584" y="2069"/>
                    <a:pt x="615" y="2074"/>
                    <a:pt x="648" y="2074"/>
                  </a:cubicBezTo>
                  <a:cubicBezTo>
                    <a:pt x="784" y="2074"/>
                    <a:pt x="951" y="1987"/>
                    <a:pt x="1059" y="1958"/>
                  </a:cubicBezTo>
                  <a:cubicBezTo>
                    <a:pt x="1230" y="1931"/>
                    <a:pt x="1392" y="1832"/>
                    <a:pt x="1490" y="1679"/>
                  </a:cubicBezTo>
                  <a:cubicBezTo>
                    <a:pt x="1508" y="1617"/>
                    <a:pt x="1544" y="1563"/>
                    <a:pt x="1580" y="1509"/>
                  </a:cubicBezTo>
                  <a:cubicBezTo>
                    <a:pt x="1688" y="1401"/>
                    <a:pt x="2020" y="1455"/>
                    <a:pt x="2065" y="1302"/>
                  </a:cubicBezTo>
                  <a:cubicBezTo>
                    <a:pt x="2074" y="1302"/>
                    <a:pt x="2074" y="1293"/>
                    <a:pt x="2065" y="1293"/>
                  </a:cubicBezTo>
                  <a:cubicBezTo>
                    <a:pt x="2110" y="1239"/>
                    <a:pt x="2128" y="1186"/>
                    <a:pt x="2146" y="1123"/>
                  </a:cubicBezTo>
                  <a:cubicBezTo>
                    <a:pt x="2155" y="1060"/>
                    <a:pt x="2155" y="1006"/>
                    <a:pt x="2155" y="952"/>
                  </a:cubicBezTo>
                  <a:lnTo>
                    <a:pt x="2155" y="728"/>
                  </a:lnTo>
                  <a:cubicBezTo>
                    <a:pt x="2155" y="647"/>
                    <a:pt x="2164" y="575"/>
                    <a:pt x="2182" y="503"/>
                  </a:cubicBezTo>
                  <a:cubicBezTo>
                    <a:pt x="2245" y="368"/>
                    <a:pt x="2334" y="261"/>
                    <a:pt x="2460" y="189"/>
                  </a:cubicBezTo>
                  <a:cubicBezTo>
                    <a:pt x="2442" y="144"/>
                    <a:pt x="2424" y="99"/>
                    <a:pt x="2397" y="63"/>
                  </a:cubicBezTo>
                  <a:cubicBezTo>
                    <a:pt x="2379" y="36"/>
                    <a:pt x="2343" y="9"/>
                    <a:pt x="23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6" name="Google Shape;2276;p32"/>
          <p:cNvGrpSpPr/>
          <p:nvPr/>
        </p:nvGrpSpPr>
        <p:grpSpPr>
          <a:xfrm>
            <a:off x="3854400" y="4585434"/>
            <a:ext cx="1379100" cy="469520"/>
            <a:chOff x="3882450" y="737700"/>
            <a:chExt cx="1379100" cy="469520"/>
          </a:xfrm>
        </p:grpSpPr>
        <p:sp>
          <p:nvSpPr>
            <p:cNvPr id="2277" name="Google Shape;2277;p32"/>
            <p:cNvSpPr txBox="1"/>
            <p:nvPr/>
          </p:nvSpPr>
          <p:spPr>
            <a:xfrm>
              <a:off x="3882450" y="737700"/>
              <a:ext cx="1379100" cy="29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accent4"/>
                  </a:solidFill>
                  <a:latin typeface="Caveat Brush"/>
                  <a:ea typeface="Caveat Brush"/>
                  <a:cs typeface="Caveat Brush"/>
                  <a:sym typeface="Caveat Brush"/>
                </a:rPr>
                <a:t>December 31</a:t>
              </a:r>
              <a:endParaRPr sz="1800">
                <a:solidFill>
                  <a:schemeClr val="accent4"/>
                </a:solidFill>
                <a:latin typeface="Caveat Brush"/>
                <a:ea typeface="Caveat Brush"/>
                <a:cs typeface="Caveat Brush"/>
                <a:sym typeface="Caveat Brush"/>
              </a:endParaRPr>
            </a:p>
          </p:txBody>
        </p:sp>
        <p:sp>
          <p:nvSpPr>
            <p:cNvPr id="2278" name="Google Shape;2278;p32"/>
            <p:cNvSpPr/>
            <p:nvPr/>
          </p:nvSpPr>
          <p:spPr>
            <a:xfrm rot="318210">
              <a:off x="3998680" y="1015446"/>
              <a:ext cx="1146655" cy="139078"/>
            </a:xfrm>
            <a:custGeom>
              <a:avLst/>
              <a:gdLst/>
              <a:ahLst/>
              <a:cxnLst/>
              <a:rect l="l" t="t" r="r" b="b"/>
              <a:pathLst>
                <a:path w="11136" h="2484" extrusionOk="0">
                  <a:moveTo>
                    <a:pt x="6773" y="0"/>
                  </a:moveTo>
                  <a:cubicBezTo>
                    <a:pt x="6760" y="0"/>
                    <a:pt x="6747" y="1"/>
                    <a:pt x="6733" y="2"/>
                  </a:cubicBezTo>
                  <a:cubicBezTo>
                    <a:pt x="6158" y="55"/>
                    <a:pt x="6176" y="693"/>
                    <a:pt x="5952" y="1070"/>
                  </a:cubicBezTo>
                  <a:cubicBezTo>
                    <a:pt x="5786" y="1339"/>
                    <a:pt x="5640" y="1440"/>
                    <a:pt x="5504" y="1440"/>
                  </a:cubicBezTo>
                  <a:cubicBezTo>
                    <a:pt x="5118" y="1440"/>
                    <a:pt x="4819" y="624"/>
                    <a:pt x="4408" y="531"/>
                  </a:cubicBezTo>
                  <a:cubicBezTo>
                    <a:pt x="4365" y="522"/>
                    <a:pt x="4325" y="517"/>
                    <a:pt x="4288" y="517"/>
                  </a:cubicBezTo>
                  <a:cubicBezTo>
                    <a:pt x="3881" y="517"/>
                    <a:pt x="3795" y="1067"/>
                    <a:pt x="3572" y="1330"/>
                  </a:cubicBezTo>
                  <a:cubicBezTo>
                    <a:pt x="3390" y="1554"/>
                    <a:pt x="3233" y="1637"/>
                    <a:pt x="3090" y="1637"/>
                  </a:cubicBezTo>
                  <a:cubicBezTo>
                    <a:pt x="2686" y="1637"/>
                    <a:pt x="2395" y="974"/>
                    <a:pt x="1965" y="974"/>
                  </a:cubicBezTo>
                  <a:cubicBezTo>
                    <a:pt x="1889" y="974"/>
                    <a:pt x="1809" y="994"/>
                    <a:pt x="1723" y="1043"/>
                  </a:cubicBezTo>
                  <a:cubicBezTo>
                    <a:pt x="1624" y="1106"/>
                    <a:pt x="1543" y="1205"/>
                    <a:pt x="1507" y="1321"/>
                  </a:cubicBezTo>
                  <a:cubicBezTo>
                    <a:pt x="1444" y="1465"/>
                    <a:pt x="1435" y="1627"/>
                    <a:pt x="1373" y="1770"/>
                  </a:cubicBezTo>
                  <a:cubicBezTo>
                    <a:pt x="1240" y="2070"/>
                    <a:pt x="926" y="2358"/>
                    <a:pt x="610" y="2358"/>
                  </a:cubicBezTo>
                  <a:cubicBezTo>
                    <a:pt x="433" y="2358"/>
                    <a:pt x="255" y="2268"/>
                    <a:pt x="106" y="2040"/>
                  </a:cubicBezTo>
                  <a:cubicBezTo>
                    <a:pt x="96" y="2027"/>
                    <a:pt x="82" y="2021"/>
                    <a:pt x="68" y="2021"/>
                  </a:cubicBezTo>
                  <a:cubicBezTo>
                    <a:pt x="34" y="2021"/>
                    <a:pt x="0" y="2055"/>
                    <a:pt x="26" y="2094"/>
                  </a:cubicBezTo>
                  <a:cubicBezTo>
                    <a:pt x="163" y="2344"/>
                    <a:pt x="418" y="2483"/>
                    <a:pt x="682" y="2483"/>
                  </a:cubicBezTo>
                  <a:cubicBezTo>
                    <a:pt x="816" y="2483"/>
                    <a:pt x="952" y="2448"/>
                    <a:pt x="1076" y="2372"/>
                  </a:cubicBezTo>
                  <a:cubicBezTo>
                    <a:pt x="1364" y="2201"/>
                    <a:pt x="1507" y="1869"/>
                    <a:pt x="1669" y="1600"/>
                  </a:cubicBezTo>
                  <a:cubicBezTo>
                    <a:pt x="1714" y="1528"/>
                    <a:pt x="1768" y="1456"/>
                    <a:pt x="1839" y="1402"/>
                  </a:cubicBezTo>
                  <a:cubicBezTo>
                    <a:pt x="1911" y="1366"/>
                    <a:pt x="1992" y="1348"/>
                    <a:pt x="2073" y="1348"/>
                  </a:cubicBezTo>
                  <a:cubicBezTo>
                    <a:pt x="2288" y="1366"/>
                    <a:pt x="2495" y="1456"/>
                    <a:pt x="2648" y="1609"/>
                  </a:cubicBezTo>
                  <a:cubicBezTo>
                    <a:pt x="2775" y="1736"/>
                    <a:pt x="2950" y="1807"/>
                    <a:pt x="3128" y="1807"/>
                  </a:cubicBezTo>
                  <a:cubicBezTo>
                    <a:pt x="3138" y="1807"/>
                    <a:pt x="3149" y="1807"/>
                    <a:pt x="3159" y="1806"/>
                  </a:cubicBezTo>
                  <a:cubicBezTo>
                    <a:pt x="3492" y="1752"/>
                    <a:pt x="3671" y="1357"/>
                    <a:pt x="3860" y="1115"/>
                  </a:cubicBezTo>
                  <a:cubicBezTo>
                    <a:pt x="4055" y="859"/>
                    <a:pt x="4210" y="762"/>
                    <a:pt x="4344" y="762"/>
                  </a:cubicBezTo>
                  <a:cubicBezTo>
                    <a:pt x="4753" y="762"/>
                    <a:pt x="4965" y="1656"/>
                    <a:pt x="5495" y="1656"/>
                  </a:cubicBezTo>
                  <a:cubicBezTo>
                    <a:pt x="5529" y="1656"/>
                    <a:pt x="5565" y="1653"/>
                    <a:pt x="5602" y="1645"/>
                  </a:cubicBezTo>
                  <a:cubicBezTo>
                    <a:pt x="5781" y="1591"/>
                    <a:pt x="5934" y="1465"/>
                    <a:pt x="6024" y="1304"/>
                  </a:cubicBezTo>
                  <a:cubicBezTo>
                    <a:pt x="6224" y="1003"/>
                    <a:pt x="6395" y="224"/>
                    <a:pt x="6744" y="224"/>
                  </a:cubicBezTo>
                  <a:cubicBezTo>
                    <a:pt x="6863" y="224"/>
                    <a:pt x="7003" y="315"/>
                    <a:pt x="7173" y="549"/>
                  </a:cubicBezTo>
                  <a:cubicBezTo>
                    <a:pt x="7406" y="865"/>
                    <a:pt x="7593" y="1551"/>
                    <a:pt x="8075" y="1551"/>
                  </a:cubicBezTo>
                  <a:cubicBezTo>
                    <a:pt x="8114" y="1551"/>
                    <a:pt x="8154" y="1546"/>
                    <a:pt x="8197" y="1537"/>
                  </a:cubicBezTo>
                  <a:cubicBezTo>
                    <a:pt x="8421" y="1492"/>
                    <a:pt x="8583" y="1277"/>
                    <a:pt x="8682" y="1088"/>
                  </a:cubicBezTo>
                  <a:cubicBezTo>
                    <a:pt x="8727" y="989"/>
                    <a:pt x="8762" y="881"/>
                    <a:pt x="8798" y="783"/>
                  </a:cubicBezTo>
                  <a:cubicBezTo>
                    <a:pt x="8861" y="477"/>
                    <a:pt x="9068" y="307"/>
                    <a:pt x="9418" y="280"/>
                  </a:cubicBezTo>
                  <a:cubicBezTo>
                    <a:pt x="9624" y="361"/>
                    <a:pt x="9813" y="477"/>
                    <a:pt x="9975" y="621"/>
                  </a:cubicBezTo>
                  <a:cubicBezTo>
                    <a:pt x="10177" y="764"/>
                    <a:pt x="10404" y="877"/>
                    <a:pt x="10616" y="877"/>
                  </a:cubicBezTo>
                  <a:cubicBezTo>
                    <a:pt x="10790" y="877"/>
                    <a:pt x="10955" y="801"/>
                    <a:pt x="11088" y="603"/>
                  </a:cubicBezTo>
                  <a:cubicBezTo>
                    <a:pt x="11135" y="536"/>
                    <a:pt x="11066" y="458"/>
                    <a:pt x="10994" y="458"/>
                  </a:cubicBezTo>
                  <a:cubicBezTo>
                    <a:pt x="10970" y="458"/>
                    <a:pt x="10947" y="466"/>
                    <a:pt x="10926" y="486"/>
                  </a:cubicBezTo>
                  <a:cubicBezTo>
                    <a:pt x="10831" y="580"/>
                    <a:pt x="10729" y="618"/>
                    <a:pt x="10624" y="618"/>
                  </a:cubicBezTo>
                  <a:cubicBezTo>
                    <a:pt x="10203" y="618"/>
                    <a:pt x="9713" y="25"/>
                    <a:pt x="9247" y="25"/>
                  </a:cubicBezTo>
                  <a:cubicBezTo>
                    <a:pt x="9181" y="25"/>
                    <a:pt x="9115" y="37"/>
                    <a:pt x="9050" y="64"/>
                  </a:cubicBezTo>
                  <a:cubicBezTo>
                    <a:pt x="8843" y="154"/>
                    <a:pt x="8736" y="352"/>
                    <a:pt x="8646" y="549"/>
                  </a:cubicBezTo>
                  <a:cubicBezTo>
                    <a:pt x="8601" y="648"/>
                    <a:pt x="8574" y="765"/>
                    <a:pt x="8529" y="864"/>
                  </a:cubicBezTo>
                  <a:cubicBezTo>
                    <a:pt x="8466" y="971"/>
                    <a:pt x="8403" y="1097"/>
                    <a:pt x="8331" y="1214"/>
                  </a:cubicBezTo>
                  <a:cubicBezTo>
                    <a:pt x="8238" y="1242"/>
                    <a:pt x="8153" y="1256"/>
                    <a:pt x="8076" y="1256"/>
                  </a:cubicBezTo>
                  <a:cubicBezTo>
                    <a:pt x="7854" y="1256"/>
                    <a:pt x="7697" y="1141"/>
                    <a:pt x="7604" y="908"/>
                  </a:cubicBezTo>
                  <a:cubicBezTo>
                    <a:pt x="7395" y="594"/>
                    <a:pt x="7228" y="0"/>
                    <a:pt x="6773"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9" name="Google Shape;2279;p32"/>
          <p:cNvGrpSpPr/>
          <p:nvPr/>
        </p:nvGrpSpPr>
        <p:grpSpPr>
          <a:xfrm>
            <a:off x="4279924" y="3937107"/>
            <a:ext cx="579488" cy="558142"/>
            <a:chOff x="3808725" y="1872800"/>
            <a:chExt cx="1363500" cy="1313275"/>
          </a:xfrm>
        </p:grpSpPr>
        <p:sp>
          <p:nvSpPr>
            <p:cNvPr id="2280" name="Google Shape;2280;p32"/>
            <p:cNvSpPr/>
            <p:nvPr/>
          </p:nvSpPr>
          <p:spPr>
            <a:xfrm>
              <a:off x="3808725" y="1872800"/>
              <a:ext cx="1363500" cy="1298450"/>
            </a:xfrm>
            <a:custGeom>
              <a:avLst/>
              <a:gdLst/>
              <a:ahLst/>
              <a:cxnLst/>
              <a:rect l="l" t="t" r="r" b="b"/>
              <a:pathLst>
                <a:path w="54540" h="51938" extrusionOk="0">
                  <a:moveTo>
                    <a:pt x="27960" y="1"/>
                  </a:moveTo>
                  <a:cubicBezTo>
                    <a:pt x="17901" y="1"/>
                    <a:pt x="8710" y="5816"/>
                    <a:pt x="4437" y="15004"/>
                  </a:cubicBezTo>
                  <a:cubicBezTo>
                    <a:pt x="0" y="24511"/>
                    <a:pt x="1735" y="35752"/>
                    <a:pt x="8807" y="43524"/>
                  </a:cubicBezTo>
                  <a:cubicBezTo>
                    <a:pt x="13820" y="48985"/>
                    <a:pt x="20809" y="51937"/>
                    <a:pt x="27958" y="51937"/>
                  </a:cubicBezTo>
                  <a:cubicBezTo>
                    <a:pt x="30942" y="51937"/>
                    <a:pt x="33953" y="51423"/>
                    <a:pt x="36860" y="50363"/>
                  </a:cubicBezTo>
                  <a:cubicBezTo>
                    <a:pt x="46734" y="46793"/>
                    <a:pt x="53472" y="37587"/>
                    <a:pt x="53906" y="27113"/>
                  </a:cubicBezTo>
                  <a:cubicBezTo>
                    <a:pt x="54539" y="12769"/>
                    <a:pt x="43431" y="627"/>
                    <a:pt x="29121" y="26"/>
                  </a:cubicBezTo>
                  <a:cubicBezTo>
                    <a:pt x="28733" y="9"/>
                    <a:pt x="28346" y="1"/>
                    <a:pt x="279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2"/>
            <p:cNvSpPr/>
            <p:nvPr/>
          </p:nvSpPr>
          <p:spPr>
            <a:xfrm>
              <a:off x="3842925" y="1876600"/>
              <a:ext cx="1326800" cy="1309475"/>
            </a:xfrm>
            <a:custGeom>
              <a:avLst/>
              <a:gdLst/>
              <a:ahLst/>
              <a:cxnLst/>
              <a:rect l="l" t="t" r="r" b="b"/>
              <a:pathLst>
                <a:path w="53072" h="52379" extrusionOk="0">
                  <a:moveTo>
                    <a:pt x="26033" y="402"/>
                  </a:moveTo>
                  <a:cubicBezTo>
                    <a:pt x="26217" y="402"/>
                    <a:pt x="26401" y="404"/>
                    <a:pt x="26586" y="408"/>
                  </a:cubicBezTo>
                  <a:cubicBezTo>
                    <a:pt x="26986" y="408"/>
                    <a:pt x="27353" y="408"/>
                    <a:pt x="27720" y="442"/>
                  </a:cubicBezTo>
                  <a:cubicBezTo>
                    <a:pt x="41496" y="1075"/>
                    <a:pt x="52304" y="12584"/>
                    <a:pt x="52004" y="26360"/>
                  </a:cubicBezTo>
                  <a:cubicBezTo>
                    <a:pt x="51704" y="40170"/>
                    <a:pt x="40429" y="51211"/>
                    <a:pt x="26652" y="51245"/>
                  </a:cubicBezTo>
                  <a:cubicBezTo>
                    <a:pt x="26252" y="51245"/>
                    <a:pt x="25885" y="51211"/>
                    <a:pt x="25518" y="51211"/>
                  </a:cubicBezTo>
                  <a:cubicBezTo>
                    <a:pt x="11475" y="50911"/>
                    <a:pt x="334" y="39303"/>
                    <a:pt x="634" y="25259"/>
                  </a:cubicBezTo>
                  <a:cubicBezTo>
                    <a:pt x="930" y="11434"/>
                    <a:pt x="12271" y="402"/>
                    <a:pt x="26033" y="402"/>
                  </a:cubicBezTo>
                  <a:close/>
                  <a:moveTo>
                    <a:pt x="26698" y="1"/>
                  </a:moveTo>
                  <a:cubicBezTo>
                    <a:pt x="12632" y="1"/>
                    <a:pt x="1026" y="11123"/>
                    <a:pt x="500" y="25226"/>
                  </a:cubicBezTo>
                  <a:cubicBezTo>
                    <a:pt x="0" y="39570"/>
                    <a:pt x="11108" y="51645"/>
                    <a:pt x="25452" y="52345"/>
                  </a:cubicBezTo>
                  <a:cubicBezTo>
                    <a:pt x="25852" y="52379"/>
                    <a:pt x="26252" y="52379"/>
                    <a:pt x="26652" y="52379"/>
                  </a:cubicBezTo>
                  <a:cubicBezTo>
                    <a:pt x="40996" y="52379"/>
                    <a:pt x="52671" y="40871"/>
                    <a:pt x="52871" y="26527"/>
                  </a:cubicBezTo>
                  <a:cubicBezTo>
                    <a:pt x="53071" y="12183"/>
                    <a:pt x="41663" y="375"/>
                    <a:pt x="27320" y="8"/>
                  </a:cubicBezTo>
                  <a:cubicBezTo>
                    <a:pt x="27112" y="3"/>
                    <a:pt x="26905" y="1"/>
                    <a:pt x="26698"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2"/>
            <p:cNvSpPr/>
            <p:nvPr/>
          </p:nvSpPr>
          <p:spPr>
            <a:xfrm>
              <a:off x="4493375" y="1980875"/>
              <a:ext cx="29225" cy="61950"/>
            </a:xfrm>
            <a:custGeom>
              <a:avLst/>
              <a:gdLst/>
              <a:ahLst/>
              <a:cxnLst/>
              <a:rect l="l" t="t" r="r" b="b"/>
              <a:pathLst>
                <a:path w="1169" h="2478" extrusionOk="0">
                  <a:moveTo>
                    <a:pt x="554" y="0"/>
                  </a:moveTo>
                  <a:cubicBezTo>
                    <a:pt x="387" y="0"/>
                    <a:pt x="225" y="136"/>
                    <a:pt x="134" y="474"/>
                  </a:cubicBezTo>
                  <a:cubicBezTo>
                    <a:pt x="1" y="941"/>
                    <a:pt x="1" y="1441"/>
                    <a:pt x="101" y="1941"/>
                  </a:cubicBezTo>
                  <a:cubicBezTo>
                    <a:pt x="134" y="2175"/>
                    <a:pt x="268" y="2475"/>
                    <a:pt x="534" y="2475"/>
                  </a:cubicBezTo>
                  <a:cubicBezTo>
                    <a:pt x="548" y="2477"/>
                    <a:pt x="561" y="2478"/>
                    <a:pt x="574" y="2478"/>
                  </a:cubicBezTo>
                  <a:cubicBezTo>
                    <a:pt x="787" y="2478"/>
                    <a:pt x="940" y="2226"/>
                    <a:pt x="1035" y="1975"/>
                  </a:cubicBezTo>
                  <a:cubicBezTo>
                    <a:pt x="1101" y="1674"/>
                    <a:pt x="1168" y="1341"/>
                    <a:pt x="1168" y="1041"/>
                  </a:cubicBezTo>
                  <a:cubicBezTo>
                    <a:pt x="1168" y="941"/>
                    <a:pt x="1135" y="841"/>
                    <a:pt x="1135" y="740"/>
                  </a:cubicBezTo>
                  <a:cubicBezTo>
                    <a:pt x="1094" y="333"/>
                    <a:pt x="817" y="0"/>
                    <a:pt x="554"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2"/>
            <p:cNvSpPr/>
            <p:nvPr/>
          </p:nvSpPr>
          <p:spPr>
            <a:xfrm>
              <a:off x="4493375" y="3000775"/>
              <a:ext cx="29225" cy="62725"/>
            </a:xfrm>
            <a:custGeom>
              <a:avLst/>
              <a:gdLst/>
              <a:ahLst/>
              <a:cxnLst/>
              <a:rect l="l" t="t" r="r" b="b"/>
              <a:pathLst>
                <a:path w="1169" h="2509" extrusionOk="0">
                  <a:moveTo>
                    <a:pt x="554" y="0"/>
                  </a:moveTo>
                  <a:cubicBezTo>
                    <a:pt x="387" y="0"/>
                    <a:pt x="225" y="136"/>
                    <a:pt x="134" y="473"/>
                  </a:cubicBezTo>
                  <a:cubicBezTo>
                    <a:pt x="1" y="974"/>
                    <a:pt x="1" y="1474"/>
                    <a:pt x="101" y="1941"/>
                  </a:cubicBezTo>
                  <a:cubicBezTo>
                    <a:pt x="134" y="2208"/>
                    <a:pt x="268" y="2475"/>
                    <a:pt x="534" y="2508"/>
                  </a:cubicBezTo>
                  <a:cubicBezTo>
                    <a:pt x="768" y="2508"/>
                    <a:pt x="935" y="2241"/>
                    <a:pt x="1035" y="2008"/>
                  </a:cubicBezTo>
                  <a:cubicBezTo>
                    <a:pt x="1101" y="1674"/>
                    <a:pt x="1168" y="1374"/>
                    <a:pt x="1168" y="1041"/>
                  </a:cubicBezTo>
                  <a:cubicBezTo>
                    <a:pt x="1168" y="940"/>
                    <a:pt x="1135" y="840"/>
                    <a:pt x="1135" y="740"/>
                  </a:cubicBezTo>
                  <a:cubicBezTo>
                    <a:pt x="1094" y="333"/>
                    <a:pt x="817" y="0"/>
                    <a:pt x="554"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2"/>
            <p:cNvSpPr/>
            <p:nvPr/>
          </p:nvSpPr>
          <p:spPr>
            <a:xfrm>
              <a:off x="3957175" y="2508075"/>
              <a:ext cx="72575" cy="28150"/>
            </a:xfrm>
            <a:custGeom>
              <a:avLst/>
              <a:gdLst/>
              <a:ahLst/>
              <a:cxnLst/>
              <a:rect l="l" t="t" r="r" b="b"/>
              <a:pathLst>
                <a:path w="2903" h="1126" extrusionOk="0">
                  <a:moveTo>
                    <a:pt x="1134" y="0"/>
                  </a:moveTo>
                  <a:cubicBezTo>
                    <a:pt x="467" y="100"/>
                    <a:pt x="0" y="768"/>
                    <a:pt x="867" y="1001"/>
                  </a:cubicBezTo>
                  <a:cubicBezTo>
                    <a:pt x="1150" y="1082"/>
                    <a:pt x="1457" y="1126"/>
                    <a:pt x="1759" y="1126"/>
                  </a:cubicBezTo>
                  <a:cubicBezTo>
                    <a:pt x="1956" y="1126"/>
                    <a:pt x="2151" y="1107"/>
                    <a:pt x="2335" y="1068"/>
                  </a:cubicBezTo>
                  <a:cubicBezTo>
                    <a:pt x="2602" y="1001"/>
                    <a:pt x="2869" y="868"/>
                    <a:pt x="2869" y="634"/>
                  </a:cubicBezTo>
                  <a:cubicBezTo>
                    <a:pt x="2902" y="367"/>
                    <a:pt x="2635" y="200"/>
                    <a:pt x="2368" y="134"/>
                  </a:cubicBezTo>
                  <a:cubicBezTo>
                    <a:pt x="2068" y="34"/>
                    <a:pt x="1735" y="0"/>
                    <a:pt x="1434"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32"/>
            <p:cNvSpPr/>
            <p:nvPr/>
          </p:nvSpPr>
          <p:spPr>
            <a:xfrm>
              <a:off x="4977050" y="2508075"/>
              <a:ext cx="72575" cy="28150"/>
            </a:xfrm>
            <a:custGeom>
              <a:avLst/>
              <a:gdLst/>
              <a:ahLst/>
              <a:cxnLst/>
              <a:rect l="l" t="t" r="r" b="b"/>
              <a:pathLst>
                <a:path w="2903" h="1126" extrusionOk="0">
                  <a:moveTo>
                    <a:pt x="1135" y="0"/>
                  </a:moveTo>
                  <a:cubicBezTo>
                    <a:pt x="468" y="100"/>
                    <a:pt x="1" y="768"/>
                    <a:pt x="901" y="1001"/>
                  </a:cubicBezTo>
                  <a:cubicBezTo>
                    <a:pt x="1184" y="1082"/>
                    <a:pt x="1479" y="1126"/>
                    <a:pt x="1772" y="1126"/>
                  </a:cubicBezTo>
                  <a:cubicBezTo>
                    <a:pt x="1962" y="1126"/>
                    <a:pt x="2152" y="1107"/>
                    <a:pt x="2336" y="1068"/>
                  </a:cubicBezTo>
                  <a:cubicBezTo>
                    <a:pt x="2603" y="1001"/>
                    <a:pt x="2903" y="868"/>
                    <a:pt x="2903" y="634"/>
                  </a:cubicBezTo>
                  <a:cubicBezTo>
                    <a:pt x="2903" y="367"/>
                    <a:pt x="2636" y="200"/>
                    <a:pt x="2403" y="134"/>
                  </a:cubicBezTo>
                  <a:cubicBezTo>
                    <a:pt x="2069" y="34"/>
                    <a:pt x="1769" y="0"/>
                    <a:pt x="1435"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32"/>
            <p:cNvSpPr/>
            <p:nvPr/>
          </p:nvSpPr>
          <p:spPr>
            <a:xfrm>
              <a:off x="4740850" y="2935675"/>
              <a:ext cx="42750" cy="56850"/>
            </a:xfrm>
            <a:custGeom>
              <a:avLst/>
              <a:gdLst/>
              <a:ahLst/>
              <a:cxnLst/>
              <a:rect l="l" t="t" r="r" b="b"/>
              <a:pathLst>
                <a:path w="1710" h="2274" extrusionOk="0">
                  <a:moveTo>
                    <a:pt x="441" y="1"/>
                  </a:moveTo>
                  <a:cubicBezTo>
                    <a:pt x="185" y="1"/>
                    <a:pt x="1" y="206"/>
                    <a:pt x="109" y="676"/>
                  </a:cubicBezTo>
                  <a:cubicBezTo>
                    <a:pt x="242" y="1176"/>
                    <a:pt x="476" y="1610"/>
                    <a:pt x="809" y="1977"/>
                  </a:cubicBezTo>
                  <a:cubicBezTo>
                    <a:pt x="942" y="2136"/>
                    <a:pt x="1137" y="2273"/>
                    <a:pt x="1329" y="2273"/>
                  </a:cubicBezTo>
                  <a:cubicBezTo>
                    <a:pt x="1379" y="2273"/>
                    <a:pt x="1428" y="2264"/>
                    <a:pt x="1476" y="2244"/>
                  </a:cubicBezTo>
                  <a:cubicBezTo>
                    <a:pt x="1677" y="2110"/>
                    <a:pt x="1710" y="1810"/>
                    <a:pt x="1643" y="1543"/>
                  </a:cubicBezTo>
                  <a:cubicBezTo>
                    <a:pt x="1577" y="1243"/>
                    <a:pt x="1443" y="943"/>
                    <a:pt x="1276" y="642"/>
                  </a:cubicBezTo>
                  <a:cubicBezTo>
                    <a:pt x="1243" y="576"/>
                    <a:pt x="1176" y="476"/>
                    <a:pt x="1110" y="409"/>
                  </a:cubicBezTo>
                  <a:cubicBezTo>
                    <a:pt x="926" y="149"/>
                    <a:pt x="658" y="1"/>
                    <a:pt x="441"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32"/>
            <p:cNvSpPr/>
            <p:nvPr/>
          </p:nvSpPr>
          <p:spPr>
            <a:xfrm>
              <a:off x="4034225" y="2757825"/>
              <a:ext cx="63075" cy="39600"/>
            </a:xfrm>
            <a:custGeom>
              <a:avLst/>
              <a:gdLst/>
              <a:ahLst/>
              <a:cxnLst/>
              <a:rect l="l" t="t" r="r" b="b"/>
              <a:pathLst>
                <a:path w="2523" h="1584" extrusionOk="0">
                  <a:moveTo>
                    <a:pt x="1956" y="1"/>
                  </a:moveTo>
                  <a:cubicBezTo>
                    <a:pt x="1879" y="1"/>
                    <a:pt x="1799" y="8"/>
                    <a:pt x="1721" y="17"/>
                  </a:cubicBezTo>
                  <a:cubicBezTo>
                    <a:pt x="1421" y="84"/>
                    <a:pt x="1121" y="218"/>
                    <a:pt x="821" y="384"/>
                  </a:cubicBezTo>
                  <a:cubicBezTo>
                    <a:pt x="754" y="451"/>
                    <a:pt x="654" y="484"/>
                    <a:pt x="587" y="551"/>
                  </a:cubicBezTo>
                  <a:cubicBezTo>
                    <a:pt x="82" y="908"/>
                    <a:pt x="0" y="1584"/>
                    <a:pt x="604" y="1584"/>
                  </a:cubicBezTo>
                  <a:cubicBezTo>
                    <a:pt x="677" y="1584"/>
                    <a:pt x="760" y="1574"/>
                    <a:pt x="854" y="1552"/>
                  </a:cubicBezTo>
                  <a:cubicBezTo>
                    <a:pt x="1355" y="1418"/>
                    <a:pt x="1788" y="1185"/>
                    <a:pt x="2155" y="851"/>
                  </a:cubicBezTo>
                  <a:cubicBezTo>
                    <a:pt x="2322" y="685"/>
                    <a:pt x="2522" y="418"/>
                    <a:pt x="2389" y="184"/>
                  </a:cubicBezTo>
                  <a:cubicBezTo>
                    <a:pt x="2318" y="42"/>
                    <a:pt x="2146" y="1"/>
                    <a:pt x="1956"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32"/>
            <p:cNvSpPr/>
            <p:nvPr/>
          </p:nvSpPr>
          <p:spPr>
            <a:xfrm>
              <a:off x="4917425" y="2247750"/>
              <a:ext cx="63000" cy="39575"/>
            </a:xfrm>
            <a:custGeom>
              <a:avLst/>
              <a:gdLst/>
              <a:ahLst/>
              <a:cxnLst/>
              <a:rect l="l" t="t" r="r" b="b"/>
              <a:pathLst>
                <a:path w="2520" h="1583" extrusionOk="0">
                  <a:moveTo>
                    <a:pt x="2001" y="1"/>
                  </a:moveTo>
                  <a:cubicBezTo>
                    <a:pt x="1909" y="1"/>
                    <a:pt x="1812" y="16"/>
                    <a:pt x="1719" y="39"/>
                  </a:cubicBezTo>
                  <a:cubicBezTo>
                    <a:pt x="1418" y="106"/>
                    <a:pt x="1118" y="206"/>
                    <a:pt x="818" y="373"/>
                  </a:cubicBezTo>
                  <a:cubicBezTo>
                    <a:pt x="751" y="440"/>
                    <a:pt x="651" y="473"/>
                    <a:pt x="585" y="540"/>
                  </a:cubicBezTo>
                  <a:cubicBezTo>
                    <a:pt x="87" y="920"/>
                    <a:pt x="0" y="1582"/>
                    <a:pt x="571" y="1582"/>
                  </a:cubicBezTo>
                  <a:cubicBezTo>
                    <a:pt x="651" y="1582"/>
                    <a:pt x="745" y="1569"/>
                    <a:pt x="851" y="1540"/>
                  </a:cubicBezTo>
                  <a:cubicBezTo>
                    <a:pt x="1352" y="1407"/>
                    <a:pt x="1785" y="1173"/>
                    <a:pt x="2152" y="840"/>
                  </a:cubicBezTo>
                  <a:cubicBezTo>
                    <a:pt x="2352" y="673"/>
                    <a:pt x="2519" y="440"/>
                    <a:pt x="2419" y="206"/>
                  </a:cubicBezTo>
                  <a:cubicBezTo>
                    <a:pt x="2332" y="54"/>
                    <a:pt x="2174" y="1"/>
                    <a:pt x="2001"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32"/>
            <p:cNvSpPr/>
            <p:nvPr/>
          </p:nvSpPr>
          <p:spPr>
            <a:xfrm>
              <a:off x="4031625" y="2246525"/>
              <a:ext cx="64000" cy="41875"/>
            </a:xfrm>
            <a:custGeom>
              <a:avLst/>
              <a:gdLst/>
              <a:ahLst/>
              <a:cxnLst/>
              <a:rect l="l" t="t" r="r" b="b"/>
              <a:pathLst>
                <a:path w="2560" h="1675" extrusionOk="0">
                  <a:moveTo>
                    <a:pt x="798" y="0"/>
                  </a:moveTo>
                  <a:cubicBezTo>
                    <a:pt x="330" y="0"/>
                    <a:pt x="0" y="331"/>
                    <a:pt x="491" y="822"/>
                  </a:cubicBezTo>
                  <a:cubicBezTo>
                    <a:pt x="825" y="1189"/>
                    <a:pt x="1258" y="1456"/>
                    <a:pt x="1759" y="1623"/>
                  </a:cubicBezTo>
                  <a:cubicBezTo>
                    <a:pt x="1860" y="1652"/>
                    <a:pt x="1974" y="1674"/>
                    <a:pt x="2082" y="1674"/>
                  </a:cubicBezTo>
                  <a:cubicBezTo>
                    <a:pt x="2222" y="1674"/>
                    <a:pt x="2350" y="1636"/>
                    <a:pt x="2426" y="1523"/>
                  </a:cubicBezTo>
                  <a:cubicBezTo>
                    <a:pt x="2559" y="1289"/>
                    <a:pt x="2426" y="1022"/>
                    <a:pt x="2226" y="822"/>
                  </a:cubicBezTo>
                  <a:cubicBezTo>
                    <a:pt x="2026" y="589"/>
                    <a:pt x="1759" y="388"/>
                    <a:pt x="1492" y="222"/>
                  </a:cubicBezTo>
                  <a:cubicBezTo>
                    <a:pt x="1392" y="188"/>
                    <a:pt x="1292" y="155"/>
                    <a:pt x="1225" y="88"/>
                  </a:cubicBezTo>
                  <a:cubicBezTo>
                    <a:pt x="1082" y="28"/>
                    <a:pt x="935" y="0"/>
                    <a:pt x="798"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2"/>
            <p:cNvSpPr/>
            <p:nvPr/>
          </p:nvSpPr>
          <p:spPr>
            <a:xfrm>
              <a:off x="4915400" y="2756875"/>
              <a:ext cx="64175" cy="41400"/>
            </a:xfrm>
            <a:custGeom>
              <a:avLst/>
              <a:gdLst/>
              <a:ahLst/>
              <a:cxnLst/>
              <a:rect l="l" t="t" r="r" b="b"/>
              <a:pathLst>
                <a:path w="2567" h="1656" extrusionOk="0">
                  <a:moveTo>
                    <a:pt x="777" y="1"/>
                  </a:moveTo>
                  <a:cubicBezTo>
                    <a:pt x="316" y="1"/>
                    <a:pt x="0" y="332"/>
                    <a:pt x="465" y="823"/>
                  </a:cubicBezTo>
                  <a:cubicBezTo>
                    <a:pt x="832" y="1190"/>
                    <a:pt x="1266" y="1456"/>
                    <a:pt x="1733" y="1590"/>
                  </a:cubicBezTo>
                  <a:cubicBezTo>
                    <a:pt x="1830" y="1631"/>
                    <a:pt x="1944" y="1656"/>
                    <a:pt x="2053" y="1656"/>
                  </a:cubicBezTo>
                  <a:cubicBezTo>
                    <a:pt x="2208" y="1656"/>
                    <a:pt x="2355" y="1607"/>
                    <a:pt x="2433" y="1490"/>
                  </a:cubicBezTo>
                  <a:cubicBezTo>
                    <a:pt x="2567" y="1290"/>
                    <a:pt x="2400" y="989"/>
                    <a:pt x="2233" y="823"/>
                  </a:cubicBezTo>
                  <a:cubicBezTo>
                    <a:pt x="2000" y="589"/>
                    <a:pt x="1733" y="389"/>
                    <a:pt x="1466" y="222"/>
                  </a:cubicBezTo>
                  <a:lnTo>
                    <a:pt x="1199" y="89"/>
                  </a:lnTo>
                  <a:cubicBezTo>
                    <a:pt x="1057" y="29"/>
                    <a:pt x="910" y="1"/>
                    <a:pt x="77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2"/>
            <p:cNvSpPr/>
            <p:nvPr/>
          </p:nvSpPr>
          <p:spPr>
            <a:xfrm>
              <a:off x="4229975" y="2936650"/>
              <a:ext cx="44950" cy="55850"/>
            </a:xfrm>
            <a:custGeom>
              <a:avLst/>
              <a:gdLst/>
              <a:ahLst/>
              <a:cxnLst/>
              <a:rect l="l" t="t" r="r" b="b"/>
              <a:pathLst>
                <a:path w="1798" h="2234" extrusionOk="0">
                  <a:moveTo>
                    <a:pt x="1401" y="1"/>
                  </a:moveTo>
                  <a:cubicBezTo>
                    <a:pt x="1232" y="1"/>
                    <a:pt x="1048" y="119"/>
                    <a:pt x="930" y="236"/>
                  </a:cubicBezTo>
                  <a:cubicBezTo>
                    <a:pt x="696" y="470"/>
                    <a:pt x="496" y="703"/>
                    <a:pt x="329" y="1004"/>
                  </a:cubicBezTo>
                  <a:cubicBezTo>
                    <a:pt x="263" y="1070"/>
                    <a:pt x="229" y="1170"/>
                    <a:pt x="196" y="1271"/>
                  </a:cubicBezTo>
                  <a:cubicBezTo>
                    <a:pt x="1" y="1734"/>
                    <a:pt x="145" y="2233"/>
                    <a:pt x="484" y="2233"/>
                  </a:cubicBezTo>
                  <a:cubicBezTo>
                    <a:pt x="608" y="2233"/>
                    <a:pt x="760" y="2166"/>
                    <a:pt x="930" y="2004"/>
                  </a:cubicBezTo>
                  <a:cubicBezTo>
                    <a:pt x="1297" y="1637"/>
                    <a:pt x="1564" y="1204"/>
                    <a:pt x="1697" y="737"/>
                  </a:cubicBezTo>
                  <a:cubicBezTo>
                    <a:pt x="1797" y="503"/>
                    <a:pt x="1797" y="203"/>
                    <a:pt x="1597" y="70"/>
                  </a:cubicBezTo>
                  <a:cubicBezTo>
                    <a:pt x="1538" y="21"/>
                    <a:pt x="1471" y="1"/>
                    <a:pt x="1401"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32"/>
            <p:cNvSpPr/>
            <p:nvPr/>
          </p:nvSpPr>
          <p:spPr>
            <a:xfrm>
              <a:off x="4739750" y="2053200"/>
              <a:ext cx="45525" cy="55675"/>
            </a:xfrm>
            <a:custGeom>
              <a:avLst/>
              <a:gdLst/>
              <a:ahLst/>
              <a:cxnLst/>
              <a:rect l="l" t="t" r="r" b="b"/>
              <a:pathLst>
                <a:path w="1821" h="2227" extrusionOk="0">
                  <a:moveTo>
                    <a:pt x="1437" y="1"/>
                  </a:moveTo>
                  <a:cubicBezTo>
                    <a:pt x="1255" y="1"/>
                    <a:pt x="1069" y="125"/>
                    <a:pt x="920" y="249"/>
                  </a:cubicBezTo>
                  <a:cubicBezTo>
                    <a:pt x="687" y="449"/>
                    <a:pt x="486" y="716"/>
                    <a:pt x="353" y="1016"/>
                  </a:cubicBezTo>
                  <a:cubicBezTo>
                    <a:pt x="286" y="1083"/>
                    <a:pt x="253" y="1183"/>
                    <a:pt x="220" y="1250"/>
                  </a:cubicBezTo>
                  <a:cubicBezTo>
                    <a:pt x="1" y="1712"/>
                    <a:pt x="136" y="2227"/>
                    <a:pt x="484" y="2227"/>
                  </a:cubicBezTo>
                  <a:cubicBezTo>
                    <a:pt x="614" y="2227"/>
                    <a:pt x="773" y="2156"/>
                    <a:pt x="953" y="1984"/>
                  </a:cubicBezTo>
                  <a:cubicBezTo>
                    <a:pt x="1287" y="1650"/>
                    <a:pt x="1554" y="1217"/>
                    <a:pt x="1721" y="750"/>
                  </a:cubicBezTo>
                  <a:cubicBezTo>
                    <a:pt x="1787" y="483"/>
                    <a:pt x="1821" y="182"/>
                    <a:pt x="1621" y="49"/>
                  </a:cubicBezTo>
                  <a:cubicBezTo>
                    <a:pt x="1561" y="15"/>
                    <a:pt x="1499" y="1"/>
                    <a:pt x="143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32"/>
            <p:cNvSpPr/>
            <p:nvPr/>
          </p:nvSpPr>
          <p:spPr>
            <a:xfrm>
              <a:off x="4462525" y="2233700"/>
              <a:ext cx="96750" cy="243000"/>
            </a:xfrm>
            <a:custGeom>
              <a:avLst/>
              <a:gdLst/>
              <a:ahLst/>
              <a:cxnLst/>
              <a:rect l="l" t="t" r="r" b="b"/>
              <a:pathLst>
                <a:path w="3870" h="9720" extrusionOk="0">
                  <a:moveTo>
                    <a:pt x="1935" y="1"/>
                  </a:moveTo>
                  <a:cubicBezTo>
                    <a:pt x="1768" y="1"/>
                    <a:pt x="1602" y="201"/>
                    <a:pt x="1502" y="301"/>
                  </a:cubicBezTo>
                  <a:cubicBezTo>
                    <a:pt x="1101" y="768"/>
                    <a:pt x="734" y="1235"/>
                    <a:pt x="434" y="1769"/>
                  </a:cubicBezTo>
                  <a:cubicBezTo>
                    <a:pt x="0" y="2569"/>
                    <a:pt x="67" y="3303"/>
                    <a:pt x="201" y="4137"/>
                  </a:cubicBezTo>
                  <a:cubicBezTo>
                    <a:pt x="434" y="5571"/>
                    <a:pt x="568" y="7039"/>
                    <a:pt x="734" y="8507"/>
                  </a:cubicBezTo>
                  <a:cubicBezTo>
                    <a:pt x="768" y="8874"/>
                    <a:pt x="768" y="9307"/>
                    <a:pt x="1101" y="9508"/>
                  </a:cubicBezTo>
                  <a:cubicBezTo>
                    <a:pt x="1337" y="9665"/>
                    <a:pt x="1593" y="9719"/>
                    <a:pt x="1870" y="9719"/>
                  </a:cubicBezTo>
                  <a:cubicBezTo>
                    <a:pt x="1946" y="9719"/>
                    <a:pt x="2023" y="9715"/>
                    <a:pt x="2102" y="9708"/>
                  </a:cubicBezTo>
                  <a:cubicBezTo>
                    <a:pt x="2436" y="9708"/>
                    <a:pt x="2769" y="9574"/>
                    <a:pt x="2969" y="9307"/>
                  </a:cubicBezTo>
                  <a:cubicBezTo>
                    <a:pt x="3103" y="9074"/>
                    <a:pt x="3169" y="8774"/>
                    <a:pt x="3169" y="8507"/>
                  </a:cubicBezTo>
                  <a:cubicBezTo>
                    <a:pt x="3336" y="7039"/>
                    <a:pt x="3470" y="5605"/>
                    <a:pt x="3670" y="4137"/>
                  </a:cubicBezTo>
                  <a:cubicBezTo>
                    <a:pt x="3803" y="3303"/>
                    <a:pt x="3870" y="2569"/>
                    <a:pt x="3436" y="1769"/>
                  </a:cubicBezTo>
                  <a:cubicBezTo>
                    <a:pt x="3136" y="1235"/>
                    <a:pt x="2769" y="768"/>
                    <a:pt x="2335" y="301"/>
                  </a:cubicBezTo>
                  <a:cubicBezTo>
                    <a:pt x="2235" y="201"/>
                    <a:pt x="2102" y="1"/>
                    <a:pt x="1935"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32"/>
            <p:cNvSpPr/>
            <p:nvPr/>
          </p:nvSpPr>
          <p:spPr>
            <a:xfrm>
              <a:off x="4251550" y="2107275"/>
              <a:ext cx="235075" cy="383350"/>
            </a:xfrm>
            <a:custGeom>
              <a:avLst/>
              <a:gdLst/>
              <a:ahLst/>
              <a:cxnLst/>
              <a:rect l="l" t="t" r="r" b="b"/>
              <a:pathLst>
                <a:path w="9403" h="15334" extrusionOk="0">
                  <a:moveTo>
                    <a:pt x="654" y="1"/>
                  </a:moveTo>
                  <a:cubicBezTo>
                    <a:pt x="612" y="1"/>
                    <a:pt x="570" y="9"/>
                    <a:pt x="534" y="21"/>
                  </a:cubicBezTo>
                  <a:cubicBezTo>
                    <a:pt x="434" y="88"/>
                    <a:pt x="367" y="188"/>
                    <a:pt x="367" y="321"/>
                  </a:cubicBezTo>
                  <a:lnTo>
                    <a:pt x="0" y="3790"/>
                  </a:lnTo>
                  <a:cubicBezTo>
                    <a:pt x="0" y="3957"/>
                    <a:pt x="0" y="4157"/>
                    <a:pt x="134" y="4257"/>
                  </a:cubicBezTo>
                  <a:cubicBezTo>
                    <a:pt x="184" y="4274"/>
                    <a:pt x="234" y="4282"/>
                    <a:pt x="279" y="4282"/>
                  </a:cubicBezTo>
                  <a:cubicBezTo>
                    <a:pt x="325" y="4282"/>
                    <a:pt x="367" y="4274"/>
                    <a:pt x="400" y="4257"/>
                  </a:cubicBezTo>
                  <a:cubicBezTo>
                    <a:pt x="934" y="4157"/>
                    <a:pt x="1434" y="4024"/>
                    <a:pt x="1901" y="3790"/>
                  </a:cubicBezTo>
                  <a:lnTo>
                    <a:pt x="8106" y="14665"/>
                  </a:lnTo>
                  <a:cubicBezTo>
                    <a:pt x="8206" y="14865"/>
                    <a:pt x="8339" y="15032"/>
                    <a:pt x="8506" y="15198"/>
                  </a:cubicBezTo>
                  <a:cubicBezTo>
                    <a:pt x="8600" y="15292"/>
                    <a:pt x="8715" y="15333"/>
                    <a:pt x="8829" y="15333"/>
                  </a:cubicBezTo>
                  <a:cubicBezTo>
                    <a:pt x="9120" y="15333"/>
                    <a:pt x="9403" y="15067"/>
                    <a:pt x="9307" y="14731"/>
                  </a:cubicBezTo>
                  <a:cubicBezTo>
                    <a:pt x="9307" y="14665"/>
                    <a:pt x="9273" y="14631"/>
                    <a:pt x="9240" y="14565"/>
                  </a:cubicBezTo>
                  <a:cubicBezTo>
                    <a:pt x="9207" y="14431"/>
                    <a:pt x="9140" y="14298"/>
                    <a:pt x="9073" y="14198"/>
                  </a:cubicBezTo>
                  <a:lnTo>
                    <a:pt x="2802" y="3323"/>
                  </a:lnTo>
                  <a:cubicBezTo>
                    <a:pt x="3169" y="3023"/>
                    <a:pt x="3536" y="2723"/>
                    <a:pt x="3870" y="2389"/>
                  </a:cubicBezTo>
                  <a:cubicBezTo>
                    <a:pt x="3936" y="2289"/>
                    <a:pt x="4036" y="2189"/>
                    <a:pt x="4070" y="2056"/>
                  </a:cubicBezTo>
                  <a:cubicBezTo>
                    <a:pt x="4070" y="1922"/>
                    <a:pt x="4003" y="1822"/>
                    <a:pt x="3903" y="1755"/>
                  </a:cubicBezTo>
                  <a:cubicBezTo>
                    <a:pt x="3669" y="1622"/>
                    <a:pt x="3436" y="1489"/>
                    <a:pt x="3169" y="1355"/>
                  </a:cubicBezTo>
                  <a:lnTo>
                    <a:pt x="2402" y="922"/>
                  </a:lnTo>
                  <a:lnTo>
                    <a:pt x="867" y="88"/>
                  </a:lnTo>
                  <a:cubicBezTo>
                    <a:pt x="804" y="24"/>
                    <a:pt x="727" y="1"/>
                    <a:pt x="654"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32"/>
            <p:cNvSpPr/>
            <p:nvPr/>
          </p:nvSpPr>
          <p:spPr>
            <a:xfrm>
              <a:off x="4413425" y="2450425"/>
              <a:ext cx="190900" cy="143300"/>
            </a:xfrm>
            <a:custGeom>
              <a:avLst/>
              <a:gdLst/>
              <a:ahLst/>
              <a:cxnLst/>
              <a:rect l="l" t="t" r="r" b="b"/>
              <a:pathLst>
                <a:path w="7636" h="5732" extrusionOk="0">
                  <a:moveTo>
                    <a:pt x="3772" y="0"/>
                  </a:moveTo>
                  <a:cubicBezTo>
                    <a:pt x="1338" y="0"/>
                    <a:pt x="0" y="2947"/>
                    <a:pt x="1698" y="4808"/>
                  </a:cubicBezTo>
                  <a:cubicBezTo>
                    <a:pt x="2259" y="5422"/>
                    <a:pt x="3024" y="5732"/>
                    <a:pt x="3797" y="5732"/>
                  </a:cubicBezTo>
                  <a:cubicBezTo>
                    <a:pt x="4494" y="5732"/>
                    <a:pt x="5198" y="5481"/>
                    <a:pt x="5767" y="4975"/>
                  </a:cubicBezTo>
                  <a:cubicBezTo>
                    <a:pt x="7635" y="3240"/>
                    <a:pt x="6501" y="105"/>
                    <a:pt x="3933" y="5"/>
                  </a:cubicBezTo>
                  <a:cubicBezTo>
                    <a:pt x="3878" y="2"/>
                    <a:pt x="3825" y="0"/>
                    <a:pt x="3772"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32"/>
            <p:cNvSpPr/>
            <p:nvPr/>
          </p:nvSpPr>
          <p:spPr>
            <a:xfrm>
              <a:off x="4445000" y="2466750"/>
              <a:ext cx="59250" cy="99100"/>
            </a:xfrm>
            <a:custGeom>
              <a:avLst/>
              <a:gdLst/>
              <a:ahLst/>
              <a:cxnLst/>
              <a:rect l="l" t="t" r="r" b="b"/>
              <a:pathLst>
                <a:path w="2370" h="3964" extrusionOk="0">
                  <a:moveTo>
                    <a:pt x="2017" y="1"/>
                  </a:moveTo>
                  <a:cubicBezTo>
                    <a:pt x="1724" y="1"/>
                    <a:pt x="1391" y="204"/>
                    <a:pt x="1168" y="352"/>
                  </a:cubicBezTo>
                  <a:cubicBezTo>
                    <a:pt x="802" y="619"/>
                    <a:pt x="501" y="1020"/>
                    <a:pt x="335" y="1453"/>
                  </a:cubicBezTo>
                  <a:cubicBezTo>
                    <a:pt x="1" y="2354"/>
                    <a:pt x="201" y="3521"/>
                    <a:pt x="1102" y="3955"/>
                  </a:cubicBezTo>
                  <a:cubicBezTo>
                    <a:pt x="1119" y="3961"/>
                    <a:pt x="1137" y="3964"/>
                    <a:pt x="1154" y="3964"/>
                  </a:cubicBezTo>
                  <a:cubicBezTo>
                    <a:pt x="1233" y="3964"/>
                    <a:pt x="1296" y="3904"/>
                    <a:pt x="1269" y="3822"/>
                  </a:cubicBezTo>
                  <a:cubicBezTo>
                    <a:pt x="1002" y="3188"/>
                    <a:pt x="735" y="2421"/>
                    <a:pt x="1002" y="1687"/>
                  </a:cubicBezTo>
                  <a:cubicBezTo>
                    <a:pt x="1102" y="1386"/>
                    <a:pt x="1335" y="1086"/>
                    <a:pt x="1602" y="853"/>
                  </a:cubicBezTo>
                  <a:cubicBezTo>
                    <a:pt x="1802" y="653"/>
                    <a:pt x="2203" y="519"/>
                    <a:pt x="2336" y="252"/>
                  </a:cubicBezTo>
                  <a:cubicBezTo>
                    <a:pt x="2369" y="186"/>
                    <a:pt x="2369" y="119"/>
                    <a:pt x="2303" y="86"/>
                  </a:cubicBezTo>
                  <a:cubicBezTo>
                    <a:pt x="2216" y="25"/>
                    <a:pt x="2119" y="1"/>
                    <a:pt x="2017" y="1"/>
                  </a:cubicBezTo>
                  <a:close/>
                </a:path>
              </a:pathLst>
            </a:custGeom>
            <a:solidFill>
              <a:srgbClr val="FF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32"/>
            <p:cNvSpPr/>
            <p:nvPr/>
          </p:nvSpPr>
          <p:spPr>
            <a:xfrm>
              <a:off x="4473375" y="2258725"/>
              <a:ext cx="33375" cy="153400"/>
            </a:xfrm>
            <a:custGeom>
              <a:avLst/>
              <a:gdLst/>
              <a:ahLst/>
              <a:cxnLst/>
              <a:rect l="l" t="t" r="r" b="b"/>
              <a:pathLst>
                <a:path w="1335" h="6136" extrusionOk="0">
                  <a:moveTo>
                    <a:pt x="1234" y="1"/>
                  </a:moveTo>
                  <a:cubicBezTo>
                    <a:pt x="801" y="134"/>
                    <a:pt x="434" y="434"/>
                    <a:pt x="200" y="834"/>
                  </a:cubicBezTo>
                  <a:cubicBezTo>
                    <a:pt x="67" y="1301"/>
                    <a:pt x="0" y="1802"/>
                    <a:pt x="33" y="2302"/>
                  </a:cubicBezTo>
                  <a:cubicBezTo>
                    <a:pt x="67" y="3570"/>
                    <a:pt x="33" y="4937"/>
                    <a:pt x="567" y="6072"/>
                  </a:cubicBezTo>
                  <a:cubicBezTo>
                    <a:pt x="590" y="6118"/>
                    <a:pt x="625" y="6136"/>
                    <a:pt x="661" y="6136"/>
                  </a:cubicBezTo>
                  <a:cubicBezTo>
                    <a:pt x="729" y="6136"/>
                    <a:pt x="801" y="6070"/>
                    <a:pt x="801" y="6005"/>
                  </a:cubicBezTo>
                  <a:cubicBezTo>
                    <a:pt x="901" y="4837"/>
                    <a:pt x="701" y="3636"/>
                    <a:pt x="634" y="2436"/>
                  </a:cubicBezTo>
                  <a:cubicBezTo>
                    <a:pt x="634" y="2002"/>
                    <a:pt x="434" y="1301"/>
                    <a:pt x="667" y="868"/>
                  </a:cubicBezTo>
                  <a:cubicBezTo>
                    <a:pt x="867" y="568"/>
                    <a:pt x="1334" y="501"/>
                    <a:pt x="1334" y="67"/>
                  </a:cubicBezTo>
                  <a:cubicBezTo>
                    <a:pt x="1334" y="1"/>
                    <a:pt x="1268" y="1"/>
                    <a:pt x="1234" y="1"/>
                  </a:cubicBezTo>
                  <a:close/>
                </a:path>
              </a:pathLst>
            </a:custGeom>
            <a:solidFill>
              <a:srgbClr val="FF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32"/>
            <p:cNvSpPr/>
            <p:nvPr/>
          </p:nvSpPr>
          <p:spPr>
            <a:xfrm>
              <a:off x="4259050" y="2122800"/>
              <a:ext cx="18375" cy="65700"/>
            </a:xfrm>
            <a:custGeom>
              <a:avLst/>
              <a:gdLst/>
              <a:ahLst/>
              <a:cxnLst/>
              <a:rect l="l" t="t" r="r" b="b"/>
              <a:pathLst>
                <a:path w="735" h="2628" extrusionOk="0">
                  <a:moveTo>
                    <a:pt x="401" y="0"/>
                  </a:moveTo>
                  <a:cubicBezTo>
                    <a:pt x="167" y="334"/>
                    <a:pt x="67" y="734"/>
                    <a:pt x="67" y="1168"/>
                  </a:cubicBezTo>
                  <a:cubicBezTo>
                    <a:pt x="0" y="1635"/>
                    <a:pt x="34" y="2135"/>
                    <a:pt x="167" y="2602"/>
                  </a:cubicBezTo>
                  <a:cubicBezTo>
                    <a:pt x="184" y="2619"/>
                    <a:pt x="217" y="2627"/>
                    <a:pt x="251" y="2627"/>
                  </a:cubicBezTo>
                  <a:cubicBezTo>
                    <a:pt x="284" y="2627"/>
                    <a:pt x="317" y="2619"/>
                    <a:pt x="334" y="2602"/>
                  </a:cubicBezTo>
                  <a:cubicBezTo>
                    <a:pt x="534" y="2169"/>
                    <a:pt x="634" y="1735"/>
                    <a:pt x="634" y="1268"/>
                  </a:cubicBezTo>
                  <a:cubicBezTo>
                    <a:pt x="634" y="868"/>
                    <a:pt x="734" y="367"/>
                    <a:pt x="467" y="0"/>
                  </a:cubicBezTo>
                  <a:close/>
                </a:path>
              </a:pathLst>
            </a:custGeom>
            <a:solidFill>
              <a:srgbClr val="FFF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11"/>
        <p:cNvGrpSpPr/>
        <p:nvPr/>
      </p:nvGrpSpPr>
      <p:grpSpPr>
        <a:xfrm>
          <a:off x="0" y="0"/>
          <a:ext cx="0" cy="0"/>
          <a:chOff x="0" y="0"/>
          <a:chExt cx="0" cy="0"/>
        </a:xfrm>
      </p:grpSpPr>
      <p:sp>
        <p:nvSpPr>
          <p:cNvPr id="2531" name="Google Shape;2531;p38"/>
          <p:cNvSpPr txBox="1">
            <a:spLocks noGrp="1"/>
          </p:cNvSpPr>
          <p:nvPr>
            <p:ph type="title"/>
          </p:nvPr>
        </p:nvSpPr>
        <p:spPr>
          <a:xfrm>
            <a:off x="713225" y="356620"/>
            <a:ext cx="7717500" cy="39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a:t>Choose the correct question A or B. </a:t>
            </a:r>
          </a:p>
        </p:txBody>
      </p:sp>
      <p:sp>
        <p:nvSpPr>
          <p:cNvPr id="5" name="Rectangle 4">
            <a:extLst>
              <a:ext uri="{FF2B5EF4-FFF2-40B4-BE49-F238E27FC236}">
                <a16:creationId xmlns:a16="http://schemas.microsoft.com/office/drawing/2014/main" id="{8DACE370-0A52-632A-02CC-7FA98162ABD7}"/>
              </a:ext>
            </a:extLst>
          </p:cNvPr>
          <p:cNvSpPr/>
          <p:nvPr/>
        </p:nvSpPr>
        <p:spPr>
          <a:xfrm>
            <a:off x="1026058" y="1063723"/>
            <a:ext cx="8140802" cy="3970318"/>
          </a:xfrm>
          <a:prstGeom prst="rect">
            <a:avLst/>
          </a:prstGeom>
        </p:spPr>
        <p:txBody>
          <a:bodyPr wrap="square">
            <a:spAutoFit/>
          </a:bodyPr>
          <a:lstStyle/>
          <a:p>
            <a:r>
              <a:rPr lang="en-US" sz="1800" b="1" dirty="0"/>
              <a:t>1.  A. </a:t>
            </a:r>
            <a:r>
              <a:rPr lang="en-US" sz="1800" dirty="0"/>
              <a:t>Did you go to the Lim Festival yesterday? </a:t>
            </a:r>
          </a:p>
          <a:p>
            <a:r>
              <a:rPr lang="en-US" sz="1800" dirty="0"/>
              <a:t>     </a:t>
            </a:r>
            <a:r>
              <a:rPr lang="en-US" sz="1800" b="1" dirty="0"/>
              <a:t>B. </a:t>
            </a:r>
            <a:r>
              <a:rPr lang="en-US" sz="1800" dirty="0"/>
              <a:t>Are you go to the Lim Festival yesterday?</a:t>
            </a:r>
          </a:p>
          <a:p>
            <a:endParaRPr lang="en-US" sz="1800" dirty="0"/>
          </a:p>
          <a:p>
            <a:r>
              <a:rPr lang="en-US" sz="1800" b="1" dirty="0"/>
              <a:t>2.  A. </a:t>
            </a:r>
            <a:r>
              <a:rPr lang="en-US" sz="1800" dirty="0"/>
              <a:t>Are they always celebrate the festival in May? </a:t>
            </a:r>
          </a:p>
          <a:p>
            <a:r>
              <a:rPr lang="en-US" sz="1800" dirty="0"/>
              <a:t>     </a:t>
            </a:r>
            <a:r>
              <a:rPr lang="en-US" sz="1800" b="1" dirty="0"/>
              <a:t>B. </a:t>
            </a:r>
            <a:r>
              <a:rPr lang="en-US" sz="1800" dirty="0"/>
              <a:t>Do they always celebrate the festival in May? </a:t>
            </a:r>
          </a:p>
          <a:p>
            <a:endParaRPr lang="en-US" sz="1800" dirty="0"/>
          </a:p>
          <a:p>
            <a:r>
              <a:rPr lang="en-US" sz="1800" b="1" dirty="0"/>
              <a:t>3.  A. </a:t>
            </a:r>
            <a:r>
              <a:rPr lang="en-US" sz="1800" dirty="0"/>
              <a:t>Will you wear a costume for Halloween? </a:t>
            </a:r>
          </a:p>
          <a:p>
            <a:r>
              <a:rPr lang="en-US" sz="1800" b="1" dirty="0"/>
              <a:t>     B. </a:t>
            </a:r>
            <a:r>
              <a:rPr lang="en-US" sz="1800" dirty="0"/>
              <a:t>Will do you wear a costume for Halloween?</a:t>
            </a:r>
          </a:p>
          <a:p>
            <a:endParaRPr lang="en-US" sz="1800" dirty="0"/>
          </a:p>
          <a:p>
            <a:r>
              <a:rPr lang="en-US" sz="1800" b="1" dirty="0"/>
              <a:t>4.  A. </a:t>
            </a:r>
            <a:r>
              <a:rPr lang="en-US" sz="1800" dirty="0"/>
              <a:t>Does he interested in joining the festival?</a:t>
            </a:r>
          </a:p>
          <a:p>
            <a:r>
              <a:rPr lang="en-US" sz="1800" dirty="0"/>
              <a:t>     </a:t>
            </a:r>
            <a:r>
              <a:rPr lang="en-US" sz="1800" b="1" dirty="0"/>
              <a:t>B. </a:t>
            </a:r>
            <a:r>
              <a:rPr lang="en-US" sz="1800" dirty="0"/>
              <a:t>Is he interested in joining the festival?</a:t>
            </a:r>
          </a:p>
          <a:p>
            <a:endParaRPr lang="en-US" sz="1800" dirty="0"/>
          </a:p>
          <a:p>
            <a:r>
              <a:rPr lang="en-US" sz="1800" b="1" dirty="0"/>
              <a:t>5.  A. </a:t>
            </a:r>
            <a:r>
              <a:rPr lang="en-US" sz="1800" dirty="0"/>
              <a:t>Do people listen to traditional songs at the Hoi </a:t>
            </a:r>
            <a:r>
              <a:rPr lang="en-US" sz="1800" dirty="0" err="1"/>
              <a:t>Mua</a:t>
            </a:r>
            <a:r>
              <a:rPr lang="en-US" sz="1800" dirty="0"/>
              <a:t> Festival last year? </a:t>
            </a:r>
          </a:p>
          <a:p>
            <a:r>
              <a:rPr lang="en-US" sz="1800" dirty="0"/>
              <a:t>     </a:t>
            </a:r>
            <a:r>
              <a:rPr lang="en-US" sz="1800" b="1" dirty="0"/>
              <a:t>B. </a:t>
            </a:r>
            <a:r>
              <a:rPr lang="en-US" sz="1800" dirty="0"/>
              <a:t>Did people listen to traditional songs at the Hoi </a:t>
            </a:r>
            <a:r>
              <a:rPr lang="en-US" sz="1800" dirty="0" err="1"/>
              <a:t>Mua</a:t>
            </a:r>
            <a:r>
              <a:rPr lang="en-US" sz="1800" dirty="0"/>
              <a:t> Festival last year? </a:t>
            </a:r>
          </a:p>
        </p:txBody>
      </p:sp>
      <p:sp>
        <p:nvSpPr>
          <p:cNvPr id="6" name="Oval 5">
            <a:extLst>
              <a:ext uri="{FF2B5EF4-FFF2-40B4-BE49-F238E27FC236}">
                <a16:creationId xmlns:a16="http://schemas.microsoft.com/office/drawing/2014/main" id="{E2792D11-02CD-0C3F-494D-6A86EEFE29BF}"/>
              </a:ext>
            </a:extLst>
          </p:cNvPr>
          <p:cNvSpPr/>
          <p:nvPr/>
        </p:nvSpPr>
        <p:spPr>
          <a:xfrm>
            <a:off x="1353667" y="1122495"/>
            <a:ext cx="314661" cy="2754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Oval 6">
            <a:extLst>
              <a:ext uri="{FF2B5EF4-FFF2-40B4-BE49-F238E27FC236}">
                <a16:creationId xmlns:a16="http://schemas.microsoft.com/office/drawing/2014/main" id="{83FE67F2-12D9-4605-7F3E-8AD8A0845AFB}"/>
              </a:ext>
            </a:extLst>
          </p:cNvPr>
          <p:cNvSpPr/>
          <p:nvPr/>
        </p:nvSpPr>
        <p:spPr>
          <a:xfrm>
            <a:off x="1353670" y="2217038"/>
            <a:ext cx="314661" cy="2754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Oval 7">
            <a:extLst>
              <a:ext uri="{FF2B5EF4-FFF2-40B4-BE49-F238E27FC236}">
                <a16:creationId xmlns:a16="http://schemas.microsoft.com/office/drawing/2014/main" id="{05D1F1D7-3D29-6C79-E49D-F90A2DBE273C}"/>
              </a:ext>
            </a:extLst>
          </p:cNvPr>
          <p:cNvSpPr/>
          <p:nvPr/>
        </p:nvSpPr>
        <p:spPr>
          <a:xfrm>
            <a:off x="1360836" y="2775893"/>
            <a:ext cx="314661" cy="2754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Oval 8">
            <a:extLst>
              <a:ext uri="{FF2B5EF4-FFF2-40B4-BE49-F238E27FC236}">
                <a16:creationId xmlns:a16="http://schemas.microsoft.com/office/drawing/2014/main" id="{2D94E082-A0D4-7520-FC7F-3D5A45620B9E}"/>
              </a:ext>
            </a:extLst>
          </p:cNvPr>
          <p:cNvSpPr/>
          <p:nvPr/>
        </p:nvSpPr>
        <p:spPr>
          <a:xfrm>
            <a:off x="1353668" y="3855197"/>
            <a:ext cx="314661" cy="2754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Oval 9">
            <a:extLst>
              <a:ext uri="{FF2B5EF4-FFF2-40B4-BE49-F238E27FC236}">
                <a16:creationId xmlns:a16="http://schemas.microsoft.com/office/drawing/2014/main" id="{512544E9-A379-36D2-9EE5-8138B21FE359}"/>
              </a:ext>
            </a:extLst>
          </p:cNvPr>
          <p:cNvSpPr/>
          <p:nvPr/>
        </p:nvSpPr>
        <p:spPr>
          <a:xfrm>
            <a:off x="1353666" y="4672008"/>
            <a:ext cx="314661" cy="2754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8"/>
        <p:cNvGrpSpPr/>
        <p:nvPr/>
      </p:nvGrpSpPr>
      <p:grpSpPr>
        <a:xfrm>
          <a:off x="0" y="0"/>
          <a:ext cx="0" cy="0"/>
          <a:chOff x="0" y="0"/>
          <a:chExt cx="0" cy="0"/>
        </a:xfrm>
      </p:grpSpPr>
      <p:sp>
        <p:nvSpPr>
          <p:cNvPr id="2639" name="Google Shape;2639;p40"/>
          <p:cNvSpPr/>
          <p:nvPr/>
        </p:nvSpPr>
        <p:spPr>
          <a:xfrm rot="-395707">
            <a:off x="5903641" y="1544900"/>
            <a:ext cx="2595603" cy="3366272"/>
          </a:xfrm>
          <a:custGeom>
            <a:avLst/>
            <a:gdLst/>
            <a:ahLst/>
            <a:cxnLst/>
            <a:rect l="l" t="t" r="r" b="b"/>
            <a:pathLst>
              <a:path w="31858" h="38726" extrusionOk="0">
                <a:moveTo>
                  <a:pt x="6430" y="1"/>
                </a:moveTo>
                <a:cubicBezTo>
                  <a:pt x="4523" y="1"/>
                  <a:pt x="3314" y="274"/>
                  <a:pt x="3169" y="818"/>
                </a:cubicBezTo>
                <a:cubicBezTo>
                  <a:pt x="2897" y="1826"/>
                  <a:pt x="1" y="35748"/>
                  <a:pt x="1185" y="37028"/>
                </a:cubicBezTo>
                <a:cubicBezTo>
                  <a:pt x="2369" y="38308"/>
                  <a:pt x="25651" y="37188"/>
                  <a:pt x="29011" y="38724"/>
                </a:cubicBezTo>
                <a:cubicBezTo>
                  <a:pt x="29012" y="38725"/>
                  <a:pt x="29014" y="38725"/>
                  <a:pt x="29015" y="38725"/>
                </a:cubicBezTo>
                <a:cubicBezTo>
                  <a:pt x="29438" y="38725"/>
                  <a:pt x="31108" y="9433"/>
                  <a:pt x="31491" y="6546"/>
                </a:cubicBezTo>
                <a:cubicBezTo>
                  <a:pt x="31858" y="3783"/>
                  <a:pt x="31583" y="2215"/>
                  <a:pt x="30807" y="2215"/>
                </a:cubicBezTo>
                <a:cubicBezTo>
                  <a:pt x="30770" y="2215"/>
                  <a:pt x="30731" y="2218"/>
                  <a:pt x="30691" y="2226"/>
                </a:cubicBezTo>
                <a:cubicBezTo>
                  <a:pt x="30616" y="2239"/>
                  <a:pt x="30464" y="2246"/>
                  <a:pt x="30244" y="2246"/>
                </a:cubicBezTo>
                <a:cubicBezTo>
                  <a:pt x="27883" y="2246"/>
                  <a:pt x="17770" y="1491"/>
                  <a:pt x="12866" y="642"/>
                </a:cubicBezTo>
                <a:cubicBezTo>
                  <a:pt x="10344" y="214"/>
                  <a:pt x="8115" y="1"/>
                  <a:pt x="6430"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640" name="Google Shape;2640;p40"/>
          <p:cNvGraphicFramePr/>
          <p:nvPr>
            <p:extLst>
              <p:ext uri="{D42A27DB-BD31-4B8C-83A1-F6EECF244321}">
                <p14:modId xmlns:p14="http://schemas.microsoft.com/office/powerpoint/2010/main" val="2679795833"/>
              </p:ext>
            </p:extLst>
          </p:nvPr>
        </p:nvGraphicFramePr>
        <p:xfrm>
          <a:off x="6507878" y="1398323"/>
          <a:ext cx="1696650" cy="3030600"/>
        </p:xfrm>
        <a:graphic>
          <a:graphicData uri="http://schemas.openxmlformats.org/drawingml/2006/table">
            <a:tbl>
              <a:tblPr>
                <a:noFill/>
                <a:tableStyleId>{F0634A2C-9917-48B9-A337-10CFD88DF6D1}</a:tableStyleId>
              </a:tblPr>
              <a:tblGrid>
                <a:gridCol w="1696650">
                  <a:extLst>
                    <a:ext uri="{9D8B030D-6E8A-4147-A177-3AD203B41FA5}">
                      <a16:colId xmlns:a16="http://schemas.microsoft.com/office/drawing/2014/main" val="20000"/>
                    </a:ext>
                  </a:extLst>
                </a:gridCol>
              </a:tblGrid>
              <a:tr h="757650">
                <a:tc>
                  <a:txBody>
                    <a:bodyPr/>
                    <a:lstStyle/>
                    <a:p>
                      <a:pPr marL="0" lvl="0" indent="0" algn="l" rtl="0">
                        <a:spcBef>
                          <a:spcPts val="0"/>
                        </a:spcBef>
                        <a:spcAft>
                          <a:spcPts val="0"/>
                        </a:spcAft>
                        <a:buNone/>
                      </a:pPr>
                      <a:endParaRPr>
                        <a:solidFill>
                          <a:srgbClr val="476668"/>
                        </a:solidFill>
                        <a:latin typeface="Montserrat"/>
                        <a:ea typeface="Montserrat"/>
                        <a:cs typeface="Montserrat"/>
                        <a:sym typeface="Montserrat"/>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757650">
                <a:tc>
                  <a:txBody>
                    <a:bodyPr/>
                    <a:lstStyle/>
                    <a:p>
                      <a:pPr marL="0" lvl="0" indent="0" algn="l" rtl="0">
                        <a:spcBef>
                          <a:spcPts val="0"/>
                        </a:spcBef>
                        <a:spcAft>
                          <a:spcPts val="0"/>
                        </a:spcAft>
                        <a:buNone/>
                      </a:pPr>
                      <a:endParaRPr dirty="0">
                        <a:solidFill>
                          <a:srgbClr val="476668"/>
                        </a:solidFill>
                        <a:latin typeface="Montserrat"/>
                        <a:ea typeface="Montserrat"/>
                        <a:cs typeface="Montserrat"/>
                        <a:sym typeface="Montserrat"/>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757650">
                <a:tc>
                  <a:txBody>
                    <a:bodyPr/>
                    <a:lstStyle/>
                    <a:p>
                      <a:pPr marL="0" lvl="0" indent="0" algn="l" rtl="0">
                        <a:spcBef>
                          <a:spcPts val="0"/>
                        </a:spcBef>
                        <a:spcAft>
                          <a:spcPts val="0"/>
                        </a:spcAft>
                        <a:buNone/>
                      </a:pPr>
                      <a:endParaRPr>
                        <a:solidFill>
                          <a:srgbClr val="476668"/>
                        </a:solidFill>
                        <a:latin typeface="Montserrat"/>
                        <a:ea typeface="Montserrat"/>
                        <a:cs typeface="Montserrat"/>
                        <a:sym typeface="Montserrat"/>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757650">
                <a:tc>
                  <a:txBody>
                    <a:bodyPr/>
                    <a:lstStyle/>
                    <a:p>
                      <a:pPr marL="0" lvl="0" indent="0" algn="l" rtl="0">
                        <a:spcBef>
                          <a:spcPts val="0"/>
                        </a:spcBef>
                        <a:spcAft>
                          <a:spcPts val="0"/>
                        </a:spcAft>
                        <a:buNone/>
                      </a:pPr>
                      <a:endParaRPr dirty="0">
                        <a:solidFill>
                          <a:srgbClr val="476668"/>
                        </a:solidFill>
                        <a:latin typeface="Montserrat"/>
                        <a:ea typeface="Montserrat"/>
                        <a:cs typeface="Montserrat"/>
                        <a:sym typeface="Montserrat"/>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642" name="Google Shape;2642;p40"/>
          <p:cNvSpPr txBox="1">
            <a:spLocks noGrp="1"/>
          </p:cNvSpPr>
          <p:nvPr>
            <p:ph type="title"/>
          </p:nvPr>
        </p:nvSpPr>
        <p:spPr>
          <a:xfrm>
            <a:off x="96005" y="821440"/>
            <a:ext cx="7717500" cy="39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a:t>Answer the following questions about yourself.</a:t>
            </a:r>
          </a:p>
        </p:txBody>
      </p:sp>
      <p:sp>
        <p:nvSpPr>
          <p:cNvPr id="2643" name="Google Shape;2643;p40"/>
          <p:cNvSpPr/>
          <p:nvPr/>
        </p:nvSpPr>
        <p:spPr>
          <a:xfrm>
            <a:off x="6231453" y="1840385"/>
            <a:ext cx="236577" cy="257222"/>
          </a:xfrm>
          <a:custGeom>
            <a:avLst/>
            <a:gdLst/>
            <a:ahLst/>
            <a:cxnLst/>
            <a:rect l="l" t="t" r="r" b="b"/>
            <a:pathLst>
              <a:path w="2037" h="2215" extrusionOk="0">
                <a:moveTo>
                  <a:pt x="582" y="0"/>
                </a:moveTo>
                <a:cubicBezTo>
                  <a:pt x="525" y="0"/>
                  <a:pt x="471" y="39"/>
                  <a:pt x="485" y="111"/>
                </a:cubicBezTo>
                <a:cubicBezTo>
                  <a:pt x="521" y="371"/>
                  <a:pt x="557" y="623"/>
                  <a:pt x="593" y="883"/>
                </a:cubicBezTo>
                <a:cubicBezTo>
                  <a:pt x="458" y="784"/>
                  <a:pt x="323" y="685"/>
                  <a:pt x="180" y="596"/>
                </a:cubicBezTo>
                <a:cubicBezTo>
                  <a:pt x="160" y="580"/>
                  <a:pt x="137" y="573"/>
                  <a:pt x="114" y="573"/>
                </a:cubicBezTo>
                <a:cubicBezTo>
                  <a:pt x="85" y="573"/>
                  <a:pt x="56" y="585"/>
                  <a:pt x="36" y="605"/>
                </a:cubicBezTo>
                <a:cubicBezTo>
                  <a:pt x="0" y="650"/>
                  <a:pt x="0" y="721"/>
                  <a:pt x="45" y="757"/>
                </a:cubicBezTo>
                <a:cubicBezTo>
                  <a:pt x="225" y="874"/>
                  <a:pt x="395" y="991"/>
                  <a:pt x="566" y="1117"/>
                </a:cubicBezTo>
                <a:cubicBezTo>
                  <a:pt x="449" y="1117"/>
                  <a:pt x="341" y="1108"/>
                  <a:pt x="234" y="1099"/>
                </a:cubicBezTo>
                <a:cubicBezTo>
                  <a:pt x="231" y="1098"/>
                  <a:pt x="228" y="1098"/>
                  <a:pt x="225" y="1098"/>
                </a:cubicBezTo>
                <a:cubicBezTo>
                  <a:pt x="98" y="1098"/>
                  <a:pt x="66" y="1296"/>
                  <a:pt x="198" y="1305"/>
                </a:cubicBezTo>
                <a:cubicBezTo>
                  <a:pt x="332" y="1323"/>
                  <a:pt x="476" y="1332"/>
                  <a:pt x="620" y="1332"/>
                </a:cubicBezTo>
                <a:cubicBezTo>
                  <a:pt x="539" y="1458"/>
                  <a:pt x="449" y="1592"/>
                  <a:pt x="368" y="1727"/>
                </a:cubicBezTo>
                <a:cubicBezTo>
                  <a:pt x="362" y="1801"/>
                  <a:pt x="423" y="1854"/>
                  <a:pt x="486" y="1854"/>
                </a:cubicBezTo>
                <a:cubicBezTo>
                  <a:pt x="514" y="1854"/>
                  <a:pt x="543" y="1842"/>
                  <a:pt x="566" y="1817"/>
                </a:cubicBezTo>
                <a:cubicBezTo>
                  <a:pt x="611" y="1736"/>
                  <a:pt x="656" y="1664"/>
                  <a:pt x="701" y="1592"/>
                </a:cubicBezTo>
                <a:cubicBezTo>
                  <a:pt x="728" y="1772"/>
                  <a:pt x="754" y="1943"/>
                  <a:pt x="781" y="2122"/>
                </a:cubicBezTo>
                <a:cubicBezTo>
                  <a:pt x="794" y="2185"/>
                  <a:pt x="846" y="2215"/>
                  <a:pt x="895" y="2215"/>
                </a:cubicBezTo>
                <a:cubicBezTo>
                  <a:pt x="952" y="2215"/>
                  <a:pt x="1006" y="2176"/>
                  <a:pt x="997" y="2104"/>
                </a:cubicBezTo>
                <a:cubicBezTo>
                  <a:pt x="961" y="1853"/>
                  <a:pt x="925" y="1610"/>
                  <a:pt x="880" y="1359"/>
                </a:cubicBezTo>
                <a:lnTo>
                  <a:pt x="880" y="1359"/>
                </a:lnTo>
                <a:cubicBezTo>
                  <a:pt x="1069" y="1503"/>
                  <a:pt x="1248" y="1655"/>
                  <a:pt x="1428" y="1808"/>
                </a:cubicBezTo>
                <a:cubicBezTo>
                  <a:pt x="1448" y="1826"/>
                  <a:pt x="1470" y="1834"/>
                  <a:pt x="1492" y="1834"/>
                </a:cubicBezTo>
                <a:cubicBezTo>
                  <a:pt x="1575" y="1834"/>
                  <a:pt x="1648" y="1718"/>
                  <a:pt x="1563" y="1646"/>
                </a:cubicBezTo>
                <a:cubicBezTo>
                  <a:pt x="1428" y="1521"/>
                  <a:pt x="1293" y="1413"/>
                  <a:pt x="1150" y="1296"/>
                </a:cubicBezTo>
                <a:cubicBezTo>
                  <a:pt x="1410" y="1269"/>
                  <a:pt x="1661" y="1215"/>
                  <a:pt x="1913" y="1134"/>
                </a:cubicBezTo>
                <a:cubicBezTo>
                  <a:pt x="2036" y="1110"/>
                  <a:pt x="1986" y="942"/>
                  <a:pt x="1873" y="942"/>
                </a:cubicBezTo>
                <a:cubicBezTo>
                  <a:pt x="1863" y="942"/>
                  <a:pt x="1852" y="943"/>
                  <a:pt x="1841" y="946"/>
                </a:cubicBezTo>
                <a:cubicBezTo>
                  <a:pt x="1581" y="1027"/>
                  <a:pt x="1311" y="1081"/>
                  <a:pt x="1042" y="1108"/>
                </a:cubicBezTo>
                <a:cubicBezTo>
                  <a:pt x="1168" y="928"/>
                  <a:pt x="1293" y="757"/>
                  <a:pt x="1428" y="596"/>
                </a:cubicBezTo>
                <a:cubicBezTo>
                  <a:pt x="1463" y="518"/>
                  <a:pt x="1399" y="441"/>
                  <a:pt x="1327" y="441"/>
                </a:cubicBezTo>
                <a:cubicBezTo>
                  <a:pt x="1307" y="441"/>
                  <a:pt x="1286" y="447"/>
                  <a:pt x="1266" y="461"/>
                </a:cubicBezTo>
                <a:cubicBezTo>
                  <a:pt x="1114" y="641"/>
                  <a:pt x="970" y="829"/>
                  <a:pt x="835" y="1018"/>
                </a:cubicBezTo>
                <a:lnTo>
                  <a:pt x="692" y="93"/>
                </a:lnTo>
                <a:cubicBezTo>
                  <a:pt x="683" y="30"/>
                  <a:pt x="632" y="0"/>
                  <a:pt x="5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40"/>
          <p:cNvSpPr/>
          <p:nvPr/>
        </p:nvSpPr>
        <p:spPr>
          <a:xfrm>
            <a:off x="6507878" y="2097620"/>
            <a:ext cx="1639275" cy="57525"/>
          </a:xfrm>
          <a:custGeom>
            <a:avLst/>
            <a:gdLst/>
            <a:ahLst/>
            <a:cxnLst/>
            <a:rect l="l" t="t" r="r" b="b"/>
            <a:pathLst>
              <a:path w="65571" h="2301" extrusionOk="0">
                <a:moveTo>
                  <a:pt x="0" y="908"/>
                </a:moveTo>
                <a:cubicBezTo>
                  <a:pt x="4292" y="775"/>
                  <a:pt x="17388" y="-110"/>
                  <a:pt x="25750" y="111"/>
                </a:cubicBezTo>
                <a:cubicBezTo>
                  <a:pt x="34112" y="332"/>
                  <a:pt x="43537" y="2102"/>
                  <a:pt x="50174" y="2235"/>
                </a:cubicBezTo>
                <a:cubicBezTo>
                  <a:pt x="56811" y="2368"/>
                  <a:pt x="63005" y="1129"/>
                  <a:pt x="65571" y="908"/>
                </a:cubicBezTo>
              </a:path>
            </a:pathLst>
          </a:custGeom>
          <a:noFill/>
          <a:ln w="19050" cap="flat" cmpd="sng">
            <a:solidFill>
              <a:schemeClr val="accent4"/>
            </a:solidFill>
            <a:prstDash val="solid"/>
            <a:round/>
            <a:headEnd type="none" w="med" len="med"/>
            <a:tailEnd type="none" w="med" len="med"/>
          </a:ln>
        </p:spPr>
      </p:sp>
      <p:sp>
        <p:nvSpPr>
          <p:cNvPr id="2645" name="Google Shape;2645;p40"/>
          <p:cNvSpPr/>
          <p:nvPr/>
        </p:nvSpPr>
        <p:spPr>
          <a:xfrm>
            <a:off x="6231453" y="2603360"/>
            <a:ext cx="236577" cy="257222"/>
          </a:xfrm>
          <a:custGeom>
            <a:avLst/>
            <a:gdLst/>
            <a:ahLst/>
            <a:cxnLst/>
            <a:rect l="l" t="t" r="r" b="b"/>
            <a:pathLst>
              <a:path w="2037" h="2215" extrusionOk="0">
                <a:moveTo>
                  <a:pt x="582" y="0"/>
                </a:moveTo>
                <a:cubicBezTo>
                  <a:pt x="525" y="0"/>
                  <a:pt x="471" y="39"/>
                  <a:pt x="485" y="111"/>
                </a:cubicBezTo>
                <a:cubicBezTo>
                  <a:pt x="521" y="371"/>
                  <a:pt x="557" y="623"/>
                  <a:pt x="593" y="883"/>
                </a:cubicBezTo>
                <a:cubicBezTo>
                  <a:pt x="458" y="784"/>
                  <a:pt x="323" y="685"/>
                  <a:pt x="180" y="596"/>
                </a:cubicBezTo>
                <a:cubicBezTo>
                  <a:pt x="160" y="580"/>
                  <a:pt x="137" y="573"/>
                  <a:pt x="114" y="573"/>
                </a:cubicBezTo>
                <a:cubicBezTo>
                  <a:pt x="85" y="573"/>
                  <a:pt x="56" y="585"/>
                  <a:pt x="36" y="605"/>
                </a:cubicBezTo>
                <a:cubicBezTo>
                  <a:pt x="0" y="650"/>
                  <a:pt x="0" y="721"/>
                  <a:pt x="45" y="757"/>
                </a:cubicBezTo>
                <a:cubicBezTo>
                  <a:pt x="225" y="874"/>
                  <a:pt x="395" y="991"/>
                  <a:pt x="566" y="1117"/>
                </a:cubicBezTo>
                <a:cubicBezTo>
                  <a:pt x="449" y="1117"/>
                  <a:pt x="341" y="1108"/>
                  <a:pt x="234" y="1099"/>
                </a:cubicBezTo>
                <a:cubicBezTo>
                  <a:pt x="231" y="1098"/>
                  <a:pt x="228" y="1098"/>
                  <a:pt x="225" y="1098"/>
                </a:cubicBezTo>
                <a:cubicBezTo>
                  <a:pt x="98" y="1098"/>
                  <a:pt x="66" y="1296"/>
                  <a:pt x="198" y="1305"/>
                </a:cubicBezTo>
                <a:cubicBezTo>
                  <a:pt x="332" y="1323"/>
                  <a:pt x="476" y="1332"/>
                  <a:pt x="620" y="1332"/>
                </a:cubicBezTo>
                <a:cubicBezTo>
                  <a:pt x="539" y="1458"/>
                  <a:pt x="449" y="1592"/>
                  <a:pt x="368" y="1727"/>
                </a:cubicBezTo>
                <a:cubicBezTo>
                  <a:pt x="362" y="1801"/>
                  <a:pt x="423" y="1854"/>
                  <a:pt x="486" y="1854"/>
                </a:cubicBezTo>
                <a:cubicBezTo>
                  <a:pt x="514" y="1854"/>
                  <a:pt x="543" y="1842"/>
                  <a:pt x="566" y="1817"/>
                </a:cubicBezTo>
                <a:cubicBezTo>
                  <a:pt x="611" y="1736"/>
                  <a:pt x="656" y="1664"/>
                  <a:pt x="701" y="1592"/>
                </a:cubicBezTo>
                <a:cubicBezTo>
                  <a:pt x="728" y="1772"/>
                  <a:pt x="754" y="1943"/>
                  <a:pt x="781" y="2122"/>
                </a:cubicBezTo>
                <a:cubicBezTo>
                  <a:pt x="794" y="2185"/>
                  <a:pt x="846" y="2215"/>
                  <a:pt x="895" y="2215"/>
                </a:cubicBezTo>
                <a:cubicBezTo>
                  <a:pt x="952" y="2215"/>
                  <a:pt x="1006" y="2176"/>
                  <a:pt x="997" y="2104"/>
                </a:cubicBezTo>
                <a:cubicBezTo>
                  <a:pt x="961" y="1853"/>
                  <a:pt x="925" y="1610"/>
                  <a:pt x="880" y="1359"/>
                </a:cubicBezTo>
                <a:lnTo>
                  <a:pt x="880" y="1359"/>
                </a:lnTo>
                <a:cubicBezTo>
                  <a:pt x="1069" y="1503"/>
                  <a:pt x="1248" y="1655"/>
                  <a:pt x="1428" y="1808"/>
                </a:cubicBezTo>
                <a:cubicBezTo>
                  <a:pt x="1448" y="1826"/>
                  <a:pt x="1470" y="1834"/>
                  <a:pt x="1492" y="1834"/>
                </a:cubicBezTo>
                <a:cubicBezTo>
                  <a:pt x="1575" y="1834"/>
                  <a:pt x="1648" y="1718"/>
                  <a:pt x="1563" y="1646"/>
                </a:cubicBezTo>
                <a:cubicBezTo>
                  <a:pt x="1428" y="1521"/>
                  <a:pt x="1293" y="1413"/>
                  <a:pt x="1150" y="1296"/>
                </a:cubicBezTo>
                <a:cubicBezTo>
                  <a:pt x="1410" y="1269"/>
                  <a:pt x="1661" y="1215"/>
                  <a:pt x="1913" y="1134"/>
                </a:cubicBezTo>
                <a:cubicBezTo>
                  <a:pt x="2036" y="1110"/>
                  <a:pt x="1986" y="942"/>
                  <a:pt x="1873" y="942"/>
                </a:cubicBezTo>
                <a:cubicBezTo>
                  <a:pt x="1863" y="942"/>
                  <a:pt x="1852" y="943"/>
                  <a:pt x="1841" y="946"/>
                </a:cubicBezTo>
                <a:cubicBezTo>
                  <a:pt x="1581" y="1027"/>
                  <a:pt x="1311" y="1081"/>
                  <a:pt x="1042" y="1108"/>
                </a:cubicBezTo>
                <a:cubicBezTo>
                  <a:pt x="1168" y="928"/>
                  <a:pt x="1293" y="757"/>
                  <a:pt x="1428" y="596"/>
                </a:cubicBezTo>
                <a:cubicBezTo>
                  <a:pt x="1463" y="518"/>
                  <a:pt x="1399" y="441"/>
                  <a:pt x="1327" y="441"/>
                </a:cubicBezTo>
                <a:cubicBezTo>
                  <a:pt x="1307" y="441"/>
                  <a:pt x="1286" y="447"/>
                  <a:pt x="1266" y="461"/>
                </a:cubicBezTo>
                <a:cubicBezTo>
                  <a:pt x="1114" y="641"/>
                  <a:pt x="970" y="829"/>
                  <a:pt x="835" y="1018"/>
                </a:cubicBezTo>
                <a:lnTo>
                  <a:pt x="692" y="93"/>
                </a:lnTo>
                <a:cubicBezTo>
                  <a:pt x="683" y="30"/>
                  <a:pt x="632" y="0"/>
                  <a:pt x="5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40"/>
          <p:cNvSpPr/>
          <p:nvPr/>
        </p:nvSpPr>
        <p:spPr>
          <a:xfrm>
            <a:off x="6507878" y="2860595"/>
            <a:ext cx="1639275" cy="57525"/>
          </a:xfrm>
          <a:custGeom>
            <a:avLst/>
            <a:gdLst/>
            <a:ahLst/>
            <a:cxnLst/>
            <a:rect l="l" t="t" r="r" b="b"/>
            <a:pathLst>
              <a:path w="65571" h="2301" extrusionOk="0">
                <a:moveTo>
                  <a:pt x="0" y="908"/>
                </a:moveTo>
                <a:cubicBezTo>
                  <a:pt x="4292" y="775"/>
                  <a:pt x="17388" y="-110"/>
                  <a:pt x="25750" y="111"/>
                </a:cubicBezTo>
                <a:cubicBezTo>
                  <a:pt x="34112" y="332"/>
                  <a:pt x="43537" y="2102"/>
                  <a:pt x="50174" y="2235"/>
                </a:cubicBezTo>
                <a:cubicBezTo>
                  <a:pt x="56811" y="2368"/>
                  <a:pt x="63005" y="1129"/>
                  <a:pt x="65571" y="908"/>
                </a:cubicBezTo>
              </a:path>
            </a:pathLst>
          </a:custGeom>
          <a:noFill/>
          <a:ln w="19050" cap="flat" cmpd="sng">
            <a:solidFill>
              <a:schemeClr val="accent4"/>
            </a:solidFill>
            <a:prstDash val="solid"/>
            <a:round/>
            <a:headEnd type="none" w="med" len="med"/>
            <a:tailEnd type="none" w="med" len="med"/>
          </a:ln>
        </p:spPr>
      </p:sp>
      <p:sp>
        <p:nvSpPr>
          <p:cNvPr id="2647" name="Google Shape;2647;p40"/>
          <p:cNvSpPr/>
          <p:nvPr/>
        </p:nvSpPr>
        <p:spPr>
          <a:xfrm>
            <a:off x="6231453" y="3366335"/>
            <a:ext cx="236577" cy="257222"/>
          </a:xfrm>
          <a:custGeom>
            <a:avLst/>
            <a:gdLst/>
            <a:ahLst/>
            <a:cxnLst/>
            <a:rect l="l" t="t" r="r" b="b"/>
            <a:pathLst>
              <a:path w="2037" h="2215" extrusionOk="0">
                <a:moveTo>
                  <a:pt x="582" y="0"/>
                </a:moveTo>
                <a:cubicBezTo>
                  <a:pt x="525" y="0"/>
                  <a:pt x="471" y="39"/>
                  <a:pt x="485" y="111"/>
                </a:cubicBezTo>
                <a:cubicBezTo>
                  <a:pt x="521" y="371"/>
                  <a:pt x="557" y="623"/>
                  <a:pt x="593" y="883"/>
                </a:cubicBezTo>
                <a:cubicBezTo>
                  <a:pt x="458" y="784"/>
                  <a:pt x="323" y="685"/>
                  <a:pt x="180" y="596"/>
                </a:cubicBezTo>
                <a:cubicBezTo>
                  <a:pt x="160" y="580"/>
                  <a:pt x="137" y="573"/>
                  <a:pt x="114" y="573"/>
                </a:cubicBezTo>
                <a:cubicBezTo>
                  <a:pt x="85" y="573"/>
                  <a:pt x="56" y="585"/>
                  <a:pt x="36" y="605"/>
                </a:cubicBezTo>
                <a:cubicBezTo>
                  <a:pt x="0" y="650"/>
                  <a:pt x="0" y="721"/>
                  <a:pt x="45" y="757"/>
                </a:cubicBezTo>
                <a:cubicBezTo>
                  <a:pt x="225" y="874"/>
                  <a:pt x="395" y="991"/>
                  <a:pt x="566" y="1117"/>
                </a:cubicBezTo>
                <a:cubicBezTo>
                  <a:pt x="449" y="1117"/>
                  <a:pt x="341" y="1108"/>
                  <a:pt x="234" y="1099"/>
                </a:cubicBezTo>
                <a:cubicBezTo>
                  <a:pt x="231" y="1098"/>
                  <a:pt x="228" y="1098"/>
                  <a:pt x="225" y="1098"/>
                </a:cubicBezTo>
                <a:cubicBezTo>
                  <a:pt x="98" y="1098"/>
                  <a:pt x="66" y="1296"/>
                  <a:pt x="198" y="1305"/>
                </a:cubicBezTo>
                <a:cubicBezTo>
                  <a:pt x="332" y="1323"/>
                  <a:pt x="476" y="1332"/>
                  <a:pt x="620" y="1332"/>
                </a:cubicBezTo>
                <a:cubicBezTo>
                  <a:pt x="539" y="1458"/>
                  <a:pt x="449" y="1592"/>
                  <a:pt x="368" y="1727"/>
                </a:cubicBezTo>
                <a:cubicBezTo>
                  <a:pt x="362" y="1801"/>
                  <a:pt x="423" y="1854"/>
                  <a:pt x="486" y="1854"/>
                </a:cubicBezTo>
                <a:cubicBezTo>
                  <a:pt x="514" y="1854"/>
                  <a:pt x="543" y="1842"/>
                  <a:pt x="566" y="1817"/>
                </a:cubicBezTo>
                <a:cubicBezTo>
                  <a:pt x="611" y="1736"/>
                  <a:pt x="656" y="1664"/>
                  <a:pt x="701" y="1592"/>
                </a:cubicBezTo>
                <a:cubicBezTo>
                  <a:pt x="728" y="1772"/>
                  <a:pt x="754" y="1943"/>
                  <a:pt x="781" y="2122"/>
                </a:cubicBezTo>
                <a:cubicBezTo>
                  <a:pt x="794" y="2185"/>
                  <a:pt x="846" y="2215"/>
                  <a:pt x="895" y="2215"/>
                </a:cubicBezTo>
                <a:cubicBezTo>
                  <a:pt x="952" y="2215"/>
                  <a:pt x="1006" y="2176"/>
                  <a:pt x="997" y="2104"/>
                </a:cubicBezTo>
                <a:cubicBezTo>
                  <a:pt x="961" y="1853"/>
                  <a:pt x="925" y="1610"/>
                  <a:pt x="880" y="1359"/>
                </a:cubicBezTo>
                <a:lnTo>
                  <a:pt x="880" y="1359"/>
                </a:lnTo>
                <a:cubicBezTo>
                  <a:pt x="1069" y="1503"/>
                  <a:pt x="1248" y="1655"/>
                  <a:pt x="1428" y="1808"/>
                </a:cubicBezTo>
                <a:cubicBezTo>
                  <a:pt x="1448" y="1826"/>
                  <a:pt x="1470" y="1834"/>
                  <a:pt x="1492" y="1834"/>
                </a:cubicBezTo>
                <a:cubicBezTo>
                  <a:pt x="1575" y="1834"/>
                  <a:pt x="1648" y="1718"/>
                  <a:pt x="1563" y="1646"/>
                </a:cubicBezTo>
                <a:cubicBezTo>
                  <a:pt x="1428" y="1521"/>
                  <a:pt x="1293" y="1413"/>
                  <a:pt x="1150" y="1296"/>
                </a:cubicBezTo>
                <a:cubicBezTo>
                  <a:pt x="1410" y="1269"/>
                  <a:pt x="1661" y="1215"/>
                  <a:pt x="1913" y="1134"/>
                </a:cubicBezTo>
                <a:cubicBezTo>
                  <a:pt x="2036" y="1110"/>
                  <a:pt x="1986" y="942"/>
                  <a:pt x="1873" y="942"/>
                </a:cubicBezTo>
                <a:cubicBezTo>
                  <a:pt x="1863" y="942"/>
                  <a:pt x="1852" y="943"/>
                  <a:pt x="1841" y="946"/>
                </a:cubicBezTo>
                <a:cubicBezTo>
                  <a:pt x="1581" y="1027"/>
                  <a:pt x="1311" y="1081"/>
                  <a:pt x="1042" y="1108"/>
                </a:cubicBezTo>
                <a:cubicBezTo>
                  <a:pt x="1168" y="928"/>
                  <a:pt x="1293" y="757"/>
                  <a:pt x="1428" y="596"/>
                </a:cubicBezTo>
                <a:cubicBezTo>
                  <a:pt x="1463" y="518"/>
                  <a:pt x="1399" y="441"/>
                  <a:pt x="1327" y="441"/>
                </a:cubicBezTo>
                <a:cubicBezTo>
                  <a:pt x="1307" y="441"/>
                  <a:pt x="1286" y="447"/>
                  <a:pt x="1266" y="461"/>
                </a:cubicBezTo>
                <a:cubicBezTo>
                  <a:pt x="1114" y="641"/>
                  <a:pt x="970" y="829"/>
                  <a:pt x="835" y="1018"/>
                </a:cubicBezTo>
                <a:lnTo>
                  <a:pt x="692" y="93"/>
                </a:lnTo>
                <a:cubicBezTo>
                  <a:pt x="683" y="30"/>
                  <a:pt x="632" y="0"/>
                  <a:pt x="5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0"/>
          <p:cNvSpPr/>
          <p:nvPr/>
        </p:nvSpPr>
        <p:spPr>
          <a:xfrm>
            <a:off x="6507878" y="3623570"/>
            <a:ext cx="1639275" cy="57525"/>
          </a:xfrm>
          <a:custGeom>
            <a:avLst/>
            <a:gdLst/>
            <a:ahLst/>
            <a:cxnLst/>
            <a:rect l="l" t="t" r="r" b="b"/>
            <a:pathLst>
              <a:path w="65571" h="2301" extrusionOk="0">
                <a:moveTo>
                  <a:pt x="0" y="908"/>
                </a:moveTo>
                <a:cubicBezTo>
                  <a:pt x="4292" y="775"/>
                  <a:pt x="17388" y="-110"/>
                  <a:pt x="25750" y="111"/>
                </a:cubicBezTo>
                <a:cubicBezTo>
                  <a:pt x="34112" y="332"/>
                  <a:pt x="43537" y="2102"/>
                  <a:pt x="50174" y="2235"/>
                </a:cubicBezTo>
                <a:cubicBezTo>
                  <a:pt x="56811" y="2368"/>
                  <a:pt x="63005" y="1129"/>
                  <a:pt x="65571" y="908"/>
                </a:cubicBezTo>
              </a:path>
            </a:pathLst>
          </a:custGeom>
          <a:noFill/>
          <a:ln w="19050" cap="flat" cmpd="sng">
            <a:solidFill>
              <a:schemeClr val="accent4"/>
            </a:solidFill>
            <a:prstDash val="solid"/>
            <a:round/>
            <a:headEnd type="none" w="med" len="med"/>
            <a:tailEnd type="none" w="med" len="med"/>
          </a:ln>
        </p:spPr>
      </p:sp>
      <p:sp>
        <p:nvSpPr>
          <p:cNvPr id="2649" name="Google Shape;2649;p40"/>
          <p:cNvSpPr/>
          <p:nvPr/>
        </p:nvSpPr>
        <p:spPr>
          <a:xfrm>
            <a:off x="6231453" y="4129310"/>
            <a:ext cx="236577" cy="257222"/>
          </a:xfrm>
          <a:custGeom>
            <a:avLst/>
            <a:gdLst/>
            <a:ahLst/>
            <a:cxnLst/>
            <a:rect l="l" t="t" r="r" b="b"/>
            <a:pathLst>
              <a:path w="2037" h="2215" extrusionOk="0">
                <a:moveTo>
                  <a:pt x="582" y="0"/>
                </a:moveTo>
                <a:cubicBezTo>
                  <a:pt x="525" y="0"/>
                  <a:pt x="471" y="39"/>
                  <a:pt x="485" y="111"/>
                </a:cubicBezTo>
                <a:cubicBezTo>
                  <a:pt x="521" y="371"/>
                  <a:pt x="557" y="623"/>
                  <a:pt x="593" y="883"/>
                </a:cubicBezTo>
                <a:cubicBezTo>
                  <a:pt x="458" y="784"/>
                  <a:pt x="323" y="685"/>
                  <a:pt x="180" y="596"/>
                </a:cubicBezTo>
                <a:cubicBezTo>
                  <a:pt x="160" y="580"/>
                  <a:pt x="137" y="573"/>
                  <a:pt x="114" y="573"/>
                </a:cubicBezTo>
                <a:cubicBezTo>
                  <a:pt x="85" y="573"/>
                  <a:pt x="56" y="585"/>
                  <a:pt x="36" y="605"/>
                </a:cubicBezTo>
                <a:cubicBezTo>
                  <a:pt x="0" y="650"/>
                  <a:pt x="0" y="721"/>
                  <a:pt x="45" y="757"/>
                </a:cubicBezTo>
                <a:cubicBezTo>
                  <a:pt x="225" y="874"/>
                  <a:pt x="395" y="991"/>
                  <a:pt x="566" y="1117"/>
                </a:cubicBezTo>
                <a:cubicBezTo>
                  <a:pt x="449" y="1117"/>
                  <a:pt x="341" y="1108"/>
                  <a:pt x="234" y="1099"/>
                </a:cubicBezTo>
                <a:cubicBezTo>
                  <a:pt x="231" y="1098"/>
                  <a:pt x="228" y="1098"/>
                  <a:pt x="225" y="1098"/>
                </a:cubicBezTo>
                <a:cubicBezTo>
                  <a:pt x="98" y="1098"/>
                  <a:pt x="66" y="1296"/>
                  <a:pt x="198" y="1305"/>
                </a:cubicBezTo>
                <a:cubicBezTo>
                  <a:pt x="332" y="1323"/>
                  <a:pt x="476" y="1332"/>
                  <a:pt x="620" y="1332"/>
                </a:cubicBezTo>
                <a:cubicBezTo>
                  <a:pt x="539" y="1458"/>
                  <a:pt x="449" y="1592"/>
                  <a:pt x="368" y="1727"/>
                </a:cubicBezTo>
                <a:cubicBezTo>
                  <a:pt x="362" y="1801"/>
                  <a:pt x="423" y="1854"/>
                  <a:pt x="486" y="1854"/>
                </a:cubicBezTo>
                <a:cubicBezTo>
                  <a:pt x="514" y="1854"/>
                  <a:pt x="543" y="1842"/>
                  <a:pt x="566" y="1817"/>
                </a:cubicBezTo>
                <a:cubicBezTo>
                  <a:pt x="611" y="1736"/>
                  <a:pt x="656" y="1664"/>
                  <a:pt x="701" y="1592"/>
                </a:cubicBezTo>
                <a:cubicBezTo>
                  <a:pt x="728" y="1772"/>
                  <a:pt x="754" y="1943"/>
                  <a:pt x="781" y="2122"/>
                </a:cubicBezTo>
                <a:cubicBezTo>
                  <a:pt x="794" y="2185"/>
                  <a:pt x="846" y="2215"/>
                  <a:pt x="895" y="2215"/>
                </a:cubicBezTo>
                <a:cubicBezTo>
                  <a:pt x="952" y="2215"/>
                  <a:pt x="1006" y="2176"/>
                  <a:pt x="997" y="2104"/>
                </a:cubicBezTo>
                <a:cubicBezTo>
                  <a:pt x="961" y="1853"/>
                  <a:pt x="925" y="1610"/>
                  <a:pt x="880" y="1359"/>
                </a:cubicBezTo>
                <a:lnTo>
                  <a:pt x="880" y="1359"/>
                </a:lnTo>
                <a:cubicBezTo>
                  <a:pt x="1069" y="1503"/>
                  <a:pt x="1248" y="1655"/>
                  <a:pt x="1428" y="1808"/>
                </a:cubicBezTo>
                <a:cubicBezTo>
                  <a:pt x="1448" y="1826"/>
                  <a:pt x="1470" y="1834"/>
                  <a:pt x="1492" y="1834"/>
                </a:cubicBezTo>
                <a:cubicBezTo>
                  <a:pt x="1575" y="1834"/>
                  <a:pt x="1648" y="1718"/>
                  <a:pt x="1563" y="1646"/>
                </a:cubicBezTo>
                <a:cubicBezTo>
                  <a:pt x="1428" y="1521"/>
                  <a:pt x="1293" y="1413"/>
                  <a:pt x="1150" y="1296"/>
                </a:cubicBezTo>
                <a:cubicBezTo>
                  <a:pt x="1410" y="1269"/>
                  <a:pt x="1661" y="1215"/>
                  <a:pt x="1913" y="1134"/>
                </a:cubicBezTo>
                <a:cubicBezTo>
                  <a:pt x="2036" y="1110"/>
                  <a:pt x="1986" y="942"/>
                  <a:pt x="1873" y="942"/>
                </a:cubicBezTo>
                <a:cubicBezTo>
                  <a:pt x="1863" y="942"/>
                  <a:pt x="1852" y="943"/>
                  <a:pt x="1841" y="946"/>
                </a:cubicBezTo>
                <a:cubicBezTo>
                  <a:pt x="1581" y="1027"/>
                  <a:pt x="1311" y="1081"/>
                  <a:pt x="1042" y="1108"/>
                </a:cubicBezTo>
                <a:cubicBezTo>
                  <a:pt x="1168" y="928"/>
                  <a:pt x="1293" y="757"/>
                  <a:pt x="1428" y="596"/>
                </a:cubicBezTo>
                <a:cubicBezTo>
                  <a:pt x="1463" y="518"/>
                  <a:pt x="1399" y="441"/>
                  <a:pt x="1327" y="441"/>
                </a:cubicBezTo>
                <a:cubicBezTo>
                  <a:pt x="1307" y="441"/>
                  <a:pt x="1286" y="447"/>
                  <a:pt x="1266" y="461"/>
                </a:cubicBezTo>
                <a:cubicBezTo>
                  <a:pt x="1114" y="641"/>
                  <a:pt x="970" y="829"/>
                  <a:pt x="835" y="1018"/>
                </a:cubicBezTo>
                <a:lnTo>
                  <a:pt x="692" y="93"/>
                </a:lnTo>
                <a:cubicBezTo>
                  <a:pt x="683" y="30"/>
                  <a:pt x="632" y="0"/>
                  <a:pt x="5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0"/>
          <p:cNvSpPr/>
          <p:nvPr/>
        </p:nvSpPr>
        <p:spPr>
          <a:xfrm>
            <a:off x="6507878" y="4386545"/>
            <a:ext cx="1639275" cy="57525"/>
          </a:xfrm>
          <a:custGeom>
            <a:avLst/>
            <a:gdLst/>
            <a:ahLst/>
            <a:cxnLst/>
            <a:rect l="l" t="t" r="r" b="b"/>
            <a:pathLst>
              <a:path w="65571" h="2301" extrusionOk="0">
                <a:moveTo>
                  <a:pt x="0" y="908"/>
                </a:moveTo>
                <a:cubicBezTo>
                  <a:pt x="4292" y="775"/>
                  <a:pt x="17388" y="-110"/>
                  <a:pt x="25750" y="111"/>
                </a:cubicBezTo>
                <a:cubicBezTo>
                  <a:pt x="34112" y="332"/>
                  <a:pt x="43537" y="2102"/>
                  <a:pt x="50174" y="2235"/>
                </a:cubicBezTo>
                <a:cubicBezTo>
                  <a:pt x="56811" y="2368"/>
                  <a:pt x="63005" y="1129"/>
                  <a:pt x="65571" y="908"/>
                </a:cubicBezTo>
              </a:path>
            </a:pathLst>
          </a:custGeom>
          <a:noFill/>
          <a:ln w="19050" cap="flat" cmpd="sng">
            <a:solidFill>
              <a:schemeClr val="accent4"/>
            </a:solidFill>
            <a:prstDash val="solid"/>
            <a:round/>
            <a:headEnd type="none" w="med" len="med"/>
            <a:tailEnd type="none" w="med" len="med"/>
          </a:ln>
        </p:spPr>
      </p:sp>
      <p:sp>
        <p:nvSpPr>
          <p:cNvPr id="2651" name="Google Shape;2651;p40"/>
          <p:cNvSpPr/>
          <p:nvPr/>
        </p:nvSpPr>
        <p:spPr>
          <a:xfrm rot="583250">
            <a:off x="5577395" y="1528878"/>
            <a:ext cx="439530" cy="405305"/>
          </a:xfrm>
          <a:custGeom>
            <a:avLst/>
            <a:gdLst/>
            <a:ahLst/>
            <a:cxnLst/>
            <a:rect l="l" t="t" r="r" b="b"/>
            <a:pathLst>
              <a:path w="7346" h="6774" extrusionOk="0">
                <a:moveTo>
                  <a:pt x="4509" y="2507"/>
                </a:moveTo>
                <a:cubicBezTo>
                  <a:pt x="4596" y="2507"/>
                  <a:pt x="4683" y="2550"/>
                  <a:pt x="4741" y="2622"/>
                </a:cubicBezTo>
                <a:cubicBezTo>
                  <a:pt x="4795" y="2694"/>
                  <a:pt x="4795" y="2802"/>
                  <a:pt x="4741" y="2883"/>
                </a:cubicBezTo>
                <a:cubicBezTo>
                  <a:pt x="4535" y="3080"/>
                  <a:pt x="4445" y="3251"/>
                  <a:pt x="4167" y="3386"/>
                </a:cubicBezTo>
                <a:cubicBezTo>
                  <a:pt x="4095" y="3422"/>
                  <a:pt x="4014" y="3448"/>
                  <a:pt x="3933" y="3475"/>
                </a:cubicBezTo>
                <a:cubicBezTo>
                  <a:pt x="3969" y="3341"/>
                  <a:pt x="4023" y="3206"/>
                  <a:pt x="4068" y="3071"/>
                </a:cubicBezTo>
                <a:cubicBezTo>
                  <a:pt x="4131" y="2883"/>
                  <a:pt x="4203" y="2559"/>
                  <a:pt x="4445" y="2515"/>
                </a:cubicBezTo>
                <a:cubicBezTo>
                  <a:pt x="4466" y="2509"/>
                  <a:pt x="4487" y="2507"/>
                  <a:pt x="4509" y="2507"/>
                </a:cubicBezTo>
                <a:close/>
                <a:moveTo>
                  <a:pt x="5846" y="4542"/>
                </a:moveTo>
                <a:cubicBezTo>
                  <a:pt x="5871" y="4542"/>
                  <a:pt x="5897" y="4546"/>
                  <a:pt x="5927" y="4553"/>
                </a:cubicBezTo>
                <a:cubicBezTo>
                  <a:pt x="6277" y="4643"/>
                  <a:pt x="6151" y="5074"/>
                  <a:pt x="6016" y="5280"/>
                </a:cubicBezTo>
                <a:cubicBezTo>
                  <a:pt x="5927" y="5406"/>
                  <a:pt x="5810" y="5514"/>
                  <a:pt x="5675" y="5603"/>
                </a:cubicBezTo>
                <a:cubicBezTo>
                  <a:pt x="5648" y="5496"/>
                  <a:pt x="5621" y="5397"/>
                  <a:pt x="5612" y="5289"/>
                </a:cubicBezTo>
                <a:cubicBezTo>
                  <a:pt x="5587" y="5081"/>
                  <a:pt x="5539" y="4542"/>
                  <a:pt x="5846" y="4542"/>
                </a:cubicBezTo>
                <a:close/>
                <a:moveTo>
                  <a:pt x="629" y="0"/>
                </a:moveTo>
                <a:cubicBezTo>
                  <a:pt x="584" y="0"/>
                  <a:pt x="548" y="36"/>
                  <a:pt x="521" y="72"/>
                </a:cubicBezTo>
                <a:cubicBezTo>
                  <a:pt x="0" y="809"/>
                  <a:pt x="162" y="1922"/>
                  <a:pt x="611" y="2658"/>
                </a:cubicBezTo>
                <a:cubicBezTo>
                  <a:pt x="1024" y="3350"/>
                  <a:pt x="1697" y="3924"/>
                  <a:pt x="2505" y="4086"/>
                </a:cubicBezTo>
                <a:cubicBezTo>
                  <a:pt x="2681" y="4119"/>
                  <a:pt x="2863" y="4138"/>
                  <a:pt x="3046" y="4138"/>
                </a:cubicBezTo>
                <a:cubicBezTo>
                  <a:pt x="3162" y="4138"/>
                  <a:pt x="3279" y="4130"/>
                  <a:pt x="3394" y="4113"/>
                </a:cubicBezTo>
                <a:lnTo>
                  <a:pt x="3394" y="4113"/>
                </a:lnTo>
                <a:cubicBezTo>
                  <a:pt x="3376" y="4688"/>
                  <a:pt x="3511" y="5235"/>
                  <a:pt x="3906" y="5684"/>
                </a:cubicBezTo>
                <a:cubicBezTo>
                  <a:pt x="4209" y="6006"/>
                  <a:pt x="4627" y="6178"/>
                  <a:pt x="5052" y="6178"/>
                </a:cubicBezTo>
                <a:cubicBezTo>
                  <a:pt x="5244" y="6178"/>
                  <a:pt x="5437" y="6143"/>
                  <a:pt x="5621" y="6070"/>
                </a:cubicBezTo>
                <a:cubicBezTo>
                  <a:pt x="5973" y="6518"/>
                  <a:pt x="6503" y="6774"/>
                  <a:pt x="7065" y="6774"/>
                </a:cubicBezTo>
                <a:cubicBezTo>
                  <a:pt x="7134" y="6774"/>
                  <a:pt x="7204" y="6770"/>
                  <a:pt x="7273" y="6762"/>
                </a:cubicBezTo>
                <a:cubicBezTo>
                  <a:pt x="7345" y="6753"/>
                  <a:pt x="7336" y="6627"/>
                  <a:pt x="7256" y="6627"/>
                </a:cubicBezTo>
                <a:cubicBezTo>
                  <a:pt x="7221" y="6629"/>
                  <a:pt x="7186" y="6631"/>
                  <a:pt x="7152" y="6631"/>
                </a:cubicBezTo>
                <a:cubicBezTo>
                  <a:pt x="6641" y="6631"/>
                  <a:pt x="6149" y="6383"/>
                  <a:pt x="5855" y="5954"/>
                </a:cubicBezTo>
                <a:cubicBezTo>
                  <a:pt x="5918" y="5909"/>
                  <a:pt x="5989" y="5864"/>
                  <a:pt x="6052" y="5810"/>
                </a:cubicBezTo>
                <a:cubicBezTo>
                  <a:pt x="6411" y="5469"/>
                  <a:pt x="6672" y="4840"/>
                  <a:pt x="6501" y="4364"/>
                </a:cubicBezTo>
                <a:cubicBezTo>
                  <a:pt x="6404" y="4108"/>
                  <a:pt x="6198" y="3951"/>
                  <a:pt x="5985" y="3951"/>
                </a:cubicBezTo>
                <a:cubicBezTo>
                  <a:pt x="5826" y="3951"/>
                  <a:pt x="5664" y="4039"/>
                  <a:pt x="5540" y="4239"/>
                </a:cubicBezTo>
                <a:cubicBezTo>
                  <a:pt x="5343" y="4562"/>
                  <a:pt x="5262" y="4948"/>
                  <a:pt x="5307" y="5325"/>
                </a:cubicBezTo>
                <a:cubicBezTo>
                  <a:pt x="5325" y="5469"/>
                  <a:pt x="5361" y="5603"/>
                  <a:pt x="5415" y="5738"/>
                </a:cubicBezTo>
                <a:cubicBezTo>
                  <a:pt x="5361" y="5756"/>
                  <a:pt x="5298" y="5774"/>
                  <a:pt x="5235" y="5783"/>
                </a:cubicBezTo>
                <a:cubicBezTo>
                  <a:pt x="5161" y="5796"/>
                  <a:pt x="5089" y="5803"/>
                  <a:pt x="5020" y="5803"/>
                </a:cubicBezTo>
                <a:cubicBezTo>
                  <a:pt x="4200" y="5803"/>
                  <a:pt x="3774" y="4911"/>
                  <a:pt x="3807" y="4158"/>
                </a:cubicBezTo>
                <a:cubicBezTo>
                  <a:pt x="3807" y="4113"/>
                  <a:pt x="3807" y="4068"/>
                  <a:pt x="3816" y="4032"/>
                </a:cubicBezTo>
                <a:cubicBezTo>
                  <a:pt x="4140" y="3933"/>
                  <a:pt x="4445" y="3781"/>
                  <a:pt x="4714" y="3565"/>
                </a:cubicBezTo>
                <a:cubicBezTo>
                  <a:pt x="5136" y="3233"/>
                  <a:pt x="5783" y="2389"/>
                  <a:pt x="5136" y="1940"/>
                </a:cubicBezTo>
                <a:cubicBezTo>
                  <a:pt x="4984" y="1833"/>
                  <a:pt x="4838" y="1788"/>
                  <a:pt x="4700" y="1788"/>
                </a:cubicBezTo>
                <a:cubicBezTo>
                  <a:pt x="4210" y="1788"/>
                  <a:pt x="3823" y="2361"/>
                  <a:pt x="3655" y="2802"/>
                </a:cubicBezTo>
                <a:cubicBezTo>
                  <a:pt x="3565" y="3062"/>
                  <a:pt x="3493" y="3323"/>
                  <a:pt x="3448" y="3592"/>
                </a:cubicBezTo>
                <a:lnTo>
                  <a:pt x="3439" y="3592"/>
                </a:lnTo>
                <a:cubicBezTo>
                  <a:pt x="3372" y="3599"/>
                  <a:pt x="3307" y="3602"/>
                  <a:pt x="3242" y="3602"/>
                </a:cubicBezTo>
                <a:cubicBezTo>
                  <a:pt x="2710" y="3602"/>
                  <a:pt x="2262" y="3375"/>
                  <a:pt x="1886" y="2991"/>
                </a:cubicBezTo>
                <a:cubicBezTo>
                  <a:pt x="1482" y="2586"/>
                  <a:pt x="1518" y="1940"/>
                  <a:pt x="1733" y="1437"/>
                </a:cubicBezTo>
                <a:cubicBezTo>
                  <a:pt x="1850" y="1141"/>
                  <a:pt x="2057" y="871"/>
                  <a:pt x="2119" y="557"/>
                </a:cubicBezTo>
                <a:cubicBezTo>
                  <a:pt x="2137" y="530"/>
                  <a:pt x="2137" y="485"/>
                  <a:pt x="2119" y="458"/>
                </a:cubicBezTo>
                <a:cubicBezTo>
                  <a:pt x="2096" y="418"/>
                  <a:pt x="2054" y="407"/>
                  <a:pt x="2008" y="407"/>
                </a:cubicBezTo>
                <a:cubicBezTo>
                  <a:pt x="1983" y="407"/>
                  <a:pt x="1956" y="410"/>
                  <a:pt x="1931" y="413"/>
                </a:cubicBezTo>
                <a:cubicBezTo>
                  <a:pt x="1679" y="476"/>
                  <a:pt x="1428" y="548"/>
                  <a:pt x="1177" y="638"/>
                </a:cubicBezTo>
                <a:cubicBezTo>
                  <a:pt x="1150" y="656"/>
                  <a:pt x="1118" y="665"/>
                  <a:pt x="1087" y="665"/>
                </a:cubicBezTo>
                <a:cubicBezTo>
                  <a:pt x="1055" y="665"/>
                  <a:pt x="1024" y="656"/>
                  <a:pt x="997" y="638"/>
                </a:cubicBezTo>
                <a:cubicBezTo>
                  <a:pt x="970" y="620"/>
                  <a:pt x="952" y="584"/>
                  <a:pt x="943" y="557"/>
                </a:cubicBezTo>
                <a:cubicBezTo>
                  <a:pt x="889" y="378"/>
                  <a:pt x="799" y="207"/>
                  <a:pt x="701" y="63"/>
                </a:cubicBezTo>
                <a:cubicBezTo>
                  <a:pt x="683" y="27"/>
                  <a:pt x="656" y="9"/>
                  <a:pt x="6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40"/>
          <p:cNvSpPr/>
          <p:nvPr/>
        </p:nvSpPr>
        <p:spPr>
          <a:xfrm rot="1487078">
            <a:off x="5614666" y="1944366"/>
            <a:ext cx="406323" cy="208174"/>
          </a:xfrm>
          <a:custGeom>
            <a:avLst/>
            <a:gdLst/>
            <a:ahLst/>
            <a:cxnLst/>
            <a:rect l="l" t="t" r="r" b="b"/>
            <a:pathLst>
              <a:path w="6791" h="2869" extrusionOk="0">
                <a:moveTo>
                  <a:pt x="3341" y="549"/>
                </a:moveTo>
                <a:cubicBezTo>
                  <a:pt x="3403" y="549"/>
                  <a:pt x="3466" y="603"/>
                  <a:pt x="3484" y="666"/>
                </a:cubicBezTo>
                <a:cubicBezTo>
                  <a:pt x="3493" y="863"/>
                  <a:pt x="3556" y="998"/>
                  <a:pt x="3493" y="1204"/>
                </a:cubicBezTo>
                <a:cubicBezTo>
                  <a:pt x="3484" y="1267"/>
                  <a:pt x="3457" y="1321"/>
                  <a:pt x="3439" y="1375"/>
                </a:cubicBezTo>
                <a:cubicBezTo>
                  <a:pt x="3386" y="1303"/>
                  <a:pt x="3332" y="1213"/>
                  <a:pt x="3278" y="1124"/>
                </a:cubicBezTo>
                <a:lnTo>
                  <a:pt x="3278" y="1133"/>
                </a:lnTo>
                <a:cubicBezTo>
                  <a:pt x="3206" y="1007"/>
                  <a:pt x="3053" y="818"/>
                  <a:pt x="3143" y="666"/>
                </a:cubicBezTo>
                <a:cubicBezTo>
                  <a:pt x="3179" y="594"/>
                  <a:pt x="3260" y="549"/>
                  <a:pt x="3341" y="549"/>
                </a:cubicBezTo>
                <a:close/>
                <a:moveTo>
                  <a:pt x="5075" y="736"/>
                </a:moveTo>
                <a:cubicBezTo>
                  <a:pt x="5225" y="736"/>
                  <a:pt x="5344" y="926"/>
                  <a:pt x="5379" y="1061"/>
                </a:cubicBezTo>
                <a:cubicBezTo>
                  <a:pt x="5415" y="1177"/>
                  <a:pt x="5415" y="1285"/>
                  <a:pt x="5406" y="1402"/>
                </a:cubicBezTo>
                <a:cubicBezTo>
                  <a:pt x="5334" y="1366"/>
                  <a:pt x="5262" y="1330"/>
                  <a:pt x="5199" y="1285"/>
                </a:cubicBezTo>
                <a:lnTo>
                  <a:pt x="5199" y="1294"/>
                </a:lnTo>
                <a:cubicBezTo>
                  <a:pt x="5074" y="1204"/>
                  <a:pt x="4705" y="953"/>
                  <a:pt x="4948" y="782"/>
                </a:cubicBezTo>
                <a:cubicBezTo>
                  <a:pt x="4992" y="750"/>
                  <a:pt x="5034" y="736"/>
                  <a:pt x="5075" y="736"/>
                </a:cubicBezTo>
                <a:close/>
                <a:moveTo>
                  <a:pt x="3277" y="1"/>
                </a:moveTo>
                <a:cubicBezTo>
                  <a:pt x="3235" y="1"/>
                  <a:pt x="3191" y="7"/>
                  <a:pt x="3143" y="19"/>
                </a:cubicBezTo>
                <a:cubicBezTo>
                  <a:pt x="2568" y="181"/>
                  <a:pt x="2730" y="854"/>
                  <a:pt x="2946" y="1231"/>
                </a:cubicBezTo>
                <a:cubicBezTo>
                  <a:pt x="3044" y="1393"/>
                  <a:pt x="3161" y="1555"/>
                  <a:pt x="3287" y="1707"/>
                </a:cubicBezTo>
                <a:cubicBezTo>
                  <a:pt x="3053" y="2048"/>
                  <a:pt x="2667" y="2264"/>
                  <a:pt x="2245" y="2282"/>
                </a:cubicBezTo>
                <a:cubicBezTo>
                  <a:pt x="2224" y="2284"/>
                  <a:pt x="2203" y="2285"/>
                  <a:pt x="2182" y="2285"/>
                </a:cubicBezTo>
                <a:cubicBezTo>
                  <a:pt x="1806" y="2285"/>
                  <a:pt x="1490" y="1986"/>
                  <a:pt x="1320" y="1662"/>
                </a:cubicBezTo>
                <a:cubicBezTo>
                  <a:pt x="1213" y="1456"/>
                  <a:pt x="1159" y="1222"/>
                  <a:pt x="1024" y="1043"/>
                </a:cubicBezTo>
                <a:cubicBezTo>
                  <a:pt x="1006" y="1025"/>
                  <a:pt x="988" y="1007"/>
                  <a:pt x="961" y="998"/>
                </a:cubicBezTo>
                <a:cubicBezTo>
                  <a:pt x="957" y="997"/>
                  <a:pt x="953" y="997"/>
                  <a:pt x="950" y="997"/>
                </a:cubicBezTo>
                <a:cubicBezTo>
                  <a:pt x="903" y="997"/>
                  <a:pt x="878" y="1046"/>
                  <a:pt x="853" y="1088"/>
                </a:cubicBezTo>
                <a:cubicBezTo>
                  <a:pt x="764" y="1249"/>
                  <a:pt x="692" y="1429"/>
                  <a:pt x="629" y="1608"/>
                </a:cubicBezTo>
                <a:cubicBezTo>
                  <a:pt x="611" y="1644"/>
                  <a:pt x="593" y="1698"/>
                  <a:pt x="548" y="1707"/>
                </a:cubicBezTo>
                <a:cubicBezTo>
                  <a:pt x="521" y="1707"/>
                  <a:pt x="503" y="1698"/>
                  <a:pt x="476" y="1689"/>
                </a:cubicBezTo>
                <a:cubicBezTo>
                  <a:pt x="351" y="1644"/>
                  <a:pt x="225" y="1617"/>
                  <a:pt x="90" y="1608"/>
                </a:cubicBezTo>
                <a:cubicBezTo>
                  <a:pt x="82" y="1606"/>
                  <a:pt x="75" y="1605"/>
                  <a:pt x="69" y="1605"/>
                </a:cubicBezTo>
                <a:cubicBezTo>
                  <a:pt x="53" y="1605"/>
                  <a:pt x="40" y="1611"/>
                  <a:pt x="27" y="1617"/>
                </a:cubicBezTo>
                <a:cubicBezTo>
                  <a:pt x="0" y="1644"/>
                  <a:pt x="9" y="1680"/>
                  <a:pt x="18" y="1707"/>
                </a:cubicBezTo>
                <a:cubicBezTo>
                  <a:pt x="189" y="2327"/>
                  <a:pt x="871" y="2749"/>
                  <a:pt x="1473" y="2839"/>
                </a:cubicBezTo>
                <a:cubicBezTo>
                  <a:pt x="1599" y="2858"/>
                  <a:pt x="1728" y="2869"/>
                  <a:pt x="1856" y="2869"/>
                </a:cubicBezTo>
                <a:cubicBezTo>
                  <a:pt x="2312" y="2869"/>
                  <a:pt x="2768" y="2740"/>
                  <a:pt x="3125" y="2453"/>
                </a:cubicBezTo>
                <a:cubicBezTo>
                  <a:pt x="3287" y="2318"/>
                  <a:pt x="3430" y="2156"/>
                  <a:pt x="3547" y="1977"/>
                </a:cubicBezTo>
                <a:cubicBezTo>
                  <a:pt x="3827" y="2248"/>
                  <a:pt x="4209" y="2408"/>
                  <a:pt x="4610" y="2408"/>
                </a:cubicBezTo>
                <a:cubicBezTo>
                  <a:pt x="4621" y="2408"/>
                  <a:pt x="4632" y="2408"/>
                  <a:pt x="4643" y="2408"/>
                </a:cubicBezTo>
                <a:cubicBezTo>
                  <a:pt x="5101" y="2381"/>
                  <a:pt x="5496" y="2075"/>
                  <a:pt x="5639" y="1635"/>
                </a:cubicBezTo>
                <a:cubicBezTo>
                  <a:pt x="5656" y="1636"/>
                  <a:pt x="5673" y="1636"/>
                  <a:pt x="5689" y="1636"/>
                </a:cubicBezTo>
                <a:cubicBezTo>
                  <a:pt x="6120" y="1636"/>
                  <a:pt x="6529" y="1415"/>
                  <a:pt x="6771" y="1052"/>
                </a:cubicBezTo>
                <a:cubicBezTo>
                  <a:pt x="6790" y="1019"/>
                  <a:pt x="6757" y="981"/>
                  <a:pt x="6724" y="981"/>
                </a:cubicBezTo>
                <a:cubicBezTo>
                  <a:pt x="6712" y="981"/>
                  <a:pt x="6699" y="986"/>
                  <a:pt x="6690" y="998"/>
                </a:cubicBezTo>
                <a:cubicBezTo>
                  <a:pt x="6472" y="1299"/>
                  <a:pt x="6123" y="1468"/>
                  <a:pt x="5757" y="1468"/>
                </a:cubicBezTo>
                <a:cubicBezTo>
                  <a:pt x="5730" y="1468"/>
                  <a:pt x="5702" y="1467"/>
                  <a:pt x="5675" y="1465"/>
                </a:cubicBezTo>
                <a:cubicBezTo>
                  <a:pt x="5684" y="1402"/>
                  <a:pt x="5684" y="1348"/>
                  <a:pt x="5684" y="1285"/>
                </a:cubicBezTo>
                <a:cubicBezTo>
                  <a:pt x="5666" y="935"/>
                  <a:pt x="5442" y="504"/>
                  <a:pt x="5101" y="378"/>
                </a:cubicBezTo>
                <a:cubicBezTo>
                  <a:pt x="5037" y="357"/>
                  <a:pt x="4976" y="347"/>
                  <a:pt x="4919" y="347"/>
                </a:cubicBezTo>
                <a:cubicBezTo>
                  <a:pt x="4667" y="347"/>
                  <a:pt x="4494" y="545"/>
                  <a:pt x="4589" y="845"/>
                </a:cubicBezTo>
                <a:cubicBezTo>
                  <a:pt x="4679" y="1106"/>
                  <a:pt x="4858" y="1321"/>
                  <a:pt x="5083" y="1474"/>
                </a:cubicBezTo>
                <a:cubicBezTo>
                  <a:pt x="5172" y="1528"/>
                  <a:pt x="5262" y="1564"/>
                  <a:pt x="5361" y="1600"/>
                </a:cubicBezTo>
                <a:cubicBezTo>
                  <a:pt x="5352" y="1635"/>
                  <a:pt x="5334" y="1680"/>
                  <a:pt x="5307" y="1716"/>
                </a:cubicBezTo>
                <a:cubicBezTo>
                  <a:pt x="5143" y="1998"/>
                  <a:pt x="4888" y="2111"/>
                  <a:pt x="4618" y="2111"/>
                </a:cubicBezTo>
                <a:cubicBezTo>
                  <a:pt x="4312" y="2111"/>
                  <a:pt x="3987" y="1966"/>
                  <a:pt x="3754" y="1761"/>
                </a:cubicBezTo>
                <a:cubicBezTo>
                  <a:pt x="3736" y="1743"/>
                  <a:pt x="3718" y="1716"/>
                  <a:pt x="3691" y="1698"/>
                </a:cubicBezTo>
                <a:cubicBezTo>
                  <a:pt x="3790" y="1474"/>
                  <a:pt x="3843" y="1240"/>
                  <a:pt x="3843" y="998"/>
                </a:cubicBezTo>
                <a:cubicBezTo>
                  <a:pt x="3852" y="645"/>
                  <a:pt x="3718" y="1"/>
                  <a:pt x="3277" y="1"/>
                </a:cubicBezTo>
                <a:close/>
              </a:path>
            </a:pathLst>
          </a:custGeom>
          <a:solidFill>
            <a:srgbClr val="FBBC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0"/>
          <p:cNvSpPr/>
          <p:nvPr/>
        </p:nvSpPr>
        <p:spPr>
          <a:xfrm>
            <a:off x="8647920" y="4129310"/>
            <a:ext cx="339430" cy="495772"/>
          </a:xfrm>
          <a:custGeom>
            <a:avLst/>
            <a:gdLst/>
            <a:ahLst/>
            <a:cxnLst/>
            <a:rect l="l" t="t" r="r" b="b"/>
            <a:pathLst>
              <a:path w="5673" h="8286" extrusionOk="0">
                <a:moveTo>
                  <a:pt x="1708" y="3435"/>
                </a:moveTo>
                <a:cubicBezTo>
                  <a:pt x="1946" y="3435"/>
                  <a:pt x="2085" y="3711"/>
                  <a:pt x="2207" y="3876"/>
                </a:cubicBezTo>
                <a:cubicBezTo>
                  <a:pt x="2288" y="3993"/>
                  <a:pt x="2368" y="4110"/>
                  <a:pt x="2440" y="4235"/>
                </a:cubicBezTo>
                <a:cubicBezTo>
                  <a:pt x="2359" y="4226"/>
                  <a:pt x="2270" y="4217"/>
                  <a:pt x="2189" y="4208"/>
                </a:cubicBezTo>
                <a:cubicBezTo>
                  <a:pt x="1884" y="4155"/>
                  <a:pt x="1749" y="4011"/>
                  <a:pt x="1506" y="3867"/>
                </a:cubicBezTo>
                <a:cubicBezTo>
                  <a:pt x="1426" y="3813"/>
                  <a:pt x="1399" y="3715"/>
                  <a:pt x="1435" y="3625"/>
                </a:cubicBezTo>
                <a:cubicBezTo>
                  <a:pt x="1479" y="3517"/>
                  <a:pt x="1569" y="3445"/>
                  <a:pt x="1686" y="3436"/>
                </a:cubicBezTo>
                <a:cubicBezTo>
                  <a:pt x="1694" y="3436"/>
                  <a:pt x="1701" y="3435"/>
                  <a:pt x="1708" y="3435"/>
                </a:cubicBezTo>
                <a:close/>
                <a:moveTo>
                  <a:pt x="929" y="5759"/>
                </a:moveTo>
                <a:cubicBezTo>
                  <a:pt x="1178" y="5759"/>
                  <a:pt x="1269" y="6232"/>
                  <a:pt x="1300" y="6417"/>
                </a:cubicBezTo>
                <a:cubicBezTo>
                  <a:pt x="1318" y="6525"/>
                  <a:pt x="1318" y="6633"/>
                  <a:pt x="1318" y="6741"/>
                </a:cubicBezTo>
                <a:cubicBezTo>
                  <a:pt x="1165" y="6696"/>
                  <a:pt x="1031" y="6624"/>
                  <a:pt x="905" y="6516"/>
                </a:cubicBezTo>
                <a:cubicBezTo>
                  <a:pt x="716" y="6354"/>
                  <a:pt x="483" y="5977"/>
                  <a:pt x="797" y="5798"/>
                </a:cubicBezTo>
                <a:cubicBezTo>
                  <a:pt x="845" y="5771"/>
                  <a:pt x="889" y="5759"/>
                  <a:pt x="929" y="5759"/>
                </a:cubicBezTo>
                <a:close/>
                <a:moveTo>
                  <a:pt x="4746" y="0"/>
                </a:moveTo>
                <a:cubicBezTo>
                  <a:pt x="4738" y="0"/>
                  <a:pt x="4729" y="2"/>
                  <a:pt x="4721" y="6"/>
                </a:cubicBezTo>
                <a:cubicBezTo>
                  <a:pt x="4694" y="24"/>
                  <a:pt x="4676" y="51"/>
                  <a:pt x="4667" y="78"/>
                </a:cubicBezTo>
                <a:cubicBezTo>
                  <a:pt x="4604" y="258"/>
                  <a:pt x="4568" y="437"/>
                  <a:pt x="4559" y="626"/>
                </a:cubicBezTo>
                <a:cubicBezTo>
                  <a:pt x="4559" y="662"/>
                  <a:pt x="4550" y="698"/>
                  <a:pt x="4532" y="724"/>
                </a:cubicBezTo>
                <a:cubicBezTo>
                  <a:pt x="4505" y="765"/>
                  <a:pt x="4453" y="770"/>
                  <a:pt x="4406" y="770"/>
                </a:cubicBezTo>
                <a:cubicBezTo>
                  <a:pt x="4390" y="770"/>
                  <a:pt x="4375" y="769"/>
                  <a:pt x="4362" y="769"/>
                </a:cubicBezTo>
                <a:cubicBezTo>
                  <a:pt x="4188" y="752"/>
                  <a:pt x="4018" y="742"/>
                  <a:pt x="3846" y="742"/>
                </a:cubicBezTo>
                <a:cubicBezTo>
                  <a:pt x="3752" y="742"/>
                  <a:pt x="3658" y="745"/>
                  <a:pt x="3563" y="751"/>
                </a:cubicBezTo>
                <a:cubicBezTo>
                  <a:pt x="3500" y="751"/>
                  <a:pt x="3410" y="769"/>
                  <a:pt x="3392" y="832"/>
                </a:cubicBezTo>
                <a:cubicBezTo>
                  <a:pt x="3392" y="868"/>
                  <a:pt x="3401" y="904"/>
                  <a:pt x="3419" y="940"/>
                </a:cubicBezTo>
                <a:cubicBezTo>
                  <a:pt x="3563" y="1218"/>
                  <a:pt x="3832" y="1425"/>
                  <a:pt x="4030" y="1676"/>
                </a:cubicBezTo>
                <a:cubicBezTo>
                  <a:pt x="4362" y="2107"/>
                  <a:pt x="4568" y="2727"/>
                  <a:pt x="4290" y="3221"/>
                </a:cubicBezTo>
                <a:cubicBezTo>
                  <a:pt x="3994" y="3742"/>
                  <a:pt x="3563" y="4101"/>
                  <a:pt x="2952" y="4208"/>
                </a:cubicBezTo>
                <a:lnTo>
                  <a:pt x="2943" y="4208"/>
                </a:lnTo>
                <a:cubicBezTo>
                  <a:pt x="2826" y="3966"/>
                  <a:pt x="2683" y="3724"/>
                  <a:pt x="2530" y="3508"/>
                </a:cubicBezTo>
                <a:cubicBezTo>
                  <a:pt x="2289" y="3168"/>
                  <a:pt x="1852" y="2777"/>
                  <a:pt x="1428" y="2777"/>
                </a:cubicBezTo>
                <a:cubicBezTo>
                  <a:pt x="1236" y="2777"/>
                  <a:pt x="1046" y="2858"/>
                  <a:pt x="878" y="3059"/>
                </a:cubicBezTo>
                <a:cubicBezTo>
                  <a:pt x="366" y="3661"/>
                  <a:pt x="1219" y="4307"/>
                  <a:pt x="1713" y="4514"/>
                </a:cubicBezTo>
                <a:cubicBezTo>
                  <a:pt x="2027" y="4648"/>
                  <a:pt x="2359" y="4720"/>
                  <a:pt x="2701" y="4729"/>
                </a:cubicBezTo>
                <a:cubicBezTo>
                  <a:pt x="2710" y="4765"/>
                  <a:pt x="2728" y="4801"/>
                  <a:pt x="2737" y="4837"/>
                </a:cubicBezTo>
                <a:cubicBezTo>
                  <a:pt x="2988" y="5627"/>
                  <a:pt x="2764" y="6696"/>
                  <a:pt x="1794" y="6785"/>
                </a:cubicBezTo>
                <a:cubicBezTo>
                  <a:pt x="1762" y="6790"/>
                  <a:pt x="1731" y="6792"/>
                  <a:pt x="1699" y="6792"/>
                </a:cubicBezTo>
                <a:cubicBezTo>
                  <a:pt x="1668" y="6792"/>
                  <a:pt x="1637" y="6790"/>
                  <a:pt x="1605" y="6785"/>
                </a:cubicBezTo>
                <a:cubicBezTo>
                  <a:pt x="1623" y="6651"/>
                  <a:pt x="1623" y="6507"/>
                  <a:pt x="1614" y="6363"/>
                </a:cubicBezTo>
                <a:cubicBezTo>
                  <a:pt x="1551" y="5986"/>
                  <a:pt x="1372" y="5636"/>
                  <a:pt x="1093" y="5376"/>
                </a:cubicBezTo>
                <a:cubicBezTo>
                  <a:pt x="964" y="5255"/>
                  <a:pt x="829" y="5202"/>
                  <a:pt x="704" y="5202"/>
                </a:cubicBezTo>
                <a:cubicBezTo>
                  <a:pt x="448" y="5202"/>
                  <a:pt x="235" y="5427"/>
                  <a:pt x="204" y="5753"/>
                </a:cubicBezTo>
                <a:cubicBezTo>
                  <a:pt x="168" y="6256"/>
                  <a:pt x="582" y="6794"/>
                  <a:pt x="1022" y="7019"/>
                </a:cubicBezTo>
                <a:cubicBezTo>
                  <a:pt x="1093" y="7055"/>
                  <a:pt x="1174" y="7091"/>
                  <a:pt x="1246" y="7118"/>
                </a:cubicBezTo>
                <a:cubicBezTo>
                  <a:pt x="1057" y="7639"/>
                  <a:pt x="617" y="8025"/>
                  <a:pt x="70" y="8141"/>
                </a:cubicBezTo>
                <a:cubicBezTo>
                  <a:pt x="0" y="8167"/>
                  <a:pt x="15" y="8285"/>
                  <a:pt x="89" y="8285"/>
                </a:cubicBezTo>
                <a:cubicBezTo>
                  <a:pt x="91" y="8285"/>
                  <a:pt x="94" y="8285"/>
                  <a:pt x="97" y="8285"/>
                </a:cubicBezTo>
                <a:cubicBezTo>
                  <a:pt x="725" y="8186"/>
                  <a:pt x="1255" y="7764"/>
                  <a:pt x="1497" y="7181"/>
                </a:cubicBezTo>
                <a:cubicBezTo>
                  <a:pt x="1555" y="7187"/>
                  <a:pt x="1613" y="7190"/>
                  <a:pt x="1670" y="7190"/>
                </a:cubicBezTo>
                <a:cubicBezTo>
                  <a:pt x="2245" y="7190"/>
                  <a:pt x="2781" y="6869"/>
                  <a:pt x="3051" y="6354"/>
                </a:cubicBezTo>
                <a:cubicBezTo>
                  <a:pt x="3320" y="5825"/>
                  <a:pt x="3302" y="5250"/>
                  <a:pt x="3132" y="4702"/>
                </a:cubicBezTo>
                <a:cubicBezTo>
                  <a:pt x="3428" y="4666"/>
                  <a:pt x="3715" y="4577"/>
                  <a:pt x="3985" y="4442"/>
                </a:cubicBezTo>
                <a:cubicBezTo>
                  <a:pt x="4721" y="4074"/>
                  <a:pt x="5224" y="3346"/>
                  <a:pt x="5439" y="2565"/>
                </a:cubicBezTo>
                <a:cubicBezTo>
                  <a:pt x="5673" y="1739"/>
                  <a:pt x="5529" y="617"/>
                  <a:pt x="4829" y="42"/>
                </a:cubicBezTo>
                <a:cubicBezTo>
                  <a:pt x="4808" y="21"/>
                  <a:pt x="4776" y="0"/>
                  <a:pt x="4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0"/>
          <p:cNvSpPr/>
          <p:nvPr/>
        </p:nvSpPr>
        <p:spPr>
          <a:xfrm>
            <a:off x="8652946" y="4589000"/>
            <a:ext cx="402673" cy="163343"/>
          </a:xfrm>
          <a:custGeom>
            <a:avLst/>
            <a:gdLst/>
            <a:ahLst/>
            <a:cxnLst/>
            <a:rect l="l" t="t" r="r" b="b"/>
            <a:pathLst>
              <a:path w="6730" h="2730" extrusionOk="0">
                <a:moveTo>
                  <a:pt x="3270" y="556"/>
                </a:moveTo>
                <a:cubicBezTo>
                  <a:pt x="3327" y="556"/>
                  <a:pt x="3385" y="581"/>
                  <a:pt x="3425" y="620"/>
                </a:cubicBezTo>
                <a:cubicBezTo>
                  <a:pt x="3550" y="746"/>
                  <a:pt x="3461" y="961"/>
                  <a:pt x="3416" y="1105"/>
                </a:cubicBezTo>
                <a:cubicBezTo>
                  <a:pt x="3389" y="1204"/>
                  <a:pt x="3362" y="1302"/>
                  <a:pt x="3335" y="1410"/>
                </a:cubicBezTo>
                <a:lnTo>
                  <a:pt x="3335" y="1401"/>
                </a:lnTo>
                <a:cubicBezTo>
                  <a:pt x="3299" y="1347"/>
                  <a:pt x="3263" y="1302"/>
                  <a:pt x="3236" y="1249"/>
                </a:cubicBezTo>
                <a:cubicBezTo>
                  <a:pt x="3119" y="1060"/>
                  <a:pt x="3146" y="916"/>
                  <a:pt x="3102" y="719"/>
                </a:cubicBezTo>
                <a:cubicBezTo>
                  <a:pt x="3102" y="656"/>
                  <a:pt x="3137" y="593"/>
                  <a:pt x="3209" y="566"/>
                </a:cubicBezTo>
                <a:cubicBezTo>
                  <a:pt x="3229" y="559"/>
                  <a:pt x="3249" y="556"/>
                  <a:pt x="3270" y="556"/>
                </a:cubicBezTo>
                <a:close/>
                <a:moveTo>
                  <a:pt x="1629" y="1193"/>
                </a:moveTo>
                <a:cubicBezTo>
                  <a:pt x="1656" y="1193"/>
                  <a:pt x="1686" y="1199"/>
                  <a:pt x="1719" y="1213"/>
                </a:cubicBezTo>
                <a:cubicBezTo>
                  <a:pt x="1997" y="1311"/>
                  <a:pt x="1710" y="1653"/>
                  <a:pt x="1611" y="1769"/>
                </a:cubicBezTo>
                <a:cubicBezTo>
                  <a:pt x="1557" y="1832"/>
                  <a:pt x="1503" y="1877"/>
                  <a:pt x="1440" y="1931"/>
                </a:cubicBezTo>
                <a:lnTo>
                  <a:pt x="1440" y="1922"/>
                </a:lnTo>
                <a:cubicBezTo>
                  <a:pt x="1395" y="1823"/>
                  <a:pt x="1378" y="1706"/>
                  <a:pt x="1378" y="1599"/>
                </a:cubicBezTo>
                <a:cubicBezTo>
                  <a:pt x="1378" y="1443"/>
                  <a:pt x="1452" y="1193"/>
                  <a:pt x="1629" y="1193"/>
                </a:cubicBezTo>
                <a:close/>
                <a:moveTo>
                  <a:pt x="3263" y="0"/>
                </a:moveTo>
                <a:cubicBezTo>
                  <a:pt x="2697" y="0"/>
                  <a:pt x="2733" y="764"/>
                  <a:pt x="2841" y="1123"/>
                </a:cubicBezTo>
                <a:cubicBezTo>
                  <a:pt x="2913" y="1356"/>
                  <a:pt x="3030" y="1572"/>
                  <a:pt x="3182" y="1760"/>
                </a:cubicBezTo>
                <a:cubicBezTo>
                  <a:pt x="3164" y="1787"/>
                  <a:pt x="3146" y="1814"/>
                  <a:pt x="3137" y="1832"/>
                </a:cubicBezTo>
                <a:cubicBezTo>
                  <a:pt x="2928" y="2161"/>
                  <a:pt x="2548" y="2434"/>
                  <a:pt x="2171" y="2434"/>
                </a:cubicBezTo>
                <a:cubicBezTo>
                  <a:pt x="1982" y="2434"/>
                  <a:pt x="1794" y="2365"/>
                  <a:pt x="1629" y="2200"/>
                </a:cubicBezTo>
                <a:cubicBezTo>
                  <a:pt x="1593" y="2173"/>
                  <a:pt x="1566" y="2138"/>
                  <a:pt x="1548" y="2102"/>
                </a:cubicBezTo>
                <a:cubicBezTo>
                  <a:pt x="1871" y="1904"/>
                  <a:pt x="2078" y="1554"/>
                  <a:pt x="2087" y="1177"/>
                </a:cubicBezTo>
                <a:cubicBezTo>
                  <a:pt x="2105" y="912"/>
                  <a:pt x="1947" y="770"/>
                  <a:pt x="1753" y="770"/>
                </a:cubicBezTo>
                <a:cubicBezTo>
                  <a:pt x="1664" y="770"/>
                  <a:pt x="1567" y="800"/>
                  <a:pt x="1476" y="862"/>
                </a:cubicBezTo>
                <a:cubicBezTo>
                  <a:pt x="1189" y="1060"/>
                  <a:pt x="1072" y="1545"/>
                  <a:pt x="1153" y="1886"/>
                </a:cubicBezTo>
                <a:cubicBezTo>
                  <a:pt x="1162" y="1949"/>
                  <a:pt x="1180" y="2003"/>
                  <a:pt x="1207" y="2057"/>
                </a:cubicBezTo>
                <a:cubicBezTo>
                  <a:pt x="1080" y="2102"/>
                  <a:pt x="949" y="2124"/>
                  <a:pt x="820" y="2124"/>
                </a:cubicBezTo>
                <a:cubicBezTo>
                  <a:pt x="563" y="2124"/>
                  <a:pt x="311" y="2038"/>
                  <a:pt x="102" y="1877"/>
                </a:cubicBezTo>
                <a:cubicBezTo>
                  <a:pt x="96" y="1875"/>
                  <a:pt x="89" y="1874"/>
                  <a:pt x="83" y="1874"/>
                </a:cubicBezTo>
                <a:cubicBezTo>
                  <a:pt x="37" y="1874"/>
                  <a:pt x="0" y="1926"/>
                  <a:pt x="40" y="1958"/>
                </a:cubicBezTo>
                <a:cubicBezTo>
                  <a:pt x="274" y="2174"/>
                  <a:pt x="581" y="2286"/>
                  <a:pt x="896" y="2286"/>
                </a:cubicBezTo>
                <a:cubicBezTo>
                  <a:pt x="1026" y="2286"/>
                  <a:pt x="1159" y="2267"/>
                  <a:pt x="1288" y="2227"/>
                </a:cubicBezTo>
                <a:cubicBezTo>
                  <a:pt x="1495" y="2545"/>
                  <a:pt x="1842" y="2729"/>
                  <a:pt x="2208" y="2729"/>
                </a:cubicBezTo>
                <a:cubicBezTo>
                  <a:pt x="2287" y="2729"/>
                  <a:pt x="2367" y="2721"/>
                  <a:pt x="2446" y="2703"/>
                </a:cubicBezTo>
                <a:cubicBezTo>
                  <a:pt x="2841" y="2604"/>
                  <a:pt x="3182" y="2353"/>
                  <a:pt x="3389" y="1994"/>
                </a:cubicBezTo>
                <a:cubicBezTo>
                  <a:pt x="3550" y="2138"/>
                  <a:pt x="3730" y="2263"/>
                  <a:pt x="3928" y="2344"/>
                </a:cubicBezTo>
                <a:cubicBezTo>
                  <a:pt x="4162" y="2447"/>
                  <a:pt x="4416" y="2494"/>
                  <a:pt x="4673" y="2494"/>
                </a:cubicBezTo>
                <a:cubicBezTo>
                  <a:pt x="4995" y="2494"/>
                  <a:pt x="5321" y="2420"/>
                  <a:pt x="5616" y="2290"/>
                </a:cubicBezTo>
                <a:cubicBezTo>
                  <a:pt x="6181" y="2039"/>
                  <a:pt x="6729" y="1455"/>
                  <a:pt x="6729" y="809"/>
                </a:cubicBezTo>
                <a:cubicBezTo>
                  <a:pt x="6729" y="773"/>
                  <a:pt x="6729" y="737"/>
                  <a:pt x="6693" y="728"/>
                </a:cubicBezTo>
                <a:cubicBezTo>
                  <a:pt x="6684" y="723"/>
                  <a:pt x="6673" y="721"/>
                  <a:pt x="6662" y="721"/>
                </a:cubicBezTo>
                <a:cubicBezTo>
                  <a:pt x="6651" y="721"/>
                  <a:pt x="6639" y="723"/>
                  <a:pt x="6630" y="728"/>
                </a:cubicBezTo>
                <a:cubicBezTo>
                  <a:pt x="6505" y="773"/>
                  <a:pt x="6388" y="836"/>
                  <a:pt x="6280" y="907"/>
                </a:cubicBezTo>
                <a:cubicBezTo>
                  <a:pt x="6262" y="925"/>
                  <a:pt x="6235" y="934"/>
                  <a:pt x="6208" y="943"/>
                </a:cubicBezTo>
                <a:cubicBezTo>
                  <a:pt x="6163" y="943"/>
                  <a:pt x="6137" y="907"/>
                  <a:pt x="6110" y="871"/>
                </a:cubicBezTo>
                <a:cubicBezTo>
                  <a:pt x="6002" y="710"/>
                  <a:pt x="5885" y="557"/>
                  <a:pt x="5759" y="422"/>
                </a:cubicBezTo>
                <a:cubicBezTo>
                  <a:pt x="5731" y="394"/>
                  <a:pt x="5697" y="360"/>
                  <a:pt x="5662" y="360"/>
                </a:cubicBezTo>
                <a:cubicBezTo>
                  <a:pt x="5653" y="360"/>
                  <a:pt x="5643" y="363"/>
                  <a:pt x="5634" y="369"/>
                </a:cubicBezTo>
                <a:cubicBezTo>
                  <a:pt x="5607" y="378"/>
                  <a:pt x="5598" y="396"/>
                  <a:pt x="5589" y="422"/>
                </a:cubicBezTo>
                <a:cubicBezTo>
                  <a:pt x="5499" y="638"/>
                  <a:pt x="5508" y="871"/>
                  <a:pt x="5463" y="1096"/>
                </a:cubicBezTo>
                <a:cubicBezTo>
                  <a:pt x="5373" y="1482"/>
                  <a:pt x="5131" y="1877"/>
                  <a:pt x="4727" y="1949"/>
                </a:cubicBezTo>
                <a:cubicBezTo>
                  <a:pt x="4633" y="1970"/>
                  <a:pt x="4538" y="1980"/>
                  <a:pt x="4443" y="1980"/>
                </a:cubicBezTo>
                <a:cubicBezTo>
                  <a:pt x="4129" y="1980"/>
                  <a:pt x="3819" y="1868"/>
                  <a:pt x="3577" y="1662"/>
                </a:cubicBezTo>
                <a:cubicBezTo>
                  <a:pt x="3658" y="1482"/>
                  <a:pt x="3721" y="1302"/>
                  <a:pt x="3775" y="1114"/>
                </a:cubicBezTo>
                <a:cubicBezTo>
                  <a:pt x="3883" y="692"/>
                  <a:pt x="3865" y="0"/>
                  <a:pt x="3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ectangle 4">
            <a:extLst>
              <a:ext uri="{FF2B5EF4-FFF2-40B4-BE49-F238E27FC236}">
                <a16:creationId xmlns:a16="http://schemas.microsoft.com/office/drawing/2014/main" id="{D287E760-116F-1E03-D52B-62D8A2EFBFF6}"/>
              </a:ext>
            </a:extLst>
          </p:cNvPr>
          <p:cNvSpPr/>
          <p:nvPr/>
        </p:nvSpPr>
        <p:spPr>
          <a:xfrm>
            <a:off x="270188" y="1728661"/>
            <a:ext cx="6492269" cy="2805063"/>
          </a:xfrm>
          <a:prstGeom prst="rect">
            <a:avLst/>
          </a:prstGeom>
        </p:spPr>
        <p:txBody>
          <a:bodyPr wrap="square">
            <a:spAutoFit/>
          </a:bodyPr>
          <a:lstStyle/>
          <a:p>
            <a:pPr>
              <a:lnSpc>
                <a:spcPct val="150000"/>
              </a:lnSpc>
            </a:pPr>
            <a:r>
              <a:rPr lang="en-US" sz="2400" b="1" dirty="0">
                <a:solidFill>
                  <a:srgbClr val="FF3F3F"/>
                </a:solidFill>
                <a:latin typeface="Calibri" panose="020F0502020204030204" pitchFamily="34" charset="0"/>
                <a:cs typeface="Calibri" panose="020F0502020204030204" pitchFamily="34" charset="0"/>
              </a:rPr>
              <a:t>1. </a:t>
            </a:r>
            <a:r>
              <a:rPr lang="en-US" sz="2400" dirty="0">
                <a:latin typeface="Calibri" panose="020F0502020204030204" pitchFamily="34" charset="0"/>
                <a:cs typeface="Calibri" panose="020F0502020204030204" pitchFamily="34" charset="0"/>
              </a:rPr>
              <a:t>Are you interested in festivals? </a:t>
            </a:r>
          </a:p>
          <a:p>
            <a:pPr>
              <a:lnSpc>
                <a:spcPct val="150000"/>
              </a:lnSpc>
            </a:pPr>
            <a:r>
              <a:rPr lang="en-US" sz="2400" b="1" dirty="0">
                <a:solidFill>
                  <a:srgbClr val="FF3F3F"/>
                </a:solidFill>
                <a:latin typeface="Calibri" panose="020F0502020204030204" pitchFamily="34" charset="0"/>
                <a:cs typeface="Calibri" panose="020F0502020204030204" pitchFamily="34" charset="0"/>
              </a:rPr>
              <a:t>2. </a:t>
            </a:r>
            <a:r>
              <a:rPr lang="en-US" sz="2400" dirty="0">
                <a:latin typeface="Calibri" panose="020F0502020204030204" pitchFamily="34" charset="0"/>
                <a:cs typeface="Calibri" panose="020F0502020204030204" pitchFamily="34" charset="0"/>
              </a:rPr>
              <a:t>Do you eat </a:t>
            </a:r>
            <a:r>
              <a:rPr lang="en-US" sz="2400" i="1" dirty="0">
                <a:latin typeface="Calibri" panose="020F0502020204030204" pitchFamily="34" charset="0"/>
                <a:cs typeface="Calibri" panose="020F0502020204030204" pitchFamily="34" charset="0"/>
              </a:rPr>
              <a:t>banh </a:t>
            </a:r>
            <a:r>
              <a:rPr lang="en-US" sz="2400" i="1" dirty="0" err="1">
                <a:latin typeface="Calibri" panose="020F0502020204030204" pitchFamily="34" charset="0"/>
                <a:cs typeface="Calibri" panose="020F0502020204030204" pitchFamily="34" charset="0"/>
              </a:rPr>
              <a:t>chung</a:t>
            </a:r>
            <a:r>
              <a:rPr lang="en-US" sz="2400" i="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at Tet? </a:t>
            </a:r>
          </a:p>
          <a:p>
            <a:pPr>
              <a:lnSpc>
                <a:spcPct val="150000"/>
              </a:lnSpc>
            </a:pPr>
            <a:r>
              <a:rPr lang="en-US" sz="2400" b="1" dirty="0">
                <a:solidFill>
                  <a:srgbClr val="FF3F3F"/>
                </a:solidFill>
                <a:latin typeface="Calibri" panose="020F0502020204030204" pitchFamily="34" charset="0"/>
                <a:cs typeface="Calibri" panose="020F0502020204030204" pitchFamily="34" charset="0"/>
              </a:rPr>
              <a:t>3. </a:t>
            </a:r>
            <a:r>
              <a:rPr lang="en-US" sz="2400" dirty="0">
                <a:latin typeface="Calibri" panose="020F0502020204030204" pitchFamily="34" charset="0"/>
                <a:cs typeface="Calibri" panose="020F0502020204030204" pitchFamily="34" charset="0"/>
              </a:rPr>
              <a:t>Can you cook any traditional food? </a:t>
            </a:r>
          </a:p>
          <a:p>
            <a:pPr>
              <a:lnSpc>
                <a:spcPct val="150000"/>
              </a:lnSpc>
            </a:pPr>
            <a:r>
              <a:rPr lang="en-US" sz="2400" b="1" dirty="0">
                <a:solidFill>
                  <a:srgbClr val="FF3F3F"/>
                </a:solidFill>
                <a:latin typeface="Calibri" panose="020F0502020204030204" pitchFamily="34" charset="0"/>
                <a:cs typeface="Calibri" panose="020F0502020204030204" pitchFamily="34" charset="0"/>
              </a:rPr>
              <a:t>4. </a:t>
            </a:r>
            <a:r>
              <a:rPr lang="en-US" sz="2400" dirty="0">
                <a:latin typeface="Calibri" panose="020F0502020204030204" pitchFamily="34" charset="0"/>
                <a:cs typeface="Calibri" panose="020F0502020204030204" pitchFamily="34" charset="0"/>
              </a:rPr>
              <a:t>Did you see a fireworks display last year? </a:t>
            </a:r>
          </a:p>
          <a:p>
            <a:pPr>
              <a:lnSpc>
                <a:spcPct val="150000"/>
              </a:lnSpc>
            </a:pPr>
            <a:r>
              <a:rPr lang="en-US" sz="2400" b="1" dirty="0">
                <a:solidFill>
                  <a:srgbClr val="FF3F3F"/>
                </a:solidFill>
                <a:latin typeface="Calibri" panose="020F0502020204030204" pitchFamily="34" charset="0"/>
                <a:cs typeface="Calibri" panose="020F0502020204030204" pitchFamily="34" charset="0"/>
              </a:rPr>
              <a:t>5. </a:t>
            </a:r>
            <a:r>
              <a:rPr lang="en-US" sz="2400" dirty="0">
                <a:latin typeface="Calibri" panose="020F0502020204030204" pitchFamily="34" charset="0"/>
                <a:cs typeface="Calibri" panose="020F0502020204030204" pitchFamily="34" charset="0"/>
              </a:rPr>
              <a:t>Does your family gather together at Tet? </a:t>
            </a: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87"/>
        <p:cNvGrpSpPr/>
        <p:nvPr/>
      </p:nvGrpSpPr>
      <p:grpSpPr>
        <a:xfrm>
          <a:off x="0" y="0"/>
          <a:ext cx="0" cy="0"/>
          <a:chOff x="0" y="0"/>
          <a:chExt cx="0" cy="0"/>
        </a:xfrm>
      </p:grpSpPr>
      <p:sp>
        <p:nvSpPr>
          <p:cNvPr id="2390" name="Google Shape;2390;p35"/>
          <p:cNvSpPr txBox="1">
            <a:spLocks noGrp="1"/>
          </p:cNvSpPr>
          <p:nvPr>
            <p:ph type="title"/>
          </p:nvPr>
        </p:nvSpPr>
        <p:spPr>
          <a:xfrm>
            <a:off x="1901717" y="1921425"/>
            <a:ext cx="5837280" cy="155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THANK YOU!</a:t>
            </a:r>
            <a:endParaRPr dirty="0"/>
          </a:p>
        </p:txBody>
      </p:sp>
      <p:grpSp>
        <p:nvGrpSpPr>
          <p:cNvPr id="2391" name="Google Shape;2391;p35"/>
          <p:cNvGrpSpPr/>
          <p:nvPr/>
        </p:nvGrpSpPr>
        <p:grpSpPr>
          <a:xfrm>
            <a:off x="6920460" y="2579905"/>
            <a:ext cx="321823" cy="1342894"/>
            <a:chOff x="2925875" y="914075"/>
            <a:chExt cx="321823" cy="1342894"/>
          </a:xfrm>
        </p:grpSpPr>
        <p:sp>
          <p:nvSpPr>
            <p:cNvPr id="2392" name="Google Shape;2392;p35"/>
            <p:cNvSpPr/>
            <p:nvPr/>
          </p:nvSpPr>
          <p:spPr>
            <a:xfrm>
              <a:off x="3060098" y="1047101"/>
              <a:ext cx="117525" cy="1209868"/>
            </a:xfrm>
            <a:custGeom>
              <a:avLst/>
              <a:gdLst/>
              <a:ahLst/>
              <a:cxnLst/>
              <a:rect l="l" t="t" r="r" b="b"/>
              <a:pathLst>
                <a:path w="1409" h="6537" extrusionOk="0">
                  <a:moveTo>
                    <a:pt x="92" y="0"/>
                  </a:moveTo>
                  <a:cubicBezTo>
                    <a:pt x="47" y="0"/>
                    <a:pt x="1" y="49"/>
                    <a:pt x="26" y="93"/>
                  </a:cubicBezTo>
                  <a:lnTo>
                    <a:pt x="35" y="93"/>
                  </a:lnTo>
                  <a:cubicBezTo>
                    <a:pt x="1283" y="1979"/>
                    <a:pt x="1095" y="4349"/>
                    <a:pt x="673" y="6459"/>
                  </a:cubicBezTo>
                  <a:cubicBezTo>
                    <a:pt x="662" y="6508"/>
                    <a:pt x="703" y="6537"/>
                    <a:pt x="739" y="6537"/>
                  </a:cubicBezTo>
                  <a:cubicBezTo>
                    <a:pt x="763" y="6537"/>
                    <a:pt x="786" y="6524"/>
                    <a:pt x="789" y="6495"/>
                  </a:cubicBezTo>
                  <a:cubicBezTo>
                    <a:pt x="1220" y="4349"/>
                    <a:pt x="1409" y="1943"/>
                    <a:pt x="143" y="30"/>
                  </a:cubicBezTo>
                  <a:cubicBezTo>
                    <a:pt x="129" y="9"/>
                    <a:pt x="111" y="0"/>
                    <a:pt x="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5"/>
            <p:cNvSpPr/>
            <p:nvPr/>
          </p:nvSpPr>
          <p:spPr>
            <a:xfrm>
              <a:off x="3056122" y="914075"/>
              <a:ext cx="191576" cy="145120"/>
            </a:xfrm>
            <a:custGeom>
              <a:avLst/>
              <a:gdLst/>
              <a:ahLst/>
              <a:cxnLst/>
              <a:rect l="l" t="t" r="r" b="b"/>
              <a:pathLst>
                <a:path w="2297" h="1740" extrusionOk="0">
                  <a:moveTo>
                    <a:pt x="1526" y="145"/>
                  </a:moveTo>
                  <a:cubicBezTo>
                    <a:pt x="1676" y="145"/>
                    <a:pt x="1696" y="343"/>
                    <a:pt x="1641" y="467"/>
                  </a:cubicBezTo>
                  <a:cubicBezTo>
                    <a:pt x="1587" y="548"/>
                    <a:pt x="1525" y="628"/>
                    <a:pt x="1453" y="691"/>
                  </a:cubicBezTo>
                  <a:cubicBezTo>
                    <a:pt x="1309" y="826"/>
                    <a:pt x="1165" y="952"/>
                    <a:pt x="1004" y="1068"/>
                  </a:cubicBezTo>
                  <a:cubicBezTo>
                    <a:pt x="746" y="1260"/>
                    <a:pt x="473" y="1435"/>
                    <a:pt x="192" y="1582"/>
                  </a:cubicBezTo>
                  <a:lnTo>
                    <a:pt x="192" y="1582"/>
                  </a:lnTo>
                  <a:cubicBezTo>
                    <a:pt x="469" y="996"/>
                    <a:pt x="809" y="407"/>
                    <a:pt x="1444" y="161"/>
                  </a:cubicBezTo>
                  <a:cubicBezTo>
                    <a:pt x="1475" y="150"/>
                    <a:pt x="1502" y="145"/>
                    <a:pt x="1526" y="145"/>
                  </a:cubicBezTo>
                  <a:close/>
                  <a:moveTo>
                    <a:pt x="1548" y="1"/>
                  </a:moveTo>
                  <a:cubicBezTo>
                    <a:pt x="1311" y="1"/>
                    <a:pt x="990" y="258"/>
                    <a:pt x="860" y="359"/>
                  </a:cubicBezTo>
                  <a:cubicBezTo>
                    <a:pt x="465" y="691"/>
                    <a:pt x="232" y="1167"/>
                    <a:pt x="25" y="1625"/>
                  </a:cubicBezTo>
                  <a:cubicBezTo>
                    <a:pt x="0" y="1674"/>
                    <a:pt x="44" y="1720"/>
                    <a:pt x="85" y="1720"/>
                  </a:cubicBezTo>
                  <a:cubicBezTo>
                    <a:pt x="93" y="1720"/>
                    <a:pt x="102" y="1718"/>
                    <a:pt x="109" y="1713"/>
                  </a:cubicBezTo>
                  <a:lnTo>
                    <a:pt x="109" y="1713"/>
                  </a:lnTo>
                  <a:cubicBezTo>
                    <a:pt x="122" y="1729"/>
                    <a:pt x="139" y="1740"/>
                    <a:pt x="159" y="1740"/>
                  </a:cubicBezTo>
                  <a:cubicBezTo>
                    <a:pt x="168" y="1740"/>
                    <a:pt x="177" y="1738"/>
                    <a:pt x="187" y="1733"/>
                  </a:cubicBezTo>
                  <a:cubicBezTo>
                    <a:pt x="510" y="1562"/>
                    <a:pt x="2297" y="583"/>
                    <a:pt x="1704" y="54"/>
                  </a:cubicBezTo>
                  <a:cubicBezTo>
                    <a:pt x="1660" y="16"/>
                    <a:pt x="1607" y="1"/>
                    <a:pt x="15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5"/>
            <p:cNvSpPr/>
            <p:nvPr/>
          </p:nvSpPr>
          <p:spPr>
            <a:xfrm>
              <a:off x="2925875" y="953524"/>
              <a:ext cx="148707" cy="104920"/>
            </a:xfrm>
            <a:custGeom>
              <a:avLst/>
              <a:gdLst/>
              <a:ahLst/>
              <a:cxnLst/>
              <a:rect l="l" t="t" r="r" b="b"/>
              <a:pathLst>
                <a:path w="1783" h="1258" extrusionOk="0">
                  <a:moveTo>
                    <a:pt x="429" y="145"/>
                  </a:moveTo>
                  <a:cubicBezTo>
                    <a:pt x="560" y="145"/>
                    <a:pt x="720" y="185"/>
                    <a:pt x="755" y="200"/>
                  </a:cubicBezTo>
                  <a:cubicBezTo>
                    <a:pt x="916" y="254"/>
                    <a:pt x="1060" y="344"/>
                    <a:pt x="1186" y="470"/>
                  </a:cubicBezTo>
                  <a:cubicBezTo>
                    <a:pt x="1374" y="641"/>
                    <a:pt x="1524" y="857"/>
                    <a:pt x="1617" y="1097"/>
                  </a:cubicBezTo>
                  <a:lnTo>
                    <a:pt x="1617" y="1097"/>
                  </a:lnTo>
                  <a:lnTo>
                    <a:pt x="908" y="802"/>
                  </a:lnTo>
                  <a:cubicBezTo>
                    <a:pt x="656" y="694"/>
                    <a:pt x="297" y="568"/>
                    <a:pt x="252" y="254"/>
                  </a:cubicBezTo>
                  <a:cubicBezTo>
                    <a:pt x="240" y="171"/>
                    <a:pt x="325" y="145"/>
                    <a:pt x="429" y="145"/>
                  </a:cubicBezTo>
                  <a:close/>
                  <a:moveTo>
                    <a:pt x="463" y="1"/>
                  </a:moveTo>
                  <a:cubicBezTo>
                    <a:pt x="377" y="1"/>
                    <a:pt x="298" y="20"/>
                    <a:pt x="234" y="66"/>
                  </a:cubicBezTo>
                  <a:cubicBezTo>
                    <a:pt x="1" y="236"/>
                    <a:pt x="216" y="533"/>
                    <a:pt x="378" y="667"/>
                  </a:cubicBezTo>
                  <a:cubicBezTo>
                    <a:pt x="521" y="775"/>
                    <a:pt x="683" y="856"/>
                    <a:pt x="845" y="910"/>
                  </a:cubicBezTo>
                  <a:lnTo>
                    <a:pt x="1644" y="1251"/>
                  </a:lnTo>
                  <a:cubicBezTo>
                    <a:pt x="1653" y="1256"/>
                    <a:pt x="1662" y="1258"/>
                    <a:pt x="1671" y="1258"/>
                  </a:cubicBezTo>
                  <a:cubicBezTo>
                    <a:pt x="1699" y="1258"/>
                    <a:pt x="1723" y="1236"/>
                    <a:pt x="1733" y="1211"/>
                  </a:cubicBezTo>
                  <a:lnTo>
                    <a:pt x="1733" y="1211"/>
                  </a:lnTo>
                  <a:cubicBezTo>
                    <a:pt x="1762" y="1200"/>
                    <a:pt x="1782" y="1172"/>
                    <a:pt x="1770" y="1134"/>
                  </a:cubicBezTo>
                  <a:lnTo>
                    <a:pt x="1770" y="1134"/>
                  </a:lnTo>
                  <a:lnTo>
                    <a:pt x="1770" y="1143"/>
                  </a:lnTo>
                  <a:cubicBezTo>
                    <a:pt x="1653" y="802"/>
                    <a:pt x="1437" y="506"/>
                    <a:pt x="1159" y="281"/>
                  </a:cubicBezTo>
                  <a:cubicBezTo>
                    <a:pt x="1012" y="161"/>
                    <a:pt x="711" y="1"/>
                    <a:pt x="4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5" name="Google Shape;2395;p35"/>
          <p:cNvGrpSpPr/>
          <p:nvPr/>
        </p:nvGrpSpPr>
        <p:grpSpPr>
          <a:xfrm>
            <a:off x="3311029" y="2629269"/>
            <a:ext cx="2596896" cy="180772"/>
            <a:chOff x="3273554" y="2331419"/>
            <a:chExt cx="2596896" cy="180772"/>
          </a:xfrm>
        </p:grpSpPr>
        <p:grpSp>
          <p:nvGrpSpPr>
            <p:cNvPr id="2396" name="Google Shape;2396;p35"/>
            <p:cNvGrpSpPr/>
            <p:nvPr/>
          </p:nvGrpSpPr>
          <p:grpSpPr>
            <a:xfrm>
              <a:off x="3273554" y="2331419"/>
              <a:ext cx="230802" cy="180772"/>
              <a:chOff x="6872416" y="539494"/>
              <a:chExt cx="230802" cy="180772"/>
            </a:xfrm>
          </p:grpSpPr>
          <p:sp>
            <p:nvSpPr>
              <p:cNvPr id="2397" name="Google Shape;2397;p35"/>
              <p:cNvSpPr/>
              <p:nvPr/>
            </p:nvSpPr>
            <p:spPr>
              <a:xfrm>
                <a:off x="6916807" y="686224"/>
                <a:ext cx="129532" cy="34042"/>
              </a:xfrm>
              <a:custGeom>
                <a:avLst/>
                <a:gdLst/>
                <a:ahLst/>
                <a:cxnLst/>
                <a:rect l="l" t="t" r="r" b="b"/>
                <a:pathLst>
                  <a:path w="1815" h="477" extrusionOk="0">
                    <a:moveTo>
                      <a:pt x="203" y="1"/>
                    </a:moveTo>
                    <a:cubicBezTo>
                      <a:pt x="163" y="1"/>
                      <a:pt x="122" y="4"/>
                      <a:pt x="81" y="9"/>
                    </a:cubicBezTo>
                    <a:cubicBezTo>
                      <a:pt x="9" y="18"/>
                      <a:pt x="0" y="117"/>
                      <a:pt x="54" y="153"/>
                    </a:cubicBezTo>
                    <a:cubicBezTo>
                      <a:pt x="306" y="297"/>
                      <a:pt x="620" y="314"/>
                      <a:pt x="898" y="359"/>
                    </a:cubicBezTo>
                    <a:cubicBezTo>
                      <a:pt x="1186" y="404"/>
                      <a:pt x="1473" y="440"/>
                      <a:pt x="1760" y="476"/>
                    </a:cubicBezTo>
                    <a:cubicBezTo>
                      <a:pt x="1814" y="476"/>
                      <a:pt x="1814" y="404"/>
                      <a:pt x="1778" y="386"/>
                    </a:cubicBezTo>
                    <a:lnTo>
                      <a:pt x="1778" y="386"/>
                    </a:lnTo>
                    <a:lnTo>
                      <a:pt x="1778" y="395"/>
                    </a:lnTo>
                    <a:cubicBezTo>
                      <a:pt x="1464" y="297"/>
                      <a:pt x="1159" y="207"/>
                      <a:pt x="844" y="126"/>
                    </a:cubicBezTo>
                    <a:cubicBezTo>
                      <a:pt x="625" y="73"/>
                      <a:pt x="419" y="1"/>
                      <a:pt x="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35"/>
              <p:cNvSpPr/>
              <p:nvPr/>
            </p:nvSpPr>
            <p:spPr>
              <a:xfrm>
                <a:off x="6872416" y="564258"/>
                <a:ext cx="204611" cy="132886"/>
              </a:xfrm>
              <a:custGeom>
                <a:avLst/>
                <a:gdLst/>
                <a:ahLst/>
                <a:cxnLst/>
                <a:rect l="l" t="t" r="r" b="b"/>
                <a:pathLst>
                  <a:path w="2867" h="1862" extrusionOk="0">
                    <a:moveTo>
                      <a:pt x="187" y="0"/>
                    </a:moveTo>
                    <a:cubicBezTo>
                      <a:pt x="70" y="0"/>
                      <a:pt x="1" y="137"/>
                      <a:pt x="84" y="228"/>
                    </a:cubicBezTo>
                    <a:cubicBezTo>
                      <a:pt x="398" y="614"/>
                      <a:pt x="892" y="829"/>
                      <a:pt x="1314" y="1072"/>
                    </a:cubicBezTo>
                    <a:cubicBezTo>
                      <a:pt x="1790" y="1341"/>
                      <a:pt x="2257" y="1610"/>
                      <a:pt x="2741" y="1853"/>
                    </a:cubicBezTo>
                    <a:cubicBezTo>
                      <a:pt x="2752" y="1859"/>
                      <a:pt x="2763" y="1862"/>
                      <a:pt x="2774" y="1862"/>
                    </a:cubicBezTo>
                    <a:cubicBezTo>
                      <a:pt x="2825" y="1862"/>
                      <a:pt x="2867" y="1799"/>
                      <a:pt x="2822" y="1754"/>
                    </a:cubicBezTo>
                    <a:lnTo>
                      <a:pt x="2813" y="1754"/>
                    </a:lnTo>
                    <a:cubicBezTo>
                      <a:pt x="2409" y="1431"/>
                      <a:pt x="1987" y="1117"/>
                      <a:pt x="1565" y="820"/>
                    </a:cubicBezTo>
                    <a:cubicBezTo>
                      <a:pt x="1134" y="515"/>
                      <a:pt x="721" y="138"/>
                      <a:pt x="218" y="3"/>
                    </a:cubicBezTo>
                    <a:cubicBezTo>
                      <a:pt x="208" y="1"/>
                      <a:pt x="197" y="0"/>
                      <a:pt x="1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5"/>
              <p:cNvSpPr/>
              <p:nvPr/>
            </p:nvSpPr>
            <p:spPr>
              <a:xfrm>
                <a:off x="7022144" y="539494"/>
                <a:ext cx="81073" cy="135313"/>
              </a:xfrm>
              <a:custGeom>
                <a:avLst/>
                <a:gdLst/>
                <a:ahLst/>
                <a:cxnLst/>
                <a:rect l="l" t="t" r="r" b="b"/>
                <a:pathLst>
                  <a:path w="1136" h="1896" extrusionOk="0">
                    <a:moveTo>
                      <a:pt x="160" y="1"/>
                    </a:moveTo>
                    <a:cubicBezTo>
                      <a:pt x="78" y="1"/>
                      <a:pt x="1" y="51"/>
                      <a:pt x="6" y="153"/>
                    </a:cubicBezTo>
                    <a:cubicBezTo>
                      <a:pt x="33" y="790"/>
                      <a:pt x="572" y="1419"/>
                      <a:pt x="976" y="1877"/>
                    </a:cubicBezTo>
                    <a:cubicBezTo>
                      <a:pt x="993" y="1890"/>
                      <a:pt x="1012" y="1895"/>
                      <a:pt x="1031" y="1895"/>
                    </a:cubicBezTo>
                    <a:cubicBezTo>
                      <a:pt x="1087" y="1895"/>
                      <a:pt x="1135" y="1841"/>
                      <a:pt x="1101" y="1787"/>
                    </a:cubicBezTo>
                    <a:cubicBezTo>
                      <a:pt x="931" y="1517"/>
                      <a:pt x="787" y="1239"/>
                      <a:pt x="661" y="952"/>
                    </a:cubicBezTo>
                    <a:cubicBezTo>
                      <a:pt x="545" y="664"/>
                      <a:pt x="482" y="332"/>
                      <a:pt x="311" y="72"/>
                    </a:cubicBezTo>
                    <a:cubicBezTo>
                      <a:pt x="275" y="24"/>
                      <a:pt x="216" y="1"/>
                      <a:pt x="1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0" name="Google Shape;2400;p35"/>
            <p:cNvGrpSpPr/>
            <p:nvPr/>
          </p:nvGrpSpPr>
          <p:grpSpPr>
            <a:xfrm>
              <a:off x="5639219" y="2331419"/>
              <a:ext cx="231231" cy="180772"/>
              <a:chOff x="7771356" y="539494"/>
              <a:chExt cx="231231" cy="180772"/>
            </a:xfrm>
          </p:grpSpPr>
          <p:sp>
            <p:nvSpPr>
              <p:cNvPr id="2401" name="Google Shape;2401;p35"/>
              <p:cNvSpPr/>
              <p:nvPr/>
            </p:nvSpPr>
            <p:spPr>
              <a:xfrm>
                <a:off x="7828664" y="686224"/>
                <a:ext cx="128890" cy="34042"/>
              </a:xfrm>
              <a:custGeom>
                <a:avLst/>
                <a:gdLst/>
                <a:ahLst/>
                <a:cxnLst/>
                <a:rect l="l" t="t" r="r" b="b"/>
                <a:pathLst>
                  <a:path w="1806" h="477" extrusionOk="0">
                    <a:moveTo>
                      <a:pt x="1612" y="1"/>
                    </a:moveTo>
                    <a:cubicBezTo>
                      <a:pt x="1396" y="1"/>
                      <a:pt x="1190" y="73"/>
                      <a:pt x="971" y="126"/>
                    </a:cubicBezTo>
                    <a:cubicBezTo>
                      <a:pt x="656" y="207"/>
                      <a:pt x="351" y="297"/>
                      <a:pt x="37" y="395"/>
                    </a:cubicBezTo>
                    <a:lnTo>
                      <a:pt x="37" y="386"/>
                    </a:lnTo>
                    <a:lnTo>
                      <a:pt x="37" y="386"/>
                    </a:lnTo>
                    <a:cubicBezTo>
                      <a:pt x="1" y="404"/>
                      <a:pt x="10" y="476"/>
                      <a:pt x="55" y="476"/>
                    </a:cubicBezTo>
                    <a:cubicBezTo>
                      <a:pt x="342" y="440"/>
                      <a:pt x="629" y="404"/>
                      <a:pt x="917" y="359"/>
                    </a:cubicBezTo>
                    <a:cubicBezTo>
                      <a:pt x="1195" y="314"/>
                      <a:pt x="1509" y="297"/>
                      <a:pt x="1761" y="153"/>
                    </a:cubicBezTo>
                    <a:cubicBezTo>
                      <a:pt x="1806" y="117"/>
                      <a:pt x="1806" y="18"/>
                      <a:pt x="1734" y="9"/>
                    </a:cubicBezTo>
                    <a:cubicBezTo>
                      <a:pt x="1693" y="4"/>
                      <a:pt x="1652" y="1"/>
                      <a:pt x="1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5"/>
              <p:cNvSpPr/>
              <p:nvPr/>
            </p:nvSpPr>
            <p:spPr>
              <a:xfrm>
                <a:off x="7797976" y="564258"/>
                <a:ext cx="204611" cy="132886"/>
              </a:xfrm>
              <a:custGeom>
                <a:avLst/>
                <a:gdLst/>
                <a:ahLst/>
                <a:cxnLst/>
                <a:rect l="l" t="t" r="r" b="b"/>
                <a:pathLst>
                  <a:path w="2867" h="1862" extrusionOk="0">
                    <a:moveTo>
                      <a:pt x="2680" y="0"/>
                    </a:moveTo>
                    <a:cubicBezTo>
                      <a:pt x="2670" y="0"/>
                      <a:pt x="2659" y="1"/>
                      <a:pt x="2649" y="3"/>
                    </a:cubicBezTo>
                    <a:cubicBezTo>
                      <a:pt x="2146" y="138"/>
                      <a:pt x="1733" y="515"/>
                      <a:pt x="1302" y="820"/>
                    </a:cubicBezTo>
                    <a:cubicBezTo>
                      <a:pt x="880" y="1117"/>
                      <a:pt x="467" y="1431"/>
                      <a:pt x="54" y="1754"/>
                    </a:cubicBezTo>
                    <a:lnTo>
                      <a:pt x="45" y="1754"/>
                    </a:lnTo>
                    <a:cubicBezTo>
                      <a:pt x="0" y="1799"/>
                      <a:pt x="42" y="1862"/>
                      <a:pt x="93" y="1862"/>
                    </a:cubicBezTo>
                    <a:cubicBezTo>
                      <a:pt x="104" y="1862"/>
                      <a:pt x="115" y="1859"/>
                      <a:pt x="126" y="1853"/>
                    </a:cubicBezTo>
                    <a:cubicBezTo>
                      <a:pt x="610" y="1610"/>
                      <a:pt x="1077" y="1341"/>
                      <a:pt x="1553" y="1072"/>
                    </a:cubicBezTo>
                    <a:cubicBezTo>
                      <a:pt x="1975" y="829"/>
                      <a:pt x="2469" y="614"/>
                      <a:pt x="2783" y="228"/>
                    </a:cubicBezTo>
                    <a:cubicBezTo>
                      <a:pt x="2866" y="137"/>
                      <a:pt x="2796" y="0"/>
                      <a:pt x="26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5"/>
              <p:cNvSpPr/>
              <p:nvPr/>
            </p:nvSpPr>
            <p:spPr>
              <a:xfrm>
                <a:off x="7771356" y="539494"/>
                <a:ext cx="81502" cy="135884"/>
              </a:xfrm>
              <a:custGeom>
                <a:avLst/>
                <a:gdLst/>
                <a:ahLst/>
                <a:cxnLst/>
                <a:rect l="l" t="t" r="r" b="b"/>
                <a:pathLst>
                  <a:path w="1142" h="1904" extrusionOk="0">
                    <a:moveTo>
                      <a:pt x="978" y="1"/>
                    </a:moveTo>
                    <a:cubicBezTo>
                      <a:pt x="922" y="1"/>
                      <a:pt x="864" y="24"/>
                      <a:pt x="831" y="72"/>
                    </a:cubicBezTo>
                    <a:cubicBezTo>
                      <a:pt x="660" y="332"/>
                      <a:pt x="597" y="664"/>
                      <a:pt x="481" y="952"/>
                    </a:cubicBezTo>
                    <a:cubicBezTo>
                      <a:pt x="355" y="1239"/>
                      <a:pt x="211" y="1517"/>
                      <a:pt x="41" y="1787"/>
                    </a:cubicBezTo>
                    <a:cubicBezTo>
                      <a:pt x="1" y="1840"/>
                      <a:pt x="49" y="1903"/>
                      <a:pt x="107" y="1903"/>
                    </a:cubicBezTo>
                    <a:cubicBezTo>
                      <a:pt x="127" y="1903"/>
                      <a:pt x="148" y="1895"/>
                      <a:pt x="166" y="1877"/>
                    </a:cubicBezTo>
                    <a:cubicBezTo>
                      <a:pt x="570" y="1419"/>
                      <a:pt x="1109" y="790"/>
                      <a:pt x="1136" y="153"/>
                    </a:cubicBezTo>
                    <a:cubicBezTo>
                      <a:pt x="1141" y="51"/>
                      <a:pt x="1061" y="1"/>
                      <a:pt x="9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04" name="Google Shape;2404;p35"/>
          <p:cNvSpPr/>
          <p:nvPr/>
        </p:nvSpPr>
        <p:spPr>
          <a:xfrm rot="318173">
            <a:off x="3852953" y="4569511"/>
            <a:ext cx="1934809" cy="234649"/>
          </a:xfrm>
          <a:custGeom>
            <a:avLst/>
            <a:gdLst/>
            <a:ahLst/>
            <a:cxnLst/>
            <a:rect l="l" t="t" r="r" b="b"/>
            <a:pathLst>
              <a:path w="11136" h="2484" extrusionOk="0">
                <a:moveTo>
                  <a:pt x="6773" y="0"/>
                </a:moveTo>
                <a:cubicBezTo>
                  <a:pt x="6760" y="0"/>
                  <a:pt x="6747" y="1"/>
                  <a:pt x="6733" y="2"/>
                </a:cubicBezTo>
                <a:cubicBezTo>
                  <a:pt x="6158" y="55"/>
                  <a:pt x="6176" y="693"/>
                  <a:pt x="5952" y="1070"/>
                </a:cubicBezTo>
                <a:cubicBezTo>
                  <a:pt x="5786" y="1339"/>
                  <a:pt x="5640" y="1440"/>
                  <a:pt x="5504" y="1440"/>
                </a:cubicBezTo>
                <a:cubicBezTo>
                  <a:pt x="5118" y="1440"/>
                  <a:pt x="4819" y="624"/>
                  <a:pt x="4408" y="531"/>
                </a:cubicBezTo>
                <a:cubicBezTo>
                  <a:pt x="4365" y="522"/>
                  <a:pt x="4325" y="517"/>
                  <a:pt x="4288" y="517"/>
                </a:cubicBezTo>
                <a:cubicBezTo>
                  <a:pt x="3881" y="517"/>
                  <a:pt x="3795" y="1067"/>
                  <a:pt x="3572" y="1330"/>
                </a:cubicBezTo>
                <a:cubicBezTo>
                  <a:pt x="3390" y="1554"/>
                  <a:pt x="3233" y="1637"/>
                  <a:pt x="3090" y="1637"/>
                </a:cubicBezTo>
                <a:cubicBezTo>
                  <a:pt x="2686" y="1637"/>
                  <a:pt x="2395" y="974"/>
                  <a:pt x="1965" y="974"/>
                </a:cubicBezTo>
                <a:cubicBezTo>
                  <a:pt x="1889" y="974"/>
                  <a:pt x="1809" y="994"/>
                  <a:pt x="1723" y="1043"/>
                </a:cubicBezTo>
                <a:cubicBezTo>
                  <a:pt x="1624" y="1106"/>
                  <a:pt x="1543" y="1205"/>
                  <a:pt x="1507" y="1321"/>
                </a:cubicBezTo>
                <a:cubicBezTo>
                  <a:pt x="1444" y="1465"/>
                  <a:pt x="1435" y="1627"/>
                  <a:pt x="1373" y="1770"/>
                </a:cubicBezTo>
                <a:cubicBezTo>
                  <a:pt x="1240" y="2070"/>
                  <a:pt x="926" y="2358"/>
                  <a:pt x="610" y="2358"/>
                </a:cubicBezTo>
                <a:cubicBezTo>
                  <a:pt x="433" y="2358"/>
                  <a:pt x="255" y="2268"/>
                  <a:pt x="106" y="2040"/>
                </a:cubicBezTo>
                <a:cubicBezTo>
                  <a:pt x="96" y="2027"/>
                  <a:pt x="82" y="2021"/>
                  <a:pt x="68" y="2021"/>
                </a:cubicBezTo>
                <a:cubicBezTo>
                  <a:pt x="34" y="2021"/>
                  <a:pt x="0" y="2055"/>
                  <a:pt x="26" y="2094"/>
                </a:cubicBezTo>
                <a:cubicBezTo>
                  <a:pt x="163" y="2344"/>
                  <a:pt x="418" y="2483"/>
                  <a:pt x="682" y="2483"/>
                </a:cubicBezTo>
                <a:cubicBezTo>
                  <a:pt x="816" y="2483"/>
                  <a:pt x="952" y="2448"/>
                  <a:pt x="1076" y="2372"/>
                </a:cubicBezTo>
                <a:cubicBezTo>
                  <a:pt x="1364" y="2201"/>
                  <a:pt x="1507" y="1869"/>
                  <a:pt x="1669" y="1600"/>
                </a:cubicBezTo>
                <a:cubicBezTo>
                  <a:pt x="1714" y="1528"/>
                  <a:pt x="1768" y="1456"/>
                  <a:pt x="1839" y="1402"/>
                </a:cubicBezTo>
                <a:cubicBezTo>
                  <a:pt x="1911" y="1366"/>
                  <a:pt x="1992" y="1348"/>
                  <a:pt x="2073" y="1348"/>
                </a:cubicBezTo>
                <a:cubicBezTo>
                  <a:pt x="2288" y="1366"/>
                  <a:pt x="2495" y="1456"/>
                  <a:pt x="2648" y="1609"/>
                </a:cubicBezTo>
                <a:cubicBezTo>
                  <a:pt x="2775" y="1736"/>
                  <a:pt x="2950" y="1807"/>
                  <a:pt x="3128" y="1807"/>
                </a:cubicBezTo>
                <a:cubicBezTo>
                  <a:pt x="3138" y="1807"/>
                  <a:pt x="3149" y="1807"/>
                  <a:pt x="3159" y="1806"/>
                </a:cubicBezTo>
                <a:cubicBezTo>
                  <a:pt x="3492" y="1752"/>
                  <a:pt x="3671" y="1357"/>
                  <a:pt x="3860" y="1115"/>
                </a:cubicBezTo>
                <a:cubicBezTo>
                  <a:pt x="4055" y="859"/>
                  <a:pt x="4210" y="762"/>
                  <a:pt x="4344" y="762"/>
                </a:cubicBezTo>
                <a:cubicBezTo>
                  <a:pt x="4753" y="762"/>
                  <a:pt x="4965" y="1656"/>
                  <a:pt x="5495" y="1656"/>
                </a:cubicBezTo>
                <a:cubicBezTo>
                  <a:pt x="5529" y="1656"/>
                  <a:pt x="5565" y="1653"/>
                  <a:pt x="5602" y="1645"/>
                </a:cubicBezTo>
                <a:cubicBezTo>
                  <a:pt x="5781" y="1591"/>
                  <a:pt x="5934" y="1465"/>
                  <a:pt x="6024" y="1304"/>
                </a:cubicBezTo>
                <a:cubicBezTo>
                  <a:pt x="6224" y="1003"/>
                  <a:pt x="6395" y="224"/>
                  <a:pt x="6744" y="224"/>
                </a:cubicBezTo>
                <a:cubicBezTo>
                  <a:pt x="6863" y="224"/>
                  <a:pt x="7003" y="315"/>
                  <a:pt x="7173" y="549"/>
                </a:cubicBezTo>
                <a:cubicBezTo>
                  <a:pt x="7406" y="865"/>
                  <a:pt x="7593" y="1551"/>
                  <a:pt x="8075" y="1551"/>
                </a:cubicBezTo>
                <a:cubicBezTo>
                  <a:pt x="8114" y="1551"/>
                  <a:pt x="8154" y="1546"/>
                  <a:pt x="8197" y="1537"/>
                </a:cubicBezTo>
                <a:cubicBezTo>
                  <a:pt x="8421" y="1492"/>
                  <a:pt x="8583" y="1277"/>
                  <a:pt x="8682" y="1088"/>
                </a:cubicBezTo>
                <a:cubicBezTo>
                  <a:pt x="8727" y="989"/>
                  <a:pt x="8762" y="881"/>
                  <a:pt x="8798" y="783"/>
                </a:cubicBezTo>
                <a:cubicBezTo>
                  <a:pt x="8861" y="477"/>
                  <a:pt x="9068" y="307"/>
                  <a:pt x="9418" y="280"/>
                </a:cubicBezTo>
                <a:cubicBezTo>
                  <a:pt x="9624" y="361"/>
                  <a:pt x="9813" y="477"/>
                  <a:pt x="9975" y="621"/>
                </a:cubicBezTo>
                <a:cubicBezTo>
                  <a:pt x="10177" y="764"/>
                  <a:pt x="10404" y="877"/>
                  <a:pt x="10616" y="877"/>
                </a:cubicBezTo>
                <a:cubicBezTo>
                  <a:pt x="10790" y="877"/>
                  <a:pt x="10955" y="801"/>
                  <a:pt x="11088" y="603"/>
                </a:cubicBezTo>
                <a:cubicBezTo>
                  <a:pt x="11135" y="536"/>
                  <a:pt x="11066" y="458"/>
                  <a:pt x="10994" y="458"/>
                </a:cubicBezTo>
                <a:cubicBezTo>
                  <a:pt x="10970" y="458"/>
                  <a:pt x="10947" y="466"/>
                  <a:pt x="10926" y="486"/>
                </a:cubicBezTo>
                <a:cubicBezTo>
                  <a:pt x="10831" y="580"/>
                  <a:pt x="10729" y="618"/>
                  <a:pt x="10624" y="618"/>
                </a:cubicBezTo>
                <a:cubicBezTo>
                  <a:pt x="10203" y="618"/>
                  <a:pt x="9713" y="25"/>
                  <a:pt x="9247" y="25"/>
                </a:cubicBezTo>
                <a:cubicBezTo>
                  <a:pt x="9181" y="25"/>
                  <a:pt x="9115" y="37"/>
                  <a:pt x="9050" y="64"/>
                </a:cubicBezTo>
                <a:cubicBezTo>
                  <a:pt x="8843" y="154"/>
                  <a:pt x="8736" y="352"/>
                  <a:pt x="8646" y="549"/>
                </a:cubicBezTo>
                <a:cubicBezTo>
                  <a:pt x="8601" y="648"/>
                  <a:pt x="8574" y="765"/>
                  <a:pt x="8529" y="864"/>
                </a:cubicBezTo>
                <a:cubicBezTo>
                  <a:pt x="8466" y="971"/>
                  <a:pt x="8403" y="1097"/>
                  <a:pt x="8331" y="1214"/>
                </a:cubicBezTo>
                <a:cubicBezTo>
                  <a:pt x="8238" y="1242"/>
                  <a:pt x="8153" y="1256"/>
                  <a:pt x="8076" y="1256"/>
                </a:cubicBezTo>
                <a:cubicBezTo>
                  <a:pt x="7854" y="1256"/>
                  <a:pt x="7697" y="1141"/>
                  <a:pt x="7604" y="908"/>
                </a:cubicBezTo>
                <a:cubicBezTo>
                  <a:pt x="7395" y="594"/>
                  <a:pt x="7228" y="0"/>
                  <a:pt x="67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5" name="Google Shape;2405;p35"/>
          <p:cNvGrpSpPr/>
          <p:nvPr/>
        </p:nvGrpSpPr>
        <p:grpSpPr>
          <a:xfrm>
            <a:off x="2498850" y="2326404"/>
            <a:ext cx="677122" cy="1073055"/>
            <a:chOff x="3898084" y="287941"/>
            <a:chExt cx="677122" cy="1073055"/>
          </a:xfrm>
        </p:grpSpPr>
        <p:sp>
          <p:nvSpPr>
            <p:cNvPr id="2406" name="Google Shape;2406;p35"/>
            <p:cNvSpPr/>
            <p:nvPr/>
          </p:nvSpPr>
          <p:spPr>
            <a:xfrm rot="670885">
              <a:off x="4146539" y="907077"/>
              <a:ext cx="108843" cy="447614"/>
            </a:xfrm>
            <a:custGeom>
              <a:avLst/>
              <a:gdLst/>
              <a:ahLst/>
              <a:cxnLst/>
              <a:rect l="l" t="t" r="r" b="b"/>
              <a:pathLst>
                <a:path w="1335" h="5490" extrusionOk="0">
                  <a:moveTo>
                    <a:pt x="69" y="0"/>
                  </a:moveTo>
                  <a:cubicBezTo>
                    <a:pt x="34" y="0"/>
                    <a:pt x="0" y="29"/>
                    <a:pt x="6" y="78"/>
                  </a:cubicBezTo>
                  <a:cubicBezTo>
                    <a:pt x="140" y="545"/>
                    <a:pt x="15" y="1038"/>
                    <a:pt x="33" y="1514"/>
                  </a:cubicBezTo>
                  <a:cubicBezTo>
                    <a:pt x="60" y="1981"/>
                    <a:pt x="149" y="2448"/>
                    <a:pt x="302" y="2888"/>
                  </a:cubicBezTo>
                  <a:cubicBezTo>
                    <a:pt x="580" y="3750"/>
                    <a:pt x="1146" y="4504"/>
                    <a:pt x="1209" y="5429"/>
                  </a:cubicBezTo>
                  <a:cubicBezTo>
                    <a:pt x="1209" y="5470"/>
                    <a:pt x="1240" y="5490"/>
                    <a:pt x="1272" y="5490"/>
                  </a:cubicBezTo>
                  <a:cubicBezTo>
                    <a:pt x="1303" y="5490"/>
                    <a:pt x="1335" y="5470"/>
                    <a:pt x="1335" y="5429"/>
                  </a:cubicBezTo>
                  <a:cubicBezTo>
                    <a:pt x="1281" y="4522"/>
                    <a:pt x="751" y="3777"/>
                    <a:pt x="455" y="2933"/>
                  </a:cubicBezTo>
                  <a:cubicBezTo>
                    <a:pt x="275" y="2448"/>
                    <a:pt x="176" y="1945"/>
                    <a:pt x="158" y="1424"/>
                  </a:cubicBezTo>
                  <a:cubicBezTo>
                    <a:pt x="140" y="958"/>
                    <a:pt x="257" y="500"/>
                    <a:pt x="131" y="42"/>
                  </a:cubicBezTo>
                  <a:cubicBezTo>
                    <a:pt x="117" y="13"/>
                    <a:pt x="93" y="0"/>
                    <a:pt x="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7" name="Google Shape;2407;p35"/>
            <p:cNvGrpSpPr/>
            <p:nvPr/>
          </p:nvGrpSpPr>
          <p:grpSpPr>
            <a:xfrm>
              <a:off x="3898084" y="287941"/>
              <a:ext cx="677122" cy="713504"/>
              <a:chOff x="1457346" y="3261277"/>
              <a:chExt cx="488474" cy="514720"/>
            </a:xfrm>
          </p:grpSpPr>
          <p:sp>
            <p:nvSpPr>
              <p:cNvPr id="2408" name="Google Shape;2408;p35"/>
              <p:cNvSpPr/>
              <p:nvPr/>
            </p:nvSpPr>
            <p:spPr>
              <a:xfrm rot="1263139">
                <a:off x="1518968" y="3313161"/>
                <a:ext cx="365229" cy="410952"/>
              </a:xfrm>
              <a:custGeom>
                <a:avLst/>
                <a:gdLst/>
                <a:ahLst/>
                <a:cxnLst/>
                <a:rect l="l" t="t" r="r" b="b"/>
                <a:pathLst>
                  <a:path w="14610" h="16439" extrusionOk="0">
                    <a:moveTo>
                      <a:pt x="6996" y="0"/>
                    </a:moveTo>
                    <a:cubicBezTo>
                      <a:pt x="6630" y="0"/>
                      <a:pt x="6260" y="35"/>
                      <a:pt x="5890" y="105"/>
                    </a:cubicBezTo>
                    <a:cubicBezTo>
                      <a:pt x="2281" y="788"/>
                      <a:pt x="0" y="4703"/>
                      <a:pt x="790" y="8842"/>
                    </a:cubicBezTo>
                    <a:cubicBezTo>
                      <a:pt x="1483" y="12482"/>
                      <a:pt x="3367" y="15257"/>
                      <a:pt x="7091" y="15257"/>
                    </a:cubicBezTo>
                    <a:cubicBezTo>
                      <a:pt x="7418" y="15257"/>
                      <a:pt x="7761" y="15235"/>
                      <a:pt x="8117" y="15191"/>
                    </a:cubicBezTo>
                    <a:lnTo>
                      <a:pt x="8117" y="15191"/>
                    </a:lnTo>
                    <a:cubicBezTo>
                      <a:pt x="8099" y="15263"/>
                      <a:pt x="8081" y="15325"/>
                      <a:pt x="8063" y="15397"/>
                    </a:cubicBezTo>
                    <a:cubicBezTo>
                      <a:pt x="7983" y="15640"/>
                      <a:pt x="7902" y="15873"/>
                      <a:pt x="7812" y="16107"/>
                    </a:cubicBezTo>
                    <a:cubicBezTo>
                      <a:pt x="7745" y="16280"/>
                      <a:pt x="7897" y="16439"/>
                      <a:pt x="8053" y="16439"/>
                    </a:cubicBezTo>
                    <a:cubicBezTo>
                      <a:pt x="8107" y="16439"/>
                      <a:pt x="8161" y="16420"/>
                      <a:pt x="8207" y="16376"/>
                    </a:cubicBezTo>
                    <a:lnTo>
                      <a:pt x="8656" y="15936"/>
                    </a:lnTo>
                    <a:lnTo>
                      <a:pt x="8827" y="16223"/>
                    </a:lnTo>
                    <a:cubicBezTo>
                      <a:pt x="8878" y="16321"/>
                      <a:pt x="8971" y="16369"/>
                      <a:pt x="9064" y="16369"/>
                    </a:cubicBezTo>
                    <a:cubicBezTo>
                      <a:pt x="9167" y="16369"/>
                      <a:pt x="9269" y="16310"/>
                      <a:pt x="9312" y="16196"/>
                    </a:cubicBezTo>
                    <a:cubicBezTo>
                      <a:pt x="9338" y="16125"/>
                      <a:pt x="9365" y="16053"/>
                      <a:pt x="9392" y="15990"/>
                    </a:cubicBezTo>
                    <a:lnTo>
                      <a:pt x="9428" y="16008"/>
                    </a:lnTo>
                    <a:lnTo>
                      <a:pt x="9482" y="16035"/>
                    </a:lnTo>
                    <a:lnTo>
                      <a:pt x="9500" y="16044"/>
                    </a:lnTo>
                    <a:cubicBezTo>
                      <a:pt x="9527" y="16062"/>
                      <a:pt x="9545" y="16071"/>
                      <a:pt x="9572" y="16080"/>
                    </a:cubicBezTo>
                    <a:cubicBezTo>
                      <a:pt x="9620" y="16096"/>
                      <a:pt x="9671" y="16104"/>
                      <a:pt x="9722" y="16104"/>
                    </a:cubicBezTo>
                    <a:cubicBezTo>
                      <a:pt x="9945" y="16104"/>
                      <a:pt x="10162" y="15950"/>
                      <a:pt x="10111" y="15694"/>
                    </a:cubicBezTo>
                    <a:cubicBezTo>
                      <a:pt x="10075" y="15577"/>
                      <a:pt x="10012" y="15469"/>
                      <a:pt x="9922" y="15379"/>
                    </a:cubicBezTo>
                    <a:lnTo>
                      <a:pt x="9698" y="15119"/>
                    </a:lnTo>
                    <a:cubicBezTo>
                      <a:pt x="9635" y="15047"/>
                      <a:pt x="9572" y="14984"/>
                      <a:pt x="9518" y="14912"/>
                    </a:cubicBezTo>
                    <a:cubicBezTo>
                      <a:pt x="13945" y="13736"/>
                      <a:pt x="14609" y="10270"/>
                      <a:pt x="13864" y="6346"/>
                    </a:cubicBezTo>
                    <a:cubicBezTo>
                      <a:pt x="13155" y="2631"/>
                      <a:pt x="10203" y="0"/>
                      <a:pt x="69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35"/>
              <p:cNvSpPr/>
              <p:nvPr/>
            </p:nvSpPr>
            <p:spPr>
              <a:xfrm rot="1263139">
                <a:off x="1645589" y="3669998"/>
                <a:ext cx="58397" cy="44722"/>
              </a:xfrm>
              <a:custGeom>
                <a:avLst/>
                <a:gdLst/>
                <a:ahLst/>
                <a:cxnLst/>
                <a:rect l="l" t="t" r="r" b="b"/>
                <a:pathLst>
                  <a:path w="2336" h="1789" extrusionOk="0">
                    <a:moveTo>
                      <a:pt x="1449" y="88"/>
                    </a:moveTo>
                    <a:cubicBezTo>
                      <a:pt x="1507" y="88"/>
                      <a:pt x="1553" y="147"/>
                      <a:pt x="1536" y="214"/>
                    </a:cubicBezTo>
                    <a:cubicBezTo>
                      <a:pt x="1527" y="295"/>
                      <a:pt x="1500" y="367"/>
                      <a:pt x="1455" y="439"/>
                    </a:cubicBezTo>
                    <a:cubicBezTo>
                      <a:pt x="1374" y="574"/>
                      <a:pt x="1266" y="699"/>
                      <a:pt x="1132" y="789"/>
                    </a:cubicBezTo>
                    <a:lnTo>
                      <a:pt x="1069" y="834"/>
                    </a:lnTo>
                    <a:lnTo>
                      <a:pt x="925" y="870"/>
                    </a:lnTo>
                    <a:lnTo>
                      <a:pt x="898" y="834"/>
                    </a:lnTo>
                    <a:cubicBezTo>
                      <a:pt x="898" y="798"/>
                      <a:pt x="898" y="753"/>
                      <a:pt x="907" y="708"/>
                    </a:cubicBezTo>
                    <a:cubicBezTo>
                      <a:pt x="916" y="636"/>
                      <a:pt x="934" y="556"/>
                      <a:pt x="970" y="484"/>
                    </a:cubicBezTo>
                    <a:cubicBezTo>
                      <a:pt x="1024" y="349"/>
                      <a:pt x="1123" y="232"/>
                      <a:pt x="1249" y="152"/>
                    </a:cubicBezTo>
                    <a:cubicBezTo>
                      <a:pt x="1302" y="107"/>
                      <a:pt x="1365" y="89"/>
                      <a:pt x="1437" y="89"/>
                    </a:cubicBezTo>
                    <a:cubicBezTo>
                      <a:pt x="1441" y="88"/>
                      <a:pt x="1445" y="88"/>
                      <a:pt x="1449" y="88"/>
                    </a:cubicBezTo>
                    <a:close/>
                    <a:moveTo>
                      <a:pt x="348" y="507"/>
                    </a:moveTo>
                    <a:cubicBezTo>
                      <a:pt x="447" y="507"/>
                      <a:pt x="542" y="550"/>
                      <a:pt x="611" y="619"/>
                    </a:cubicBezTo>
                    <a:cubicBezTo>
                      <a:pt x="674" y="672"/>
                      <a:pt x="719" y="726"/>
                      <a:pt x="764" y="798"/>
                    </a:cubicBezTo>
                    <a:cubicBezTo>
                      <a:pt x="782" y="825"/>
                      <a:pt x="809" y="861"/>
                      <a:pt x="826" y="888"/>
                    </a:cubicBezTo>
                    <a:lnTo>
                      <a:pt x="826" y="897"/>
                    </a:lnTo>
                    <a:lnTo>
                      <a:pt x="800" y="906"/>
                    </a:lnTo>
                    <a:lnTo>
                      <a:pt x="746" y="915"/>
                    </a:lnTo>
                    <a:lnTo>
                      <a:pt x="737" y="915"/>
                    </a:lnTo>
                    <a:cubicBezTo>
                      <a:pt x="674" y="915"/>
                      <a:pt x="602" y="906"/>
                      <a:pt x="530" y="897"/>
                    </a:cubicBezTo>
                    <a:cubicBezTo>
                      <a:pt x="395" y="870"/>
                      <a:pt x="261" y="816"/>
                      <a:pt x="144" y="726"/>
                    </a:cubicBezTo>
                    <a:cubicBezTo>
                      <a:pt x="117" y="717"/>
                      <a:pt x="99" y="681"/>
                      <a:pt x="108" y="645"/>
                    </a:cubicBezTo>
                    <a:cubicBezTo>
                      <a:pt x="117" y="619"/>
                      <a:pt x="126" y="592"/>
                      <a:pt x="153" y="565"/>
                    </a:cubicBezTo>
                    <a:cubicBezTo>
                      <a:pt x="198" y="529"/>
                      <a:pt x="243" y="511"/>
                      <a:pt x="297" y="511"/>
                    </a:cubicBezTo>
                    <a:cubicBezTo>
                      <a:pt x="314" y="508"/>
                      <a:pt x="331" y="507"/>
                      <a:pt x="348" y="507"/>
                    </a:cubicBezTo>
                    <a:close/>
                    <a:moveTo>
                      <a:pt x="1433" y="1"/>
                    </a:moveTo>
                    <a:cubicBezTo>
                      <a:pt x="1389" y="1"/>
                      <a:pt x="1344" y="10"/>
                      <a:pt x="1302" y="26"/>
                    </a:cubicBezTo>
                    <a:cubicBezTo>
                      <a:pt x="1150" y="98"/>
                      <a:pt x="1015" y="223"/>
                      <a:pt x="943" y="376"/>
                    </a:cubicBezTo>
                    <a:cubicBezTo>
                      <a:pt x="889" y="457"/>
                      <a:pt x="862" y="556"/>
                      <a:pt x="844" y="645"/>
                    </a:cubicBezTo>
                    <a:cubicBezTo>
                      <a:pt x="844" y="672"/>
                      <a:pt x="835" y="708"/>
                      <a:pt x="835" y="735"/>
                    </a:cubicBezTo>
                    <a:cubicBezTo>
                      <a:pt x="791" y="663"/>
                      <a:pt x="737" y="601"/>
                      <a:pt x="674" y="547"/>
                    </a:cubicBezTo>
                    <a:cubicBezTo>
                      <a:pt x="582" y="470"/>
                      <a:pt x="470" y="426"/>
                      <a:pt x="350" y="426"/>
                    </a:cubicBezTo>
                    <a:cubicBezTo>
                      <a:pt x="329" y="426"/>
                      <a:pt x="309" y="427"/>
                      <a:pt x="288" y="430"/>
                    </a:cubicBezTo>
                    <a:cubicBezTo>
                      <a:pt x="162" y="439"/>
                      <a:pt x="0" y="547"/>
                      <a:pt x="27" y="699"/>
                    </a:cubicBezTo>
                    <a:cubicBezTo>
                      <a:pt x="36" y="771"/>
                      <a:pt x="117" y="816"/>
                      <a:pt x="180" y="861"/>
                    </a:cubicBezTo>
                    <a:cubicBezTo>
                      <a:pt x="252" y="897"/>
                      <a:pt x="333" y="933"/>
                      <a:pt x="413" y="960"/>
                    </a:cubicBezTo>
                    <a:cubicBezTo>
                      <a:pt x="458" y="969"/>
                      <a:pt x="503" y="987"/>
                      <a:pt x="548" y="996"/>
                    </a:cubicBezTo>
                    <a:cubicBezTo>
                      <a:pt x="476" y="1023"/>
                      <a:pt x="395" y="1059"/>
                      <a:pt x="324" y="1103"/>
                    </a:cubicBezTo>
                    <a:cubicBezTo>
                      <a:pt x="308" y="1119"/>
                      <a:pt x="313" y="1150"/>
                      <a:pt x="334" y="1150"/>
                    </a:cubicBezTo>
                    <a:cubicBezTo>
                      <a:pt x="336" y="1150"/>
                      <a:pt x="339" y="1149"/>
                      <a:pt x="342" y="1148"/>
                    </a:cubicBezTo>
                    <a:cubicBezTo>
                      <a:pt x="512" y="1130"/>
                      <a:pt x="674" y="1068"/>
                      <a:pt x="835" y="1023"/>
                    </a:cubicBezTo>
                    <a:lnTo>
                      <a:pt x="844" y="1023"/>
                    </a:lnTo>
                    <a:cubicBezTo>
                      <a:pt x="835" y="1068"/>
                      <a:pt x="818" y="1103"/>
                      <a:pt x="809" y="1148"/>
                    </a:cubicBezTo>
                    <a:cubicBezTo>
                      <a:pt x="782" y="1220"/>
                      <a:pt x="755" y="1292"/>
                      <a:pt x="719" y="1364"/>
                    </a:cubicBezTo>
                    <a:cubicBezTo>
                      <a:pt x="683" y="1427"/>
                      <a:pt x="647" y="1499"/>
                      <a:pt x="602" y="1561"/>
                    </a:cubicBezTo>
                    <a:cubicBezTo>
                      <a:pt x="557" y="1615"/>
                      <a:pt x="512" y="1678"/>
                      <a:pt x="485" y="1750"/>
                    </a:cubicBezTo>
                    <a:cubicBezTo>
                      <a:pt x="478" y="1772"/>
                      <a:pt x="501" y="1788"/>
                      <a:pt x="519" y="1788"/>
                    </a:cubicBezTo>
                    <a:cubicBezTo>
                      <a:pt x="523" y="1788"/>
                      <a:pt x="527" y="1787"/>
                      <a:pt x="530" y="1786"/>
                    </a:cubicBezTo>
                    <a:cubicBezTo>
                      <a:pt x="602" y="1741"/>
                      <a:pt x="656" y="1687"/>
                      <a:pt x="701" y="1615"/>
                    </a:cubicBezTo>
                    <a:cubicBezTo>
                      <a:pt x="737" y="1552"/>
                      <a:pt x="782" y="1481"/>
                      <a:pt x="809" y="1400"/>
                    </a:cubicBezTo>
                    <a:cubicBezTo>
                      <a:pt x="844" y="1328"/>
                      <a:pt x="862" y="1256"/>
                      <a:pt x="880" y="1175"/>
                    </a:cubicBezTo>
                    <a:cubicBezTo>
                      <a:pt x="880" y="1157"/>
                      <a:pt x="889" y="1139"/>
                      <a:pt x="889" y="1112"/>
                    </a:cubicBezTo>
                    <a:cubicBezTo>
                      <a:pt x="961" y="1220"/>
                      <a:pt x="1060" y="1301"/>
                      <a:pt x="1177" y="1364"/>
                    </a:cubicBezTo>
                    <a:cubicBezTo>
                      <a:pt x="1249" y="1409"/>
                      <a:pt x="1338" y="1436"/>
                      <a:pt x="1428" y="1454"/>
                    </a:cubicBezTo>
                    <a:cubicBezTo>
                      <a:pt x="1451" y="1458"/>
                      <a:pt x="1473" y="1460"/>
                      <a:pt x="1495" y="1460"/>
                    </a:cubicBezTo>
                    <a:cubicBezTo>
                      <a:pt x="1518" y="1460"/>
                      <a:pt x="1540" y="1458"/>
                      <a:pt x="1563" y="1454"/>
                    </a:cubicBezTo>
                    <a:cubicBezTo>
                      <a:pt x="1599" y="1445"/>
                      <a:pt x="1644" y="1445"/>
                      <a:pt x="1689" y="1427"/>
                    </a:cubicBezTo>
                    <a:cubicBezTo>
                      <a:pt x="1706" y="1427"/>
                      <a:pt x="1697" y="1409"/>
                      <a:pt x="1689" y="1400"/>
                    </a:cubicBezTo>
                    <a:cubicBezTo>
                      <a:pt x="1608" y="1391"/>
                      <a:pt x="1527" y="1364"/>
                      <a:pt x="1455" y="1337"/>
                    </a:cubicBezTo>
                    <a:cubicBezTo>
                      <a:pt x="1374" y="1319"/>
                      <a:pt x="1302" y="1292"/>
                      <a:pt x="1231" y="1256"/>
                    </a:cubicBezTo>
                    <a:cubicBezTo>
                      <a:pt x="1105" y="1184"/>
                      <a:pt x="997" y="1103"/>
                      <a:pt x="907" y="1005"/>
                    </a:cubicBezTo>
                    <a:cubicBezTo>
                      <a:pt x="1051" y="978"/>
                      <a:pt x="1195" y="942"/>
                      <a:pt x="1347" y="924"/>
                    </a:cubicBezTo>
                    <a:cubicBezTo>
                      <a:pt x="1671" y="870"/>
                      <a:pt x="2048" y="897"/>
                      <a:pt x="2317" y="690"/>
                    </a:cubicBezTo>
                    <a:cubicBezTo>
                      <a:pt x="2335" y="681"/>
                      <a:pt x="2326" y="663"/>
                      <a:pt x="2308" y="663"/>
                    </a:cubicBezTo>
                    <a:cubicBezTo>
                      <a:pt x="2137" y="690"/>
                      <a:pt x="1967" y="699"/>
                      <a:pt x="1805" y="708"/>
                    </a:cubicBezTo>
                    <a:cubicBezTo>
                      <a:pt x="1635" y="726"/>
                      <a:pt x="1473" y="744"/>
                      <a:pt x="1311" y="780"/>
                    </a:cubicBezTo>
                    <a:cubicBezTo>
                      <a:pt x="1338" y="753"/>
                      <a:pt x="1365" y="726"/>
                      <a:pt x="1392" y="699"/>
                    </a:cubicBezTo>
                    <a:cubicBezTo>
                      <a:pt x="1446" y="628"/>
                      <a:pt x="1500" y="556"/>
                      <a:pt x="1545" y="475"/>
                    </a:cubicBezTo>
                    <a:cubicBezTo>
                      <a:pt x="1590" y="394"/>
                      <a:pt x="1617" y="304"/>
                      <a:pt x="1626" y="214"/>
                    </a:cubicBezTo>
                    <a:cubicBezTo>
                      <a:pt x="1644" y="134"/>
                      <a:pt x="1599" y="53"/>
                      <a:pt x="1527" y="17"/>
                    </a:cubicBezTo>
                    <a:cubicBezTo>
                      <a:pt x="1497" y="6"/>
                      <a:pt x="1465" y="1"/>
                      <a:pt x="14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0665022-5AEA-AD62-1E2B-D4F59887A027}"/>
              </a:ext>
            </a:extLst>
          </p:cNvPr>
          <p:cNvSpPr>
            <a:spLocks noGrp="1"/>
          </p:cNvSpPr>
          <p:nvPr>
            <p:ph type="subTitle" idx="1"/>
          </p:nvPr>
        </p:nvSpPr>
        <p:spPr>
          <a:xfrm>
            <a:off x="1138374" y="91440"/>
            <a:ext cx="6915965" cy="845560"/>
          </a:xfrm>
        </p:spPr>
        <p:txBody>
          <a:bodyPr/>
          <a:lstStyle/>
          <a:p>
            <a:pPr algn="ctr"/>
            <a:r>
              <a:rPr lang="en-US" sz="4800" dirty="0"/>
              <a:t>VOCABULARY</a:t>
            </a:r>
          </a:p>
        </p:txBody>
      </p:sp>
      <p:sp>
        <p:nvSpPr>
          <p:cNvPr id="5" name="TextBox 4">
            <a:extLst>
              <a:ext uri="{FF2B5EF4-FFF2-40B4-BE49-F238E27FC236}">
                <a16:creationId xmlns:a16="http://schemas.microsoft.com/office/drawing/2014/main" id="{939C84F6-CF46-09E1-B8A4-52D3BE44EF8B}"/>
              </a:ext>
            </a:extLst>
          </p:cNvPr>
          <p:cNvSpPr txBox="1"/>
          <p:nvPr/>
        </p:nvSpPr>
        <p:spPr>
          <a:xfrm>
            <a:off x="923196" y="2911370"/>
            <a:ext cx="7539235" cy="876522"/>
          </a:xfrm>
          <a:prstGeom prst="rect">
            <a:avLst/>
          </a:prstGeom>
          <a:noFill/>
        </p:spPr>
        <p:txBody>
          <a:bodyPr wrap="square" rtlCol="0">
            <a:spAutoFit/>
          </a:bodyPr>
          <a:lstStyle/>
          <a:p>
            <a:pPr>
              <a:lnSpc>
                <a:spcPct val="150000"/>
              </a:lnSpc>
            </a:pPr>
            <a:r>
              <a:rPr lang="en-US" sz="1800" dirty="0">
                <a:latin typeface="Montserrat Medium" panose="00000600000000000000" pitchFamily="2" charset="0"/>
              </a:rPr>
              <a:t>                                  ceremonies, concert, music, contests, dancing events, parties, singing, meal, eating, drinking, etc.</a:t>
            </a:r>
          </a:p>
        </p:txBody>
      </p:sp>
      <p:sp>
        <p:nvSpPr>
          <p:cNvPr id="6" name="TextBox 5">
            <a:extLst>
              <a:ext uri="{FF2B5EF4-FFF2-40B4-BE49-F238E27FC236}">
                <a16:creationId xmlns:a16="http://schemas.microsoft.com/office/drawing/2014/main" id="{2024C0A0-232B-83AA-2D21-2CBFF13B5C10}"/>
              </a:ext>
            </a:extLst>
          </p:cNvPr>
          <p:cNvSpPr txBox="1"/>
          <p:nvPr/>
        </p:nvSpPr>
        <p:spPr>
          <a:xfrm>
            <a:off x="895664" y="1472176"/>
            <a:ext cx="7820162" cy="1292020"/>
          </a:xfrm>
          <a:prstGeom prst="rect">
            <a:avLst/>
          </a:prstGeom>
          <a:noFill/>
        </p:spPr>
        <p:txBody>
          <a:bodyPr wrap="square" rtlCol="0">
            <a:spAutoFit/>
          </a:bodyPr>
          <a:lstStyle/>
          <a:p>
            <a:pPr>
              <a:lnSpc>
                <a:spcPct val="150000"/>
              </a:lnSpc>
            </a:pPr>
            <a:r>
              <a:rPr lang="en-US" sz="1800" dirty="0">
                <a:latin typeface="Montserrat Medium" panose="00000600000000000000" pitchFamily="2" charset="0"/>
              </a:rPr>
              <a:t>                                  Beer Festival, Comedy Festival, Film Festival, Fire Festival, Food Festival, Theatre Festival, Japanese Cultural Festival, Etc.</a:t>
            </a:r>
          </a:p>
        </p:txBody>
      </p:sp>
      <p:sp>
        <p:nvSpPr>
          <p:cNvPr id="7" name="TextBox 6">
            <a:extLst>
              <a:ext uri="{FF2B5EF4-FFF2-40B4-BE49-F238E27FC236}">
                <a16:creationId xmlns:a16="http://schemas.microsoft.com/office/drawing/2014/main" id="{DFA973D9-F501-0708-8894-7AF6CF215FB0}"/>
              </a:ext>
            </a:extLst>
          </p:cNvPr>
          <p:cNvSpPr txBox="1"/>
          <p:nvPr/>
        </p:nvSpPr>
        <p:spPr>
          <a:xfrm>
            <a:off x="941975" y="1561690"/>
            <a:ext cx="2972016" cy="369332"/>
          </a:xfrm>
          <a:prstGeom prst="rect">
            <a:avLst/>
          </a:prstGeom>
          <a:noFill/>
        </p:spPr>
        <p:txBody>
          <a:bodyPr wrap="square" rtlCol="0">
            <a:spAutoFit/>
          </a:bodyPr>
          <a:lstStyle/>
          <a:p>
            <a:r>
              <a:rPr lang="en-US" sz="1800" b="1" dirty="0">
                <a:latin typeface="Montserrat Medium" panose="00000600000000000000" pitchFamily="2" charset="0"/>
              </a:rPr>
              <a:t>Types of festivals: </a:t>
            </a:r>
          </a:p>
        </p:txBody>
      </p:sp>
      <p:sp>
        <p:nvSpPr>
          <p:cNvPr id="8" name="TextBox 7">
            <a:extLst>
              <a:ext uri="{FF2B5EF4-FFF2-40B4-BE49-F238E27FC236}">
                <a16:creationId xmlns:a16="http://schemas.microsoft.com/office/drawing/2014/main" id="{FB1E04A3-BC67-ADE2-3F8B-040F522B3FD4}"/>
              </a:ext>
            </a:extLst>
          </p:cNvPr>
          <p:cNvSpPr txBox="1"/>
          <p:nvPr/>
        </p:nvSpPr>
        <p:spPr>
          <a:xfrm>
            <a:off x="903091" y="3005720"/>
            <a:ext cx="3554534" cy="369332"/>
          </a:xfrm>
          <a:prstGeom prst="rect">
            <a:avLst/>
          </a:prstGeom>
          <a:noFill/>
        </p:spPr>
        <p:txBody>
          <a:bodyPr wrap="square" rtlCol="0">
            <a:spAutoFit/>
          </a:bodyPr>
          <a:lstStyle/>
          <a:p>
            <a:r>
              <a:rPr lang="en-US" sz="1800" b="1" dirty="0">
                <a:latin typeface="Montserrat Medium" panose="00000600000000000000" pitchFamily="2" charset="0"/>
              </a:rPr>
              <a:t>Festival activities: </a:t>
            </a:r>
          </a:p>
        </p:txBody>
      </p:sp>
    </p:spTree>
    <p:extLst>
      <p:ext uri="{BB962C8B-B14F-4D97-AF65-F5344CB8AC3E}">
        <p14:creationId xmlns:p14="http://schemas.microsoft.com/office/powerpoint/2010/main" val="2305543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74B95-837A-5773-0EAE-3DE1F2EC823F}"/>
              </a:ext>
            </a:extLst>
          </p:cNvPr>
          <p:cNvSpPr>
            <a:spLocks noGrp="1"/>
          </p:cNvSpPr>
          <p:nvPr>
            <p:ph type="title"/>
          </p:nvPr>
        </p:nvSpPr>
        <p:spPr>
          <a:xfrm>
            <a:off x="713225" y="585220"/>
            <a:ext cx="7717500" cy="394500"/>
          </a:xfrm>
        </p:spPr>
        <p:txBody>
          <a:bodyPr/>
          <a:lstStyle/>
          <a:p>
            <a:r>
              <a:rPr lang="en-US" sz="4400" dirty="0"/>
              <a:t>PRONUNCIATION</a:t>
            </a:r>
            <a:br>
              <a:rPr lang="en-US" sz="4400" dirty="0"/>
            </a:br>
            <a:r>
              <a:rPr lang="en-US" sz="4400" dirty="0"/>
              <a:t>Stress in two-syllable words</a:t>
            </a:r>
          </a:p>
        </p:txBody>
      </p:sp>
      <p:sp>
        <p:nvSpPr>
          <p:cNvPr id="3" name="TextBox 2">
            <a:extLst>
              <a:ext uri="{FF2B5EF4-FFF2-40B4-BE49-F238E27FC236}">
                <a16:creationId xmlns:a16="http://schemas.microsoft.com/office/drawing/2014/main" id="{71EAA864-56F6-4AD0-A42E-EA09735D6B8A}"/>
              </a:ext>
            </a:extLst>
          </p:cNvPr>
          <p:cNvSpPr txBox="1"/>
          <p:nvPr/>
        </p:nvSpPr>
        <p:spPr>
          <a:xfrm>
            <a:off x="673217" y="1365192"/>
            <a:ext cx="8190614" cy="3743845"/>
          </a:xfrm>
          <a:prstGeom prst="rect">
            <a:avLst/>
          </a:prstGeom>
          <a:noFill/>
        </p:spPr>
        <p:txBody>
          <a:bodyPr wrap="square">
            <a:spAutoFit/>
          </a:bodyPr>
          <a:lstStyle/>
          <a:p>
            <a:pPr marL="127000" rtl="0">
              <a:lnSpc>
                <a:spcPct val="150000"/>
              </a:lnSpc>
              <a:spcBef>
                <a:spcPts val="0"/>
              </a:spcBef>
              <a:spcAft>
                <a:spcPts val="0"/>
              </a:spcAft>
            </a:pPr>
            <a:r>
              <a:rPr lang="vi-VN" sz="2000" b="1" i="0" u="none" strike="noStrike" dirty="0">
                <a:solidFill>
                  <a:srgbClr val="002060"/>
                </a:solidFill>
                <a:effectLst/>
                <a:latin typeface="League Spartan" panose="020B0604020202020204" charset="0"/>
              </a:rPr>
              <a:t>1. Động từ </a:t>
            </a:r>
            <a:endParaRPr lang="vi-VN" sz="2000" b="0" dirty="0">
              <a:effectLst/>
              <a:latin typeface="League Spartan" panose="020B0604020202020204" charset="0"/>
            </a:endParaRPr>
          </a:p>
          <a:p>
            <a:pPr rtl="0" fontAlgn="base">
              <a:lnSpc>
                <a:spcPct val="150000"/>
              </a:lnSpc>
              <a:spcBef>
                <a:spcPts val="0"/>
              </a:spcBef>
              <a:spcAft>
                <a:spcPts val="0"/>
              </a:spcAft>
              <a:buFont typeface="Arial" panose="020B0604020202020204" pitchFamily="34" charset="0"/>
              <a:buChar char="•"/>
            </a:pPr>
            <a:r>
              <a:rPr lang="en-US" sz="2000" i="0" u="none" strike="noStrike" dirty="0">
                <a:solidFill>
                  <a:srgbClr val="002060"/>
                </a:solidFill>
                <a:effectLst/>
                <a:latin typeface="League Spartan" panose="020B0604020202020204" charset="0"/>
              </a:rPr>
              <a:t> </a:t>
            </a:r>
            <a:r>
              <a:rPr lang="vi-VN" sz="2000" i="0" u="none" strike="noStrike" dirty="0">
                <a:solidFill>
                  <a:srgbClr val="002060"/>
                </a:solidFill>
                <a:effectLst/>
                <a:latin typeface="League Spartan" panose="020B0604020202020204" charset="0"/>
              </a:rPr>
              <a:t>Trọng âm thường rơi vào</a:t>
            </a:r>
            <a:r>
              <a:rPr lang="vi-VN" sz="2000" b="1" i="0" u="none" strike="noStrike" dirty="0">
                <a:solidFill>
                  <a:srgbClr val="002060"/>
                </a:solidFill>
                <a:effectLst/>
                <a:latin typeface="League Spartan" panose="020B0604020202020204" charset="0"/>
              </a:rPr>
              <a:t> âm tiết thứ 2</a:t>
            </a:r>
            <a:endParaRPr lang="vi-VN" sz="2000" b="1" i="0" u="none" strike="noStrike" dirty="0">
              <a:solidFill>
                <a:srgbClr val="000000"/>
              </a:solidFill>
              <a:effectLst/>
              <a:latin typeface="League Spartan" panose="020B0604020202020204" charset="0"/>
            </a:endParaRPr>
          </a:p>
          <a:p>
            <a:pPr rtl="0">
              <a:lnSpc>
                <a:spcPct val="150000"/>
              </a:lnSpc>
              <a:spcBef>
                <a:spcPts val="0"/>
              </a:spcBef>
              <a:spcAft>
                <a:spcPts val="0"/>
              </a:spcAft>
            </a:pPr>
            <a:r>
              <a:rPr lang="vi-VN" sz="2000" b="0" i="1" u="none" strike="noStrike" dirty="0">
                <a:solidFill>
                  <a:srgbClr val="000000"/>
                </a:solidFill>
                <a:effectLst/>
                <a:latin typeface="League Spartan" panose="020B0604020202020204" charset="0"/>
              </a:rPr>
              <a:t>E.g: </a:t>
            </a:r>
            <a:r>
              <a:rPr lang="en-US" sz="2000" b="0" i="1" u="none" strike="noStrike" dirty="0">
                <a:solidFill>
                  <a:srgbClr val="000000"/>
                </a:solidFill>
                <a:effectLst/>
                <a:latin typeface="League Spartan" panose="020B0604020202020204" charset="0"/>
              </a:rPr>
              <a:t> </a:t>
            </a:r>
            <a:r>
              <a:rPr lang="en-US" sz="2000" b="0" i="0" u="none" strike="noStrike" dirty="0">
                <a:solidFill>
                  <a:srgbClr val="000000"/>
                </a:solidFill>
                <a:effectLst/>
                <a:latin typeface="League Spartan" panose="020B0604020202020204" charset="0"/>
              </a:rPr>
              <a:t>                  </a:t>
            </a:r>
            <a:r>
              <a:rPr lang="vi-VN" sz="2000" b="0" i="0" u="none" strike="noStrike" dirty="0">
                <a:solidFill>
                  <a:srgbClr val="000000"/>
                </a:solidFill>
                <a:effectLst/>
                <a:latin typeface="League Spartan" panose="020B0604020202020204" charset="0"/>
              </a:rPr>
              <a:t>begin </a:t>
            </a:r>
            <a:r>
              <a:rPr lang="en-US" sz="2000" b="0" i="0" u="none" strike="noStrike" dirty="0">
                <a:solidFill>
                  <a:srgbClr val="000000"/>
                </a:solidFill>
                <a:effectLst/>
                <a:latin typeface="League Spartan" panose="020B0604020202020204" charset="0"/>
              </a:rPr>
              <a:t>                         </a:t>
            </a:r>
            <a:r>
              <a:rPr lang="vi-VN" sz="2000" b="0" i="0" u="none" strike="noStrike" dirty="0">
                <a:solidFill>
                  <a:srgbClr val="000000"/>
                </a:solidFill>
                <a:effectLst/>
                <a:latin typeface="League Spartan" panose="020B0604020202020204" charset="0"/>
              </a:rPr>
              <a:t>forgive </a:t>
            </a:r>
            <a:endParaRPr lang="vi-VN" sz="2000" b="0" dirty="0">
              <a:effectLst/>
              <a:latin typeface="League Spartan" panose="020B0604020202020204" charset="0"/>
            </a:endParaRPr>
          </a:p>
          <a:p>
            <a:pPr rtl="0">
              <a:lnSpc>
                <a:spcPct val="150000"/>
              </a:lnSpc>
              <a:spcBef>
                <a:spcPts val="0"/>
              </a:spcBef>
              <a:spcAft>
                <a:spcPts val="0"/>
              </a:spcAft>
            </a:pPr>
            <a:r>
              <a:rPr lang="vi-VN" sz="2000" b="0" i="0" u="none" strike="noStrike" dirty="0">
                <a:solidFill>
                  <a:srgbClr val="000000"/>
                </a:solidFill>
                <a:effectLst/>
                <a:latin typeface="League Spartan" panose="020B0604020202020204" charset="0"/>
              </a:rPr>
              <a:t>              </a:t>
            </a:r>
            <a:r>
              <a:rPr lang="en-US" sz="2000" b="0" i="0" u="none" strike="noStrike" dirty="0">
                <a:solidFill>
                  <a:srgbClr val="000000"/>
                </a:solidFill>
                <a:effectLst/>
                <a:latin typeface="League Spartan" panose="020B0604020202020204" charset="0"/>
              </a:rPr>
              <a:t>            </a:t>
            </a:r>
            <a:r>
              <a:rPr lang="vi-VN" sz="2000" b="0" i="0" u="none" strike="noStrike" dirty="0">
                <a:solidFill>
                  <a:srgbClr val="000000"/>
                </a:solidFill>
                <a:effectLst/>
                <a:latin typeface="League Spartan" panose="020B0604020202020204" charset="0"/>
              </a:rPr>
              <a:t>invite </a:t>
            </a:r>
            <a:r>
              <a:rPr lang="en-US" sz="2000" b="0" i="0" u="none" strike="noStrike" dirty="0">
                <a:solidFill>
                  <a:srgbClr val="000000"/>
                </a:solidFill>
                <a:effectLst/>
                <a:latin typeface="League Spartan" panose="020B0604020202020204" charset="0"/>
              </a:rPr>
              <a:t>                          </a:t>
            </a:r>
            <a:r>
              <a:rPr lang="vi-VN" sz="2000" b="0" i="0" u="none" strike="noStrike" dirty="0">
                <a:solidFill>
                  <a:srgbClr val="000000"/>
                </a:solidFill>
                <a:effectLst/>
                <a:latin typeface="League Spartan" panose="020B0604020202020204" charset="0"/>
              </a:rPr>
              <a:t>agree</a:t>
            </a:r>
            <a:endParaRPr lang="vi-VN" sz="2000" b="0" dirty="0">
              <a:effectLst/>
              <a:latin typeface="League Spartan" panose="020B0604020202020204" charset="0"/>
            </a:endParaRPr>
          </a:p>
          <a:p>
            <a:pPr rtl="0" fontAlgn="base">
              <a:lnSpc>
                <a:spcPct val="150000"/>
              </a:lnSpc>
              <a:spcBef>
                <a:spcPts val="0"/>
              </a:spcBef>
              <a:spcAft>
                <a:spcPts val="0"/>
              </a:spcAft>
              <a:buFont typeface="Arial" panose="020B0604020202020204" pitchFamily="34" charset="0"/>
              <a:buChar char="•"/>
            </a:pPr>
            <a:r>
              <a:rPr lang="vi-VN" sz="2000" b="1" i="0" u="none" strike="noStrike" dirty="0">
                <a:solidFill>
                  <a:srgbClr val="002060"/>
                </a:solidFill>
                <a:effectLst/>
                <a:latin typeface="League Spartan" panose="020B0604020202020204" charset="0"/>
              </a:rPr>
              <a:t> </a:t>
            </a:r>
            <a:r>
              <a:rPr lang="vi-VN" sz="2000" i="0" u="none" strike="noStrike" dirty="0">
                <a:solidFill>
                  <a:srgbClr val="002060"/>
                </a:solidFill>
                <a:effectLst/>
                <a:latin typeface="League Spartan" panose="020B0604020202020204" charset="0"/>
              </a:rPr>
              <a:t>Một số trường hợp ngoại lệ: </a:t>
            </a:r>
            <a:endParaRPr lang="vi-VN" sz="2000" i="0" u="none" strike="noStrike" dirty="0">
              <a:solidFill>
                <a:srgbClr val="000000"/>
              </a:solidFill>
              <a:effectLst/>
              <a:latin typeface="League Spartan" panose="020B0604020202020204" charset="0"/>
            </a:endParaRPr>
          </a:p>
          <a:p>
            <a:pPr rtl="0">
              <a:lnSpc>
                <a:spcPct val="150000"/>
              </a:lnSpc>
              <a:spcBef>
                <a:spcPts val="0"/>
              </a:spcBef>
              <a:spcAft>
                <a:spcPts val="0"/>
              </a:spcAft>
            </a:pPr>
            <a:r>
              <a:rPr lang="vi-VN" sz="2000" b="0" i="1" u="none" strike="noStrike" dirty="0">
                <a:solidFill>
                  <a:srgbClr val="000000"/>
                </a:solidFill>
                <a:effectLst/>
                <a:latin typeface="League Spartan" panose="020B0604020202020204" charset="0"/>
              </a:rPr>
              <a:t>E.g</a:t>
            </a:r>
            <a:r>
              <a:rPr lang="en-US" sz="2000" i="1" dirty="0">
                <a:latin typeface="League Spartan" panose="020B0604020202020204" charset="0"/>
              </a:rPr>
              <a:t>:</a:t>
            </a:r>
            <a:r>
              <a:rPr lang="vi-VN" sz="2000" b="0" i="1" u="none" strike="noStrike" dirty="0">
                <a:solidFill>
                  <a:srgbClr val="000000"/>
                </a:solidFill>
                <a:effectLst/>
                <a:latin typeface="League Spartan" panose="020B0604020202020204" charset="0"/>
              </a:rPr>
              <a:t> </a:t>
            </a:r>
            <a:r>
              <a:rPr lang="en-US" sz="2000" b="0" i="0" u="none" strike="noStrike" dirty="0">
                <a:solidFill>
                  <a:srgbClr val="000000"/>
                </a:solidFill>
                <a:effectLst/>
                <a:latin typeface="League Spartan" panose="020B0604020202020204" charset="0"/>
              </a:rPr>
              <a:t>                  </a:t>
            </a:r>
            <a:r>
              <a:rPr lang="vi-VN" sz="2000" b="0" i="0" u="none" strike="noStrike" dirty="0">
                <a:solidFill>
                  <a:srgbClr val="000000"/>
                </a:solidFill>
                <a:effectLst/>
                <a:latin typeface="League Spartan" panose="020B0604020202020204" charset="0"/>
              </a:rPr>
              <a:t>answer </a:t>
            </a:r>
            <a:r>
              <a:rPr lang="en-US" sz="2000" b="0" i="0" u="none" strike="noStrike" dirty="0">
                <a:solidFill>
                  <a:srgbClr val="000000"/>
                </a:solidFill>
                <a:effectLst/>
                <a:latin typeface="League Spartan" panose="020B0604020202020204" charset="0"/>
              </a:rPr>
              <a:t>                       </a:t>
            </a:r>
            <a:r>
              <a:rPr lang="vi-VN" sz="2000" b="0" i="0" u="none" strike="noStrike" dirty="0">
                <a:solidFill>
                  <a:srgbClr val="000000"/>
                </a:solidFill>
                <a:effectLst/>
                <a:latin typeface="League Spartan" panose="020B0604020202020204" charset="0"/>
              </a:rPr>
              <a:t>enter </a:t>
            </a:r>
            <a:endParaRPr lang="vi-VN" sz="2000" b="0" dirty="0">
              <a:effectLst/>
              <a:latin typeface="League Spartan" panose="020B0604020202020204" charset="0"/>
            </a:endParaRPr>
          </a:p>
          <a:p>
            <a:pPr rtl="0">
              <a:lnSpc>
                <a:spcPct val="150000"/>
              </a:lnSpc>
              <a:spcBef>
                <a:spcPts val="0"/>
              </a:spcBef>
              <a:spcAft>
                <a:spcPts val="0"/>
              </a:spcAft>
            </a:pPr>
            <a:r>
              <a:rPr lang="en-US" sz="2000" b="0" i="0" u="none" strike="noStrike" dirty="0">
                <a:solidFill>
                  <a:srgbClr val="000000"/>
                </a:solidFill>
                <a:effectLst/>
                <a:latin typeface="League Spartan" panose="020B0604020202020204" charset="0"/>
              </a:rPr>
              <a:t>                          </a:t>
            </a:r>
            <a:r>
              <a:rPr lang="vi-VN" sz="2000" b="0" i="0" u="none" strike="noStrike" dirty="0">
                <a:solidFill>
                  <a:srgbClr val="000000"/>
                </a:solidFill>
                <a:effectLst/>
                <a:latin typeface="League Spartan" panose="020B0604020202020204" charset="0"/>
              </a:rPr>
              <a:t>happen </a:t>
            </a:r>
            <a:r>
              <a:rPr lang="en-US" sz="2000" b="0" i="0" u="none" strike="noStrike" dirty="0">
                <a:solidFill>
                  <a:srgbClr val="000000"/>
                </a:solidFill>
                <a:effectLst/>
                <a:latin typeface="League Spartan" panose="020B0604020202020204" charset="0"/>
              </a:rPr>
              <a:t>                      </a:t>
            </a:r>
            <a:r>
              <a:rPr lang="vi-VN" sz="2000" b="0" i="0" u="none" strike="noStrike" dirty="0">
                <a:solidFill>
                  <a:srgbClr val="000000"/>
                </a:solidFill>
                <a:effectLst/>
                <a:latin typeface="League Spartan" panose="020B0604020202020204" charset="0"/>
              </a:rPr>
              <a:t>offer </a:t>
            </a:r>
            <a:endParaRPr lang="vi-VN" sz="2000" b="0" dirty="0">
              <a:effectLst/>
              <a:latin typeface="League Spartan" panose="020B0604020202020204" charset="0"/>
            </a:endParaRPr>
          </a:p>
          <a:p>
            <a:pPr rtl="0">
              <a:lnSpc>
                <a:spcPct val="150000"/>
              </a:lnSpc>
              <a:spcBef>
                <a:spcPts val="0"/>
              </a:spcBef>
              <a:spcAft>
                <a:spcPts val="0"/>
              </a:spcAft>
            </a:pPr>
            <a:r>
              <a:rPr lang="en-US" sz="2000" b="0" i="0" u="none" strike="noStrike" dirty="0">
                <a:solidFill>
                  <a:srgbClr val="000000"/>
                </a:solidFill>
                <a:effectLst/>
                <a:latin typeface="League Spartan" panose="020B0604020202020204" charset="0"/>
              </a:rPr>
              <a:t>                          </a:t>
            </a:r>
            <a:r>
              <a:rPr lang="vi-VN" sz="2000" b="0" i="0" u="none" strike="noStrike" dirty="0">
                <a:solidFill>
                  <a:srgbClr val="000000"/>
                </a:solidFill>
                <a:effectLst/>
                <a:latin typeface="League Spartan" panose="020B0604020202020204" charset="0"/>
              </a:rPr>
              <a:t>open </a:t>
            </a:r>
            <a:r>
              <a:rPr lang="en-US" sz="2000" b="0" i="0" u="none" strike="noStrike" dirty="0">
                <a:solidFill>
                  <a:srgbClr val="000000"/>
                </a:solidFill>
                <a:effectLst/>
                <a:latin typeface="League Spartan" panose="020B0604020202020204" charset="0"/>
              </a:rPr>
              <a:t>                           </a:t>
            </a:r>
            <a:r>
              <a:rPr lang="vi-VN" sz="2000" b="0" i="0" u="none" strike="noStrike" dirty="0">
                <a:solidFill>
                  <a:srgbClr val="000000"/>
                </a:solidFill>
                <a:effectLst/>
                <a:latin typeface="League Spartan" panose="020B0604020202020204" charset="0"/>
              </a:rPr>
              <a:t>visit </a:t>
            </a:r>
            <a:endParaRPr lang="vi-VN" sz="2000" b="0" dirty="0">
              <a:effectLst/>
              <a:latin typeface="League Spartan" panose="020B0604020202020204" charset="0"/>
            </a:endParaRPr>
          </a:p>
        </p:txBody>
      </p:sp>
      <p:sp>
        <p:nvSpPr>
          <p:cNvPr id="4" name="TextBox 3">
            <a:extLst>
              <a:ext uri="{FF2B5EF4-FFF2-40B4-BE49-F238E27FC236}">
                <a16:creationId xmlns:a16="http://schemas.microsoft.com/office/drawing/2014/main" id="{10814599-1B75-EC5F-E03B-D2A4922130B4}"/>
              </a:ext>
            </a:extLst>
          </p:cNvPr>
          <p:cNvSpPr txBox="1"/>
          <p:nvPr/>
        </p:nvSpPr>
        <p:spPr>
          <a:xfrm>
            <a:off x="3272877" y="2434019"/>
            <a:ext cx="1346791" cy="353943"/>
          </a:xfrm>
          <a:prstGeom prst="rect">
            <a:avLst/>
          </a:prstGeom>
          <a:noFill/>
        </p:spPr>
        <p:txBody>
          <a:bodyPr wrap="square">
            <a:spAutoFit/>
          </a:bodyPr>
          <a:lstStyle/>
          <a:p>
            <a:pPr rtl="0">
              <a:spcBef>
                <a:spcPts val="0"/>
              </a:spcBef>
              <a:spcAft>
                <a:spcPts val="0"/>
              </a:spcAft>
            </a:pPr>
            <a:r>
              <a:rPr lang="en-US" sz="1700" b="0" i="0" u="none" strike="noStrike" dirty="0">
                <a:solidFill>
                  <a:srgbClr val="FF0000"/>
                </a:solidFill>
                <a:effectLst/>
                <a:latin typeface="+mj-lt"/>
              </a:rPr>
              <a:t>/</a:t>
            </a:r>
            <a:r>
              <a:rPr lang="en-US" sz="1700" b="0" i="0" u="none" strike="noStrike" dirty="0" err="1">
                <a:solidFill>
                  <a:srgbClr val="FF0000"/>
                </a:solidFill>
                <a:effectLst/>
                <a:latin typeface="+mj-lt"/>
              </a:rPr>
              <a:t>bɪˈɡɪn</a:t>
            </a:r>
            <a:r>
              <a:rPr lang="en-US" sz="1700" b="0" i="0" u="none" strike="noStrike" dirty="0">
                <a:solidFill>
                  <a:srgbClr val="FF0000"/>
                </a:solidFill>
                <a:effectLst/>
                <a:latin typeface="+mj-lt"/>
              </a:rPr>
              <a:t>/</a:t>
            </a:r>
            <a:endParaRPr lang="en-US" sz="1700" b="0" dirty="0">
              <a:effectLst/>
              <a:latin typeface="+mj-lt"/>
            </a:endParaRPr>
          </a:p>
        </p:txBody>
      </p:sp>
      <p:sp>
        <p:nvSpPr>
          <p:cNvPr id="5" name="TextBox 4">
            <a:extLst>
              <a:ext uri="{FF2B5EF4-FFF2-40B4-BE49-F238E27FC236}">
                <a16:creationId xmlns:a16="http://schemas.microsoft.com/office/drawing/2014/main" id="{50BBFA14-18D5-B309-D0FF-0317355E16AD}"/>
              </a:ext>
            </a:extLst>
          </p:cNvPr>
          <p:cNvSpPr txBox="1"/>
          <p:nvPr/>
        </p:nvSpPr>
        <p:spPr>
          <a:xfrm>
            <a:off x="5659578" y="2419843"/>
            <a:ext cx="1346791" cy="353943"/>
          </a:xfrm>
          <a:prstGeom prst="rect">
            <a:avLst/>
          </a:prstGeom>
          <a:noFill/>
        </p:spPr>
        <p:txBody>
          <a:bodyPr wrap="square">
            <a:spAutoFit/>
          </a:bodyPr>
          <a:lstStyle/>
          <a:p>
            <a:pPr rtl="0">
              <a:spcBef>
                <a:spcPts val="0"/>
              </a:spcBef>
              <a:spcAft>
                <a:spcPts val="0"/>
              </a:spcAft>
            </a:pPr>
            <a:r>
              <a:rPr lang="en-US" sz="1700" b="0" i="0" u="none" strike="noStrike" dirty="0">
                <a:solidFill>
                  <a:srgbClr val="FF0000"/>
                </a:solidFill>
                <a:effectLst/>
                <a:latin typeface="+mj-lt"/>
              </a:rPr>
              <a:t>/</a:t>
            </a:r>
            <a:r>
              <a:rPr lang="en-US" sz="1700" b="0" i="0" u="none" strike="noStrike" dirty="0" err="1">
                <a:solidFill>
                  <a:srgbClr val="FF0000"/>
                </a:solidFill>
                <a:effectLst/>
                <a:latin typeface="+mj-lt"/>
              </a:rPr>
              <a:t>fəˈɡɪv</a:t>
            </a:r>
            <a:r>
              <a:rPr lang="en-US" sz="1700" b="0" i="0" u="none" strike="noStrike" dirty="0">
                <a:solidFill>
                  <a:srgbClr val="FF0000"/>
                </a:solidFill>
                <a:effectLst/>
                <a:latin typeface="+mj-lt"/>
              </a:rPr>
              <a:t>/</a:t>
            </a:r>
            <a:endParaRPr lang="en-US" sz="1700" b="0" dirty="0">
              <a:effectLst/>
              <a:latin typeface="+mj-lt"/>
            </a:endParaRPr>
          </a:p>
        </p:txBody>
      </p:sp>
      <p:sp>
        <p:nvSpPr>
          <p:cNvPr id="6" name="TextBox 5">
            <a:extLst>
              <a:ext uri="{FF2B5EF4-FFF2-40B4-BE49-F238E27FC236}">
                <a16:creationId xmlns:a16="http://schemas.microsoft.com/office/drawing/2014/main" id="{69A48240-3BE1-AA2B-A540-FCF55F8C6CE6}"/>
              </a:ext>
            </a:extLst>
          </p:cNvPr>
          <p:cNvSpPr txBox="1"/>
          <p:nvPr/>
        </p:nvSpPr>
        <p:spPr>
          <a:xfrm>
            <a:off x="3191669" y="2877296"/>
            <a:ext cx="1346791" cy="353943"/>
          </a:xfrm>
          <a:prstGeom prst="rect">
            <a:avLst/>
          </a:prstGeom>
          <a:noFill/>
        </p:spPr>
        <p:txBody>
          <a:bodyPr wrap="square">
            <a:spAutoFit/>
          </a:bodyPr>
          <a:lstStyle/>
          <a:p>
            <a:pPr rtl="0">
              <a:spcBef>
                <a:spcPts val="0"/>
              </a:spcBef>
              <a:spcAft>
                <a:spcPts val="0"/>
              </a:spcAft>
            </a:pPr>
            <a:r>
              <a:rPr lang="en-US" sz="1700" b="0" i="0" u="none" strike="noStrike" dirty="0">
                <a:solidFill>
                  <a:srgbClr val="FF0000"/>
                </a:solidFill>
                <a:effectLst/>
                <a:latin typeface="+mj-lt"/>
              </a:rPr>
              <a:t>/</a:t>
            </a:r>
            <a:r>
              <a:rPr lang="en-US" sz="1700" b="0" i="0" u="none" strike="noStrike" dirty="0" err="1">
                <a:solidFill>
                  <a:srgbClr val="FF0000"/>
                </a:solidFill>
                <a:effectLst/>
                <a:latin typeface="+mj-lt"/>
              </a:rPr>
              <a:t>ɪnˈvaɪt</a:t>
            </a:r>
            <a:r>
              <a:rPr lang="en-US" sz="1700" b="0" i="0" u="none" strike="noStrike" dirty="0">
                <a:solidFill>
                  <a:srgbClr val="FF0000"/>
                </a:solidFill>
                <a:effectLst/>
                <a:latin typeface="+mj-lt"/>
              </a:rPr>
              <a:t>/</a:t>
            </a:r>
            <a:endParaRPr lang="en-US" sz="1700" b="0" dirty="0">
              <a:effectLst/>
              <a:latin typeface="+mj-lt"/>
            </a:endParaRPr>
          </a:p>
        </p:txBody>
      </p:sp>
      <p:sp>
        <p:nvSpPr>
          <p:cNvPr id="7" name="TextBox 6">
            <a:extLst>
              <a:ext uri="{FF2B5EF4-FFF2-40B4-BE49-F238E27FC236}">
                <a16:creationId xmlns:a16="http://schemas.microsoft.com/office/drawing/2014/main" id="{9E3EF7BD-4A4C-0748-F78A-C7368BA2E5EE}"/>
              </a:ext>
            </a:extLst>
          </p:cNvPr>
          <p:cNvSpPr txBox="1"/>
          <p:nvPr/>
        </p:nvSpPr>
        <p:spPr>
          <a:xfrm>
            <a:off x="5659578" y="2891472"/>
            <a:ext cx="1348872" cy="353943"/>
          </a:xfrm>
          <a:prstGeom prst="rect">
            <a:avLst/>
          </a:prstGeom>
          <a:noFill/>
        </p:spPr>
        <p:txBody>
          <a:bodyPr wrap="square">
            <a:spAutoFit/>
          </a:bodyPr>
          <a:lstStyle/>
          <a:p>
            <a:pPr rtl="0">
              <a:spcBef>
                <a:spcPts val="0"/>
              </a:spcBef>
              <a:spcAft>
                <a:spcPts val="0"/>
              </a:spcAft>
            </a:pPr>
            <a:r>
              <a:rPr lang="en-US" sz="1700" b="0" i="0" u="none" strike="noStrike" dirty="0">
                <a:solidFill>
                  <a:srgbClr val="FF0000"/>
                </a:solidFill>
                <a:effectLst/>
                <a:latin typeface="+mj-lt"/>
              </a:rPr>
              <a:t>/</a:t>
            </a:r>
            <a:r>
              <a:rPr lang="en-US" sz="1700" b="0" i="0" u="none" strike="noStrike" dirty="0" err="1">
                <a:solidFill>
                  <a:srgbClr val="FF0000"/>
                </a:solidFill>
                <a:effectLst/>
                <a:latin typeface="+mj-lt"/>
              </a:rPr>
              <a:t>əˈɡri</a:t>
            </a:r>
            <a:r>
              <a:rPr lang="en-US" sz="1700" b="0" i="0" u="none" strike="noStrike" dirty="0">
                <a:solidFill>
                  <a:srgbClr val="FF0000"/>
                </a:solidFill>
                <a:effectLst/>
                <a:latin typeface="+mj-lt"/>
              </a:rPr>
              <a:t>ː/</a:t>
            </a:r>
            <a:endParaRPr lang="en-US" sz="1700" b="0" dirty="0">
              <a:effectLst/>
              <a:latin typeface="+mj-lt"/>
            </a:endParaRPr>
          </a:p>
        </p:txBody>
      </p:sp>
      <p:sp>
        <p:nvSpPr>
          <p:cNvPr id="8" name="TextBox 7">
            <a:extLst>
              <a:ext uri="{FF2B5EF4-FFF2-40B4-BE49-F238E27FC236}">
                <a16:creationId xmlns:a16="http://schemas.microsoft.com/office/drawing/2014/main" id="{551C5348-6FE9-FF36-823B-AA0D59C8CA5B}"/>
              </a:ext>
            </a:extLst>
          </p:cNvPr>
          <p:cNvSpPr txBox="1"/>
          <p:nvPr/>
        </p:nvSpPr>
        <p:spPr>
          <a:xfrm>
            <a:off x="3262245" y="3779828"/>
            <a:ext cx="1471148" cy="353943"/>
          </a:xfrm>
          <a:prstGeom prst="rect">
            <a:avLst/>
          </a:prstGeom>
          <a:noFill/>
        </p:spPr>
        <p:txBody>
          <a:bodyPr wrap="square">
            <a:spAutoFit/>
          </a:bodyPr>
          <a:lstStyle/>
          <a:p>
            <a:pPr rtl="0">
              <a:spcBef>
                <a:spcPts val="0"/>
              </a:spcBef>
              <a:spcAft>
                <a:spcPts val="0"/>
              </a:spcAft>
            </a:pPr>
            <a:r>
              <a:rPr lang="en-US" sz="1700" b="0" i="0" u="none" strike="noStrike" dirty="0">
                <a:solidFill>
                  <a:srgbClr val="FF0000"/>
                </a:solidFill>
                <a:effectLst/>
                <a:latin typeface="+mj-lt"/>
              </a:rPr>
              <a:t>/ˈ</a:t>
            </a:r>
            <a:r>
              <a:rPr lang="en-US" sz="1700" b="0" i="0" u="none" strike="noStrike" dirty="0" err="1">
                <a:solidFill>
                  <a:srgbClr val="FF0000"/>
                </a:solidFill>
                <a:effectLst/>
                <a:latin typeface="+mj-lt"/>
              </a:rPr>
              <a:t>ɑːnsə</a:t>
            </a:r>
            <a:r>
              <a:rPr lang="en-US" sz="1700" b="0" i="0" u="none" strike="noStrike" dirty="0">
                <a:solidFill>
                  <a:srgbClr val="FF0000"/>
                </a:solidFill>
                <a:effectLst/>
                <a:latin typeface="+mj-lt"/>
              </a:rPr>
              <a:t>(r)/</a:t>
            </a:r>
            <a:endParaRPr lang="en-US" sz="1700" b="0" dirty="0">
              <a:effectLst/>
              <a:latin typeface="+mj-lt"/>
            </a:endParaRPr>
          </a:p>
        </p:txBody>
      </p:sp>
      <p:sp>
        <p:nvSpPr>
          <p:cNvPr id="9" name="TextBox 8">
            <a:extLst>
              <a:ext uri="{FF2B5EF4-FFF2-40B4-BE49-F238E27FC236}">
                <a16:creationId xmlns:a16="http://schemas.microsoft.com/office/drawing/2014/main" id="{C9F5BB27-5E19-06A1-EFB1-1A3048EF93CE}"/>
              </a:ext>
            </a:extLst>
          </p:cNvPr>
          <p:cNvSpPr txBox="1"/>
          <p:nvPr/>
        </p:nvSpPr>
        <p:spPr>
          <a:xfrm>
            <a:off x="3272877" y="4228794"/>
            <a:ext cx="1160723" cy="353943"/>
          </a:xfrm>
          <a:prstGeom prst="rect">
            <a:avLst/>
          </a:prstGeom>
          <a:noFill/>
        </p:spPr>
        <p:txBody>
          <a:bodyPr wrap="square">
            <a:spAutoFit/>
          </a:bodyPr>
          <a:lstStyle/>
          <a:p>
            <a:pPr rtl="0">
              <a:spcBef>
                <a:spcPts val="0"/>
              </a:spcBef>
              <a:spcAft>
                <a:spcPts val="0"/>
              </a:spcAft>
            </a:pPr>
            <a:r>
              <a:rPr lang="en-US" sz="1700" b="0" i="0" u="none" strike="noStrike" dirty="0">
                <a:solidFill>
                  <a:srgbClr val="FF0000"/>
                </a:solidFill>
                <a:effectLst/>
                <a:latin typeface="+mj-lt"/>
              </a:rPr>
              <a:t>/ˈ</a:t>
            </a:r>
            <a:r>
              <a:rPr lang="en-US" sz="1700" b="0" i="0" u="none" strike="noStrike" dirty="0" err="1">
                <a:solidFill>
                  <a:srgbClr val="FF0000"/>
                </a:solidFill>
                <a:effectLst/>
                <a:latin typeface="+mj-lt"/>
              </a:rPr>
              <a:t>hæpən</a:t>
            </a:r>
            <a:r>
              <a:rPr lang="en-US" sz="1700" b="0" i="0" u="none" strike="noStrike" dirty="0">
                <a:solidFill>
                  <a:srgbClr val="FF0000"/>
                </a:solidFill>
                <a:effectLst/>
                <a:latin typeface="+mj-lt"/>
              </a:rPr>
              <a:t>/</a:t>
            </a:r>
            <a:endParaRPr lang="en-US" sz="1700" b="0" dirty="0">
              <a:effectLst/>
              <a:latin typeface="+mj-lt"/>
            </a:endParaRPr>
          </a:p>
        </p:txBody>
      </p:sp>
      <p:sp>
        <p:nvSpPr>
          <p:cNvPr id="10" name="TextBox 9">
            <a:extLst>
              <a:ext uri="{FF2B5EF4-FFF2-40B4-BE49-F238E27FC236}">
                <a16:creationId xmlns:a16="http://schemas.microsoft.com/office/drawing/2014/main" id="{EA5B823C-15A3-D6BD-0C92-45384A171A18}"/>
              </a:ext>
            </a:extLst>
          </p:cNvPr>
          <p:cNvSpPr txBox="1"/>
          <p:nvPr/>
        </p:nvSpPr>
        <p:spPr>
          <a:xfrm>
            <a:off x="3262245" y="4675892"/>
            <a:ext cx="1171355" cy="353943"/>
          </a:xfrm>
          <a:prstGeom prst="rect">
            <a:avLst/>
          </a:prstGeom>
          <a:noFill/>
        </p:spPr>
        <p:txBody>
          <a:bodyPr wrap="square">
            <a:spAutoFit/>
          </a:bodyPr>
          <a:lstStyle/>
          <a:p>
            <a:pPr rtl="0">
              <a:spcBef>
                <a:spcPts val="0"/>
              </a:spcBef>
              <a:spcAft>
                <a:spcPts val="0"/>
              </a:spcAft>
            </a:pPr>
            <a:r>
              <a:rPr lang="en-US" sz="1700" b="0" i="0" u="none" strike="noStrike" dirty="0">
                <a:solidFill>
                  <a:srgbClr val="FF0000"/>
                </a:solidFill>
                <a:effectLst/>
                <a:latin typeface="+mj-lt"/>
              </a:rPr>
              <a:t>/ˈ</a:t>
            </a:r>
            <a:r>
              <a:rPr lang="en-US" sz="1700" b="0" i="0" u="none" strike="noStrike" dirty="0" err="1">
                <a:solidFill>
                  <a:srgbClr val="FF0000"/>
                </a:solidFill>
                <a:effectLst/>
                <a:latin typeface="+mj-lt"/>
              </a:rPr>
              <a:t>əʊpən</a:t>
            </a:r>
            <a:r>
              <a:rPr lang="en-US" sz="1700" b="0" i="0" u="none" strike="noStrike" dirty="0">
                <a:solidFill>
                  <a:srgbClr val="FF0000"/>
                </a:solidFill>
                <a:effectLst/>
                <a:latin typeface="+mj-lt"/>
              </a:rPr>
              <a:t>/</a:t>
            </a:r>
            <a:endParaRPr lang="en-US" sz="1700" b="0" dirty="0">
              <a:effectLst/>
              <a:latin typeface="+mj-lt"/>
            </a:endParaRPr>
          </a:p>
        </p:txBody>
      </p:sp>
      <p:sp>
        <p:nvSpPr>
          <p:cNvPr id="11" name="TextBox 10">
            <a:extLst>
              <a:ext uri="{FF2B5EF4-FFF2-40B4-BE49-F238E27FC236}">
                <a16:creationId xmlns:a16="http://schemas.microsoft.com/office/drawing/2014/main" id="{DD295576-B631-5446-B949-B583D648492B}"/>
              </a:ext>
            </a:extLst>
          </p:cNvPr>
          <p:cNvSpPr txBox="1"/>
          <p:nvPr/>
        </p:nvSpPr>
        <p:spPr>
          <a:xfrm>
            <a:off x="5659578" y="3779827"/>
            <a:ext cx="1059712" cy="353943"/>
          </a:xfrm>
          <a:prstGeom prst="rect">
            <a:avLst/>
          </a:prstGeom>
          <a:noFill/>
        </p:spPr>
        <p:txBody>
          <a:bodyPr wrap="square">
            <a:spAutoFit/>
          </a:bodyPr>
          <a:lstStyle/>
          <a:p>
            <a:pPr rtl="0">
              <a:spcBef>
                <a:spcPts val="0"/>
              </a:spcBef>
              <a:spcAft>
                <a:spcPts val="0"/>
              </a:spcAft>
            </a:pPr>
            <a:r>
              <a:rPr lang="en-US" sz="1700" b="0" i="0" u="none" strike="noStrike" dirty="0">
                <a:solidFill>
                  <a:srgbClr val="FF0000"/>
                </a:solidFill>
                <a:effectLst/>
                <a:latin typeface="+mj-lt"/>
              </a:rPr>
              <a:t>/ˈ</a:t>
            </a:r>
            <a:r>
              <a:rPr lang="en-US" sz="1700" b="0" i="0" u="none" strike="noStrike" dirty="0" err="1">
                <a:solidFill>
                  <a:srgbClr val="FF0000"/>
                </a:solidFill>
                <a:effectLst/>
                <a:latin typeface="+mj-lt"/>
              </a:rPr>
              <a:t>əʊpən</a:t>
            </a:r>
            <a:r>
              <a:rPr lang="en-US" sz="1700" b="0" i="0" u="none" strike="noStrike" dirty="0">
                <a:solidFill>
                  <a:srgbClr val="FF0000"/>
                </a:solidFill>
                <a:effectLst/>
                <a:latin typeface="+mj-lt"/>
              </a:rPr>
              <a:t>/</a:t>
            </a:r>
            <a:endParaRPr lang="en-US" sz="1700" b="0" dirty="0">
              <a:effectLst/>
              <a:latin typeface="+mj-lt"/>
            </a:endParaRPr>
          </a:p>
        </p:txBody>
      </p:sp>
      <p:sp>
        <p:nvSpPr>
          <p:cNvPr id="12" name="TextBox 11">
            <a:extLst>
              <a:ext uri="{FF2B5EF4-FFF2-40B4-BE49-F238E27FC236}">
                <a16:creationId xmlns:a16="http://schemas.microsoft.com/office/drawing/2014/main" id="{887A5A01-9FED-5A6E-B898-52033DA5EE37}"/>
              </a:ext>
            </a:extLst>
          </p:cNvPr>
          <p:cNvSpPr txBox="1"/>
          <p:nvPr/>
        </p:nvSpPr>
        <p:spPr>
          <a:xfrm>
            <a:off x="5658960" y="4226925"/>
            <a:ext cx="1471148" cy="353943"/>
          </a:xfrm>
          <a:prstGeom prst="rect">
            <a:avLst/>
          </a:prstGeom>
          <a:noFill/>
        </p:spPr>
        <p:txBody>
          <a:bodyPr wrap="square">
            <a:spAutoFit/>
          </a:bodyPr>
          <a:lstStyle/>
          <a:p>
            <a:pPr rtl="0">
              <a:spcBef>
                <a:spcPts val="0"/>
              </a:spcBef>
              <a:spcAft>
                <a:spcPts val="0"/>
              </a:spcAft>
            </a:pPr>
            <a:r>
              <a:rPr lang="en-US" sz="1700" b="0" i="0" u="none" strike="noStrike" dirty="0">
                <a:solidFill>
                  <a:srgbClr val="FF0000"/>
                </a:solidFill>
                <a:effectLst/>
                <a:latin typeface="+mj-lt"/>
              </a:rPr>
              <a:t>/ˈ</a:t>
            </a:r>
            <a:r>
              <a:rPr lang="en-US" sz="1700" b="0" i="0" u="none" strike="noStrike" dirty="0" err="1">
                <a:solidFill>
                  <a:srgbClr val="FF0000"/>
                </a:solidFill>
                <a:effectLst/>
                <a:latin typeface="+mj-lt"/>
              </a:rPr>
              <a:t>əʊpən</a:t>
            </a:r>
            <a:r>
              <a:rPr lang="en-US" sz="1700" b="0" i="0" u="none" strike="noStrike" dirty="0">
                <a:solidFill>
                  <a:srgbClr val="FF0000"/>
                </a:solidFill>
                <a:effectLst/>
                <a:latin typeface="+mj-lt"/>
              </a:rPr>
              <a:t>/</a:t>
            </a:r>
            <a:endParaRPr lang="en-US" sz="1700" b="0" dirty="0">
              <a:effectLst/>
              <a:latin typeface="+mj-lt"/>
            </a:endParaRPr>
          </a:p>
        </p:txBody>
      </p:sp>
      <p:sp>
        <p:nvSpPr>
          <p:cNvPr id="13" name="TextBox 12">
            <a:extLst>
              <a:ext uri="{FF2B5EF4-FFF2-40B4-BE49-F238E27FC236}">
                <a16:creationId xmlns:a16="http://schemas.microsoft.com/office/drawing/2014/main" id="{AB9B035E-EAF1-BC86-0749-E3FA8E8D6A07}"/>
              </a:ext>
            </a:extLst>
          </p:cNvPr>
          <p:cNvSpPr txBox="1"/>
          <p:nvPr/>
        </p:nvSpPr>
        <p:spPr>
          <a:xfrm>
            <a:off x="5658960" y="4675892"/>
            <a:ext cx="1158949" cy="353943"/>
          </a:xfrm>
          <a:prstGeom prst="rect">
            <a:avLst/>
          </a:prstGeom>
          <a:noFill/>
        </p:spPr>
        <p:txBody>
          <a:bodyPr wrap="square">
            <a:spAutoFit/>
          </a:bodyPr>
          <a:lstStyle/>
          <a:p>
            <a:pPr rtl="0">
              <a:spcBef>
                <a:spcPts val="0"/>
              </a:spcBef>
              <a:spcAft>
                <a:spcPts val="0"/>
              </a:spcAft>
            </a:pPr>
            <a:r>
              <a:rPr lang="en-US" sz="1700" b="0" i="0" u="none" strike="noStrike" dirty="0">
                <a:solidFill>
                  <a:srgbClr val="FF0000"/>
                </a:solidFill>
                <a:effectLst/>
                <a:latin typeface="+mj-lt"/>
              </a:rPr>
              <a:t>/ˈ</a:t>
            </a:r>
            <a:r>
              <a:rPr lang="en-US" sz="1700" b="0" i="0" u="none" strike="noStrike" dirty="0" err="1">
                <a:solidFill>
                  <a:srgbClr val="FF0000"/>
                </a:solidFill>
                <a:effectLst/>
                <a:latin typeface="+mj-lt"/>
              </a:rPr>
              <a:t>vɪzɪt</a:t>
            </a:r>
            <a:r>
              <a:rPr lang="en-US" sz="1700" b="0" i="0" u="none" strike="noStrike" dirty="0">
                <a:solidFill>
                  <a:srgbClr val="FF0000"/>
                </a:solidFill>
                <a:effectLst/>
                <a:latin typeface="+mj-lt"/>
              </a:rPr>
              <a:t>/</a:t>
            </a:r>
            <a:endParaRPr lang="en-US" sz="1700" b="0" dirty="0">
              <a:effectLst/>
              <a:latin typeface="+mj-lt"/>
            </a:endParaRPr>
          </a:p>
        </p:txBody>
      </p:sp>
    </p:spTree>
    <p:extLst>
      <p:ext uri="{BB962C8B-B14F-4D97-AF65-F5344CB8AC3E}">
        <p14:creationId xmlns:p14="http://schemas.microsoft.com/office/powerpoint/2010/main" val="8822055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CD1EE7-1301-4F4E-5F4F-3E6DD7DA3E98}"/>
              </a:ext>
            </a:extLst>
          </p:cNvPr>
          <p:cNvSpPr>
            <a:spLocks noGrp="1"/>
          </p:cNvSpPr>
          <p:nvPr>
            <p:ph type="title"/>
          </p:nvPr>
        </p:nvSpPr>
        <p:spPr>
          <a:xfrm>
            <a:off x="713225" y="440440"/>
            <a:ext cx="7717500" cy="394500"/>
          </a:xfrm>
        </p:spPr>
        <p:txBody>
          <a:bodyPr/>
          <a:lstStyle/>
          <a:p>
            <a:r>
              <a:rPr lang="en-US" sz="4400" dirty="0"/>
              <a:t>PRONUNCIATION</a:t>
            </a:r>
          </a:p>
        </p:txBody>
      </p:sp>
      <p:sp>
        <p:nvSpPr>
          <p:cNvPr id="8" name="TextBox 7">
            <a:extLst>
              <a:ext uri="{FF2B5EF4-FFF2-40B4-BE49-F238E27FC236}">
                <a16:creationId xmlns:a16="http://schemas.microsoft.com/office/drawing/2014/main" id="{78482C67-5D29-DBEF-F745-6C46367EB18A}"/>
              </a:ext>
            </a:extLst>
          </p:cNvPr>
          <p:cNvSpPr txBox="1"/>
          <p:nvPr/>
        </p:nvSpPr>
        <p:spPr>
          <a:xfrm>
            <a:off x="813036" y="1026825"/>
            <a:ext cx="8371367" cy="4093428"/>
          </a:xfrm>
          <a:prstGeom prst="rect">
            <a:avLst/>
          </a:prstGeom>
          <a:noFill/>
        </p:spPr>
        <p:txBody>
          <a:bodyPr wrap="square">
            <a:spAutoFit/>
          </a:bodyPr>
          <a:lstStyle/>
          <a:p>
            <a:pPr rtl="0">
              <a:spcBef>
                <a:spcPts val="0"/>
              </a:spcBef>
              <a:spcAft>
                <a:spcPts val="0"/>
              </a:spcAft>
            </a:pPr>
            <a:r>
              <a:rPr lang="vi-VN" sz="2000" b="1" i="0" u="none" strike="noStrike" dirty="0">
                <a:solidFill>
                  <a:srgbClr val="002060"/>
                </a:solidFill>
                <a:effectLst/>
                <a:latin typeface="League Spartan" panose="020B0604020202020204" charset="0"/>
              </a:rPr>
              <a:t>2. Danh từ </a:t>
            </a:r>
            <a:endParaRPr lang="vi-VN" sz="2000" b="0" dirty="0">
              <a:effectLst/>
              <a:latin typeface="League Spartan" panose="020B0604020202020204" charset="0"/>
            </a:endParaRPr>
          </a:p>
          <a:p>
            <a:pPr rtl="0" fontAlgn="base">
              <a:spcBef>
                <a:spcPts val="0"/>
              </a:spcBef>
              <a:spcAft>
                <a:spcPts val="0"/>
              </a:spcAft>
              <a:buFont typeface="Arial" panose="020B0604020202020204" pitchFamily="34" charset="0"/>
              <a:buChar char="•"/>
            </a:pPr>
            <a:r>
              <a:rPr lang="en-US" sz="2000" b="1" i="0" u="none" strike="noStrike" dirty="0">
                <a:solidFill>
                  <a:srgbClr val="002060"/>
                </a:solidFill>
                <a:effectLst/>
                <a:latin typeface="League Spartan" panose="020B0604020202020204" charset="0"/>
              </a:rPr>
              <a:t> </a:t>
            </a:r>
            <a:r>
              <a:rPr lang="vi-VN" sz="2000" i="0" u="none" strike="noStrike" dirty="0">
                <a:solidFill>
                  <a:srgbClr val="002060"/>
                </a:solidFill>
                <a:effectLst/>
                <a:latin typeface="League Spartan" panose="020B0604020202020204" charset="0"/>
              </a:rPr>
              <a:t>Trọng âm thường rơi vào </a:t>
            </a:r>
            <a:r>
              <a:rPr lang="vi-VN" sz="2000" b="1" i="0" u="none" strike="noStrike" dirty="0">
                <a:solidFill>
                  <a:srgbClr val="002060"/>
                </a:solidFill>
                <a:effectLst/>
                <a:latin typeface="League Spartan" panose="020B0604020202020204" charset="0"/>
              </a:rPr>
              <a:t>âm tiết thứ nhất </a:t>
            </a:r>
            <a:endParaRPr lang="vi-VN" sz="2000" b="1" i="0" u="none" strike="noStrike" dirty="0">
              <a:solidFill>
                <a:srgbClr val="000000"/>
              </a:solidFill>
              <a:effectLst/>
              <a:latin typeface="League Spartan" panose="020B0604020202020204" charset="0"/>
            </a:endParaRPr>
          </a:p>
          <a:p>
            <a:pPr rtl="0">
              <a:spcBef>
                <a:spcPts val="0"/>
              </a:spcBef>
              <a:spcAft>
                <a:spcPts val="0"/>
              </a:spcAft>
            </a:pPr>
            <a:r>
              <a:rPr lang="vi-VN" sz="2000" b="0" i="1" u="none" strike="noStrike" dirty="0">
                <a:solidFill>
                  <a:srgbClr val="000000"/>
                </a:solidFill>
                <a:effectLst/>
                <a:latin typeface="League Spartan" panose="020B0604020202020204" charset="0"/>
              </a:rPr>
              <a:t>E.g</a:t>
            </a:r>
            <a:r>
              <a:rPr lang="vi-VN" sz="2000" b="0" i="0" u="none" strike="noStrike" dirty="0">
                <a:solidFill>
                  <a:srgbClr val="000000"/>
                </a:solidFill>
                <a:effectLst/>
                <a:latin typeface="League Spartan" panose="020B0604020202020204" charset="0"/>
              </a:rPr>
              <a:t>. </a:t>
            </a:r>
            <a:r>
              <a:rPr lang="en-US" sz="2000" b="0" i="0" u="none" strike="noStrike" dirty="0">
                <a:solidFill>
                  <a:srgbClr val="000000"/>
                </a:solidFill>
                <a:effectLst/>
                <a:latin typeface="League Spartan" panose="020B0604020202020204" charset="0"/>
              </a:rPr>
              <a:t>                       </a:t>
            </a:r>
            <a:r>
              <a:rPr lang="vi-VN" sz="2000" b="0" i="0" u="none" strike="noStrike" dirty="0">
                <a:solidFill>
                  <a:srgbClr val="000000"/>
                </a:solidFill>
                <a:effectLst/>
                <a:latin typeface="League Spartan" panose="020B0604020202020204" charset="0"/>
              </a:rPr>
              <a:t>father </a:t>
            </a:r>
            <a:r>
              <a:rPr lang="en-US" sz="2000" b="0" i="0" u="none" strike="noStrike" dirty="0">
                <a:solidFill>
                  <a:srgbClr val="000000"/>
                </a:solidFill>
                <a:effectLst/>
                <a:latin typeface="League Spartan" panose="020B0604020202020204" charset="0"/>
              </a:rPr>
              <a:t>                           </a:t>
            </a:r>
            <a:r>
              <a:rPr lang="vi-VN" sz="2000" b="0" i="0" u="none" strike="noStrike" dirty="0">
                <a:solidFill>
                  <a:srgbClr val="000000"/>
                </a:solidFill>
                <a:effectLst/>
                <a:latin typeface="League Spartan" panose="020B0604020202020204" charset="0"/>
              </a:rPr>
              <a:t>table </a:t>
            </a:r>
            <a:endParaRPr lang="vi-VN" sz="2000" b="0" dirty="0">
              <a:effectLst/>
              <a:latin typeface="League Spartan" panose="020B0604020202020204" charset="0"/>
            </a:endParaRPr>
          </a:p>
          <a:p>
            <a:pPr rtl="0">
              <a:spcBef>
                <a:spcPts val="0"/>
              </a:spcBef>
              <a:spcAft>
                <a:spcPts val="0"/>
              </a:spcAft>
            </a:pPr>
            <a:r>
              <a:rPr lang="vi-VN" sz="2000" b="0" i="0" u="none" strike="noStrike" dirty="0">
                <a:solidFill>
                  <a:srgbClr val="000000"/>
                </a:solidFill>
                <a:effectLst/>
                <a:latin typeface="League Spartan" panose="020B0604020202020204" charset="0"/>
              </a:rPr>
              <a:t>         </a:t>
            </a:r>
            <a:r>
              <a:rPr lang="en-US" sz="2000" b="0" i="0" u="none" strike="noStrike" dirty="0">
                <a:solidFill>
                  <a:srgbClr val="000000"/>
                </a:solidFill>
                <a:effectLst/>
                <a:latin typeface="League Spartan" panose="020B0604020202020204" charset="0"/>
              </a:rPr>
              <a:t>                      </a:t>
            </a:r>
            <a:r>
              <a:rPr lang="vi-VN" sz="2000" b="0" i="0" u="none" strike="noStrike" dirty="0">
                <a:solidFill>
                  <a:srgbClr val="000000"/>
                </a:solidFill>
                <a:effectLst/>
                <a:latin typeface="League Spartan" panose="020B0604020202020204" charset="0"/>
              </a:rPr>
              <a:t>sister </a:t>
            </a:r>
            <a:r>
              <a:rPr lang="en-US" sz="2000" b="0" i="0" u="none" strike="noStrike" dirty="0">
                <a:solidFill>
                  <a:srgbClr val="000000"/>
                </a:solidFill>
                <a:effectLst/>
                <a:latin typeface="League Spartan" panose="020B0604020202020204" charset="0"/>
              </a:rPr>
              <a:t>                            </a:t>
            </a:r>
            <a:r>
              <a:rPr lang="vi-VN" sz="2000" b="0" i="0" u="none" strike="noStrike" dirty="0">
                <a:solidFill>
                  <a:srgbClr val="000000"/>
                </a:solidFill>
                <a:effectLst/>
                <a:latin typeface="League Spartan" panose="020B0604020202020204" charset="0"/>
              </a:rPr>
              <a:t>office    </a:t>
            </a:r>
            <a:endParaRPr lang="vi-VN" sz="2000" b="0" dirty="0">
              <a:effectLst/>
              <a:latin typeface="League Spartan" panose="020B0604020202020204" charset="0"/>
            </a:endParaRPr>
          </a:p>
          <a:p>
            <a:pPr rtl="0" fontAlgn="base">
              <a:spcBef>
                <a:spcPts val="0"/>
              </a:spcBef>
              <a:spcAft>
                <a:spcPts val="0"/>
              </a:spcAft>
              <a:buFont typeface="Arial" panose="020B0604020202020204" pitchFamily="34" charset="0"/>
              <a:buChar char="•"/>
            </a:pPr>
            <a:r>
              <a:rPr lang="en-US" sz="2000" b="1" i="0" u="none" strike="noStrike" dirty="0">
                <a:solidFill>
                  <a:srgbClr val="002060"/>
                </a:solidFill>
                <a:effectLst/>
                <a:latin typeface="League Spartan" panose="020B0604020202020204" charset="0"/>
              </a:rPr>
              <a:t> </a:t>
            </a:r>
            <a:r>
              <a:rPr lang="vi-VN" sz="2000" i="0" u="none" strike="noStrike" dirty="0">
                <a:solidFill>
                  <a:srgbClr val="002060"/>
                </a:solidFill>
                <a:effectLst/>
                <a:latin typeface="League Spartan" panose="020B0604020202020204" charset="0"/>
              </a:rPr>
              <a:t>Một số trường hợp ngoại lệ</a:t>
            </a:r>
            <a:endParaRPr lang="vi-VN" sz="2000" i="0" u="none" strike="noStrike" dirty="0">
              <a:solidFill>
                <a:srgbClr val="000000"/>
              </a:solidFill>
              <a:effectLst/>
              <a:latin typeface="League Spartan" panose="020B0604020202020204" charset="0"/>
            </a:endParaRPr>
          </a:p>
          <a:p>
            <a:pPr rtl="0">
              <a:spcBef>
                <a:spcPts val="0"/>
              </a:spcBef>
              <a:spcAft>
                <a:spcPts val="0"/>
              </a:spcAft>
            </a:pPr>
            <a:r>
              <a:rPr lang="vi-VN" sz="2000" b="1" i="1" u="none" strike="noStrike" dirty="0">
                <a:solidFill>
                  <a:srgbClr val="000000"/>
                </a:solidFill>
                <a:effectLst/>
                <a:latin typeface="League Spartan" panose="020B0604020202020204" charset="0"/>
              </a:rPr>
              <a:t>E.g</a:t>
            </a:r>
            <a:r>
              <a:rPr lang="vi-VN" sz="2000" b="0" i="0" u="none" strike="noStrike" dirty="0">
                <a:solidFill>
                  <a:srgbClr val="000000"/>
                </a:solidFill>
                <a:effectLst/>
                <a:latin typeface="League Spartan" panose="020B0604020202020204" charset="0"/>
              </a:rPr>
              <a:t>. </a:t>
            </a:r>
            <a:r>
              <a:rPr lang="en-US" sz="2000" b="0" i="0" u="none" strike="noStrike" dirty="0">
                <a:solidFill>
                  <a:srgbClr val="000000"/>
                </a:solidFill>
                <a:effectLst/>
                <a:latin typeface="League Spartan" panose="020B0604020202020204" charset="0"/>
              </a:rPr>
              <a:t>                       </a:t>
            </a:r>
            <a:r>
              <a:rPr lang="vi-VN" sz="2000" b="0" i="0" u="none" strike="noStrike" dirty="0">
                <a:solidFill>
                  <a:srgbClr val="000000"/>
                </a:solidFill>
                <a:effectLst/>
                <a:latin typeface="League Spartan" panose="020B0604020202020204" charset="0"/>
              </a:rPr>
              <a:t>advice </a:t>
            </a:r>
            <a:r>
              <a:rPr lang="en-US" sz="2000" b="0" i="0" u="none" strike="noStrike" dirty="0">
                <a:solidFill>
                  <a:srgbClr val="000000"/>
                </a:solidFill>
                <a:effectLst/>
                <a:latin typeface="League Spartan" panose="020B0604020202020204" charset="0"/>
              </a:rPr>
              <a:t>                          </a:t>
            </a:r>
            <a:r>
              <a:rPr lang="vi-VN" sz="2000" b="0" i="0" u="none" strike="noStrike" dirty="0">
                <a:solidFill>
                  <a:srgbClr val="000000"/>
                </a:solidFill>
                <a:effectLst/>
                <a:latin typeface="League Spartan" panose="020B0604020202020204" charset="0"/>
              </a:rPr>
              <a:t>machine </a:t>
            </a:r>
            <a:endParaRPr lang="vi-VN" sz="2000" b="0" dirty="0">
              <a:effectLst/>
              <a:latin typeface="League Spartan" panose="020B0604020202020204" charset="0"/>
            </a:endParaRPr>
          </a:p>
          <a:p>
            <a:pPr rtl="0">
              <a:spcBef>
                <a:spcPts val="0"/>
              </a:spcBef>
              <a:spcAft>
                <a:spcPts val="0"/>
              </a:spcAft>
            </a:pPr>
            <a:r>
              <a:rPr lang="en-US" sz="2000" b="0" i="0" u="none" strike="noStrike" dirty="0">
                <a:solidFill>
                  <a:srgbClr val="000000"/>
                </a:solidFill>
                <a:effectLst/>
                <a:latin typeface="League Spartan" panose="020B0604020202020204" charset="0"/>
              </a:rPr>
              <a:t>                               </a:t>
            </a:r>
            <a:r>
              <a:rPr lang="vi-VN" sz="2000" b="0" i="0" u="none" strike="noStrike" dirty="0">
                <a:solidFill>
                  <a:srgbClr val="000000"/>
                </a:solidFill>
                <a:effectLst/>
                <a:latin typeface="League Spartan" panose="020B0604020202020204" charset="0"/>
              </a:rPr>
              <a:t>mistake     </a:t>
            </a:r>
            <a:r>
              <a:rPr lang="en-US" sz="2000" b="0" i="0" u="none" strike="noStrike" dirty="0">
                <a:solidFill>
                  <a:srgbClr val="000000"/>
                </a:solidFill>
                <a:effectLst/>
                <a:latin typeface="League Spartan" panose="020B0604020202020204" charset="0"/>
              </a:rPr>
              <a:t>                    </a:t>
            </a:r>
            <a:r>
              <a:rPr lang="vi-VN" sz="2000" b="0" i="0" u="none" strike="noStrike" dirty="0">
                <a:solidFill>
                  <a:srgbClr val="000000"/>
                </a:solidFill>
                <a:effectLst/>
                <a:latin typeface="League Spartan" panose="020B0604020202020204" charset="0"/>
              </a:rPr>
              <a:t>hotel</a:t>
            </a:r>
            <a:endParaRPr lang="vi-VN" sz="2000" b="0" dirty="0">
              <a:effectLst/>
              <a:latin typeface="League Spartan" panose="020B0604020202020204" charset="0"/>
            </a:endParaRPr>
          </a:p>
          <a:p>
            <a:pPr rtl="0">
              <a:spcBef>
                <a:spcPts val="0"/>
              </a:spcBef>
              <a:spcAft>
                <a:spcPts val="0"/>
              </a:spcAft>
            </a:pPr>
            <a:r>
              <a:rPr lang="vi-VN" sz="2000" b="1" i="0" u="none" strike="noStrike" dirty="0">
                <a:solidFill>
                  <a:srgbClr val="002060"/>
                </a:solidFill>
                <a:effectLst/>
                <a:latin typeface="League Spartan" panose="020B0604020202020204" charset="0"/>
              </a:rPr>
              <a:t>3. Tính từ </a:t>
            </a:r>
            <a:endParaRPr lang="vi-VN" sz="2000" b="0" dirty="0">
              <a:effectLst/>
              <a:latin typeface="League Spartan" panose="020B0604020202020204" charset="0"/>
            </a:endParaRPr>
          </a:p>
          <a:p>
            <a:pPr rtl="0" fontAlgn="base">
              <a:spcBef>
                <a:spcPts val="0"/>
              </a:spcBef>
              <a:spcAft>
                <a:spcPts val="0"/>
              </a:spcAft>
              <a:buFont typeface="Arial" panose="020B0604020202020204" pitchFamily="34" charset="0"/>
              <a:buChar char="•"/>
            </a:pPr>
            <a:r>
              <a:rPr lang="en-US" sz="2000" b="1" i="0" u="none" strike="noStrike" dirty="0">
                <a:solidFill>
                  <a:srgbClr val="002060"/>
                </a:solidFill>
                <a:effectLst/>
                <a:latin typeface="League Spartan" panose="020B0604020202020204" charset="0"/>
              </a:rPr>
              <a:t> </a:t>
            </a:r>
            <a:r>
              <a:rPr lang="vi-VN" sz="2000" i="0" u="none" strike="noStrike" dirty="0">
                <a:solidFill>
                  <a:srgbClr val="002060"/>
                </a:solidFill>
                <a:effectLst/>
                <a:latin typeface="League Spartan" panose="020B0604020202020204" charset="0"/>
              </a:rPr>
              <a:t>Trọng âm thường rơi vào </a:t>
            </a:r>
            <a:r>
              <a:rPr lang="vi-VN" sz="2000" b="1" i="0" u="none" strike="noStrike" dirty="0">
                <a:solidFill>
                  <a:srgbClr val="002060"/>
                </a:solidFill>
                <a:effectLst/>
                <a:latin typeface="League Spartan" panose="020B0604020202020204" charset="0"/>
              </a:rPr>
              <a:t>âm tiết thứ nhất </a:t>
            </a:r>
            <a:endParaRPr lang="vi-VN" sz="2000" b="1" i="0" u="none" strike="noStrike" dirty="0">
              <a:solidFill>
                <a:srgbClr val="000000"/>
              </a:solidFill>
              <a:effectLst/>
              <a:latin typeface="League Spartan" panose="020B0604020202020204" charset="0"/>
            </a:endParaRPr>
          </a:p>
          <a:p>
            <a:pPr rtl="0">
              <a:spcBef>
                <a:spcPts val="0"/>
              </a:spcBef>
              <a:spcAft>
                <a:spcPts val="0"/>
              </a:spcAft>
            </a:pPr>
            <a:r>
              <a:rPr lang="vi-VN" sz="2000" b="0" i="0" u="none" strike="noStrike" dirty="0">
                <a:solidFill>
                  <a:srgbClr val="000000"/>
                </a:solidFill>
                <a:effectLst/>
                <a:latin typeface="League Spartan" panose="020B0604020202020204" charset="0"/>
              </a:rPr>
              <a:t>E.g: </a:t>
            </a:r>
            <a:r>
              <a:rPr lang="en-US" sz="2000" b="0" i="0" u="none" strike="noStrike" dirty="0">
                <a:solidFill>
                  <a:srgbClr val="000000"/>
                </a:solidFill>
                <a:effectLst/>
                <a:latin typeface="League Spartan" panose="020B0604020202020204" charset="0"/>
              </a:rPr>
              <a:t>                        </a:t>
            </a:r>
            <a:r>
              <a:rPr lang="vi-VN" sz="2000" b="0" i="0" u="none" strike="noStrike" dirty="0">
                <a:solidFill>
                  <a:srgbClr val="000000"/>
                </a:solidFill>
                <a:effectLst/>
                <a:latin typeface="League Spartan" panose="020B0604020202020204" charset="0"/>
              </a:rPr>
              <a:t>happy </a:t>
            </a:r>
            <a:r>
              <a:rPr lang="en-US" sz="2000" b="0" i="0" u="none" strike="noStrike" dirty="0">
                <a:solidFill>
                  <a:srgbClr val="000000"/>
                </a:solidFill>
                <a:effectLst/>
                <a:latin typeface="League Spartan" panose="020B0604020202020204" charset="0"/>
              </a:rPr>
              <a:t>                          </a:t>
            </a:r>
            <a:r>
              <a:rPr lang="vi-VN" sz="2000" b="0" i="0" u="none" strike="noStrike" dirty="0">
                <a:solidFill>
                  <a:srgbClr val="000000"/>
                </a:solidFill>
                <a:effectLst/>
                <a:latin typeface="League Spartan" panose="020B0604020202020204" charset="0"/>
              </a:rPr>
              <a:t>busy</a:t>
            </a:r>
            <a:endParaRPr lang="vi-VN" sz="2000" b="0" dirty="0">
              <a:effectLst/>
              <a:latin typeface="League Spartan" panose="020B0604020202020204" charset="0"/>
            </a:endParaRPr>
          </a:p>
          <a:p>
            <a:pPr rtl="0">
              <a:spcBef>
                <a:spcPts val="0"/>
              </a:spcBef>
              <a:spcAft>
                <a:spcPts val="0"/>
              </a:spcAft>
            </a:pPr>
            <a:r>
              <a:rPr lang="vi-VN" sz="2000" b="0" i="0" u="none" strike="noStrike" dirty="0">
                <a:solidFill>
                  <a:srgbClr val="000000"/>
                </a:solidFill>
                <a:effectLst/>
                <a:latin typeface="League Spartan" panose="020B0604020202020204" charset="0"/>
              </a:rPr>
              <a:t>         </a:t>
            </a:r>
            <a:r>
              <a:rPr lang="en-US" sz="2000" b="0" i="0" u="none" strike="noStrike" dirty="0">
                <a:solidFill>
                  <a:srgbClr val="000000"/>
                </a:solidFill>
                <a:effectLst/>
                <a:latin typeface="League Spartan" panose="020B0604020202020204" charset="0"/>
              </a:rPr>
              <a:t>                       </a:t>
            </a:r>
            <a:r>
              <a:rPr lang="vi-VN" sz="2000" b="0" i="0" u="none" strike="noStrike" dirty="0">
                <a:solidFill>
                  <a:srgbClr val="000000"/>
                </a:solidFill>
                <a:effectLst/>
                <a:latin typeface="League Spartan" panose="020B0604020202020204" charset="0"/>
              </a:rPr>
              <a:t>lucky </a:t>
            </a:r>
            <a:r>
              <a:rPr lang="en-US" sz="2000" b="0" i="0" u="none" strike="noStrike" dirty="0">
                <a:solidFill>
                  <a:srgbClr val="000000"/>
                </a:solidFill>
                <a:effectLst/>
                <a:latin typeface="League Spartan" panose="020B0604020202020204" charset="0"/>
              </a:rPr>
              <a:t>                            </a:t>
            </a:r>
            <a:r>
              <a:rPr lang="vi-VN" sz="2000" b="0" i="0" u="none" strike="noStrike" dirty="0">
                <a:solidFill>
                  <a:srgbClr val="000000"/>
                </a:solidFill>
                <a:effectLst/>
                <a:latin typeface="League Spartan" panose="020B0604020202020204" charset="0"/>
              </a:rPr>
              <a:t>healthy </a:t>
            </a:r>
            <a:endParaRPr lang="vi-VN" sz="2000" b="0" dirty="0">
              <a:effectLst/>
              <a:latin typeface="League Spartan" panose="020B0604020202020204" charset="0"/>
            </a:endParaRPr>
          </a:p>
          <a:p>
            <a:pPr rtl="0" fontAlgn="base">
              <a:spcBef>
                <a:spcPts val="0"/>
              </a:spcBef>
              <a:spcAft>
                <a:spcPts val="0"/>
              </a:spcAft>
              <a:buFont typeface="Arial" panose="020B0604020202020204" pitchFamily="34" charset="0"/>
              <a:buChar char="•"/>
            </a:pPr>
            <a:r>
              <a:rPr lang="en-US" sz="2000" b="1" i="0" u="none" strike="noStrike" dirty="0">
                <a:solidFill>
                  <a:srgbClr val="002060"/>
                </a:solidFill>
                <a:effectLst/>
                <a:latin typeface="League Spartan" panose="020B0604020202020204" charset="0"/>
              </a:rPr>
              <a:t> </a:t>
            </a:r>
            <a:r>
              <a:rPr lang="vi-VN" sz="2000" i="0" u="none" strike="noStrike" dirty="0">
                <a:solidFill>
                  <a:srgbClr val="002060"/>
                </a:solidFill>
                <a:effectLst/>
                <a:latin typeface="League Spartan" panose="020B0604020202020204" charset="0"/>
              </a:rPr>
              <a:t>Một số trường hợp ngoại lệ</a:t>
            </a:r>
            <a:endParaRPr lang="vi-VN" sz="2000" i="0" u="none" strike="noStrike" dirty="0">
              <a:solidFill>
                <a:srgbClr val="000000"/>
              </a:solidFill>
              <a:effectLst/>
              <a:latin typeface="League Spartan" panose="020B0604020202020204" charset="0"/>
            </a:endParaRPr>
          </a:p>
          <a:p>
            <a:pPr rtl="0">
              <a:spcBef>
                <a:spcPts val="0"/>
              </a:spcBef>
              <a:spcAft>
                <a:spcPts val="0"/>
              </a:spcAft>
            </a:pPr>
            <a:r>
              <a:rPr lang="vi-VN" sz="2000" b="0" i="0" u="none" strike="noStrike" dirty="0">
                <a:solidFill>
                  <a:srgbClr val="000000"/>
                </a:solidFill>
                <a:effectLst/>
                <a:latin typeface="League Spartan" panose="020B0604020202020204" charset="0"/>
              </a:rPr>
              <a:t>        </a:t>
            </a:r>
            <a:r>
              <a:rPr lang="en-US" sz="2000" b="0" i="0" u="none" strike="noStrike" dirty="0">
                <a:solidFill>
                  <a:srgbClr val="000000"/>
                </a:solidFill>
                <a:effectLst/>
                <a:latin typeface="League Spartan" panose="020B0604020202020204" charset="0"/>
              </a:rPr>
              <a:t>                       </a:t>
            </a:r>
            <a:r>
              <a:rPr lang="vi-VN" sz="2000" b="0" i="0" u="none" strike="noStrike" dirty="0">
                <a:solidFill>
                  <a:srgbClr val="000000"/>
                </a:solidFill>
                <a:effectLst/>
                <a:latin typeface="League Spartan" panose="020B0604020202020204" charset="0"/>
              </a:rPr>
              <a:t>alone </a:t>
            </a:r>
            <a:r>
              <a:rPr lang="en-US" sz="2000" b="0" i="0" u="none" strike="noStrike" dirty="0">
                <a:solidFill>
                  <a:srgbClr val="000000"/>
                </a:solidFill>
                <a:effectLst/>
                <a:latin typeface="League Spartan" panose="020B0604020202020204" charset="0"/>
              </a:rPr>
              <a:t>                            </a:t>
            </a:r>
            <a:r>
              <a:rPr lang="vi-VN" sz="2000" b="0" i="0" u="none" strike="noStrike" dirty="0">
                <a:solidFill>
                  <a:srgbClr val="000000"/>
                </a:solidFill>
                <a:effectLst/>
                <a:latin typeface="League Spartan" panose="020B0604020202020204" charset="0"/>
              </a:rPr>
              <a:t>amazed </a:t>
            </a:r>
            <a:endParaRPr lang="vi-VN" sz="2000" b="0" dirty="0">
              <a:effectLst/>
              <a:latin typeface="League Spartan" panose="020B0604020202020204" charset="0"/>
            </a:endParaRPr>
          </a:p>
        </p:txBody>
      </p:sp>
      <p:sp>
        <p:nvSpPr>
          <p:cNvPr id="9" name="TextBox 8">
            <a:extLst>
              <a:ext uri="{FF2B5EF4-FFF2-40B4-BE49-F238E27FC236}">
                <a16:creationId xmlns:a16="http://schemas.microsoft.com/office/drawing/2014/main" id="{AE2B7D41-C98E-1AB9-5DFB-4EC63EADD1C4}"/>
              </a:ext>
            </a:extLst>
          </p:cNvPr>
          <p:cNvSpPr txBox="1"/>
          <p:nvPr/>
        </p:nvSpPr>
        <p:spPr>
          <a:xfrm>
            <a:off x="3736988" y="1635616"/>
            <a:ext cx="1254641" cy="369332"/>
          </a:xfrm>
          <a:prstGeom prst="rect">
            <a:avLst/>
          </a:prstGeom>
          <a:noFill/>
        </p:spPr>
        <p:txBody>
          <a:bodyPr wrap="square">
            <a:spAutoFit/>
          </a:bodyPr>
          <a:lstStyle/>
          <a:p>
            <a:pPr rtl="0">
              <a:spcBef>
                <a:spcPts val="0"/>
              </a:spcBef>
              <a:spcAft>
                <a:spcPts val="0"/>
              </a:spcAft>
            </a:pPr>
            <a:r>
              <a:rPr lang="en-US" sz="1800" b="0" i="0" u="none" strike="noStrike" dirty="0">
                <a:solidFill>
                  <a:srgbClr val="FF0000"/>
                </a:solidFill>
                <a:effectLst/>
                <a:latin typeface="Calibri" panose="020F0502020204030204" pitchFamily="34" charset="0"/>
              </a:rPr>
              <a:t>/ˈ</a:t>
            </a:r>
            <a:r>
              <a:rPr lang="en-US" sz="1800" b="0" i="0" u="none" strike="noStrike" dirty="0" err="1">
                <a:solidFill>
                  <a:srgbClr val="FF0000"/>
                </a:solidFill>
                <a:effectLst/>
                <a:latin typeface="Calibri" panose="020F0502020204030204" pitchFamily="34" charset="0"/>
              </a:rPr>
              <a:t>fɑ</a:t>
            </a:r>
            <a:r>
              <a:rPr lang="en-US" sz="1800" b="0" i="0" u="none" strike="noStrike" dirty="0">
                <a:solidFill>
                  <a:srgbClr val="FF0000"/>
                </a:solidFill>
                <a:effectLst/>
                <a:latin typeface="Calibri" panose="020F0502020204030204" pitchFamily="34" charset="0"/>
              </a:rPr>
              <a:t>ː.</a:t>
            </a:r>
            <a:r>
              <a:rPr lang="en-US" sz="1800" b="0" i="0" u="none" strike="noStrike" dirty="0" err="1">
                <a:solidFill>
                  <a:srgbClr val="FF0000"/>
                </a:solidFill>
                <a:effectLst/>
                <a:latin typeface="Calibri" panose="020F0502020204030204" pitchFamily="34" charset="0"/>
              </a:rPr>
              <a:t>ðər</a:t>
            </a:r>
            <a:r>
              <a:rPr lang="en-US" sz="1800" b="0" i="0" u="none" strike="noStrike" dirty="0">
                <a:solidFill>
                  <a:srgbClr val="FF0000"/>
                </a:solidFill>
                <a:effectLst/>
                <a:latin typeface="Calibri" panose="020F0502020204030204" pitchFamily="34" charset="0"/>
              </a:rPr>
              <a:t>/</a:t>
            </a:r>
            <a:endParaRPr lang="en-US" sz="1800" b="0" dirty="0">
              <a:effectLst/>
            </a:endParaRPr>
          </a:p>
        </p:txBody>
      </p:sp>
      <p:sp>
        <p:nvSpPr>
          <p:cNvPr id="10" name="TextBox 9">
            <a:extLst>
              <a:ext uri="{FF2B5EF4-FFF2-40B4-BE49-F238E27FC236}">
                <a16:creationId xmlns:a16="http://schemas.microsoft.com/office/drawing/2014/main" id="{04CE1269-D2BA-F21C-9808-0EC04EE75EFA}"/>
              </a:ext>
            </a:extLst>
          </p:cNvPr>
          <p:cNvSpPr txBox="1"/>
          <p:nvPr/>
        </p:nvSpPr>
        <p:spPr>
          <a:xfrm>
            <a:off x="3736988" y="1952689"/>
            <a:ext cx="1552353" cy="369332"/>
          </a:xfrm>
          <a:prstGeom prst="rect">
            <a:avLst/>
          </a:prstGeom>
          <a:noFill/>
        </p:spPr>
        <p:txBody>
          <a:bodyPr wrap="square">
            <a:spAutoFit/>
          </a:bodyPr>
          <a:lstStyle/>
          <a:p>
            <a:pPr rtl="0">
              <a:spcBef>
                <a:spcPts val="0"/>
              </a:spcBef>
              <a:spcAft>
                <a:spcPts val="0"/>
              </a:spcAft>
            </a:pPr>
            <a:r>
              <a:rPr lang="en-US" sz="1800" b="0" i="0" u="none" strike="noStrike" dirty="0">
                <a:solidFill>
                  <a:srgbClr val="FF0000"/>
                </a:solidFill>
                <a:effectLst/>
                <a:latin typeface="Calibri" panose="020F0502020204030204" pitchFamily="34" charset="0"/>
              </a:rPr>
              <a:t>/ˈ</a:t>
            </a:r>
            <a:r>
              <a:rPr lang="en-US" sz="1800" b="0" i="0" u="none" strike="noStrike" dirty="0" err="1">
                <a:solidFill>
                  <a:srgbClr val="FF0000"/>
                </a:solidFill>
                <a:effectLst/>
                <a:latin typeface="Calibri" panose="020F0502020204030204" pitchFamily="34" charset="0"/>
              </a:rPr>
              <a:t>sɪs.tər</a:t>
            </a:r>
            <a:r>
              <a:rPr lang="en-US" sz="1800" b="0" i="0" u="none" strike="noStrike" dirty="0">
                <a:solidFill>
                  <a:srgbClr val="FF0000"/>
                </a:solidFill>
                <a:effectLst/>
                <a:latin typeface="Calibri" panose="020F0502020204030204" pitchFamily="34" charset="0"/>
              </a:rPr>
              <a:t>/</a:t>
            </a:r>
            <a:endParaRPr lang="en-US" sz="1800" b="0" dirty="0">
              <a:effectLst/>
            </a:endParaRPr>
          </a:p>
        </p:txBody>
      </p:sp>
      <p:sp>
        <p:nvSpPr>
          <p:cNvPr id="11" name="TextBox 10">
            <a:extLst>
              <a:ext uri="{FF2B5EF4-FFF2-40B4-BE49-F238E27FC236}">
                <a16:creationId xmlns:a16="http://schemas.microsoft.com/office/drawing/2014/main" id="{7639F943-F056-51E6-7B5C-8EB83CA4B5C5}"/>
              </a:ext>
            </a:extLst>
          </p:cNvPr>
          <p:cNvSpPr txBox="1"/>
          <p:nvPr/>
        </p:nvSpPr>
        <p:spPr>
          <a:xfrm>
            <a:off x="5941472" y="1642703"/>
            <a:ext cx="1644502" cy="369332"/>
          </a:xfrm>
          <a:prstGeom prst="rect">
            <a:avLst/>
          </a:prstGeom>
          <a:noFill/>
        </p:spPr>
        <p:txBody>
          <a:bodyPr wrap="square">
            <a:spAutoFit/>
          </a:bodyPr>
          <a:lstStyle/>
          <a:p>
            <a:pPr rtl="0">
              <a:spcBef>
                <a:spcPts val="0"/>
              </a:spcBef>
              <a:spcAft>
                <a:spcPts val="0"/>
              </a:spcAft>
            </a:pPr>
            <a:r>
              <a:rPr lang="en-US" sz="1800" b="0" i="0" u="none" strike="noStrike" dirty="0">
                <a:solidFill>
                  <a:srgbClr val="FF0000"/>
                </a:solidFill>
                <a:effectLst/>
                <a:latin typeface="Calibri" panose="020F0502020204030204" pitchFamily="34" charset="0"/>
              </a:rPr>
              <a:t>/ˈ</a:t>
            </a:r>
            <a:r>
              <a:rPr lang="en-US" sz="1800" b="0" i="0" u="none" strike="noStrike" dirty="0" err="1">
                <a:solidFill>
                  <a:srgbClr val="FF0000"/>
                </a:solidFill>
                <a:effectLst/>
                <a:latin typeface="Calibri" panose="020F0502020204030204" pitchFamily="34" charset="0"/>
              </a:rPr>
              <a:t>teɪ.bəl</a:t>
            </a:r>
            <a:r>
              <a:rPr lang="en-US" sz="1800" b="0" i="0" u="none" strike="noStrike" dirty="0">
                <a:solidFill>
                  <a:srgbClr val="FF0000"/>
                </a:solidFill>
                <a:effectLst/>
                <a:latin typeface="Calibri" panose="020F0502020204030204" pitchFamily="34" charset="0"/>
              </a:rPr>
              <a:t>/</a:t>
            </a:r>
            <a:endParaRPr lang="en-US" sz="1800" b="0" dirty="0">
              <a:effectLst/>
            </a:endParaRPr>
          </a:p>
        </p:txBody>
      </p:sp>
      <p:sp>
        <p:nvSpPr>
          <p:cNvPr id="12" name="TextBox 11">
            <a:extLst>
              <a:ext uri="{FF2B5EF4-FFF2-40B4-BE49-F238E27FC236}">
                <a16:creationId xmlns:a16="http://schemas.microsoft.com/office/drawing/2014/main" id="{F49F20C9-2996-797E-F06A-35EFEE6023FA}"/>
              </a:ext>
            </a:extLst>
          </p:cNvPr>
          <p:cNvSpPr txBox="1"/>
          <p:nvPr/>
        </p:nvSpPr>
        <p:spPr>
          <a:xfrm>
            <a:off x="5941472" y="1952689"/>
            <a:ext cx="1304260" cy="369332"/>
          </a:xfrm>
          <a:prstGeom prst="rect">
            <a:avLst/>
          </a:prstGeom>
          <a:noFill/>
        </p:spPr>
        <p:txBody>
          <a:bodyPr wrap="square">
            <a:spAutoFit/>
          </a:bodyPr>
          <a:lstStyle/>
          <a:p>
            <a:pPr rtl="0">
              <a:spcBef>
                <a:spcPts val="0"/>
              </a:spcBef>
              <a:spcAft>
                <a:spcPts val="0"/>
              </a:spcAft>
            </a:pPr>
            <a:r>
              <a:rPr lang="en-US" sz="1800" b="0" i="0" u="none" strike="noStrike" dirty="0">
                <a:solidFill>
                  <a:srgbClr val="FF0000"/>
                </a:solidFill>
                <a:effectLst/>
                <a:latin typeface="Calibri" panose="020F0502020204030204" pitchFamily="34" charset="0"/>
              </a:rPr>
              <a:t>/ˈ</a:t>
            </a:r>
            <a:r>
              <a:rPr lang="en-US" sz="1800" b="0" i="0" u="none" strike="noStrike" dirty="0" err="1">
                <a:solidFill>
                  <a:srgbClr val="FF0000"/>
                </a:solidFill>
                <a:effectLst/>
                <a:latin typeface="Calibri" panose="020F0502020204030204" pitchFamily="34" charset="0"/>
              </a:rPr>
              <a:t>ɒf.ɪs</a:t>
            </a:r>
            <a:r>
              <a:rPr lang="en-US" sz="1800" b="0" i="0" u="none" strike="noStrike" dirty="0">
                <a:solidFill>
                  <a:srgbClr val="FF0000"/>
                </a:solidFill>
                <a:effectLst/>
                <a:latin typeface="Calibri" panose="020F0502020204030204" pitchFamily="34" charset="0"/>
              </a:rPr>
              <a:t>/</a:t>
            </a:r>
            <a:endParaRPr lang="en-US" sz="1800" b="0" dirty="0">
              <a:effectLst/>
            </a:endParaRPr>
          </a:p>
        </p:txBody>
      </p:sp>
      <p:sp>
        <p:nvSpPr>
          <p:cNvPr id="13" name="TextBox 12">
            <a:extLst>
              <a:ext uri="{FF2B5EF4-FFF2-40B4-BE49-F238E27FC236}">
                <a16:creationId xmlns:a16="http://schemas.microsoft.com/office/drawing/2014/main" id="{220001C0-BE27-C0F4-E157-026546BFB016}"/>
              </a:ext>
            </a:extLst>
          </p:cNvPr>
          <p:cNvSpPr txBox="1"/>
          <p:nvPr/>
        </p:nvSpPr>
        <p:spPr>
          <a:xfrm>
            <a:off x="3824353" y="2580536"/>
            <a:ext cx="1552353" cy="369332"/>
          </a:xfrm>
          <a:prstGeom prst="rect">
            <a:avLst/>
          </a:prstGeom>
          <a:noFill/>
        </p:spPr>
        <p:txBody>
          <a:bodyPr wrap="square">
            <a:spAutoFit/>
          </a:bodyPr>
          <a:lstStyle/>
          <a:p>
            <a:pPr rtl="0">
              <a:spcBef>
                <a:spcPts val="0"/>
              </a:spcBef>
              <a:spcAft>
                <a:spcPts val="0"/>
              </a:spcAft>
            </a:pPr>
            <a:r>
              <a:rPr lang="en-US" sz="1800" b="0" i="0" u="none" strike="noStrike" dirty="0">
                <a:solidFill>
                  <a:srgbClr val="FF0000"/>
                </a:solidFill>
                <a:effectLst/>
                <a:latin typeface="Calibri" panose="020F0502020204030204" pitchFamily="34" charset="0"/>
              </a:rPr>
              <a:t>/</a:t>
            </a:r>
            <a:r>
              <a:rPr lang="en-US" sz="1800" b="0" i="0" u="none" strike="noStrike" dirty="0" err="1">
                <a:solidFill>
                  <a:srgbClr val="FF0000"/>
                </a:solidFill>
                <a:effectLst/>
                <a:latin typeface="Calibri" panose="020F0502020204030204" pitchFamily="34" charset="0"/>
              </a:rPr>
              <a:t>ədˈvaɪs</a:t>
            </a:r>
            <a:r>
              <a:rPr lang="en-US" sz="1800" b="0" i="0" u="none" strike="noStrike" dirty="0">
                <a:solidFill>
                  <a:srgbClr val="FF0000"/>
                </a:solidFill>
                <a:effectLst/>
                <a:latin typeface="Calibri" panose="020F0502020204030204" pitchFamily="34" charset="0"/>
              </a:rPr>
              <a:t>/</a:t>
            </a:r>
            <a:endParaRPr lang="en-US" sz="1800" b="0" dirty="0">
              <a:effectLst/>
            </a:endParaRPr>
          </a:p>
        </p:txBody>
      </p:sp>
      <p:sp>
        <p:nvSpPr>
          <p:cNvPr id="14" name="TextBox 13">
            <a:extLst>
              <a:ext uri="{FF2B5EF4-FFF2-40B4-BE49-F238E27FC236}">
                <a16:creationId xmlns:a16="http://schemas.microsoft.com/office/drawing/2014/main" id="{4721ED88-7379-1808-988B-542613DE8EF2}"/>
              </a:ext>
            </a:extLst>
          </p:cNvPr>
          <p:cNvSpPr txBox="1"/>
          <p:nvPr/>
        </p:nvSpPr>
        <p:spPr>
          <a:xfrm>
            <a:off x="3822050" y="2888313"/>
            <a:ext cx="1304260" cy="369332"/>
          </a:xfrm>
          <a:prstGeom prst="rect">
            <a:avLst/>
          </a:prstGeom>
          <a:noFill/>
        </p:spPr>
        <p:txBody>
          <a:bodyPr wrap="square">
            <a:spAutoFit/>
          </a:bodyPr>
          <a:lstStyle/>
          <a:p>
            <a:pPr rtl="0">
              <a:spcBef>
                <a:spcPts val="0"/>
              </a:spcBef>
              <a:spcAft>
                <a:spcPts val="0"/>
              </a:spcAft>
            </a:pPr>
            <a:r>
              <a:rPr lang="en-US" sz="1800" b="0" i="0" u="none" strike="noStrike" dirty="0">
                <a:solidFill>
                  <a:srgbClr val="FF0000"/>
                </a:solidFill>
                <a:effectLst/>
                <a:latin typeface="Calibri" panose="020F0502020204030204" pitchFamily="34" charset="0"/>
              </a:rPr>
              <a:t>/</a:t>
            </a:r>
            <a:r>
              <a:rPr lang="en-US" sz="1800" b="0" i="0" u="none" strike="noStrike" dirty="0" err="1">
                <a:solidFill>
                  <a:srgbClr val="FF0000"/>
                </a:solidFill>
                <a:effectLst/>
                <a:latin typeface="Calibri" panose="020F0502020204030204" pitchFamily="34" charset="0"/>
              </a:rPr>
              <a:t>mɪˈsteɪk</a:t>
            </a:r>
            <a:r>
              <a:rPr lang="en-US" sz="1800" b="0" i="0" u="none" strike="noStrike" dirty="0">
                <a:solidFill>
                  <a:srgbClr val="FF0000"/>
                </a:solidFill>
                <a:effectLst/>
                <a:latin typeface="Calibri" panose="020F0502020204030204" pitchFamily="34" charset="0"/>
              </a:rPr>
              <a:t>/</a:t>
            </a:r>
            <a:endParaRPr lang="en-US" sz="1800" b="0" dirty="0">
              <a:effectLst/>
            </a:endParaRPr>
          </a:p>
        </p:txBody>
      </p:sp>
      <p:sp>
        <p:nvSpPr>
          <p:cNvPr id="15" name="TextBox 14">
            <a:extLst>
              <a:ext uri="{FF2B5EF4-FFF2-40B4-BE49-F238E27FC236}">
                <a16:creationId xmlns:a16="http://schemas.microsoft.com/office/drawing/2014/main" id="{EEFCD255-D738-17C2-3C2F-E790238D9F5E}"/>
              </a:ext>
            </a:extLst>
          </p:cNvPr>
          <p:cNvSpPr txBox="1"/>
          <p:nvPr/>
        </p:nvSpPr>
        <p:spPr>
          <a:xfrm>
            <a:off x="6308998" y="2548062"/>
            <a:ext cx="1254641" cy="369332"/>
          </a:xfrm>
          <a:prstGeom prst="rect">
            <a:avLst/>
          </a:prstGeom>
          <a:noFill/>
        </p:spPr>
        <p:txBody>
          <a:bodyPr wrap="square">
            <a:spAutoFit/>
          </a:bodyPr>
          <a:lstStyle/>
          <a:p>
            <a:pPr rtl="0">
              <a:spcBef>
                <a:spcPts val="0"/>
              </a:spcBef>
              <a:spcAft>
                <a:spcPts val="0"/>
              </a:spcAft>
            </a:pPr>
            <a:r>
              <a:rPr lang="en-US" sz="1800" b="0" i="0" u="none" strike="noStrike" dirty="0">
                <a:solidFill>
                  <a:srgbClr val="FF0000"/>
                </a:solidFill>
                <a:effectLst/>
                <a:latin typeface="Calibri" panose="020F0502020204030204" pitchFamily="34" charset="0"/>
              </a:rPr>
              <a:t>/</a:t>
            </a:r>
            <a:r>
              <a:rPr lang="en-US" sz="1800" b="0" i="0" u="none" strike="noStrike" dirty="0" err="1">
                <a:solidFill>
                  <a:srgbClr val="FF0000"/>
                </a:solidFill>
                <a:effectLst/>
                <a:latin typeface="Calibri" panose="020F0502020204030204" pitchFamily="34" charset="0"/>
              </a:rPr>
              <a:t>məˈʃiːn</a:t>
            </a:r>
            <a:r>
              <a:rPr lang="en-US" sz="1800" b="0" i="0" u="none" strike="noStrike" dirty="0">
                <a:solidFill>
                  <a:srgbClr val="FF0000"/>
                </a:solidFill>
                <a:effectLst/>
                <a:latin typeface="Calibri" panose="020F0502020204030204" pitchFamily="34" charset="0"/>
              </a:rPr>
              <a:t>/</a:t>
            </a:r>
            <a:endParaRPr lang="en-US" sz="1800" b="0" dirty="0">
              <a:effectLst/>
            </a:endParaRPr>
          </a:p>
        </p:txBody>
      </p:sp>
      <p:sp>
        <p:nvSpPr>
          <p:cNvPr id="16" name="TextBox 15">
            <a:extLst>
              <a:ext uri="{FF2B5EF4-FFF2-40B4-BE49-F238E27FC236}">
                <a16:creationId xmlns:a16="http://schemas.microsoft.com/office/drawing/2014/main" id="{915A5D76-E50F-8A1D-6C1E-58F93EE5D251}"/>
              </a:ext>
            </a:extLst>
          </p:cNvPr>
          <p:cNvSpPr txBox="1"/>
          <p:nvPr/>
        </p:nvSpPr>
        <p:spPr>
          <a:xfrm>
            <a:off x="6308998" y="2916831"/>
            <a:ext cx="1481469" cy="369332"/>
          </a:xfrm>
          <a:prstGeom prst="rect">
            <a:avLst/>
          </a:prstGeom>
          <a:noFill/>
        </p:spPr>
        <p:txBody>
          <a:bodyPr wrap="square">
            <a:spAutoFit/>
          </a:bodyPr>
          <a:lstStyle/>
          <a:p>
            <a:pPr rtl="0">
              <a:spcBef>
                <a:spcPts val="0"/>
              </a:spcBef>
              <a:spcAft>
                <a:spcPts val="0"/>
              </a:spcAft>
            </a:pPr>
            <a:r>
              <a:rPr lang="en-US" sz="1800" b="0" i="0" u="none" strike="noStrike" dirty="0">
                <a:solidFill>
                  <a:srgbClr val="FF0000"/>
                </a:solidFill>
                <a:effectLst/>
                <a:latin typeface="Calibri" panose="020F0502020204030204" pitchFamily="34" charset="0"/>
              </a:rPr>
              <a:t>/</a:t>
            </a:r>
            <a:r>
              <a:rPr lang="en-US" sz="1800" b="0" i="0" u="none" strike="noStrike" dirty="0" err="1">
                <a:solidFill>
                  <a:srgbClr val="FF0000"/>
                </a:solidFill>
                <a:effectLst/>
                <a:latin typeface="Calibri" panose="020F0502020204030204" pitchFamily="34" charset="0"/>
              </a:rPr>
              <a:t>həʊˈtel</a:t>
            </a:r>
            <a:r>
              <a:rPr lang="en-US" sz="1800" b="0" i="0" u="none" strike="noStrike" dirty="0">
                <a:solidFill>
                  <a:srgbClr val="FF0000"/>
                </a:solidFill>
                <a:effectLst/>
                <a:latin typeface="Calibri" panose="020F0502020204030204" pitchFamily="34" charset="0"/>
              </a:rPr>
              <a:t>/</a:t>
            </a:r>
            <a:endParaRPr lang="en-US" sz="1800" b="0" dirty="0">
              <a:effectLst/>
            </a:endParaRPr>
          </a:p>
        </p:txBody>
      </p:sp>
      <p:sp>
        <p:nvSpPr>
          <p:cNvPr id="17" name="TextBox 16">
            <a:extLst>
              <a:ext uri="{FF2B5EF4-FFF2-40B4-BE49-F238E27FC236}">
                <a16:creationId xmlns:a16="http://schemas.microsoft.com/office/drawing/2014/main" id="{7CB340E0-2A60-602F-54F7-5564BB31A845}"/>
              </a:ext>
            </a:extLst>
          </p:cNvPr>
          <p:cNvSpPr txBox="1"/>
          <p:nvPr/>
        </p:nvSpPr>
        <p:spPr>
          <a:xfrm>
            <a:off x="3736988" y="3814954"/>
            <a:ext cx="980676" cy="369332"/>
          </a:xfrm>
          <a:prstGeom prst="rect">
            <a:avLst/>
          </a:prstGeom>
          <a:noFill/>
        </p:spPr>
        <p:txBody>
          <a:bodyPr wrap="square">
            <a:spAutoFit/>
          </a:bodyPr>
          <a:lstStyle/>
          <a:p>
            <a:pPr rtl="0">
              <a:spcBef>
                <a:spcPts val="0"/>
              </a:spcBef>
              <a:spcAft>
                <a:spcPts val="0"/>
              </a:spcAft>
            </a:pPr>
            <a:r>
              <a:rPr lang="en-US" sz="1800" b="0" i="0" u="none" strike="noStrike" dirty="0">
                <a:solidFill>
                  <a:srgbClr val="FF0000"/>
                </a:solidFill>
                <a:effectLst/>
                <a:latin typeface="Calibri" panose="020F0502020204030204" pitchFamily="34" charset="0"/>
              </a:rPr>
              <a:t>/ˈ</a:t>
            </a:r>
            <a:r>
              <a:rPr lang="en-US" sz="1800" b="0" i="0" u="none" strike="noStrike" dirty="0" err="1">
                <a:solidFill>
                  <a:srgbClr val="FF0000"/>
                </a:solidFill>
                <a:effectLst/>
                <a:latin typeface="Calibri" panose="020F0502020204030204" pitchFamily="34" charset="0"/>
              </a:rPr>
              <a:t>hæp.i</a:t>
            </a:r>
            <a:r>
              <a:rPr lang="en-US" sz="1800" b="0" i="0" u="none" strike="noStrike" dirty="0">
                <a:solidFill>
                  <a:srgbClr val="FF0000"/>
                </a:solidFill>
                <a:effectLst/>
                <a:latin typeface="Calibri" panose="020F0502020204030204" pitchFamily="34" charset="0"/>
              </a:rPr>
              <a:t>/</a:t>
            </a:r>
            <a:endParaRPr lang="en-US" sz="1800" b="0" dirty="0">
              <a:effectLst/>
            </a:endParaRPr>
          </a:p>
        </p:txBody>
      </p:sp>
      <p:sp>
        <p:nvSpPr>
          <p:cNvPr id="18" name="TextBox 17">
            <a:extLst>
              <a:ext uri="{FF2B5EF4-FFF2-40B4-BE49-F238E27FC236}">
                <a16:creationId xmlns:a16="http://schemas.microsoft.com/office/drawing/2014/main" id="{19A6DB59-69FE-A963-9279-B4E8EA403672}"/>
              </a:ext>
            </a:extLst>
          </p:cNvPr>
          <p:cNvSpPr txBox="1"/>
          <p:nvPr/>
        </p:nvSpPr>
        <p:spPr>
          <a:xfrm>
            <a:off x="3729903" y="4108555"/>
            <a:ext cx="1396407" cy="369332"/>
          </a:xfrm>
          <a:prstGeom prst="rect">
            <a:avLst/>
          </a:prstGeom>
          <a:noFill/>
        </p:spPr>
        <p:txBody>
          <a:bodyPr wrap="square">
            <a:spAutoFit/>
          </a:bodyPr>
          <a:lstStyle/>
          <a:p>
            <a:pPr rtl="0">
              <a:spcBef>
                <a:spcPts val="0"/>
              </a:spcBef>
              <a:spcAft>
                <a:spcPts val="0"/>
              </a:spcAft>
            </a:pPr>
            <a:r>
              <a:rPr lang="en-US" sz="1800" b="0" i="0" u="none" strike="noStrike" dirty="0">
                <a:solidFill>
                  <a:srgbClr val="FF0000"/>
                </a:solidFill>
                <a:effectLst/>
                <a:latin typeface="Calibri" panose="020F0502020204030204" pitchFamily="34" charset="0"/>
              </a:rPr>
              <a:t>/ˈ</a:t>
            </a:r>
            <a:r>
              <a:rPr lang="en-US" sz="1800" b="0" i="0" u="none" strike="noStrike" dirty="0" err="1">
                <a:solidFill>
                  <a:srgbClr val="FF0000"/>
                </a:solidFill>
                <a:effectLst/>
                <a:latin typeface="Calibri" panose="020F0502020204030204" pitchFamily="34" charset="0"/>
              </a:rPr>
              <a:t>lʌk.i</a:t>
            </a:r>
            <a:r>
              <a:rPr lang="en-US" sz="1800" b="0" i="0" u="none" strike="noStrike" dirty="0">
                <a:solidFill>
                  <a:srgbClr val="FF0000"/>
                </a:solidFill>
                <a:effectLst/>
                <a:latin typeface="Calibri" panose="020F0502020204030204" pitchFamily="34" charset="0"/>
              </a:rPr>
              <a:t>/</a:t>
            </a:r>
            <a:endParaRPr lang="en-US" sz="1800" b="0" dirty="0">
              <a:effectLst/>
            </a:endParaRPr>
          </a:p>
        </p:txBody>
      </p:sp>
      <p:sp>
        <p:nvSpPr>
          <p:cNvPr id="19" name="TextBox 18">
            <a:extLst>
              <a:ext uri="{FF2B5EF4-FFF2-40B4-BE49-F238E27FC236}">
                <a16:creationId xmlns:a16="http://schemas.microsoft.com/office/drawing/2014/main" id="{CE0BB07B-9FF4-44DE-B54E-B7AEF4B6F325}"/>
              </a:ext>
            </a:extLst>
          </p:cNvPr>
          <p:cNvSpPr txBox="1"/>
          <p:nvPr/>
        </p:nvSpPr>
        <p:spPr>
          <a:xfrm>
            <a:off x="6332566" y="3814953"/>
            <a:ext cx="1231073" cy="369332"/>
          </a:xfrm>
          <a:prstGeom prst="rect">
            <a:avLst/>
          </a:prstGeom>
          <a:noFill/>
        </p:spPr>
        <p:txBody>
          <a:bodyPr wrap="square">
            <a:spAutoFit/>
          </a:bodyPr>
          <a:lstStyle/>
          <a:p>
            <a:pPr rtl="0">
              <a:spcBef>
                <a:spcPts val="0"/>
              </a:spcBef>
              <a:spcAft>
                <a:spcPts val="0"/>
              </a:spcAft>
            </a:pPr>
            <a:r>
              <a:rPr lang="en-US" sz="1800" b="0" i="0" u="none" strike="noStrike" dirty="0">
                <a:solidFill>
                  <a:srgbClr val="FF0000"/>
                </a:solidFill>
                <a:effectLst/>
                <a:latin typeface="Calibri" panose="020F0502020204030204" pitchFamily="34" charset="0"/>
              </a:rPr>
              <a:t>/ˈ</a:t>
            </a:r>
            <a:r>
              <a:rPr lang="en-US" sz="1800" b="0" i="0" u="none" strike="noStrike" dirty="0" err="1">
                <a:solidFill>
                  <a:srgbClr val="FF0000"/>
                </a:solidFill>
                <a:effectLst/>
                <a:latin typeface="Calibri" panose="020F0502020204030204" pitchFamily="34" charset="0"/>
              </a:rPr>
              <a:t>bɪz.i</a:t>
            </a:r>
            <a:r>
              <a:rPr lang="en-US" sz="1800" b="0" i="0" u="none" strike="noStrike" dirty="0">
                <a:solidFill>
                  <a:srgbClr val="FF0000"/>
                </a:solidFill>
                <a:effectLst/>
                <a:latin typeface="Calibri" panose="020F0502020204030204" pitchFamily="34" charset="0"/>
              </a:rPr>
              <a:t>/</a:t>
            </a:r>
            <a:endParaRPr lang="en-US" sz="1800" b="0" dirty="0">
              <a:effectLst/>
            </a:endParaRPr>
          </a:p>
        </p:txBody>
      </p:sp>
      <p:sp>
        <p:nvSpPr>
          <p:cNvPr id="20" name="TextBox 19">
            <a:extLst>
              <a:ext uri="{FF2B5EF4-FFF2-40B4-BE49-F238E27FC236}">
                <a16:creationId xmlns:a16="http://schemas.microsoft.com/office/drawing/2014/main" id="{12FE5CEA-14B2-477D-80A0-92044A70CCB4}"/>
              </a:ext>
            </a:extLst>
          </p:cNvPr>
          <p:cNvSpPr txBox="1"/>
          <p:nvPr/>
        </p:nvSpPr>
        <p:spPr>
          <a:xfrm>
            <a:off x="6285430" y="4108554"/>
            <a:ext cx="1389322" cy="369332"/>
          </a:xfrm>
          <a:prstGeom prst="rect">
            <a:avLst/>
          </a:prstGeom>
          <a:noFill/>
        </p:spPr>
        <p:txBody>
          <a:bodyPr wrap="square">
            <a:spAutoFit/>
          </a:bodyPr>
          <a:lstStyle/>
          <a:p>
            <a:pPr rtl="0">
              <a:spcBef>
                <a:spcPts val="0"/>
              </a:spcBef>
              <a:spcAft>
                <a:spcPts val="0"/>
              </a:spcAft>
            </a:pPr>
            <a:r>
              <a:rPr lang="en-US" sz="1800" b="0" i="0" u="none" strike="noStrike" dirty="0">
                <a:solidFill>
                  <a:srgbClr val="FF0000"/>
                </a:solidFill>
                <a:effectLst/>
                <a:latin typeface="Calibri" panose="020F0502020204030204" pitchFamily="34" charset="0"/>
              </a:rPr>
              <a:t>/ˈ</a:t>
            </a:r>
            <a:r>
              <a:rPr lang="en-US" sz="1800" b="0" i="0" u="none" strike="noStrike" dirty="0" err="1">
                <a:solidFill>
                  <a:srgbClr val="FF0000"/>
                </a:solidFill>
                <a:effectLst/>
                <a:latin typeface="Calibri" panose="020F0502020204030204" pitchFamily="34" charset="0"/>
              </a:rPr>
              <a:t>hel</a:t>
            </a:r>
            <a:r>
              <a:rPr lang="en-US" sz="1800" b="0" i="0" u="none" strike="noStrike" dirty="0">
                <a:solidFill>
                  <a:srgbClr val="FF0000"/>
                </a:solidFill>
                <a:effectLst/>
                <a:latin typeface="Calibri" panose="020F0502020204030204" pitchFamily="34" charset="0"/>
              </a:rPr>
              <a:t>.</a:t>
            </a:r>
            <a:r>
              <a:rPr lang="el-GR" sz="1800" b="0" i="0" u="none" strike="noStrike" dirty="0">
                <a:solidFill>
                  <a:srgbClr val="FF0000"/>
                </a:solidFill>
                <a:effectLst/>
                <a:latin typeface="Calibri" panose="020F0502020204030204" pitchFamily="34" charset="0"/>
              </a:rPr>
              <a:t>θ</a:t>
            </a:r>
            <a:r>
              <a:rPr lang="en-US" sz="1800" b="0" i="0" u="none" strike="noStrike" dirty="0" err="1">
                <a:solidFill>
                  <a:srgbClr val="FF0000"/>
                </a:solidFill>
                <a:effectLst/>
                <a:latin typeface="Calibri" panose="020F0502020204030204" pitchFamily="34" charset="0"/>
              </a:rPr>
              <a:t>i</a:t>
            </a:r>
            <a:r>
              <a:rPr lang="en-US" sz="1800" b="0" i="0" u="none" strike="noStrike" dirty="0">
                <a:solidFill>
                  <a:srgbClr val="FF0000"/>
                </a:solidFill>
                <a:effectLst/>
                <a:latin typeface="Calibri" panose="020F0502020204030204" pitchFamily="34" charset="0"/>
              </a:rPr>
              <a:t>/</a:t>
            </a:r>
            <a:endParaRPr lang="en-US" sz="1800" b="0" dirty="0">
              <a:effectLst/>
            </a:endParaRPr>
          </a:p>
        </p:txBody>
      </p:sp>
      <p:sp>
        <p:nvSpPr>
          <p:cNvPr id="21" name="TextBox 20">
            <a:extLst>
              <a:ext uri="{FF2B5EF4-FFF2-40B4-BE49-F238E27FC236}">
                <a16:creationId xmlns:a16="http://schemas.microsoft.com/office/drawing/2014/main" id="{DFC6752B-3276-3489-5FF3-768F7CBB4A55}"/>
              </a:ext>
            </a:extLst>
          </p:cNvPr>
          <p:cNvSpPr txBox="1"/>
          <p:nvPr/>
        </p:nvSpPr>
        <p:spPr>
          <a:xfrm>
            <a:off x="3736988" y="4709933"/>
            <a:ext cx="1481469" cy="369332"/>
          </a:xfrm>
          <a:prstGeom prst="rect">
            <a:avLst/>
          </a:prstGeom>
          <a:noFill/>
        </p:spPr>
        <p:txBody>
          <a:bodyPr wrap="square">
            <a:spAutoFit/>
          </a:bodyPr>
          <a:lstStyle/>
          <a:p>
            <a:pPr rtl="0">
              <a:spcBef>
                <a:spcPts val="0"/>
              </a:spcBef>
              <a:spcAft>
                <a:spcPts val="0"/>
              </a:spcAft>
            </a:pPr>
            <a:r>
              <a:rPr lang="en-US" sz="1800" b="0" i="0" u="none" strike="noStrike" dirty="0">
                <a:solidFill>
                  <a:srgbClr val="FF0000"/>
                </a:solidFill>
                <a:effectLst/>
                <a:latin typeface="Calibri" panose="020F0502020204030204" pitchFamily="34" charset="0"/>
              </a:rPr>
              <a:t>/</a:t>
            </a:r>
            <a:r>
              <a:rPr lang="en-US" sz="1800" b="0" i="0" u="none" strike="noStrike" dirty="0" err="1">
                <a:solidFill>
                  <a:srgbClr val="FF0000"/>
                </a:solidFill>
                <a:effectLst/>
                <a:latin typeface="Calibri" panose="020F0502020204030204" pitchFamily="34" charset="0"/>
              </a:rPr>
              <a:t>əˈləʊn</a:t>
            </a:r>
            <a:r>
              <a:rPr lang="en-US" sz="1800" b="0" i="0" u="none" strike="noStrike" dirty="0">
                <a:solidFill>
                  <a:srgbClr val="FF0000"/>
                </a:solidFill>
                <a:effectLst/>
                <a:latin typeface="Calibri" panose="020F0502020204030204" pitchFamily="34" charset="0"/>
              </a:rPr>
              <a:t>/</a:t>
            </a:r>
            <a:endParaRPr lang="en-US" sz="1800" b="0" dirty="0">
              <a:effectLst/>
            </a:endParaRPr>
          </a:p>
        </p:txBody>
      </p:sp>
      <p:sp>
        <p:nvSpPr>
          <p:cNvPr id="22" name="TextBox 21">
            <a:extLst>
              <a:ext uri="{FF2B5EF4-FFF2-40B4-BE49-F238E27FC236}">
                <a16:creationId xmlns:a16="http://schemas.microsoft.com/office/drawing/2014/main" id="{C45E9B9E-4FA4-B6C2-1798-5C8B3445502B}"/>
              </a:ext>
            </a:extLst>
          </p:cNvPr>
          <p:cNvSpPr txBox="1"/>
          <p:nvPr/>
        </p:nvSpPr>
        <p:spPr>
          <a:xfrm>
            <a:off x="6318389" y="4660732"/>
            <a:ext cx="1481469" cy="369332"/>
          </a:xfrm>
          <a:prstGeom prst="rect">
            <a:avLst/>
          </a:prstGeom>
          <a:noFill/>
        </p:spPr>
        <p:txBody>
          <a:bodyPr wrap="square">
            <a:spAutoFit/>
          </a:bodyPr>
          <a:lstStyle/>
          <a:p>
            <a:pPr rtl="0">
              <a:spcBef>
                <a:spcPts val="0"/>
              </a:spcBef>
              <a:spcAft>
                <a:spcPts val="0"/>
              </a:spcAft>
            </a:pPr>
            <a:r>
              <a:rPr lang="en-US" sz="1800" b="0" i="0" u="none" strike="noStrike" dirty="0">
                <a:solidFill>
                  <a:srgbClr val="FF0000"/>
                </a:solidFill>
                <a:effectLst/>
                <a:latin typeface="Calibri" panose="020F0502020204030204" pitchFamily="34" charset="0"/>
              </a:rPr>
              <a:t>/</a:t>
            </a:r>
            <a:r>
              <a:rPr lang="en-US" sz="1800" b="0" i="0" u="none" strike="noStrike" dirty="0" err="1">
                <a:solidFill>
                  <a:srgbClr val="FF0000"/>
                </a:solidFill>
                <a:effectLst/>
                <a:latin typeface="Calibri" panose="020F0502020204030204" pitchFamily="34" charset="0"/>
              </a:rPr>
              <a:t>əˈmeɪzd</a:t>
            </a:r>
            <a:r>
              <a:rPr lang="en-US" sz="1800" b="0" i="0" u="none" strike="noStrike" dirty="0">
                <a:solidFill>
                  <a:srgbClr val="FF0000"/>
                </a:solidFill>
                <a:effectLst/>
                <a:latin typeface="Calibri" panose="020F0502020204030204" pitchFamily="34" charset="0"/>
              </a:rPr>
              <a:t>/</a:t>
            </a:r>
            <a:endParaRPr lang="en-US" sz="1800" b="0" dirty="0">
              <a:effectLst/>
            </a:endParaRPr>
          </a:p>
        </p:txBody>
      </p:sp>
    </p:spTree>
    <p:extLst>
      <p:ext uri="{BB962C8B-B14F-4D97-AF65-F5344CB8AC3E}">
        <p14:creationId xmlns:p14="http://schemas.microsoft.com/office/powerpoint/2010/main" val="340335560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0" dur="500"/>
                                        <p:tgtEl>
                                          <p:spTgt spid="8">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3" dur="500"/>
                                        <p:tgtEl>
                                          <p:spTgt spid="8">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randombar(horizontal)">
                                      <p:cBhvr>
                                        <p:cTn id="16" dur="500"/>
                                        <p:tgtEl>
                                          <p:spTgt spid="8">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randombar(horizontal)">
                                      <p:cBhvr>
                                        <p:cTn id="19" dur="500"/>
                                        <p:tgtEl>
                                          <p:spTgt spid="8">
                                            <p:txEl>
                                              <p:pRg st="4" end="4"/>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randombar(horizontal)">
                                      <p:cBhvr>
                                        <p:cTn id="22" dur="500"/>
                                        <p:tgtEl>
                                          <p:spTgt spid="8">
                                            <p:txEl>
                                              <p:pRg st="5" end="5"/>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Effect transition="in" filter="randombar(horizontal)">
                                      <p:cBhvr>
                                        <p:cTn id="25" dur="500"/>
                                        <p:tgtEl>
                                          <p:spTgt spid="8">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5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8">
                                            <p:txEl>
                                              <p:pRg st="7" end="7"/>
                                            </p:txEl>
                                          </p:spTgt>
                                        </p:tgtEl>
                                        <p:attrNameLst>
                                          <p:attrName>style.visibility</p:attrName>
                                        </p:attrNameLst>
                                      </p:cBhvr>
                                      <p:to>
                                        <p:strVal val="visible"/>
                                      </p:to>
                                    </p:set>
                                    <p:anim calcmode="lin" valueType="num">
                                      <p:cBhvr additive="base">
                                        <p:cTn id="70"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8">
                                            <p:txEl>
                                              <p:pRg st="7" end="7"/>
                                            </p:txEl>
                                          </p:spTgt>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
                                            <p:txEl>
                                              <p:pRg st="8" end="8"/>
                                            </p:txEl>
                                          </p:spTgt>
                                        </p:tgtEl>
                                        <p:attrNameLst>
                                          <p:attrName>style.visibility</p:attrName>
                                        </p:attrNameLst>
                                      </p:cBhvr>
                                      <p:to>
                                        <p:strVal val="visible"/>
                                      </p:to>
                                    </p:set>
                                    <p:anim calcmode="lin" valueType="num">
                                      <p:cBhvr additive="base">
                                        <p:cTn id="74"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8">
                                            <p:txEl>
                                              <p:pRg st="8" end="8"/>
                                            </p:txEl>
                                          </p:spTgt>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
                                            <p:txEl>
                                              <p:pRg st="9" end="9"/>
                                            </p:txEl>
                                          </p:spTgt>
                                        </p:tgtEl>
                                        <p:attrNameLst>
                                          <p:attrName>style.visibility</p:attrName>
                                        </p:attrNameLst>
                                      </p:cBhvr>
                                      <p:to>
                                        <p:strVal val="visible"/>
                                      </p:to>
                                    </p:set>
                                    <p:anim calcmode="lin" valueType="num">
                                      <p:cBhvr additive="base">
                                        <p:cTn id="78"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8">
                                            <p:txEl>
                                              <p:pRg st="9" end="9"/>
                                            </p:txEl>
                                          </p:spTgt>
                                        </p:tgtEl>
                                        <p:attrNameLst>
                                          <p:attrName>ppt_y</p:attrName>
                                        </p:attrNameLst>
                                      </p:cBhvr>
                                      <p:tavLst>
                                        <p:tav tm="0">
                                          <p:val>
                                            <p:strVal val="1+#ppt_h/2"/>
                                          </p:val>
                                        </p:tav>
                                        <p:tav tm="100000">
                                          <p:val>
                                            <p:strVal val="#ppt_y"/>
                                          </p:val>
                                        </p:tav>
                                      </p:tavLst>
                                    </p:anim>
                                  </p:childTnLst>
                                </p:cTn>
                              </p:par>
                              <p:par>
                                <p:cTn id="80" presetID="2" presetClass="entr" presetSubtype="4" fill="hold" nodeType="withEffect">
                                  <p:stCondLst>
                                    <p:cond delay="0"/>
                                  </p:stCondLst>
                                  <p:childTnLst>
                                    <p:set>
                                      <p:cBhvr>
                                        <p:cTn id="81" dur="1" fill="hold">
                                          <p:stCondLst>
                                            <p:cond delay="0"/>
                                          </p:stCondLst>
                                        </p:cTn>
                                        <p:tgtEl>
                                          <p:spTgt spid="8">
                                            <p:txEl>
                                              <p:pRg st="10" end="10"/>
                                            </p:txEl>
                                          </p:spTgt>
                                        </p:tgtEl>
                                        <p:attrNameLst>
                                          <p:attrName>style.visibility</p:attrName>
                                        </p:attrNameLst>
                                      </p:cBhvr>
                                      <p:to>
                                        <p:strVal val="visible"/>
                                      </p:to>
                                    </p:set>
                                    <p:anim calcmode="lin" valueType="num">
                                      <p:cBhvr additive="base">
                                        <p:cTn id="82"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8">
                                            <p:txEl>
                                              <p:pRg st="10" end="10"/>
                                            </p:txEl>
                                          </p:spTgt>
                                        </p:tgtEl>
                                        <p:attrNameLst>
                                          <p:attrName>ppt_y</p:attrName>
                                        </p:attrNameLst>
                                      </p:cBhvr>
                                      <p:tavLst>
                                        <p:tav tm="0">
                                          <p:val>
                                            <p:strVal val="1+#ppt_h/2"/>
                                          </p:val>
                                        </p:tav>
                                        <p:tav tm="100000">
                                          <p:val>
                                            <p:strVal val="#ppt_y"/>
                                          </p:val>
                                        </p:tav>
                                      </p:tavLst>
                                    </p:anim>
                                  </p:childTnLst>
                                </p:cTn>
                              </p:par>
                              <p:par>
                                <p:cTn id="84" presetID="2" presetClass="entr" presetSubtype="4" fill="hold" nodeType="withEffect">
                                  <p:stCondLst>
                                    <p:cond delay="0"/>
                                  </p:stCondLst>
                                  <p:childTnLst>
                                    <p:set>
                                      <p:cBhvr>
                                        <p:cTn id="85" dur="1" fill="hold">
                                          <p:stCondLst>
                                            <p:cond delay="0"/>
                                          </p:stCondLst>
                                        </p:cTn>
                                        <p:tgtEl>
                                          <p:spTgt spid="8">
                                            <p:txEl>
                                              <p:pRg st="11" end="11"/>
                                            </p:txEl>
                                          </p:spTgt>
                                        </p:tgtEl>
                                        <p:attrNameLst>
                                          <p:attrName>style.visibility</p:attrName>
                                        </p:attrNameLst>
                                      </p:cBhvr>
                                      <p:to>
                                        <p:strVal val="visible"/>
                                      </p:to>
                                    </p:set>
                                    <p:anim calcmode="lin" valueType="num">
                                      <p:cBhvr additive="base">
                                        <p:cTn id="86" dur="5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8">
                                            <p:txEl>
                                              <p:pRg st="11" end="11"/>
                                            </p:txEl>
                                          </p:spTgt>
                                        </p:tgtEl>
                                        <p:attrNameLst>
                                          <p:attrName>ppt_y</p:attrName>
                                        </p:attrNameLst>
                                      </p:cBhvr>
                                      <p:tavLst>
                                        <p:tav tm="0">
                                          <p:val>
                                            <p:strVal val="1+#ppt_h/2"/>
                                          </p:val>
                                        </p:tav>
                                        <p:tav tm="100000">
                                          <p:val>
                                            <p:strVal val="#ppt_y"/>
                                          </p:val>
                                        </p:tav>
                                      </p:tavLst>
                                    </p:anim>
                                  </p:childTnLst>
                                </p:cTn>
                              </p:par>
                              <p:par>
                                <p:cTn id="88" presetID="2" presetClass="entr" presetSubtype="4" fill="hold" nodeType="withEffect">
                                  <p:stCondLst>
                                    <p:cond delay="0"/>
                                  </p:stCondLst>
                                  <p:childTnLst>
                                    <p:set>
                                      <p:cBhvr>
                                        <p:cTn id="89" dur="1" fill="hold">
                                          <p:stCondLst>
                                            <p:cond delay="0"/>
                                          </p:stCondLst>
                                        </p:cTn>
                                        <p:tgtEl>
                                          <p:spTgt spid="8">
                                            <p:txEl>
                                              <p:pRg st="12" end="12"/>
                                            </p:txEl>
                                          </p:spTgt>
                                        </p:tgtEl>
                                        <p:attrNameLst>
                                          <p:attrName>style.visibility</p:attrName>
                                        </p:attrNameLst>
                                      </p:cBhvr>
                                      <p:to>
                                        <p:strVal val="visible"/>
                                      </p:to>
                                    </p:set>
                                    <p:anim calcmode="lin" valueType="num">
                                      <p:cBhvr additive="base">
                                        <p:cTn id="90" dur="500" fill="hold"/>
                                        <p:tgtEl>
                                          <p:spTgt spid="8">
                                            <p:txEl>
                                              <p:pRg st="12" end="12"/>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8">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500"/>
                                        <p:tgtEl>
                                          <p:spTgt spid="17"/>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fade">
                                      <p:cBhvr>
                                        <p:cTn id="101" dur="500"/>
                                        <p:tgtEl>
                                          <p:spTgt spid="18"/>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fade">
                                      <p:cBhvr>
                                        <p:cTn id="106" dur="500"/>
                                        <p:tgtEl>
                                          <p:spTgt spid="19"/>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500"/>
                                        <p:tgtEl>
                                          <p:spTgt spid="20"/>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fade">
                                      <p:cBhvr>
                                        <p:cTn id="116" dur="500"/>
                                        <p:tgtEl>
                                          <p:spTgt spid="21"/>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22"/>
                                        </p:tgtEl>
                                        <p:attrNameLst>
                                          <p:attrName>style.visibility</p:attrName>
                                        </p:attrNameLst>
                                      </p:cBhvr>
                                      <p:to>
                                        <p:strVal val="visible"/>
                                      </p:to>
                                    </p:set>
                                    <p:animEffect transition="in" filter="fade">
                                      <p:cBhvr>
                                        <p:cTn id="1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95"/>
        <p:cNvGrpSpPr/>
        <p:nvPr/>
      </p:nvGrpSpPr>
      <p:grpSpPr>
        <a:xfrm>
          <a:off x="0" y="0"/>
          <a:ext cx="0" cy="0"/>
          <a:chOff x="0" y="0"/>
          <a:chExt cx="0" cy="0"/>
        </a:xfrm>
      </p:grpSpPr>
      <p:sp>
        <p:nvSpPr>
          <p:cNvPr id="3" name="TextBox 2">
            <a:extLst>
              <a:ext uri="{FF2B5EF4-FFF2-40B4-BE49-F238E27FC236}">
                <a16:creationId xmlns:a16="http://schemas.microsoft.com/office/drawing/2014/main" id="{E8EBA5B8-5CFD-0D08-7EBC-5DD35632CEE6}"/>
              </a:ext>
            </a:extLst>
          </p:cNvPr>
          <p:cNvSpPr txBox="1"/>
          <p:nvPr/>
        </p:nvSpPr>
        <p:spPr>
          <a:xfrm>
            <a:off x="489274" y="909805"/>
            <a:ext cx="8548578" cy="4025974"/>
          </a:xfrm>
          <a:prstGeom prst="rect">
            <a:avLst/>
          </a:prstGeom>
          <a:noFill/>
        </p:spPr>
        <p:txBody>
          <a:bodyPr wrap="square">
            <a:spAutoFit/>
          </a:bodyPr>
          <a:lstStyle/>
          <a:p>
            <a:pPr rtl="0">
              <a:lnSpc>
                <a:spcPts val="2800"/>
              </a:lnSpc>
              <a:spcBef>
                <a:spcPts val="0"/>
              </a:spcBef>
              <a:spcAft>
                <a:spcPts val="0"/>
              </a:spcAft>
            </a:pPr>
            <a:r>
              <a:rPr lang="vi-VN" sz="2000" b="1" i="0" u="none" strike="noStrike" dirty="0">
                <a:solidFill>
                  <a:srgbClr val="002060"/>
                </a:solidFill>
                <a:effectLst/>
                <a:latin typeface="League Spartan" panose="020B0604020202020204" charset="0"/>
              </a:rPr>
              <a:t>4. Động từ</a:t>
            </a:r>
            <a:endParaRPr lang="vi-VN" sz="2000" b="0" dirty="0">
              <a:effectLst/>
              <a:latin typeface="League Spartan" panose="020B0604020202020204" charset="0"/>
            </a:endParaRPr>
          </a:p>
          <a:p>
            <a:pPr rtl="0" fontAlgn="base">
              <a:lnSpc>
                <a:spcPts val="2800"/>
              </a:lnSpc>
              <a:spcBef>
                <a:spcPts val="0"/>
              </a:spcBef>
              <a:spcAft>
                <a:spcPts val="0"/>
              </a:spcAft>
              <a:buFont typeface="Arial" panose="020B0604020202020204" pitchFamily="34" charset="0"/>
              <a:buChar char="•"/>
            </a:pPr>
            <a:r>
              <a:rPr lang="en-US" sz="2000" b="1" i="0" u="none" strike="noStrike" dirty="0">
                <a:solidFill>
                  <a:srgbClr val="002060"/>
                </a:solidFill>
                <a:effectLst/>
                <a:latin typeface="League Spartan" panose="020B0604020202020204" charset="0"/>
              </a:rPr>
              <a:t> </a:t>
            </a:r>
            <a:r>
              <a:rPr lang="vi-VN" sz="2000" i="0" u="none" strike="noStrike" dirty="0">
                <a:solidFill>
                  <a:srgbClr val="002060"/>
                </a:solidFill>
                <a:effectLst/>
                <a:latin typeface="League Spartan" panose="020B0604020202020204" charset="0"/>
              </a:rPr>
              <a:t>Trọng âm thường rơi vào </a:t>
            </a:r>
            <a:r>
              <a:rPr lang="vi-VN" sz="2000" b="1" i="0" u="none" strike="noStrike" dirty="0">
                <a:solidFill>
                  <a:srgbClr val="002060"/>
                </a:solidFill>
                <a:effectLst/>
                <a:latin typeface="League Spartan" panose="020B0604020202020204" charset="0"/>
              </a:rPr>
              <a:t>âm tiết thứ hai </a:t>
            </a:r>
            <a:endParaRPr lang="vi-VN" sz="2000" b="1" i="0" u="none" strike="noStrike" dirty="0">
              <a:solidFill>
                <a:srgbClr val="000000"/>
              </a:solidFill>
              <a:effectLst/>
              <a:latin typeface="League Spartan" panose="020B0604020202020204" charset="0"/>
            </a:endParaRPr>
          </a:p>
          <a:p>
            <a:pPr rtl="0">
              <a:lnSpc>
                <a:spcPts val="2800"/>
              </a:lnSpc>
              <a:spcBef>
                <a:spcPts val="0"/>
              </a:spcBef>
              <a:spcAft>
                <a:spcPts val="0"/>
              </a:spcAft>
            </a:pPr>
            <a:r>
              <a:rPr lang="vi-VN" sz="2000" b="0" i="0" u="none" strike="noStrike" dirty="0">
                <a:solidFill>
                  <a:srgbClr val="000000"/>
                </a:solidFill>
                <a:effectLst/>
                <a:latin typeface="League Spartan" panose="020B0604020202020204" charset="0"/>
              </a:rPr>
              <a:t>E.g: </a:t>
            </a:r>
            <a:r>
              <a:rPr lang="en-US" sz="2000" b="0" i="0" u="none" strike="noStrike" dirty="0">
                <a:solidFill>
                  <a:srgbClr val="000000"/>
                </a:solidFill>
                <a:effectLst/>
                <a:latin typeface="League Spartan" panose="020B0604020202020204" charset="0"/>
              </a:rPr>
              <a:t>                         </a:t>
            </a:r>
            <a:r>
              <a:rPr lang="vi-VN" sz="2000" b="0" i="0" u="none" strike="noStrike" dirty="0">
                <a:solidFill>
                  <a:srgbClr val="000000"/>
                </a:solidFill>
                <a:effectLst/>
                <a:latin typeface="League Spartan" panose="020B0604020202020204" charset="0"/>
              </a:rPr>
              <a:t>become </a:t>
            </a:r>
            <a:r>
              <a:rPr lang="en-US" sz="2000" b="0" i="0" u="none" strike="noStrike" dirty="0">
                <a:solidFill>
                  <a:srgbClr val="000000"/>
                </a:solidFill>
                <a:effectLst/>
                <a:latin typeface="League Spartan" panose="020B0604020202020204" charset="0"/>
              </a:rPr>
              <a:t>                            </a:t>
            </a:r>
            <a:r>
              <a:rPr lang="vi-VN" sz="2000" b="0" i="0" u="none" strike="noStrike" dirty="0">
                <a:solidFill>
                  <a:srgbClr val="000000"/>
                </a:solidFill>
                <a:effectLst/>
                <a:latin typeface="League Spartan" panose="020B0604020202020204" charset="0"/>
              </a:rPr>
              <a:t>repeat </a:t>
            </a:r>
            <a:endParaRPr lang="vi-VN" sz="2000" b="0" dirty="0">
              <a:effectLst/>
              <a:latin typeface="League Spartan" panose="020B0604020202020204" charset="0"/>
            </a:endParaRPr>
          </a:p>
          <a:p>
            <a:pPr rtl="0">
              <a:lnSpc>
                <a:spcPts val="2800"/>
              </a:lnSpc>
              <a:spcBef>
                <a:spcPts val="0"/>
              </a:spcBef>
              <a:spcAft>
                <a:spcPts val="0"/>
              </a:spcAft>
            </a:pPr>
            <a:r>
              <a:rPr lang="vi-VN" sz="2000" b="1" i="0" u="none" strike="noStrike" dirty="0">
                <a:solidFill>
                  <a:srgbClr val="002060"/>
                </a:solidFill>
                <a:effectLst/>
                <a:latin typeface="League Spartan" panose="020B0604020202020204" charset="0"/>
              </a:rPr>
              <a:t>5. Danh từ ghép</a:t>
            </a:r>
            <a:endParaRPr lang="vi-VN" sz="2000" b="0" dirty="0">
              <a:effectLst/>
              <a:latin typeface="League Spartan" panose="020B0604020202020204" charset="0"/>
            </a:endParaRPr>
          </a:p>
          <a:p>
            <a:pPr rtl="0" fontAlgn="base">
              <a:lnSpc>
                <a:spcPts val="2800"/>
              </a:lnSpc>
              <a:spcBef>
                <a:spcPts val="0"/>
              </a:spcBef>
              <a:spcAft>
                <a:spcPts val="0"/>
              </a:spcAft>
              <a:buFont typeface="Arial" panose="020B0604020202020204" pitchFamily="34" charset="0"/>
              <a:buChar char="•"/>
            </a:pPr>
            <a:r>
              <a:rPr lang="vi-VN" sz="2000" i="0" u="none" strike="noStrike" dirty="0">
                <a:solidFill>
                  <a:srgbClr val="002060"/>
                </a:solidFill>
                <a:effectLst/>
                <a:latin typeface="League Spartan" panose="020B0604020202020204" charset="0"/>
              </a:rPr>
              <a:t>Trọng âm thường rơi vào </a:t>
            </a:r>
            <a:r>
              <a:rPr lang="vi-VN" sz="2000" b="1" i="0" u="none" strike="noStrike" dirty="0">
                <a:solidFill>
                  <a:srgbClr val="002060"/>
                </a:solidFill>
                <a:effectLst/>
                <a:latin typeface="League Spartan" panose="020B0604020202020204" charset="0"/>
              </a:rPr>
              <a:t>âm tiết thứ nhất </a:t>
            </a:r>
            <a:endParaRPr lang="vi-VN" sz="2000" b="1" i="0" u="none" strike="noStrike" dirty="0">
              <a:solidFill>
                <a:srgbClr val="000000"/>
              </a:solidFill>
              <a:effectLst/>
              <a:latin typeface="League Spartan" panose="020B0604020202020204" charset="0"/>
            </a:endParaRPr>
          </a:p>
          <a:p>
            <a:pPr rtl="0">
              <a:lnSpc>
                <a:spcPts val="2800"/>
              </a:lnSpc>
              <a:spcBef>
                <a:spcPts val="0"/>
              </a:spcBef>
              <a:spcAft>
                <a:spcPts val="0"/>
              </a:spcAft>
            </a:pPr>
            <a:r>
              <a:rPr lang="vi-VN" sz="2000" i="0" u="none" strike="noStrike" dirty="0">
                <a:solidFill>
                  <a:srgbClr val="232320"/>
                </a:solidFill>
                <a:effectLst/>
                <a:latin typeface="League Spartan" panose="020B0604020202020204" charset="0"/>
              </a:rPr>
              <a:t>E.g: </a:t>
            </a:r>
            <a:r>
              <a:rPr lang="en-US" sz="2000" i="0" u="none" strike="noStrike" dirty="0">
                <a:solidFill>
                  <a:srgbClr val="232320"/>
                </a:solidFill>
                <a:effectLst/>
                <a:latin typeface="League Spartan" panose="020B0604020202020204" charset="0"/>
              </a:rPr>
              <a:t>                        </a:t>
            </a:r>
            <a:r>
              <a:rPr lang="vi-VN" sz="2000" b="0" i="0" u="none" strike="noStrike" dirty="0">
                <a:solidFill>
                  <a:srgbClr val="232320"/>
                </a:solidFill>
                <a:effectLst/>
                <a:latin typeface="League Spartan" panose="020B0604020202020204" charset="0"/>
              </a:rPr>
              <a:t>doorman </a:t>
            </a:r>
            <a:r>
              <a:rPr lang="en-US" sz="2000" b="0" i="0" u="none" strike="noStrike" dirty="0">
                <a:solidFill>
                  <a:srgbClr val="232320"/>
                </a:solidFill>
                <a:effectLst/>
                <a:latin typeface="League Spartan" panose="020B0604020202020204" charset="0"/>
              </a:rPr>
              <a:t>                         </a:t>
            </a:r>
            <a:r>
              <a:rPr lang="vi-VN" sz="2000" b="0" i="0" u="none" strike="noStrike" dirty="0">
                <a:solidFill>
                  <a:srgbClr val="232320"/>
                </a:solidFill>
                <a:effectLst/>
                <a:latin typeface="League Spartan" panose="020B0604020202020204" charset="0"/>
              </a:rPr>
              <a:t>greenhouse</a:t>
            </a:r>
            <a:endParaRPr lang="vi-VN" sz="2000" b="0" dirty="0">
              <a:effectLst/>
              <a:latin typeface="League Spartan" panose="020B0604020202020204" charset="0"/>
            </a:endParaRPr>
          </a:p>
          <a:p>
            <a:pPr rtl="0">
              <a:lnSpc>
                <a:spcPts val="2800"/>
              </a:lnSpc>
              <a:spcBef>
                <a:spcPts val="0"/>
              </a:spcBef>
              <a:spcAft>
                <a:spcPts val="0"/>
              </a:spcAft>
            </a:pPr>
            <a:r>
              <a:rPr lang="vi-VN" sz="2000" b="1" i="0" u="none" strike="noStrike" dirty="0">
                <a:solidFill>
                  <a:srgbClr val="002060"/>
                </a:solidFill>
                <a:effectLst/>
                <a:latin typeface="League Spartan" panose="020B0604020202020204" charset="0"/>
              </a:rPr>
              <a:t>6. Các từ 2 âm tiết bắt đầu bằng “a”</a:t>
            </a:r>
            <a:br>
              <a:rPr lang="vi-VN" sz="2000" b="0" i="0" u="none" strike="noStrike" dirty="0">
                <a:solidFill>
                  <a:srgbClr val="002060"/>
                </a:solidFill>
                <a:effectLst/>
                <a:latin typeface="League Spartan" panose="020B0604020202020204" charset="0"/>
              </a:rPr>
            </a:br>
            <a:r>
              <a:rPr lang="vi-VN" sz="2000" i="0" u="none" strike="noStrike" dirty="0">
                <a:solidFill>
                  <a:srgbClr val="002060"/>
                </a:solidFill>
                <a:effectLst/>
                <a:latin typeface="League Spartan" panose="020B0604020202020204" charset="0"/>
              </a:rPr>
              <a:t>Trọng âm chính nhấn vào</a:t>
            </a:r>
            <a:r>
              <a:rPr lang="vi-VN" sz="2000" b="1" i="0" u="none" strike="noStrike" dirty="0">
                <a:solidFill>
                  <a:srgbClr val="002060"/>
                </a:solidFill>
                <a:effectLst/>
                <a:latin typeface="League Spartan" panose="020B0604020202020204" charset="0"/>
              </a:rPr>
              <a:t> âm tiết thứ hai</a:t>
            </a:r>
            <a:endParaRPr lang="vi-VN" sz="2000" b="0" dirty="0">
              <a:effectLst/>
              <a:latin typeface="League Spartan" panose="020B0604020202020204" charset="0"/>
            </a:endParaRPr>
          </a:p>
          <a:p>
            <a:pPr rtl="0">
              <a:lnSpc>
                <a:spcPts val="2800"/>
              </a:lnSpc>
              <a:spcBef>
                <a:spcPts val="0"/>
              </a:spcBef>
              <a:spcAft>
                <a:spcPts val="0"/>
              </a:spcAft>
            </a:pPr>
            <a:r>
              <a:rPr lang="en-US" sz="2000" b="0" i="0" u="none" strike="noStrike" dirty="0">
                <a:solidFill>
                  <a:srgbClr val="232320"/>
                </a:solidFill>
                <a:effectLst/>
                <a:latin typeface="League Spartan" panose="020B0604020202020204" charset="0"/>
              </a:rPr>
              <a:t>                                </a:t>
            </a:r>
            <a:r>
              <a:rPr lang="vi-VN" sz="2000" b="0" i="0" u="none" strike="noStrike" dirty="0">
                <a:solidFill>
                  <a:srgbClr val="232320"/>
                </a:solidFill>
                <a:effectLst/>
                <a:latin typeface="League Spartan" panose="020B0604020202020204" charset="0"/>
              </a:rPr>
              <a:t>about </a:t>
            </a:r>
            <a:r>
              <a:rPr lang="en-US" sz="2000" b="0" i="0" u="none" strike="noStrike" dirty="0">
                <a:solidFill>
                  <a:srgbClr val="232320"/>
                </a:solidFill>
                <a:effectLst/>
                <a:latin typeface="League Spartan" panose="020B0604020202020204" charset="0"/>
              </a:rPr>
              <a:t>                             </a:t>
            </a:r>
            <a:r>
              <a:rPr lang="vi-VN" sz="2000" b="0" i="0" u="none" strike="noStrike" dirty="0">
                <a:solidFill>
                  <a:srgbClr val="232320"/>
                </a:solidFill>
                <a:effectLst/>
                <a:latin typeface="League Spartan" panose="020B0604020202020204" charset="0"/>
              </a:rPr>
              <a:t>above </a:t>
            </a:r>
            <a:endParaRPr lang="vi-VN" sz="2000" b="0" dirty="0">
              <a:effectLst/>
              <a:latin typeface="League Spartan" panose="020B0604020202020204" charset="0"/>
            </a:endParaRPr>
          </a:p>
          <a:p>
            <a:pPr rtl="0">
              <a:lnSpc>
                <a:spcPts val="2800"/>
              </a:lnSpc>
              <a:spcBef>
                <a:spcPts val="0"/>
              </a:spcBef>
              <a:spcAft>
                <a:spcPts val="0"/>
              </a:spcAft>
            </a:pPr>
            <a:r>
              <a:rPr lang="en-US" sz="2000" b="0" i="0" u="none" strike="noStrike" dirty="0">
                <a:solidFill>
                  <a:srgbClr val="232320"/>
                </a:solidFill>
                <a:effectLst/>
                <a:latin typeface="League Spartan" panose="020B0604020202020204" charset="0"/>
              </a:rPr>
              <a:t>                                </a:t>
            </a:r>
            <a:r>
              <a:rPr lang="vi-VN" sz="2000" b="0" i="0" u="none" strike="noStrike" dirty="0">
                <a:solidFill>
                  <a:srgbClr val="232320"/>
                </a:solidFill>
                <a:effectLst/>
                <a:latin typeface="League Spartan" panose="020B0604020202020204" charset="0"/>
              </a:rPr>
              <a:t>again</a:t>
            </a:r>
            <a:r>
              <a:rPr lang="en-US" sz="2000" b="0" i="0" u="none" strike="noStrike" dirty="0">
                <a:solidFill>
                  <a:srgbClr val="232320"/>
                </a:solidFill>
                <a:effectLst/>
                <a:latin typeface="League Spartan" panose="020B0604020202020204" charset="0"/>
              </a:rPr>
              <a:t>                         </a:t>
            </a:r>
            <a:r>
              <a:rPr lang="vi-VN" sz="2000" b="0" i="0" u="none" strike="noStrike" dirty="0">
                <a:solidFill>
                  <a:srgbClr val="232320"/>
                </a:solidFill>
                <a:effectLst/>
                <a:latin typeface="League Spartan" panose="020B0604020202020204" charset="0"/>
              </a:rPr>
              <a:t> </a:t>
            </a:r>
            <a:r>
              <a:rPr lang="en-US" sz="2000" b="0" i="0" u="none" strike="noStrike" dirty="0">
                <a:solidFill>
                  <a:srgbClr val="232320"/>
                </a:solidFill>
                <a:effectLst/>
                <a:latin typeface="League Spartan" panose="020B0604020202020204" charset="0"/>
              </a:rPr>
              <a:t>    </a:t>
            </a:r>
            <a:r>
              <a:rPr lang="vi-VN" sz="2000" b="0" i="0" u="none" strike="noStrike" dirty="0">
                <a:solidFill>
                  <a:srgbClr val="232320"/>
                </a:solidFill>
                <a:effectLst/>
                <a:latin typeface="League Spartan" panose="020B0604020202020204" charset="0"/>
              </a:rPr>
              <a:t>alone </a:t>
            </a:r>
            <a:endParaRPr lang="vi-VN" sz="2000" b="0" dirty="0">
              <a:effectLst/>
              <a:latin typeface="League Spartan" panose="020B0604020202020204" charset="0"/>
            </a:endParaRPr>
          </a:p>
          <a:p>
            <a:pPr rtl="0">
              <a:lnSpc>
                <a:spcPts val="2800"/>
              </a:lnSpc>
              <a:spcBef>
                <a:spcPts val="0"/>
              </a:spcBef>
              <a:spcAft>
                <a:spcPts val="0"/>
              </a:spcAft>
            </a:pPr>
            <a:r>
              <a:rPr lang="en-US" sz="2000" b="0" i="0" u="none" strike="noStrike" dirty="0">
                <a:solidFill>
                  <a:srgbClr val="232320"/>
                </a:solidFill>
                <a:effectLst/>
                <a:latin typeface="League Spartan" panose="020B0604020202020204" charset="0"/>
              </a:rPr>
              <a:t>                                </a:t>
            </a:r>
            <a:r>
              <a:rPr lang="vi-VN" sz="2000" b="0" i="0" u="none" strike="noStrike" dirty="0">
                <a:solidFill>
                  <a:srgbClr val="232320"/>
                </a:solidFill>
                <a:effectLst/>
                <a:latin typeface="League Spartan" panose="020B0604020202020204" charset="0"/>
              </a:rPr>
              <a:t>alike </a:t>
            </a:r>
            <a:r>
              <a:rPr lang="en-US" sz="2000" b="0" i="0" u="none" strike="noStrike" dirty="0">
                <a:solidFill>
                  <a:srgbClr val="232320"/>
                </a:solidFill>
                <a:effectLst/>
                <a:latin typeface="League Spartan" panose="020B0604020202020204" charset="0"/>
              </a:rPr>
              <a:t>                               </a:t>
            </a:r>
            <a:r>
              <a:rPr lang="vi-VN" sz="2000" b="0" i="0" u="none" strike="noStrike" dirty="0">
                <a:solidFill>
                  <a:srgbClr val="232320"/>
                </a:solidFill>
                <a:effectLst/>
                <a:latin typeface="League Spartan" panose="020B0604020202020204" charset="0"/>
              </a:rPr>
              <a:t>ago</a:t>
            </a:r>
            <a:endParaRPr lang="vi-VN" sz="2000" b="0" dirty="0">
              <a:effectLst/>
              <a:latin typeface="League Spartan" panose="020B0604020202020204" charset="0"/>
            </a:endParaRPr>
          </a:p>
        </p:txBody>
      </p:sp>
      <p:sp>
        <p:nvSpPr>
          <p:cNvPr id="4" name="TextBox 3">
            <a:extLst>
              <a:ext uri="{FF2B5EF4-FFF2-40B4-BE49-F238E27FC236}">
                <a16:creationId xmlns:a16="http://schemas.microsoft.com/office/drawing/2014/main" id="{660025F5-47A3-06E5-CB65-683409BA6FDF}"/>
              </a:ext>
            </a:extLst>
          </p:cNvPr>
          <p:cNvSpPr txBox="1"/>
          <p:nvPr/>
        </p:nvSpPr>
        <p:spPr>
          <a:xfrm>
            <a:off x="3790684" y="1668044"/>
            <a:ext cx="1511596" cy="353943"/>
          </a:xfrm>
          <a:prstGeom prst="rect">
            <a:avLst/>
          </a:prstGeom>
          <a:noFill/>
        </p:spPr>
        <p:txBody>
          <a:bodyPr wrap="square">
            <a:spAutoFit/>
          </a:bodyPr>
          <a:lstStyle/>
          <a:p>
            <a:pPr rtl="0">
              <a:spcBef>
                <a:spcPts val="0"/>
              </a:spcBef>
              <a:spcAft>
                <a:spcPts val="0"/>
              </a:spcAft>
            </a:pPr>
            <a:r>
              <a:rPr lang="en-US" sz="1700" b="0" i="0" u="none" strike="noStrike" dirty="0">
                <a:solidFill>
                  <a:srgbClr val="FF0000"/>
                </a:solidFill>
                <a:effectLst/>
                <a:latin typeface="+mj-lt"/>
              </a:rPr>
              <a:t>/</a:t>
            </a:r>
            <a:r>
              <a:rPr lang="en-US" sz="1700" b="0" i="0" u="none" strike="noStrike" dirty="0" err="1">
                <a:solidFill>
                  <a:srgbClr val="FF0000"/>
                </a:solidFill>
                <a:effectLst/>
                <a:latin typeface="+mj-lt"/>
              </a:rPr>
              <a:t>bɪˈkʌm</a:t>
            </a:r>
            <a:r>
              <a:rPr lang="en-US" sz="1700" b="0" i="0" u="none" strike="noStrike" dirty="0">
                <a:solidFill>
                  <a:srgbClr val="FF0000"/>
                </a:solidFill>
                <a:effectLst/>
                <a:latin typeface="+mj-lt"/>
              </a:rPr>
              <a:t>/</a:t>
            </a:r>
            <a:endParaRPr lang="en-US" sz="1700" b="0" dirty="0">
              <a:effectLst/>
              <a:latin typeface="+mj-lt"/>
            </a:endParaRPr>
          </a:p>
        </p:txBody>
      </p:sp>
      <p:sp>
        <p:nvSpPr>
          <p:cNvPr id="6" name="TextBox 5">
            <a:extLst>
              <a:ext uri="{FF2B5EF4-FFF2-40B4-BE49-F238E27FC236}">
                <a16:creationId xmlns:a16="http://schemas.microsoft.com/office/drawing/2014/main" id="{E910B3EE-5B5C-EB81-25F6-710ADA328520}"/>
              </a:ext>
            </a:extLst>
          </p:cNvPr>
          <p:cNvSpPr txBox="1"/>
          <p:nvPr/>
        </p:nvSpPr>
        <p:spPr>
          <a:xfrm>
            <a:off x="6697796" y="1668043"/>
            <a:ext cx="1469065" cy="353943"/>
          </a:xfrm>
          <a:prstGeom prst="rect">
            <a:avLst/>
          </a:prstGeom>
          <a:noFill/>
        </p:spPr>
        <p:txBody>
          <a:bodyPr wrap="square">
            <a:spAutoFit/>
          </a:bodyPr>
          <a:lstStyle/>
          <a:p>
            <a:pPr rtl="0">
              <a:spcBef>
                <a:spcPts val="0"/>
              </a:spcBef>
              <a:spcAft>
                <a:spcPts val="0"/>
              </a:spcAft>
            </a:pPr>
            <a:r>
              <a:rPr lang="en-US" sz="1700" b="0" i="0" u="none" strike="noStrike" dirty="0">
                <a:solidFill>
                  <a:srgbClr val="FF0000"/>
                </a:solidFill>
                <a:effectLst/>
                <a:latin typeface="+mj-lt"/>
              </a:rPr>
              <a:t>/</a:t>
            </a:r>
            <a:r>
              <a:rPr lang="en-US" sz="1700" b="0" i="0" u="none" strike="noStrike" dirty="0" err="1">
                <a:solidFill>
                  <a:srgbClr val="FF0000"/>
                </a:solidFill>
                <a:effectLst/>
                <a:latin typeface="+mj-lt"/>
              </a:rPr>
              <a:t>rɪˈpiːt</a:t>
            </a:r>
            <a:r>
              <a:rPr lang="en-US" sz="1700" b="0" i="0" u="none" strike="noStrike" dirty="0">
                <a:solidFill>
                  <a:srgbClr val="FF0000"/>
                </a:solidFill>
                <a:effectLst/>
                <a:latin typeface="+mj-lt"/>
              </a:rPr>
              <a:t>/</a:t>
            </a:r>
            <a:endParaRPr lang="en-US" sz="1700" b="0" dirty="0">
              <a:effectLst/>
              <a:latin typeface="+mj-lt"/>
            </a:endParaRPr>
          </a:p>
        </p:txBody>
      </p:sp>
      <p:sp>
        <p:nvSpPr>
          <p:cNvPr id="8" name="TextBox 7">
            <a:extLst>
              <a:ext uri="{FF2B5EF4-FFF2-40B4-BE49-F238E27FC236}">
                <a16:creationId xmlns:a16="http://schemas.microsoft.com/office/drawing/2014/main" id="{87719032-F02B-2815-1FB4-877F7876D077}"/>
              </a:ext>
            </a:extLst>
          </p:cNvPr>
          <p:cNvSpPr txBox="1"/>
          <p:nvPr/>
        </p:nvSpPr>
        <p:spPr>
          <a:xfrm>
            <a:off x="3790684" y="2740551"/>
            <a:ext cx="1866014" cy="353943"/>
          </a:xfrm>
          <a:prstGeom prst="rect">
            <a:avLst/>
          </a:prstGeom>
          <a:noFill/>
        </p:spPr>
        <p:txBody>
          <a:bodyPr wrap="square">
            <a:spAutoFit/>
          </a:bodyPr>
          <a:lstStyle/>
          <a:p>
            <a:pPr rtl="0">
              <a:spcBef>
                <a:spcPts val="0"/>
              </a:spcBef>
              <a:spcAft>
                <a:spcPts val="0"/>
              </a:spcAft>
            </a:pPr>
            <a:r>
              <a:rPr lang="en-US" sz="1700" b="0" i="0" u="none" strike="noStrike" dirty="0">
                <a:solidFill>
                  <a:srgbClr val="FF0000"/>
                </a:solidFill>
                <a:effectLst/>
                <a:latin typeface="+mj-lt"/>
              </a:rPr>
              <a:t>/ˈ</a:t>
            </a:r>
            <a:r>
              <a:rPr lang="en-US" sz="1700" b="0" i="0" u="none" strike="noStrike" dirty="0" err="1">
                <a:solidFill>
                  <a:srgbClr val="FF0000"/>
                </a:solidFill>
                <a:effectLst/>
                <a:latin typeface="+mj-lt"/>
              </a:rPr>
              <a:t>dɔ</a:t>
            </a:r>
            <a:r>
              <a:rPr lang="en-US" sz="1700" b="0" i="0" u="none" strike="noStrike" dirty="0">
                <a:solidFill>
                  <a:srgbClr val="FF0000"/>
                </a:solidFill>
                <a:effectLst/>
                <a:latin typeface="+mj-lt"/>
              </a:rPr>
              <a:t>ː.</a:t>
            </a:r>
            <a:r>
              <a:rPr lang="en-US" sz="1700" b="0" i="0" u="none" strike="noStrike" dirty="0" err="1">
                <a:solidFill>
                  <a:srgbClr val="FF0000"/>
                </a:solidFill>
                <a:effectLst/>
                <a:latin typeface="+mj-lt"/>
              </a:rPr>
              <a:t>mən</a:t>
            </a:r>
            <a:r>
              <a:rPr lang="en-US" sz="1700" b="0" i="0" u="none" strike="noStrike" dirty="0">
                <a:solidFill>
                  <a:srgbClr val="FF0000"/>
                </a:solidFill>
                <a:effectLst/>
                <a:latin typeface="+mj-lt"/>
              </a:rPr>
              <a:t>/</a:t>
            </a:r>
            <a:endParaRPr lang="en-US" sz="1700" b="0" dirty="0">
              <a:effectLst/>
              <a:latin typeface="+mj-lt"/>
            </a:endParaRPr>
          </a:p>
        </p:txBody>
      </p:sp>
      <p:sp>
        <p:nvSpPr>
          <p:cNvPr id="10" name="TextBox 9">
            <a:extLst>
              <a:ext uri="{FF2B5EF4-FFF2-40B4-BE49-F238E27FC236}">
                <a16:creationId xmlns:a16="http://schemas.microsoft.com/office/drawing/2014/main" id="{88F35EF6-0C59-77BF-3E65-BBA3FA395149}"/>
              </a:ext>
            </a:extLst>
          </p:cNvPr>
          <p:cNvSpPr txBox="1"/>
          <p:nvPr/>
        </p:nvSpPr>
        <p:spPr>
          <a:xfrm>
            <a:off x="7022273" y="2725310"/>
            <a:ext cx="1653363" cy="353943"/>
          </a:xfrm>
          <a:prstGeom prst="rect">
            <a:avLst/>
          </a:prstGeom>
          <a:noFill/>
        </p:spPr>
        <p:txBody>
          <a:bodyPr wrap="square">
            <a:spAutoFit/>
          </a:bodyPr>
          <a:lstStyle/>
          <a:p>
            <a:pPr rtl="0">
              <a:spcBef>
                <a:spcPts val="0"/>
              </a:spcBef>
              <a:spcAft>
                <a:spcPts val="0"/>
              </a:spcAft>
            </a:pPr>
            <a:r>
              <a:rPr lang="en-US" sz="1700" b="0" i="0" u="none" strike="noStrike" dirty="0">
                <a:solidFill>
                  <a:srgbClr val="FF0000"/>
                </a:solidFill>
                <a:effectLst/>
                <a:latin typeface="+mj-lt"/>
              </a:rPr>
              <a:t>/ˈ</a:t>
            </a:r>
            <a:r>
              <a:rPr lang="en-US" sz="1700" b="0" i="0" u="none" strike="noStrike" dirty="0" err="1">
                <a:solidFill>
                  <a:srgbClr val="FF0000"/>
                </a:solidFill>
                <a:effectLst/>
                <a:latin typeface="+mj-lt"/>
              </a:rPr>
              <a:t>ɡriːn.haʊs</a:t>
            </a:r>
            <a:r>
              <a:rPr lang="en-US" sz="1700" b="0" i="0" u="none" strike="noStrike" dirty="0">
                <a:solidFill>
                  <a:srgbClr val="FF0000"/>
                </a:solidFill>
                <a:effectLst/>
                <a:latin typeface="+mj-lt"/>
              </a:rPr>
              <a:t>/</a:t>
            </a:r>
            <a:endParaRPr lang="en-US" sz="1700" b="0" dirty="0">
              <a:effectLst/>
              <a:latin typeface="+mj-lt"/>
            </a:endParaRPr>
          </a:p>
        </p:txBody>
      </p:sp>
      <p:sp>
        <p:nvSpPr>
          <p:cNvPr id="12" name="TextBox 11">
            <a:extLst>
              <a:ext uri="{FF2B5EF4-FFF2-40B4-BE49-F238E27FC236}">
                <a16:creationId xmlns:a16="http://schemas.microsoft.com/office/drawing/2014/main" id="{64D69DC7-851A-E9EA-AAF9-376FC45152BC}"/>
              </a:ext>
            </a:extLst>
          </p:cNvPr>
          <p:cNvSpPr txBox="1"/>
          <p:nvPr/>
        </p:nvSpPr>
        <p:spPr>
          <a:xfrm>
            <a:off x="3790684" y="3802725"/>
            <a:ext cx="1348563" cy="353943"/>
          </a:xfrm>
          <a:prstGeom prst="rect">
            <a:avLst/>
          </a:prstGeom>
          <a:noFill/>
        </p:spPr>
        <p:txBody>
          <a:bodyPr wrap="square">
            <a:spAutoFit/>
          </a:bodyPr>
          <a:lstStyle/>
          <a:p>
            <a:pPr rtl="0">
              <a:spcBef>
                <a:spcPts val="0"/>
              </a:spcBef>
              <a:spcAft>
                <a:spcPts val="0"/>
              </a:spcAft>
            </a:pPr>
            <a:r>
              <a:rPr lang="en-US" sz="1700" b="0" i="0" u="none" strike="noStrike" dirty="0">
                <a:solidFill>
                  <a:srgbClr val="FF0000"/>
                </a:solidFill>
                <a:effectLst/>
                <a:latin typeface="+mj-lt"/>
              </a:rPr>
              <a:t>/</a:t>
            </a:r>
            <a:r>
              <a:rPr lang="en-US" sz="1700" b="0" i="0" u="none" strike="noStrike" dirty="0" err="1">
                <a:solidFill>
                  <a:srgbClr val="FF0000"/>
                </a:solidFill>
                <a:effectLst/>
                <a:latin typeface="+mj-lt"/>
              </a:rPr>
              <a:t>əˈbaʊt</a:t>
            </a:r>
            <a:r>
              <a:rPr lang="en-US" sz="1700" b="0" i="0" u="none" strike="noStrike" dirty="0">
                <a:solidFill>
                  <a:srgbClr val="FF0000"/>
                </a:solidFill>
                <a:effectLst/>
                <a:latin typeface="+mj-lt"/>
              </a:rPr>
              <a:t>/</a:t>
            </a:r>
            <a:endParaRPr lang="en-US" sz="1700" b="0" dirty="0">
              <a:effectLst/>
              <a:latin typeface="+mj-lt"/>
            </a:endParaRPr>
          </a:p>
        </p:txBody>
      </p:sp>
      <p:sp>
        <p:nvSpPr>
          <p:cNvPr id="14" name="TextBox 13">
            <a:extLst>
              <a:ext uri="{FF2B5EF4-FFF2-40B4-BE49-F238E27FC236}">
                <a16:creationId xmlns:a16="http://schemas.microsoft.com/office/drawing/2014/main" id="{6F7E86B3-6E1A-AFD8-BAEC-0873EEAF1424}"/>
              </a:ext>
            </a:extLst>
          </p:cNvPr>
          <p:cNvSpPr txBox="1"/>
          <p:nvPr/>
        </p:nvSpPr>
        <p:spPr>
          <a:xfrm>
            <a:off x="3790684" y="4145942"/>
            <a:ext cx="1320209" cy="353943"/>
          </a:xfrm>
          <a:prstGeom prst="rect">
            <a:avLst/>
          </a:prstGeom>
          <a:noFill/>
        </p:spPr>
        <p:txBody>
          <a:bodyPr wrap="square">
            <a:spAutoFit/>
          </a:bodyPr>
          <a:lstStyle/>
          <a:p>
            <a:pPr rtl="0">
              <a:spcBef>
                <a:spcPts val="0"/>
              </a:spcBef>
              <a:spcAft>
                <a:spcPts val="0"/>
              </a:spcAft>
            </a:pPr>
            <a:r>
              <a:rPr lang="en-US" sz="1700" b="0" i="0" u="none" strike="noStrike" dirty="0">
                <a:solidFill>
                  <a:srgbClr val="FF0000"/>
                </a:solidFill>
                <a:effectLst/>
                <a:latin typeface="+mj-lt"/>
              </a:rPr>
              <a:t>/</a:t>
            </a:r>
            <a:r>
              <a:rPr lang="en-US" sz="1700" b="0" i="0" u="none" strike="noStrike" dirty="0" err="1">
                <a:solidFill>
                  <a:srgbClr val="FF0000"/>
                </a:solidFill>
                <a:effectLst/>
                <a:latin typeface="+mj-lt"/>
              </a:rPr>
              <a:t>əˈɡein</a:t>
            </a:r>
            <a:r>
              <a:rPr lang="en-US" sz="1700" b="0" i="0" u="none" strike="noStrike" dirty="0">
                <a:solidFill>
                  <a:srgbClr val="FF0000"/>
                </a:solidFill>
                <a:effectLst/>
                <a:latin typeface="+mj-lt"/>
              </a:rPr>
              <a:t>/</a:t>
            </a:r>
            <a:endParaRPr lang="en-US" sz="1700" b="0" dirty="0">
              <a:effectLst/>
              <a:latin typeface="+mj-lt"/>
            </a:endParaRPr>
          </a:p>
        </p:txBody>
      </p:sp>
      <p:sp>
        <p:nvSpPr>
          <p:cNvPr id="16" name="TextBox 15">
            <a:extLst>
              <a:ext uri="{FF2B5EF4-FFF2-40B4-BE49-F238E27FC236}">
                <a16:creationId xmlns:a16="http://schemas.microsoft.com/office/drawing/2014/main" id="{8F829467-02E3-6A97-E2C2-38784E8BA536}"/>
              </a:ext>
            </a:extLst>
          </p:cNvPr>
          <p:cNvSpPr txBox="1"/>
          <p:nvPr/>
        </p:nvSpPr>
        <p:spPr>
          <a:xfrm>
            <a:off x="3790684" y="4520278"/>
            <a:ext cx="1306033" cy="353943"/>
          </a:xfrm>
          <a:prstGeom prst="rect">
            <a:avLst/>
          </a:prstGeom>
          <a:noFill/>
        </p:spPr>
        <p:txBody>
          <a:bodyPr wrap="square">
            <a:spAutoFit/>
          </a:bodyPr>
          <a:lstStyle/>
          <a:p>
            <a:pPr rtl="0">
              <a:spcBef>
                <a:spcPts val="0"/>
              </a:spcBef>
              <a:spcAft>
                <a:spcPts val="0"/>
              </a:spcAft>
            </a:pPr>
            <a:r>
              <a:rPr lang="en-US" sz="1700" b="0" i="0" u="none" strike="noStrike" dirty="0">
                <a:solidFill>
                  <a:srgbClr val="FF0000"/>
                </a:solidFill>
                <a:effectLst/>
                <a:latin typeface="+mj-lt"/>
              </a:rPr>
              <a:t>/</a:t>
            </a:r>
            <a:r>
              <a:rPr lang="en-US" sz="1700" b="0" i="0" u="none" strike="noStrike" dirty="0" err="1">
                <a:solidFill>
                  <a:srgbClr val="FF0000"/>
                </a:solidFill>
                <a:effectLst/>
                <a:latin typeface="+mj-lt"/>
              </a:rPr>
              <a:t>əˈlaɪk</a:t>
            </a:r>
            <a:r>
              <a:rPr lang="en-US" sz="1700" b="0" i="0" u="none" strike="noStrike" dirty="0">
                <a:solidFill>
                  <a:srgbClr val="FF0000"/>
                </a:solidFill>
                <a:effectLst/>
                <a:latin typeface="+mj-lt"/>
              </a:rPr>
              <a:t>/</a:t>
            </a:r>
            <a:endParaRPr lang="en-US" sz="1700" b="0" dirty="0">
              <a:effectLst/>
              <a:latin typeface="+mj-lt"/>
            </a:endParaRPr>
          </a:p>
        </p:txBody>
      </p:sp>
      <p:sp>
        <p:nvSpPr>
          <p:cNvPr id="18" name="TextBox 17">
            <a:extLst>
              <a:ext uri="{FF2B5EF4-FFF2-40B4-BE49-F238E27FC236}">
                <a16:creationId xmlns:a16="http://schemas.microsoft.com/office/drawing/2014/main" id="{ACFB0967-B994-3A2E-01E3-7FD895477624}"/>
              </a:ext>
            </a:extLst>
          </p:cNvPr>
          <p:cNvSpPr txBox="1"/>
          <p:nvPr/>
        </p:nvSpPr>
        <p:spPr>
          <a:xfrm>
            <a:off x="6697796" y="3802724"/>
            <a:ext cx="1086293" cy="353943"/>
          </a:xfrm>
          <a:prstGeom prst="rect">
            <a:avLst/>
          </a:prstGeom>
          <a:noFill/>
        </p:spPr>
        <p:txBody>
          <a:bodyPr wrap="square">
            <a:spAutoFit/>
          </a:bodyPr>
          <a:lstStyle/>
          <a:p>
            <a:pPr rtl="0">
              <a:spcBef>
                <a:spcPts val="0"/>
              </a:spcBef>
              <a:spcAft>
                <a:spcPts val="0"/>
              </a:spcAft>
            </a:pPr>
            <a:r>
              <a:rPr lang="en-US" sz="1700" b="0" i="0" u="none" strike="noStrike" dirty="0">
                <a:solidFill>
                  <a:srgbClr val="FF0000"/>
                </a:solidFill>
                <a:effectLst/>
                <a:latin typeface="+mj-lt"/>
              </a:rPr>
              <a:t>/</a:t>
            </a:r>
            <a:r>
              <a:rPr lang="en-US" sz="1700" b="0" i="0" u="none" strike="noStrike" dirty="0" err="1">
                <a:solidFill>
                  <a:srgbClr val="FF0000"/>
                </a:solidFill>
                <a:effectLst/>
                <a:latin typeface="+mj-lt"/>
              </a:rPr>
              <a:t>əˈbʌv</a:t>
            </a:r>
            <a:r>
              <a:rPr lang="en-US" sz="1700" b="0" i="0" u="none" strike="noStrike" dirty="0">
                <a:solidFill>
                  <a:srgbClr val="FF0000"/>
                </a:solidFill>
                <a:effectLst/>
                <a:latin typeface="+mj-lt"/>
              </a:rPr>
              <a:t>/</a:t>
            </a:r>
            <a:endParaRPr lang="en-US" sz="1700" b="0" dirty="0">
              <a:effectLst/>
              <a:latin typeface="+mj-lt"/>
            </a:endParaRPr>
          </a:p>
        </p:txBody>
      </p:sp>
      <p:sp>
        <p:nvSpPr>
          <p:cNvPr id="20" name="TextBox 19">
            <a:extLst>
              <a:ext uri="{FF2B5EF4-FFF2-40B4-BE49-F238E27FC236}">
                <a16:creationId xmlns:a16="http://schemas.microsoft.com/office/drawing/2014/main" id="{AA7F0D66-9B5B-99B4-C9E8-FA43749AC6F0}"/>
              </a:ext>
            </a:extLst>
          </p:cNvPr>
          <p:cNvSpPr txBox="1"/>
          <p:nvPr/>
        </p:nvSpPr>
        <p:spPr>
          <a:xfrm>
            <a:off x="6697796" y="4145942"/>
            <a:ext cx="1454889" cy="353943"/>
          </a:xfrm>
          <a:prstGeom prst="rect">
            <a:avLst/>
          </a:prstGeom>
          <a:noFill/>
        </p:spPr>
        <p:txBody>
          <a:bodyPr wrap="square">
            <a:spAutoFit/>
          </a:bodyPr>
          <a:lstStyle/>
          <a:p>
            <a:pPr rtl="0">
              <a:spcBef>
                <a:spcPts val="0"/>
              </a:spcBef>
              <a:spcAft>
                <a:spcPts val="0"/>
              </a:spcAft>
            </a:pPr>
            <a:r>
              <a:rPr lang="en-US" sz="1700" b="0" i="0" u="none" strike="noStrike" dirty="0">
                <a:solidFill>
                  <a:srgbClr val="FF0000"/>
                </a:solidFill>
                <a:effectLst/>
                <a:latin typeface="+mj-lt"/>
              </a:rPr>
              <a:t>/</a:t>
            </a:r>
            <a:r>
              <a:rPr lang="en-US" sz="1700" b="0" i="0" u="none" strike="noStrike" dirty="0" err="1">
                <a:solidFill>
                  <a:srgbClr val="FF0000"/>
                </a:solidFill>
                <a:effectLst/>
                <a:latin typeface="+mj-lt"/>
              </a:rPr>
              <a:t>əˈləʊn</a:t>
            </a:r>
            <a:r>
              <a:rPr lang="en-US" sz="1700" b="0" i="0" u="none" strike="noStrike" dirty="0">
                <a:solidFill>
                  <a:srgbClr val="FF0000"/>
                </a:solidFill>
                <a:effectLst/>
                <a:latin typeface="+mj-lt"/>
              </a:rPr>
              <a:t>/</a:t>
            </a:r>
            <a:endParaRPr lang="en-US" sz="1700" b="0" dirty="0">
              <a:effectLst/>
              <a:latin typeface="+mj-lt"/>
            </a:endParaRPr>
          </a:p>
        </p:txBody>
      </p:sp>
      <p:sp>
        <p:nvSpPr>
          <p:cNvPr id="22" name="TextBox 21">
            <a:extLst>
              <a:ext uri="{FF2B5EF4-FFF2-40B4-BE49-F238E27FC236}">
                <a16:creationId xmlns:a16="http://schemas.microsoft.com/office/drawing/2014/main" id="{3650DEDF-2C4F-F4B5-4FDE-0680A5A0DF0B}"/>
              </a:ext>
            </a:extLst>
          </p:cNvPr>
          <p:cNvSpPr txBox="1"/>
          <p:nvPr/>
        </p:nvSpPr>
        <p:spPr>
          <a:xfrm>
            <a:off x="6697796" y="4491834"/>
            <a:ext cx="1359194" cy="353943"/>
          </a:xfrm>
          <a:prstGeom prst="rect">
            <a:avLst/>
          </a:prstGeom>
          <a:noFill/>
        </p:spPr>
        <p:txBody>
          <a:bodyPr wrap="square">
            <a:spAutoFit/>
          </a:bodyPr>
          <a:lstStyle/>
          <a:p>
            <a:pPr rtl="0">
              <a:spcBef>
                <a:spcPts val="0"/>
              </a:spcBef>
              <a:spcAft>
                <a:spcPts val="0"/>
              </a:spcAft>
            </a:pPr>
            <a:r>
              <a:rPr lang="en-US" sz="1700" b="0" i="0" u="none" strike="noStrike" dirty="0">
                <a:solidFill>
                  <a:srgbClr val="FF0000"/>
                </a:solidFill>
                <a:effectLst/>
                <a:latin typeface="+mj-lt"/>
              </a:rPr>
              <a:t>/</a:t>
            </a:r>
            <a:r>
              <a:rPr lang="en-US" sz="1700" b="0" i="0" u="none" strike="noStrike" dirty="0" err="1">
                <a:solidFill>
                  <a:srgbClr val="FF0000"/>
                </a:solidFill>
                <a:effectLst/>
                <a:latin typeface="+mj-lt"/>
              </a:rPr>
              <a:t>əˈɡəʊ</a:t>
            </a:r>
            <a:r>
              <a:rPr lang="en-US" sz="1700" b="0" i="0" u="none" strike="noStrike" dirty="0">
                <a:solidFill>
                  <a:srgbClr val="FF0000"/>
                </a:solidFill>
                <a:effectLst/>
                <a:latin typeface="+mj-lt"/>
              </a:rPr>
              <a:t>/</a:t>
            </a:r>
            <a:endParaRPr lang="en-US" sz="1700" b="0" dirty="0">
              <a:effectLst/>
              <a:latin typeface="+mj-lt"/>
            </a:endParaRPr>
          </a:p>
        </p:txBody>
      </p:sp>
      <p:sp>
        <p:nvSpPr>
          <p:cNvPr id="2" name="Title 2">
            <a:extLst>
              <a:ext uri="{FF2B5EF4-FFF2-40B4-BE49-F238E27FC236}">
                <a16:creationId xmlns:a16="http://schemas.microsoft.com/office/drawing/2014/main" id="{C95F14F5-4F6C-3C0B-17F9-E2E671954302}"/>
              </a:ext>
            </a:extLst>
          </p:cNvPr>
          <p:cNvSpPr>
            <a:spLocks noGrp="1"/>
          </p:cNvSpPr>
          <p:nvPr>
            <p:ph type="title"/>
          </p:nvPr>
        </p:nvSpPr>
        <p:spPr>
          <a:xfrm>
            <a:off x="713225" y="440440"/>
            <a:ext cx="7717500" cy="394500"/>
          </a:xfrm>
        </p:spPr>
        <p:txBody>
          <a:bodyPr/>
          <a:lstStyle/>
          <a:p>
            <a:r>
              <a:rPr lang="en-US" sz="4400" dirty="0"/>
              <a:t>PRONUNCIATION</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8" dur="500"/>
                                        <p:tgtEl>
                                          <p:spTgt spid="3">
                                            <p:txEl>
                                              <p:pRg st="3" end="3"/>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1" dur="500"/>
                                        <p:tgtEl>
                                          <p:spTgt spid="3">
                                            <p:txEl>
                                              <p:pRg st="4" end="4"/>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randombar(horizont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randombar(horizontal)">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9" dur="500"/>
                                        <p:tgtEl>
                                          <p:spTgt spid="3">
                                            <p:txEl>
                                              <p:pRg st="6" end="6"/>
                                            </p:txEl>
                                          </p:spTgt>
                                        </p:tgtEl>
                                      </p:cBhvr>
                                    </p:animEffect>
                                  </p:childTnLst>
                                </p:cTn>
                              </p:par>
                              <p:par>
                                <p:cTn id="50" presetID="14" presetClass="entr" presetSubtype="10" fill="hold" nodeType="with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52" dur="500"/>
                                        <p:tgtEl>
                                          <p:spTgt spid="3">
                                            <p:txEl>
                                              <p:pRg st="7" end="7"/>
                                            </p:txEl>
                                          </p:spTgt>
                                        </p:tgtEl>
                                      </p:cBhvr>
                                    </p:animEffect>
                                  </p:childTnLst>
                                </p:cTn>
                              </p:par>
                              <p:par>
                                <p:cTn id="53" presetID="14" presetClass="entr" presetSubtype="10" fill="hold"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randombar(horizontal)">
                                      <p:cBhvr>
                                        <p:cTn id="55" dur="500"/>
                                        <p:tgtEl>
                                          <p:spTgt spid="3">
                                            <p:txEl>
                                              <p:pRg st="8" end="8"/>
                                            </p:txEl>
                                          </p:spTgt>
                                        </p:tgtEl>
                                      </p:cBhvr>
                                    </p:animEffect>
                                  </p:childTnLst>
                                </p:cTn>
                              </p:par>
                              <p:par>
                                <p:cTn id="56" presetID="14" presetClass="entr" presetSubtype="10" fill="hold" nodeType="with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randombar(horizontal)">
                                      <p:cBhvr>
                                        <p:cTn id="58" dur="500"/>
                                        <p:tgtEl>
                                          <p:spTgt spid="3">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randombar(horizontal)">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randombar(horizontal)">
                                      <p:cBhvr>
                                        <p:cTn id="68" dur="500"/>
                                        <p:tgtEl>
                                          <p:spTgt spid="14"/>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randombar(horizontal)">
                                      <p:cBhvr>
                                        <p:cTn id="73" dur="500"/>
                                        <p:tgtEl>
                                          <p:spTgt spid="16"/>
                                        </p:tgtEl>
                                      </p:cBhvr>
                                    </p:animEffect>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randombar(horizontal)">
                                      <p:cBhvr>
                                        <p:cTn id="78" dur="500"/>
                                        <p:tgtEl>
                                          <p:spTgt spid="18"/>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grpId="0" nodeType="click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randombar(horizontal)">
                                      <p:cBhvr>
                                        <p:cTn id="83" dur="500"/>
                                        <p:tgtEl>
                                          <p:spTgt spid="20"/>
                                        </p:tgtEl>
                                      </p:cBhvr>
                                    </p:animEffect>
                                  </p:childTnLst>
                                </p:cTn>
                              </p:par>
                            </p:childTnLst>
                          </p:cTn>
                        </p:par>
                      </p:childTnLst>
                    </p:cTn>
                  </p:par>
                  <p:par>
                    <p:cTn id="84" fill="hold">
                      <p:stCondLst>
                        <p:cond delay="indefinite"/>
                      </p:stCondLst>
                      <p:childTnLst>
                        <p:par>
                          <p:cTn id="85" fill="hold">
                            <p:stCondLst>
                              <p:cond delay="0"/>
                            </p:stCondLst>
                            <p:childTnLst>
                              <p:par>
                                <p:cTn id="86" presetID="14" presetClass="entr" presetSubtype="10" fill="hold" grpId="0" nodeType="click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randombar(horizontal)">
                                      <p:cBhvr>
                                        <p:cTn id="8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2" grpId="0"/>
      <p:bldP spid="14" grpId="0"/>
      <p:bldP spid="16" grpId="0"/>
      <p:bldP spid="18" grpId="0"/>
      <p:bldP spid="20"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CAA99E-2CBF-582A-AA53-3DAD2EF370B3}"/>
              </a:ext>
            </a:extLst>
          </p:cNvPr>
          <p:cNvSpPr txBox="1"/>
          <p:nvPr/>
        </p:nvSpPr>
        <p:spPr>
          <a:xfrm>
            <a:off x="656208" y="1050864"/>
            <a:ext cx="8732875" cy="4025974"/>
          </a:xfrm>
          <a:prstGeom prst="rect">
            <a:avLst/>
          </a:prstGeom>
          <a:noFill/>
        </p:spPr>
        <p:txBody>
          <a:bodyPr wrap="square">
            <a:spAutoFit/>
          </a:bodyPr>
          <a:lstStyle/>
          <a:p>
            <a:pPr rtl="0">
              <a:lnSpc>
                <a:spcPts val="2800"/>
              </a:lnSpc>
              <a:spcBef>
                <a:spcPts val="0"/>
              </a:spcBef>
              <a:spcAft>
                <a:spcPts val="0"/>
              </a:spcAft>
            </a:pPr>
            <a:r>
              <a:rPr lang="en-US" sz="2000" b="1" dirty="0">
                <a:solidFill>
                  <a:srgbClr val="002060"/>
                </a:solidFill>
                <a:latin typeface="League Spartan" panose="020B0604020202020204" charset="0"/>
              </a:rPr>
              <a:t>7</a:t>
            </a:r>
            <a:r>
              <a:rPr lang="vi-VN" sz="2000" b="1" i="0" u="none" strike="noStrike" dirty="0">
                <a:solidFill>
                  <a:srgbClr val="002060"/>
                </a:solidFill>
                <a:effectLst/>
                <a:latin typeface="League Spartan" panose="020B0604020202020204" charset="0"/>
              </a:rPr>
              <a:t>. Trọng âm rơi vào các âm tiết sau: </a:t>
            </a:r>
            <a:endParaRPr lang="vi-VN" sz="2000" b="0" dirty="0">
              <a:effectLst/>
              <a:latin typeface="League Spartan" panose="020B0604020202020204" charset="0"/>
            </a:endParaRPr>
          </a:p>
          <a:p>
            <a:pPr rtl="0">
              <a:lnSpc>
                <a:spcPts val="2800"/>
              </a:lnSpc>
              <a:spcBef>
                <a:spcPts val="0"/>
              </a:spcBef>
              <a:spcAft>
                <a:spcPts val="0"/>
              </a:spcAft>
            </a:pPr>
            <a:r>
              <a:rPr lang="vi-VN" sz="2000" b="1" i="0" u="none" strike="noStrike" dirty="0">
                <a:solidFill>
                  <a:srgbClr val="C00000"/>
                </a:solidFill>
                <a:effectLst/>
                <a:latin typeface="League Spartan" panose="020B0604020202020204" charset="0"/>
              </a:rPr>
              <a:t>sist, cur, vert, test, tain, tract, vent, self </a:t>
            </a:r>
            <a:endParaRPr lang="vi-VN" sz="2000" b="0" dirty="0">
              <a:effectLst/>
              <a:latin typeface="League Spartan" panose="020B0604020202020204" charset="0"/>
            </a:endParaRPr>
          </a:p>
          <a:p>
            <a:pPr rtl="0">
              <a:lnSpc>
                <a:spcPts val="2800"/>
              </a:lnSpc>
              <a:spcBef>
                <a:spcPts val="0"/>
              </a:spcBef>
              <a:spcAft>
                <a:spcPts val="0"/>
              </a:spcAft>
            </a:pPr>
            <a:r>
              <a:rPr lang="en-US" sz="2000" b="0" i="0" u="none" strike="noStrike" dirty="0">
                <a:solidFill>
                  <a:srgbClr val="000000"/>
                </a:solidFill>
                <a:effectLst/>
                <a:latin typeface="League Spartan" panose="020B0604020202020204" charset="0"/>
              </a:rPr>
              <a:t>                                   </a:t>
            </a:r>
            <a:r>
              <a:rPr lang="vi-VN" sz="2000" b="0" i="0" u="none" strike="noStrike" dirty="0">
                <a:solidFill>
                  <a:srgbClr val="000000"/>
                </a:solidFill>
                <a:effectLst/>
                <a:latin typeface="League Spartan" panose="020B0604020202020204" charset="0"/>
              </a:rPr>
              <a:t>event </a:t>
            </a:r>
            <a:r>
              <a:rPr lang="en-US" sz="2000" b="0" i="0" u="none" strike="noStrike" dirty="0">
                <a:solidFill>
                  <a:srgbClr val="000000"/>
                </a:solidFill>
                <a:effectLst/>
                <a:latin typeface="League Spartan" panose="020B0604020202020204" charset="0"/>
              </a:rPr>
              <a:t>                               </a:t>
            </a:r>
            <a:r>
              <a:rPr lang="vi-VN" sz="2000" b="0" i="0" u="none" strike="noStrike" dirty="0">
                <a:solidFill>
                  <a:srgbClr val="000000"/>
                </a:solidFill>
                <a:effectLst/>
                <a:latin typeface="League Spartan" panose="020B0604020202020204" charset="0"/>
              </a:rPr>
              <a:t>maintain </a:t>
            </a:r>
            <a:endParaRPr lang="vi-VN" sz="2000" b="0" dirty="0">
              <a:effectLst/>
              <a:latin typeface="League Spartan" panose="020B0604020202020204" charset="0"/>
            </a:endParaRPr>
          </a:p>
          <a:p>
            <a:pPr rtl="0">
              <a:lnSpc>
                <a:spcPts val="2800"/>
              </a:lnSpc>
              <a:spcBef>
                <a:spcPts val="0"/>
              </a:spcBef>
              <a:spcAft>
                <a:spcPts val="0"/>
              </a:spcAft>
            </a:pPr>
            <a:r>
              <a:rPr lang="en-US" sz="2000" b="0" i="0" u="none" strike="noStrike" dirty="0">
                <a:solidFill>
                  <a:srgbClr val="000000"/>
                </a:solidFill>
                <a:effectLst/>
                <a:latin typeface="League Spartan" panose="020B0604020202020204" charset="0"/>
              </a:rPr>
              <a:t>                                   </a:t>
            </a:r>
            <a:r>
              <a:rPr lang="vi-VN" sz="2000" b="0" i="0" u="none" strike="noStrike" dirty="0">
                <a:solidFill>
                  <a:srgbClr val="000000"/>
                </a:solidFill>
                <a:effectLst/>
                <a:latin typeface="League Spartan" panose="020B0604020202020204" charset="0"/>
              </a:rPr>
              <a:t>contract </a:t>
            </a:r>
            <a:r>
              <a:rPr lang="en-US" sz="2000" b="0" i="0" u="none" strike="noStrike" dirty="0">
                <a:solidFill>
                  <a:srgbClr val="000000"/>
                </a:solidFill>
                <a:effectLst/>
                <a:latin typeface="League Spartan" panose="020B0604020202020204" charset="0"/>
              </a:rPr>
              <a:t>                           </a:t>
            </a:r>
            <a:r>
              <a:rPr lang="vi-VN" sz="2000" b="0" i="0" u="none" strike="noStrike" dirty="0">
                <a:solidFill>
                  <a:srgbClr val="000000"/>
                </a:solidFill>
                <a:effectLst/>
                <a:latin typeface="League Spartan" panose="020B0604020202020204" charset="0"/>
              </a:rPr>
              <a:t>herself </a:t>
            </a:r>
            <a:endParaRPr lang="vi-VN" sz="2000" b="0" dirty="0">
              <a:effectLst/>
              <a:latin typeface="League Spartan" panose="020B0604020202020204" charset="0"/>
            </a:endParaRPr>
          </a:p>
          <a:p>
            <a:pPr rtl="0">
              <a:lnSpc>
                <a:spcPts val="2800"/>
              </a:lnSpc>
              <a:spcBef>
                <a:spcPts val="0"/>
              </a:spcBef>
              <a:spcAft>
                <a:spcPts val="0"/>
              </a:spcAft>
            </a:pPr>
            <a:r>
              <a:rPr lang="en-US" sz="2000" b="0" i="0" u="none" strike="noStrike" dirty="0">
                <a:solidFill>
                  <a:srgbClr val="000000"/>
                </a:solidFill>
                <a:effectLst/>
                <a:latin typeface="League Spartan" panose="020B0604020202020204" charset="0"/>
              </a:rPr>
              <a:t>                                   </a:t>
            </a:r>
            <a:r>
              <a:rPr lang="vi-VN" sz="2000" b="0" i="0" u="none" strike="noStrike" dirty="0">
                <a:solidFill>
                  <a:srgbClr val="000000"/>
                </a:solidFill>
                <a:effectLst/>
                <a:latin typeface="League Spartan" panose="020B0604020202020204" charset="0"/>
              </a:rPr>
              <a:t>protest </a:t>
            </a:r>
            <a:r>
              <a:rPr lang="en-US" sz="2000" b="0" i="0" u="none" strike="noStrike" dirty="0">
                <a:solidFill>
                  <a:srgbClr val="000000"/>
                </a:solidFill>
                <a:effectLst/>
                <a:latin typeface="League Spartan" panose="020B0604020202020204" charset="0"/>
              </a:rPr>
              <a:t>                             </a:t>
            </a:r>
            <a:r>
              <a:rPr lang="vi-VN" sz="2000" b="0" i="0" u="none" strike="noStrike" dirty="0">
                <a:solidFill>
                  <a:srgbClr val="000000"/>
                </a:solidFill>
                <a:effectLst/>
                <a:latin typeface="League Spartan" panose="020B0604020202020204" charset="0"/>
              </a:rPr>
              <a:t>occur </a:t>
            </a:r>
            <a:endParaRPr lang="vi-VN" sz="2000" b="0" dirty="0">
              <a:effectLst/>
              <a:latin typeface="League Spartan" panose="020B0604020202020204" charset="0"/>
            </a:endParaRPr>
          </a:p>
          <a:p>
            <a:pPr rtl="0">
              <a:lnSpc>
                <a:spcPts val="2800"/>
              </a:lnSpc>
              <a:spcBef>
                <a:spcPts val="0"/>
              </a:spcBef>
              <a:spcAft>
                <a:spcPts val="0"/>
              </a:spcAft>
            </a:pPr>
            <a:r>
              <a:rPr lang="en-US" sz="2000" b="0" i="0" u="none" strike="noStrike" dirty="0">
                <a:solidFill>
                  <a:srgbClr val="000000"/>
                </a:solidFill>
                <a:effectLst/>
                <a:latin typeface="League Spartan" panose="020B0604020202020204" charset="0"/>
              </a:rPr>
              <a:t>                                   </a:t>
            </a:r>
            <a:r>
              <a:rPr lang="vi-VN" sz="2000" b="0" i="0" u="none" strike="noStrike" dirty="0">
                <a:solidFill>
                  <a:srgbClr val="000000"/>
                </a:solidFill>
                <a:effectLst/>
                <a:latin typeface="League Spartan" panose="020B0604020202020204" charset="0"/>
              </a:rPr>
              <a:t>percist </a:t>
            </a:r>
            <a:endParaRPr lang="vi-VN" sz="2000" b="0" dirty="0">
              <a:effectLst/>
              <a:latin typeface="League Spartan" panose="020B0604020202020204" charset="0"/>
            </a:endParaRPr>
          </a:p>
          <a:p>
            <a:pPr rtl="0">
              <a:lnSpc>
                <a:spcPts val="2800"/>
              </a:lnSpc>
              <a:spcBef>
                <a:spcPts val="0"/>
              </a:spcBef>
              <a:spcAft>
                <a:spcPts val="0"/>
              </a:spcAft>
            </a:pPr>
            <a:r>
              <a:rPr lang="en-US" sz="2000" b="1" i="0" u="none" strike="noStrike" dirty="0">
                <a:solidFill>
                  <a:srgbClr val="002060"/>
                </a:solidFill>
                <a:effectLst/>
                <a:latin typeface="League Spartan" panose="020B0604020202020204" charset="0"/>
              </a:rPr>
              <a:t>8.</a:t>
            </a:r>
            <a:r>
              <a:rPr lang="vi-VN" sz="2000" b="1" i="0" u="none" strike="noStrike" dirty="0">
                <a:solidFill>
                  <a:srgbClr val="002060"/>
                </a:solidFill>
                <a:effectLst/>
                <a:latin typeface="League Spartan" panose="020B0604020202020204" charset="0"/>
              </a:rPr>
              <a:t> Các từ kết thúc bằng các đuôi </a:t>
            </a:r>
            <a:r>
              <a:rPr lang="vi-VN" sz="2000" b="1" i="0" u="none" strike="noStrike" dirty="0">
                <a:solidFill>
                  <a:srgbClr val="C00000"/>
                </a:solidFill>
                <a:effectLst/>
                <a:latin typeface="League Spartan" panose="020B0604020202020204" charset="0"/>
              </a:rPr>
              <a:t>how, what, where, … </a:t>
            </a:r>
            <a:endParaRPr lang="vi-VN" sz="2000" b="0" dirty="0">
              <a:effectLst/>
              <a:latin typeface="League Spartan" panose="020B0604020202020204" charset="0"/>
            </a:endParaRPr>
          </a:p>
          <a:p>
            <a:pPr rtl="0">
              <a:lnSpc>
                <a:spcPts val="2800"/>
              </a:lnSpc>
              <a:spcBef>
                <a:spcPts val="0"/>
              </a:spcBef>
              <a:spcAft>
                <a:spcPts val="0"/>
              </a:spcAft>
            </a:pPr>
            <a:r>
              <a:rPr lang="vi-VN" sz="2000" b="1" i="0" u="none" strike="noStrike" dirty="0">
                <a:solidFill>
                  <a:srgbClr val="002060"/>
                </a:solidFill>
                <a:effectLst/>
                <a:latin typeface="League Spartan" panose="020B0604020202020204" charset="0"/>
              </a:rPr>
              <a:t>Trọng âm chính nhấn vào âm tiết thứ nhất</a:t>
            </a:r>
            <a:endParaRPr lang="vi-VN" sz="2000" b="0" dirty="0">
              <a:effectLst/>
              <a:latin typeface="League Spartan" panose="020B0604020202020204" charset="0"/>
            </a:endParaRPr>
          </a:p>
          <a:p>
            <a:pPr rtl="0">
              <a:lnSpc>
                <a:spcPts val="2800"/>
              </a:lnSpc>
              <a:spcBef>
                <a:spcPts val="0"/>
              </a:spcBef>
              <a:spcAft>
                <a:spcPts val="0"/>
              </a:spcAft>
            </a:pPr>
            <a:r>
              <a:rPr lang="en-US" sz="2000" b="0" i="0" u="none" strike="noStrike" dirty="0">
                <a:solidFill>
                  <a:srgbClr val="000000"/>
                </a:solidFill>
                <a:effectLst/>
                <a:latin typeface="League Spartan" panose="020B0604020202020204" charset="0"/>
              </a:rPr>
              <a:t>                                                      </a:t>
            </a:r>
            <a:r>
              <a:rPr lang="vi-VN" sz="2000" b="0" i="0" u="none" strike="noStrike" dirty="0">
                <a:solidFill>
                  <a:srgbClr val="000000"/>
                </a:solidFill>
                <a:effectLst/>
                <a:latin typeface="League Spartan" panose="020B0604020202020204" charset="0"/>
              </a:rPr>
              <a:t>anywhere </a:t>
            </a:r>
            <a:endParaRPr lang="vi-VN" sz="2000" b="0" dirty="0">
              <a:effectLst/>
              <a:latin typeface="League Spartan" panose="020B0604020202020204" charset="0"/>
            </a:endParaRPr>
          </a:p>
          <a:p>
            <a:pPr rtl="0">
              <a:lnSpc>
                <a:spcPts val="2800"/>
              </a:lnSpc>
              <a:spcBef>
                <a:spcPts val="0"/>
              </a:spcBef>
              <a:spcAft>
                <a:spcPts val="0"/>
              </a:spcAft>
            </a:pPr>
            <a:r>
              <a:rPr lang="en-US" sz="2000" b="0" i="0" u="none" strike="noStrike" dirty="0">
                <a:solidFill>
                  <a:srgbClr val="000000"/>
                </a:solidFill>
                <a:effectLst/>
                <a:latin typeface="League Spartan" panose="020B0604020202020204" charset="0"/>
              </a:rPr>
              <a:t>                                                      </a:t>
            </a:r>
            <a:r>
              <a:rPr lang="vi-VN" sz="2000" b="0" i="0" u="none" strike="noStrike" dirty="0">
                <a:solidFill>
                  <a:srgbClr val="000000"/>
                </a:solidFill>
                <a:effectLst/>
                <a:latin typeface="League Spartan" panose="020B0604020202020204" charset="0"/>
              </a:rPr>
              <a:t>somehow</a:t>
            </a:r>
            <a:endParaRPr lang="vi-VN" sz="2000" b="0" dirty="0">
              <a:effectLst/>
              <a:latin typeface="League Spartan" panose="020B0604020202020204" charset="0"/>
            </a:endParaRPr>
          </a:p>
          <a:p>
            <a:pPr rtl="0">
              <a:lnSpc>
                <a:spcPts val="2800"/>
              </a:lnSpc>
              <a:spcBef>
                <a:spcPts val="0"/>
              </a:spcBef>
              <a:spcAft>
                <a:spcPts val="0"/>
              </a:spcAft>
            </a:pPr>
            <a:r>
              <a:rPr lang="en-US" sz="2000" b="0" i="0" u="none" strike="noStrike" dirty="0">
                <a:solidFill>
                  <a:srgbClr val="000000"/>
                </a:solidFill>
                <a:effectLst/>
                <a:latin typeface="League Spartan" panose="020B0604020202020204" charset="0"/>
              </a:rPr>
              <a:t>                                                      </a:t>
            </a:r>
            <a:r>
              <a:rPr lang="vi-VN" sz="2000" b="0" i="0" u="none" strike="noStrike" dirty="0">
                <a:solidFill>
                  <a:srgbClr val="000000"/>
                </a:solidFill>
                <a:effectLst/>
                <a:latin typeface="League Spartan" panose="020B0604020202020204" charset="0"/>
              </a:rPr>
              <a:t>somewhere </a:t>
            </a:r>
            <a:endParaRPr lang="vi-VN" sz="2000" b="0" dirty="0">
              <a:effectLst/>
              <a:latin typeface="League Spartan" panose="020B0604020202020204" charset="0"/>
            </a:endParaRPr>
          </a:p>
        </p:txBody>
      </p:sp>
      <p:sp>
        <p:nvSpPr>
          <p:cNvPr id="6" name="Title 2">
            <a:extLst>
              <a:ext uri="{FF2B5EF4-FFF2-40B4-BE49-F238E27FC236}">
                <a16:creationId xmlns:a16="http://schemas.microsoft.com/office/drawing/2014/main" id="{DFD822B3-11FD-B3C3-1D5E-969FD51F7D78}"/>
              </a:ext>
            </a:extLst>
          </p:cNvPr>
          <p:cNvSpPr>
            <a:spLocks noGrp="1"/>
          </p:cNvSpPr>
          <p:nvPr>
            <p:ph type="title"/>
          </p:nvPr>
        </p:nvSpPr>
        <p:spPr>
          <a:xfrm>
            <a:off x="713225" y="440440"/>
            <a:ext cx="7717500" cy="394500"/>
          </a:xfrm>
        </p:spPr>
        <p:txBody>
          <a:bodyPr/>
          <a:lstStyle/>
          <a:p>
            <a:r>
              <a:rPr lang="en-US" sz="4400" dirty="0">
                <a:solidFill>
                  <a:schemeClr val="tx1"/>
                </a:solidFill>
              </a:rPr>
              <a:t>PRONUNCIATION</a:t>
            </a:r>
          </a:p>
        </p:txBody>
      </p:sp>
      <p:sp>
        <p:nvSpPr>
          <p:cNvPr id="10" name="TextBox 9">
            <a:extLst>
              <a:ext uri="{FF2B5EF4-FFF2-40B4-BE49-F238E27FC236}">
                <a16:creationId xmlns:a16="http://schemas.microsoft.com/office/drawing/2014/main" id="{C48DFABB-9591-3674-2CD6-A8EBFB6835C4}"/>
              </a:ext>
            </a:extLst>
          </p:cNvPr>
          <p:cNvSpPr txBox="1"/>
          <p:nvPr/>
        </p:nvSpPr>
        <p:spPr>
          <a:xfrm>
            <a:off x="3851910" y="1825228"/>
            <a:ext cx="1817370" cy="369332"/>
          </a:xfrm>
          <a:prstGeom prst="rect">
            <a:avLst/>
          </a:prstGeom>
          <a:noFill/>
        </p:spPr>
        <p:txBody>
          <a:bodyPr wrap="square">
            <a:spAutoFit/>
          </a:bodyPr>
          <a:lstStyle/>
          <a:p>
            <a:pPr rtl="0">
              <a:spcBef>
                <a:spcPts val="0"/>
              </a:spcBef>
              <a:spcAft>
                <a:spcPts val="0"/>
              </a:spcAft>
            </a:pPr>
            <a:r>
              <a:rPr lang="en-US" sz="1800" b="0" i="0" u="none" strike="noStrike" dirty="0">
                <a:solidFill>
                  <a:srgbClr val="FF0000"/>
                </a:solidFill>
                <a:effectLst/>
                <a:latin typeface="Calibri" panose="020F0502020204030204" pitchFamily="34" charset="0"/>
              </a:rPr>
              <a:t>/</a:t>
            </a:r>
            <a:r>
              <a:rPr lang="en-US" sz="1800" b="0" i="0" u="none" strike="noStrike" dirty="0" err="1">
                <a:solidFill>
                  <a:srgbClr val="FF0000"/>
                </a:solidFill>
                <a:effectLst/>
                <a:latin typeface="Calibri" panose="020F0502020204030204" pitchFamily="34" charset="0"/>
              </a:rPr>
              <a:t>ɪˈvent</a:t>
            </a:r>
            <a:r>
              <a:rPr lang="en-US" sz="1800" b="0" i="0" u="none" strike="noStrike" dirty="0">
                <a:solidFill>
                  <a:srgbClr val="FF0000"/>
                </a:solidFill>
                <a:effectLst/>
                <a:latin typeface="Calibri" panose="020F0502020204030204" pitchFamily="34" charset="0"/>
              </a:rPr>
              <a:t>/</a:t>
            </a:r>
            <a:endParaRPr lang="en-US" sz="1800" b="0" dirty="0">
              <a:effectLst/>
            </a:endParaRPr>
          </a:p>
        </p:txBody>
      </p:sp>
      <p:sp>
        <p:nvSpPr>
          <p:cNvPr id="12" name="TextBox 11">
            <a:extLst>
              <a:ext uri="{FF2B5EF4-FFF2-40B4-BE49-F238E27FC236}">
                <a16:creationId xmlns:a16="http://schemas.microsoft.com/office/drawing/2014/main" id="{31360815-6DF8-E844-DD1F-35844D39A871}"/>
              </a:ext>
            </a:extLst>
          </p:cNvPr>
          <p:cNvSpPr txBox="1"/>
          <p:nvPr/>
        </p:nvSpPr>
        <p:spPr>
          <a:xfrm>
            <a:off x="3851910" y="2156778"/>
            <a:ext cx="1817370" cy="369332"/>
          </a:xfrm>
          <a:prstGeom prst="rect">
            <a:avLst/>
          </a:prstGeom>
          <a:noFill/>
        </p:spPr>
        <p:txBody>
          <a:bodyPr wrap="square">
            <a:spAutoFit/>
          </a:bodyPr>
          <a:lstStyle/>
          <a:p>
            <a:pPr rtl="0">
              <a:spcBef>
                <a:spcPts val="0"/>
              </a:spcBef>
              <a:spcAft>
                <a:spcPts val="0"/>
              </a:spcAft>
            </a:pPr>
            <a:r>
              <a:rPr lang="en-US" sz="1800" b="0" i="0" u="none" strike="noStrike" dirty="0">
                <a:solidFill>
                  <a:srgbClr val="FF0000"/>
                </a:solidFill>
                <a:effectLst/>
                <a:latin typeface="Calibri" panose="020F0502020204030204" pitchFamily="34" charset="0"/>
              </a:rPr>
              <a:t>/</a:t>
            </a:r>
            <a:r>
              <a:rPr lang="en-US" sz="1800" b="0" i="0" u="none" strike="noStrike" dirty="0" err="1">
                <a:solidFill>
                  <a:srgbClr val="FF0000"/>
                </a:solidFill>
                <a:effectLst/>
                <a:latin typeface="Calibri" panose="020F0502020204030204" pitchFamily="34" charset="0"/>
              </a:rPr>
              <a:t>kənˈtrækt</a:t>
            </a:r>
            <a:r>
              <a:rPr lang="en-US" sz="1800" b="0" i="0" u="none" strike="noStrike" dirty="0">
                <a:solidFill>
                  <a:srgbClr val="FF0000"/>
                </a:solidFill>
                <a:effectLst/>
                <a:latin typeface="Calibri" panose="020F0502020204030204" pitchFamily="34" charset="0"/>
              </a:rPr>
              <a:t>/</a:t>
            </a:r>
            <a:endParaRPr lang="en-US" sz="1800" b="0" dirty="0">
              <a:effectLst/>
            </a:endParaRPr>
          </a:p>
        </p:txBody>
      </p:sp>
      <p:sp>
        <p:nvSpPr>
          <p:cNvPr id="14" name="TextBox 13">
            <a:extLst>
              <a:ext uri="{FF2B5EF4-FFF2-40B4-BE49-F238E27FC236}">
                <a16:creationId xmlns:a16="http://schemas.microsoft.com/office/drawing/2014/main" id="{3C27A8E7-52A1-2260-3867-B494E24F816C}"/>
              </a:ext>
            </a:extLst>
          </p:cNvPr>
          <p:cNvSpPr txBox="1"/>
          <p:nvPr/>
        </p:nvSpPr>
        <p:spPr>
          <a:xfrm>
            <a:off x="3851910" y="2526590"/>
            <a:ext cx="1573530" cy="369332"/>
          </a:xfrm>
          <a:prstGeom prst="rect">
            <a:avLst/>
          </a:prstGeom>
          <a:noFill/>
        </p:spPr>
        <p:txBody>
          <a:bodyPr wrap="square">
            <a:spAutoFit/>
          </a:bodyPr>
          <a:lstStyle/>
          <a:p>
            <a:pPr rtl="0">
              <a:spcBef>
                <a:spcPts val="0"/>
              </a:spcBef>
              <a:spcAft>
                <a:spcPts val="0"/>
              </a:spcAft>
            </a:pPr>
            <a:r>
              <a:rPr lang="en-US" sz="1800" b="0" i="0" u="none" strike="noStrike" dirty="0">
                <a:solidFill>
                  <a:srgbClr val="FF0000"/>
                </a:solidFill>
                <a:effectLst/>
                <a:latin typeface="Calibri" panose="020F0502020204030204" pitchFamily="34" charset="0"/>
              </a:rPr>
              <a:t>/</a:t>
            </a:r>
            <a:r>
              <a:rPr lang="en-US" sz="1800" b="0" i="0" u="none" strike="noStrike" dirty="0" err="1">
                <a:solidFill>
                  <a:srgbClr val="FF0000"/>
                </a:solidFill>
                <a:effectLst/>
                <a:latin typeface="Calibri" panose="020F0502020204030204" pitchFamily="34" charset="0"/>
              </a:rPr>
              <a:t>prəˈtest</a:t>
            </a:r>
            <a:r>
              <a:rPr lang="en-US" sz="1800" b="0" i="0" u="none" strike="noStrike" dirty="0">
                <a:solidFill>
                  <a:srgbClr val="FF0000"/>
                </a:solidFill>
                <a:effectLst/>
                <a:latin typeface="Calibri" panose="020F0502020204030204" pitchFamily="34" charset="0"/>
              </a:rPr>
              <a:t>/</a:t>
            </a:r>
            <a:endParaRPr lang="en-US" sz="1800" b="0" dirty="0">
              <a:effectLst/>
            </a:endParaRPr>
          </a:p>
        </p:txBody>
      </p:sp>
      <p:sp>
        <p:nvSpPr>
          <p:cNvPr id="16" name="TextBox 15">
            <a:extLst>
              <a:ext uri="{FF2B5EF4-FFF2-40B4-BE49-F238E27FC236}">
                <a16:creationId xmlns:a16="http://schemas.microsoft.com/office/drawing/2014/main" id="{12611D74-EB54-C7AD-5286-256F3CA6DCA6}"/>
              </a:ext>
            </a:extLst>
          </p:cNvPr>
          <p:cNvSpPr txBox="1"/>
          <p:nvPr/>
        </p:nvSpPr>
        <p:spPr>
          <a:xfrm>
            <a:off x="3851910" y="2896402"/>
            <a:ext cx="1047750" cy="369332"/>
          </a:xfrm>
          <a:prstGeom prst="rect">
            <a:avLst/>
          </a:prstGeom>
          <a:noFill/>
        </p:spPr>
        <p:txBody>
          <a:bodyPr wrap="square">
            <a:spAutoFit/>
          </a:bodyPr>
          <a:lstStyle/>
          <a:p>
            <a:pPr rtl="0">
              <a:spcBef>
                <a:spcPts val="0"/>
              </a:spcBef>
              <a:spcAft>
                <a:spcPts val="0"/>
              </a:spcAft>
            </a:pPr>
            <a:r>
              <a:rPr lang="en-US" sz="1800" b="0" i="0" u="none" strike="noStrike" dirty="0">
                <a:solidFill>
                  <a:srgbClr val="FF0000"/>
                </a:solidFill>
                <a:effectLst/>
                <a:latin typeface="Calibri" panose="020F0502020204030204" pitchFamily="34" charset="0"/>
              </a:rPr>
              <a:t>/</a:t>
            </a:r>
            <a:r>
              <a:rPr lang="en-US" sz="1800" b="0" i="0" u="none" strike="noStrike" dirty="0" err="1">
                <a:solidFill>
                  <a:srgbClr val="FF0000"/>
                </a:solidFill>
                <a:effectLst/>
                <a:latin typeface="Calibri" panose="020F0502020204030204" pitchFamily="34" charset="0"/>
              </a:rPr>
              <a:t>pəˈsɪst</a:t>
            </a:r>
            <a:r>
              <a:rPr lang="en-US" sz="1800" b="0" i="0" u="none" strike="noStrike" dirty="0">
                <a:solidFill>
                  <a:srgbClr val="FF0000"/>
                </a:solidFill>
                <a:effectLst/>
                <a:latin typeface="Calibri" panose="020F0502020204030204" pitchFamily="34" charset="0"/>
              </a:rPr>
              <a:t>/</a:t>
            </a:r>
            <a:endParaRPr lang="en-US" sz="1800" b="0" dirty="0">
              <a:effectLst/>
            </a:endParaRPr>
          </a:p>
        </p:txBody>
      </p:sp>
      <p:sp>
        <p:nvSpPr>
          <p:cNvPr id="18" name="TextBox 17">
            <a:extLst>
              <a:ext uri="{FF2B5EF4-FFF2-40B4-BE49-F238E27FC236}">
                <a16:creationId xmlns:a16="http://schemas.microsoft.com/office/drawing/2014/main" id="{C96F16A8-C7B5-7005-9A63-0E53F8B0FEF4}"/>
              </a:ext>
            </a:extLst>
          </p:cNvPr>
          <p:cNvSpPr txBox="1"/>
          <p:nvPr/>
        </p:nvSpPr>
        <p:spPr>
          <a:xfrm>
            <a:off x="6435090" y="1794747"/>
            <a:ext cx="1626870" cy="369332"/>
          </a:xfrm>
          <a:prstGeom prst="rect">
            <a:avLst/>
          </a:prstGeom>
          <a:noFill/>
        </p:spPr>
        <p:txBody>
          <a:bodyPr wrap="square">
            <a:spAutoFit/>
          </a:bodyPr>
          <a:lstStyle/>
          <a:p>
            <a:pPr rtl="0">
              <a:spcBef>
                <a:spcPts val="0"/>
              </a:spcBef>
              <a:spcAft>
                <a:spcPts val="0"/>
              </a:spcAft>
            </a:pPr>
            <a:r>
              <a:rPr lang="en-US" sz="1800" b="0" i="0" u="none" strike="noStrike" dirty="0">
                <a:solidFill>
                  <a:srgbClr val="FF0000"/>
                </a:solidFill>
                <a:effectLst/>
                <a:latin typeface="Calibri" panose="020F0502020204030204" pitchFamily="34" charset="0"/>
              </a:rPr>
              <a:t>/</a:t>
            </a:r>
            <a:r>
              <a:rPr lang="en-US" sz="1800" b="0" i="0" u="none" strike="noStrike" dirty="0" err="1">
                <a:solidFill>
                  <a:srgbClr val="FF0000"/>
                </a:solidFill>
                <a:effectLst/>
                <a:latin typeface="Calibri" panose="020F0502020204030204" pitchFamily="34" charset="0"/>
              </a:rPr>
              <a:t>meɪnˈteɪn</a:t>
            </a:r>
            <a:r>
              <a:rPr lang="en-US" sz="1800" b="0" i="0" u="none" strike="noStrike" dirty="0">
                <a:solidFill>
                  <a:srgbClr val="FF0000"/>
                </a:solidFill>
                <a:effectLst/>
                <a:latin typeface="Calibri" panose="020F0502020204030204" pitchFamily="34" charset="0"/>
              </a:rPr>
              <a:t>/</a:t>
            </a:r>
            <a:endParaRPr lang="en-US" sz="1800" b="0" dirty="0">
              <a:effectLst/>
            </a:endParaRPr>
          </a:p>
        </p:txBody>
      </p:sp>
      <p:sp>
        <p:nvSpPr>
          <p:cNvPr id="20" name="TextBox 19">
            <a:extLst>
              <a:ext uri="{FF2B5EF4-FFF2-40B4-BE49-F238E27FC236}">
                <a16:creationId xmlns:a16="http://schemas.microsoft.com/office/drawing/2014/main" id="{99C98BC5-25A3-7551-780A-55F2422F5AF0}"/>
              </a:ext>
            </a:extLst>
          </p:cNvPr>
          <p:cNvSpPr txBox="1"/>
          <p:nvPr/>
        </p:nvSpPr>
        <p:spPr>
          <a:xfrm>
            <a:off x="6435090" y="2140736"/>
            <a:ext cx="1516380" cy="369332"/>
          </a:xfrm>
          <a:prstGeom prst="rect">
            <a:avLst/>
          </a:prstGeom>
          <a:noFill/>
        </p:spPr>
        <p:txBody>
          <a:bodyPr wrap="square">
            <a:spAutoFit/>
          </a:bodyPr>
          <a:lstStyle/>
          <a:p>
            <a:pPr rtl="0">
              <a:spcBef>
                <a:spcPts val="0"/>
              </a:spcBef>
              <a:spcAft>
                <a:spcPts val="0"/>
              </a:spcAft>
            </a:pPr>
            <a:r>
              <a:rPr lang="en-US" sz="1800" b="0" i="0" u="none" strike="noStrike" dirty="0">
                <a:solidFill>
                  <a:srgbClr val="FF0000"/>
                </a:solidFill>
                <a:effectLst/>
                <a:latin typeface="Calibri" panose="020F0502020204030204" pitchFamily="34" charset="0"/>
              </a:rPr>
              <a:t>/</a:t>
            </a:r>
            <a:r>
              <a:rPr lang="en-US" sz="1800" b="0" i="0" u="none" strike="noStrike" dirty="0" err="1">
                <a:solidFill>
                  <a:srgbClr val="FF0000"/>
                </a:solidFill>
                <a:effectLst/>
                <a:latin typeface="Calibri" panose="020F0502020204030204" pitchFamily="34" charset="0"/>
              </a:rPr>
              <a:t>hɜ</a:t>
            </a:r>
            <a:r>
              <a:rPr lang="en-US" sz="1800" b="0" i="0" u="none" strike="noStrike" dirty="0">
                <a:solidFill>
                  <a:srgbClr val="FF0000"/>
                </a:solidFill>
                <a:effectLst/>
                <a:latin typeface="Calibri" panose="020F0502020204030204" pitchFamily="34" charset="0"/>
              </a:rPr>
              <a:t>ːˈself/</a:t>
            </a:r>
            <a:endParaRPr lang="en-US" sz="1800" b="0" dirty="0">
              <a:effectLst/>
            </a:endParaRPr>
          </a:p>
        </p:txBody>
      </p:sp>
      <p:sp>
        <p:nvSpPr>
          <p:cNvPr id="22" name="TextBox 21">
            <a:extLst>
              <a:ext uri="{FF2B5EF4-FFF2-40B4-BE49-F238E27FC236}">
                <a16:creationId xmlns:a16="http://schemas.microsoft.com/office/drawing/2014/main" id="{6F7C0A19-BB40-0238-DBEA-2555308C77C2}"/>
              </a:ext>
            </a:extLst>
          </p:cNvPr>
          <p:cNvSpPr txBox="1"/>
          <p:nvPr/>
        </p:nvSpPr>
        <p:spPr>
          <a:xfrm>
            <a:off x="6435090" y="2510548"/>
            <a:ext cx="1192530" cy="369332"/>
          </a:xfrm>
          <a:prstGeom prst="rect">
            <a:avLst/>
          </a:prstGeom>
          <a:noFill/>
        </p:spPr>
        <p:txBody>
          <a:bodyPr wrap="square">
            <a:spAutoFit/>
          </a:bodyPr>
          <a:lstStyle/>
          <a:p>
            <a:pPr rtl="0">
              <a:spcBef>
                <a:spcPts val="0"/>
              </a:spcBef>
              <a:spcAft>
                <a:spcPts val="0"/>
              </a:spcAft>
            </a:pPr>
            <a:r>
              <a:rPr lang="en-US" sz="1800" b="0" i="0" u="none" strike="noStrike" dirty="0">
                <a:solidFill>
                  <a:srgbClr val="FF0000"/>
                </a:solidFill>
                <a:effectLst/>
                <a:latin typeface="Calibri" panose="020F0502020204030204" pitchFamily="34" charset="0"/>
              </a:rPr>
              <a:t>/</a:t>
            </a:r>
            <a:r>
              <a:rPr lang="en-US" sz="1800" b="0" i="0" u="none" strike="noStrike" dirty="0" err="1">
                <a:solidFill>
                  <a:srgbClr val="FF0000"/>
                </a:solidFill>
                <a:effectLst/>
                <a:latin typeface="Calibri" panose="020F0502020204030204" pitchFamily="34" charset="0"/>
              </a:rPr>
              <a:t>əˈkɜːr</a:t>
            </a:r>
            <a:r>
              <a:rPr lang="en-US" sz="1800" b="0" i="0" u="none" strike="noStrike" dirty="0">
                <a:solidFill>
                  <a:srgbClr val="FF0000"/>
                </a:solidFill>
                <a:effectLst/>
                <a:latin typeface="Calibri" panose="020F0502020204030204" pitchFamily="34" charset="0"/>
              </a:rPr>
              <a:t>/</a:t>
            </a:r>
            <a:endParaRPr lang="en-US" sz="1800" b="0" dirty="0">
              <a:effectLst/>
            </a:endParaRPr>
          </a:p>
        </p:txBody>
      </p:sp>
      <p:sp>
        <p:nvSpPr>
          <p:cNvPr id="24" name="TextBox 23">
            <a:extLst>
              <a:ext uri="{FF2B5EF4-FFF2-40B4-BE49-F238E27FC236}">
                <a16:creationId xmlns:a16="http://schemas.microsoft.com/office/drawing/2014/main" id="{03F6DB28-31DC-F204-2D79-504D43A2756E}"/>
              </a:ext>
            </a:extLst>
          </p:cNvPr>
          <p:cNvSpPr txBox="1"/>
          <p:nvPr/>
        </p:nvSpPr>
        <p:spPr>
          <a:xfrm>
            <a:off x="5337810" y="3931127"/>
            <a:ext cx="1516380" cy="369332"/>
          </a:xfrm>
          <a:prstGeom prst="rect">
            <a:avLst/>
          </a:prstGeom>
          <a:noFill/>
        </p:spPr>
        <p:txBody>
          <a:bodyPr wrap="square">
            <a:spAutoFit/>
          </a:bodyPr>
          <a:lstStyle/>
          <a:p>
            <a:pPr rtl="0">
              <a:spcBef>
                <a:spcPts val="0"/>
              </a:spcBef>
              <a:spcAft>
                <a:spcPts val="0"/>
              </a:spcAft>
            </a:pPr>
            <a:r>
              <a:rPr lang="en-US" sz="1800" b="0" i="0" u="none" strike="noStrike" dirty="0">
                <a:solidFill>
                  <a:srgbClr val="FF0000"/>
                </a:solidFill>
                <a:effectLst/>
                <a:latin typeface="Calibri" panose="020F0502020204030204" pitchFamily="34" charset="0"/>
              </a:rPr>
              <a:t>/ˈ</a:t>
            </a:r>
            <a:r>
              <a:rPr lang="en-US" sz="1800" b="0" i="0" u="none" strike="noStrike" dirty="0" err="1">
                <a:solidFill>
                  <a:srgbClr val="FF0000"/>
                </a:solidFill>
                <a:effectLst/>
                <a:latin typeface="Calibri" panose="020F0502020204030204" pitchFamily="34" charset="0"/>
              </a:rPr>
              <a:t>en.i.weər</a:t>
            </a:r>
            <a:r>
              <a:rPr lang="en-US" sz="1800" b="0" i="0" u="none" strike="noStrike" dirty="0">
                <a:solidFill>
                  <a:srgbClr val="FF0000"/>
                </a:solidFill>
                <a:effectLst/>
                <a:latin typeface="Calibri" panose="020F0502020204030204" pitchFamily="34" charset="0"/>
              </a:rPr>
              <a:t>/</a:t>
            </a:r>
            <a:endParaRPr lang="en-US" sz="1800" b="0" dirty="0">
              <a:effectLst/>
            </a:endParaRPr>
          </a:p>
        </p:txBody>
      </p:sp>
      <p:sp>
        <p:nvSpPr>
          <p:cNvPr id="26" name="TextBox 25">
            <a:extLst>
              <a:ext uri="{FF2B5EF4-FFF2-40B4-BE49-F238E27FC236}">
                <a16:creationId xmlns:a16="http://schemas.microsoft.com/office/drawing/2014/main" id="{3C90B89C-924E-5064-C4FC-8B5AB4F408BC}"/>
              </a:ext>
            </a:extLst>
          </p:cNvPr>
          <p:cNvSpPr txBox="1"/>
          <p:nvPr/>
        </p:nvSpPr>
        <p:spPr>
          <a:xfrm>
            <a:off x="5309235" y="4276202"/>
            <a:ext cx="1573530" cy="369332"/>
          </a:xfrm>
          <a:prstGeom prst="rect">
            <a:avLst/>
          </a:prstGeom>
          <a:noFill/>
        </p:spPr>
        <p:txBody>
          <a:bodyPr wrap="square">
            <a:spAutoFit/>
          </a:bodyPr>
          <a:lstStyle/>
          <a:p>
            <a:pPr rtl="0">
              <a:spcBef>
                <a:spcPts val="0"/>
              </a:spcBef>
              <a:spcAft>
                <a:spcPts val="0"/>
              </a:spcAft>
            </a:pPr>
            <a:r>
              <a:rPr lang="en-US" sz="1800" b="0" i="0" u="none" strike="noStrike" dirty="0">
                <a:solidFill>
                  <a:srgbClr val="FF0000"/>
                </a:solidFill>
                <a:effectLst/>
                <a:latin typeface="Calibri" panose="020F0502020204030204" pitchFamily="34" charset="0"/>
              </a:rPr>
              <a:t>/ˈ</a:t>
            </a:r>
            <a:r>
              <a:rPr lang="en-US" sz="1800" b="0" i="0" u="none" strike="noStrike" dirty="0" err="1">
                <a:solidFill>
                  <a:srgbClr val="FF0000"/>
                </a:solidFill>
                <a:effectLst/>
                <a:latin typeface="Calibri" panose="020F0502020204030204" pitchFamily="34" charset="0"/>
              </a:rPr>
              <a:t>sʌm.haʊ</a:t>
            </a:r>
            <a:r>
              <a:rPr lang="en-US" sz="1800" b="0" i="0" u="none" strike="noStrike" dirty="0">
                <a:solidFill>
                  <a:srgbClr val="FF0000"/>
                </a:solidFill>
                <a:effectLst/>
                <a:latin typeface="Calibri" panose="020F0502020204030204" pitchFamily="34" charset="0"/>
              </a:rPr>
              <a:t>/</a:t>
            </a:r>
            <a:endParaRPr lang="en-US" sz="1800" b="0" dirty="0">
              <a:effectLst/>
            </a:endParaRPr>
          </a:p>
        </p:txBody>
      </p:sp>
      <p:sp>
        <p:nvSpPr>
          <p:cNvPr id="28" name="TextBox 27">
            <a:extLst>
              <a:ext uri="{FF2B5EF4-FFF2-40B4-BE49-F238E27FC236}">
                <a16:creationId xmlns:a16="http://schemas.microsoft.com/office/drawing/2014/main" id="{01384DB7-56C3-EA57-4C4F-AC59776B845C}"/>
              </a:ext>
            </a:extLst>
          </p:cNvPr>
          <p:cNvSpPr txBox="1"/>
          <p:nvPr/>
        </p:nvSpPr>
        <p:spPr>
          <a:xfrm>
            <a:off x="5309235" y="4682630"/>
            <a:ext cx="1817370" cy="369332"/>
          </a:xfrm>
          <a:prstGeom prst="rect">
            <a:avLst/>
          </a:prstGeom>
          <a:noFill/>
        </p:spPr>
        <p:txBody>
          <a:bodyPr wrap="square">
            <a:spAutoFit/>
          </a:bodyPr>
          <a:lstStyle/>
          <a:p>
            <a:pPr rtl="0">
              <a:spcBef>
                <a:spcPts val="0"/>
              </a:spcBef>
              <a:spcAft>
                <a:spcPts val="0"/>
              </a:spcAft>
            </a:pPr>
            <a:r>
              <a:rPr lang="en-US" sz="1800" b="0" i="0" u="none" strike="noStrike" dirty="0">
                <a:solidFill>
                  <a:srgbClr val="FF0000"/>
                </a:solidFill>
                <a:effectLst/>
                <a:latin typeface="Calibri" panose="020F0502020204030204" pitchFamily="34" charset="0"/>
              </a:rPr>
              <a:t>/ˈ</a:t>
            </a:r>
            <a:r>
              <a:rPr lang="en-US" sz="1800" b="0" i="0" u="none" strike="noStrike" dirty="0" err="1">
                <a:solidFill>
                  <a:srgbClr val="FF0000"/>
                </a:solidFill>
                <a:effectLst/>
                <a:latin typeface="Calibri" panose="020F0502020204030204" pitchFamily="34" charset="0"/>
              </a:rPr>
              <a:t>sʌm.weər</a:t>
            </a:r>
            <a:r>
              <a:rPr lang="en-US" sz="1800" b="0" i="0" u="none" strike="noStrike" dirty="0">
                <a:solidFill>
                  <a:srgbClr val="FF0000"/>
                </a:solidFill>
                <a:effectLst/>
                <a:latin typeface="Calibri" panose="020F0502020204030204" pitchFamily="34" charset="0"/>
              </a:rPr>
              <a:t>/</a:t>
            </a:r>
            <a:endParaRPr lang="en-US" sz="1800" b="0" dirty="0">
              <a:effectLst/>
            </a:endParaRPr>
          </a:p>
        </p:txBody>
      </p:sp>
    </p:spTree>
    <p:extLst>
      <p:ext uri="{BB962C8B-B14F-4D97-AF65-F5344CB8AC3E}">
        <p14:creationId xmlns:p14="http://schemas.microsoft.com/office/powerpoint/2010/main" val="19516799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0" dur="500"/>
                                        <p:tgtEl>
                                          <p:spTgt spid="5">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3" dur="500"/>
                                        <p:tgtEl>
                                          <p:spTgt spid="5">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6" dur="500"/>
                                        <p:tgtEl>
                                          <p:spTgt spid="5">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randombar(horizontal)">
                                      <p:cBhvr>
                                        <p:cTn id="19" dur="500"/>
                                        <p:tgtEl>
                                          <p:spTgt spid="5">
                                            <p:txEl>
                                              <p:pRg st="4" end="4"/>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randombar(horizontal)">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5">
                                            <p:txEl>
                                              <p:pRg st="6" end="6"/>
                                            </p:txEl>
                                          </p:spTgt>
                                        </p:tgtEl>
                                        <p:attrNameLst>
                                          <p:attrName>style.visibility</p:attrName>
                                        </p:attrNameLst>
                                      </p:cBhvr>
                                      <p:to>
                                        <p:strVal val="visible"/>
                                      </p:to>
                                    </p:set>
                                    <p:animEffect transition="in" filter="randombar(horizontal)">
                                      <p:cBhvr>
                                        <p:cTn id="50" dur="500"/>
                                        <p:tgtEl>
                                          <p:spTgt spid="5">
                                            <p:txEl>
                                              <p:pRg st="6" end="6"/>
                                            </p:txEl>
                                          </p:spTgt>
                                        </p:tgtEl>
                                      </p:cBhvr>
                                    </p:animEffect>
                                  </p:childTnLst>
                                </p:cTn>
                              </p:par>
                              <p:par>
                                <p:cTn id="51" presetID="14" presetClass="entr" presetSubtype="10" fill="hold" nodeType="withEffect">
                                  <p:stCondLst>
                                    <p:cond delay="0"/>
                                  </p:stCondLst>
                                  <p:childTnLst>
                                    <p:set>
                                      <p:cBhvr>
                                        <p:cTn id="52" dur="1" fill="hold">
                                          <p:stCondLst>
                                            <p:cond delay="0"/>
                                          </p:stCondLst>
                                        </p:cTn>
                                        <p:tgtEl>
                                          <p:spTgt spid="5">
                                            <p:txEl>
                                              <p:pRg st="7" end="7"/>
                                            </p:txEl>
                                          </p:spTgt>
                                        </p:tgtEl>
                                        <p:attrNameLst>
                                          <p:attrName>style.visibility</p:attrName>
                                        </p:attrNameLst>
                                      </p:cBhvr>
                                      <p:to>
                                        <p:strVal val="visible"/>
                                      </p:to>
                                    </p:set>
                                    <p:animEffect transition="in" filter="randombar(horizontal)">
                                      <p:cBhvr>
                                        <p:cTn id="53" dur="500"/>
                                        <p:tgtEl>
                                          <p:spTgt spid="5">
                                            <p:txEl>
                                              <p:pRg st="7" end="7"/>
                                            </p:txEl>
                                          </p:spTgt>
                                        </p:tgtEl>
                                      </p:cBhvr>
                                    </p:animEffect>
                                  </p:childTnLst>
                                </p:cTn>
                              </p:par>
                              <p:par>
                                <p:cTn id="54" presetID="14" presetClass="entr" presetSubtype="10" fill="hold" nodeType="withEffect">
                                  <p:stCondLst>
                                    <p:cond delay="0"/>
                                  </p:stCondLst>
                                  <p:childTnLst>
                                    <p:set>
                                      <p:cBhvr>
                                        <p:cTn id="55" dur="1" fill="hold">
                                          <p:stCondLst>
                                            <p:cond delay="0"/>
                                          </p:stCondLst>
                                        </p:cTn>
                                        <p:tgtEl>
                                          <p:spTgt spid="5">
                                            <p:txEl>
                                              <p:pRg st="8" end="8"/>
                                            </p:txEl>
                                          </p:spTgt>
                                        </p:tgtEl>
                                        <p:attrNameLst>
                                          <p:attrName>style.visibility</p:attrName>
                                        </p:attrNameLst>
                                      </p:cBhvr>
                                      <p:to>
                                        <p:strVal val="visible"/>
                                      </p:to>
                                    </p:set>
                                    <p:animEffect transition="in" filter="randombar(horizontal)">
                                      <p:cBhvr>
                                        <p:cTn id="56" dur="500"/>
                                        <p:tgtEl>
                                          <p:spTgt spid="5">
                                            <p:txEl>
                                              <p:pRg st="8" end="8"/>
                                            </p:txEl>
                                          </p:spTgt>
                                        </p:tgtEl>
                                      </p:cBhvr>
                                    </p:animEffect>
                                  </p:childTnLst>
                                </p:cTn>
                              </p:par>
                              <p:par>
                                <p:cTn id="57" presetID="14" presetClass="entr" presetSubtype="10" fill="hold" nodeType="withEffect">
                                  <p:stCondLst>
                                    <p:cond delay="0"/>
                                  </p:stCondLst>
                                  <p:childTnLst>
                                    <p:set>
                                      <p:cBhvr>
                                        <p:cTn id="58" dur="1" fill="hold">
                                          <p:stCondLst>
                                            <p:cond delay="0"/>
                                          </p:stCondLst>
                                        </p:cTn>
                                        <p:tgtEl>
                                          <p:spTgt spid="5">
                                            <p:txEl>
                                              <p:pRg st="9" end="9"/>
                                            </p:txEl>
                                          </p:spTgt>
                                        </p:tgtEl>
                                        <p:attrNameLst>
                                          <p:attrName>style.visibility</p:attrName>
                                        </p:attrNameLst>
                                      </p:cBhvr>
                                      <p:to>
                                        <p:strVal val="visible"/>
                                      </p:to>
                                    </p:set>
                                    <p:animEffect transition="in" filter="randombar(horizontal)">
                                      <p:cBhvr>
                                        <p:cTn id="59" dur="500"/>
                                        <p:tgtEl>
                                          <p:spTgt spid="5">
                                            <p:txEl>
                                              <p:pRg st="9" end="9"/>
                                            </p:txEl>
                                          </p:spTgt>
                                        </p:tgtEl>
                                      </p:cBhvr>
                                    </p:animEffect>
                                  </p:childTnLst>
                                </p:cTn>
                              </p:par>
                              <p:par>
                                <p:cTn id="60" presetID="14" presetClass="entr" presetSubtype="10" fill="hold" nodeType="withEffect">
                                  <p:stCondLst>
                                    <p:cond delay="0"/>
                                  </p:stCondLst>
                                  <p:childTnLst>
                                    <p:set>
                                      <p:cBhvr>
                                        <p:cTn id="61" dur="1" fill="hold">
                                          <p:stCondLst>
                                            <p:cond delay="0"/>
                                          </p:stCondLst>
                                        </p:cTn>
                                        <p:tgtEl>
                                          <p:spTgt spid="5">
                                            <p:txEl>
                                              <p:pRg st="10" end="10"/>
                                            </p:txEl>
                                          </p:spTgt>
                                        </p:tgtEl>
                                        <p:attrNameLst>
                                          <p:attrName>style.visibility</p:attrName>
                                        </p:attrNameLst>
                                      </p:cBhvr>
                                      <p:to>
                                        <p:strVal val="visible"/>
                                      </p:to>
                                    </p:set>
                                    <p:animEffect transition="in" filter="randombar(horizontal)">
                                      <p:cBhvr>
                                        <p:cTn id="62" dur="500"/>
                                        <p:tgtEl>
                                          <p:spTgt spid="5">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p:bldP spid="18" grpId="0"/>
      <p:bldP spid="20" grpId="0"/>
      <p:bldP spid="22" grpId="0"/>
      <p:bldP spid="24" grpId="0"/>
      <p:bldP spid="26"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0CD5A-F0BD-BE87-4CBC-004F25E2BE6F}"/>
              </a:ext>
            </a:extLst>
          </p:cNvPr>
          <p:cNvSpPr>
            <a:spLocks noGrp="1"/>
          </p:cNvSpPr>
          <p:nvPr>
            <p:ph type="title"/>
          </p:nvPr>
        </p:nvSpPr>
        <p:spPr>
          <a:xfrm>
            <a:off x="713225" y="783340"/>
            <a:ext cx="7717500" cy="394500"/>
          </a:xfrm>
        </p:spPr>
        <p:txBody>
          <a:bodyPr/>
          <a:lstStyle/>
          <a:p>
            <a:r>
              <a:rPr lang="en-US" sz="4800" dirty="0"/>
              <a:t>GRAMMAR: Yes/ No question</a:t>
            </a:r>
          </a:p>
        </p:txBody>
      </p:sp>
      <p:sp>
        <p:nvSpPr>
          <p:cNvPr id="4" name="TextBox 3">
            <a:extLst>
              <a:ext uri="{FF2B5EF4-FFF2-40B4-BE49-F238E27FC236}">
                <a16:creationId xmlns:a16="http://schemas.microsoft.com/office/drawing/2014/main" id="{41D9E86E-53E6-13BD-F431-A6126D3CE10F}"/>
              </a:ext>
            </a:extLst>
          </p:cNvPr>
          <p:cNvSpPr txBox="1"/>
          <p:nvPr/>
        </p:nvSpPr>
        <p:spPr>
          <a:xfrm>
            <a:off x="537965" y="1398479"/>
            <a:ext cx="8354575" cy="3416320"/>
          </a:xfrm>
          <a:prstGeom prst="rect">
            <a:avLst/>
          </a:prstGeom>
          <a:noFill/>
        </p:spPr>
        <p:txBody>
          <a:bodyPr wrap="square">
            <a:spAutoFit/>
          </a:bodyPr>
          <a:lstStyle/>
          <a:p>
            <a:pPr algn="l"/>
            <a:r>
              <a:rPr lang="en-US" sz="1800" b="0" i="0" dirty="0">
                <a:solidFill>
                  <a:srgbClr val="171717"/>
                </a:solidFill>
                <a:effectLst/>
                <a:latin typeface="Calibri" panose="020F0502020204030204" pitchFamily="34" charset="0"/>
                <a:cs typeface="Calibri" panose="020F0502020204030204" pitchFamily="34" charset="0"/>
              </a:rPr>
              <a:t>- </a:t>
            </a:r>
            <a:r>
              <a:rPr lang="vi-VN" sz="1800" b="0" i="0" dirty="0">
                <a:solidFill>
                  <a:srgbClr val="171717"/>
                </a:solidFill>
                <a:effectLst/>
                <a:latin typeface="Calibri" panose="020F0502020204030204" pitchFamily="34" charset="0"/>
                <a:cs typeface="Calibri" panose="020F0502020204030204" pitchFamily="34" charset="0"/>
              </a:rPr>
              <a:t>Câu hỏi Yes-No thể phủ định là câu nghi vấn mà </a:t>
            </a:r>
            <a:r>
              <a:rPr lang="vi-VN" sz="1800" b="0" i="0" dirty="0">
                <a:solidFill>
                  <a:srgbClr val="171717"/>
                </a:solidFill>
                <a:effectLst/>
                <a:latin typeface="Calibri" panose="020F0502020204030204" pitchFamily="34" charset="0"/>
                <a:cs typeface="Calibri" panose="020F0502020204030204" pitchFamily="34" charset="0"/>
                <a:hlinkClick r:id="rId2"/>
              </a:rPr>
              <a:t>trợ động từ</a:t>
            </a:r>
            <a:r>
              <a:rPr lang="vi-VN" sz="1800" b="0" i="0" dirty="0">
                <a:solidFill>
                  <a:srgbClr val="171717"/>
                </a:solidFill>
                <a:effectLst/>
                <a:latin typeface="Calibri" panose="020F0502020204030204" pitchFamily="34" charset="0"/>
                <a:cs typeface="Calibri" panose="020F0502020204030204" pitchFamily="34" charset="0"/>
              </a:rPr>
              <a:t> được dùng ở thể phủ định.</a:t>
            </a:r>
          </a:p>
          <a:p>
            <a:pPr algn="l"/>
            <a:r>
              <a:rPr lang="en-US" sz="1800" b="0" i="0" dirty="0">
                <a:solidFill>
                  <a:srgbClr val="171717"/>
                </a:solidFill>
                <a:effectLst/>
                <a:latin typeface="Calibri" panose="020F0502020204030204" pitchFamily="34" charset="0"/>
                <a:cs typeface="Calibri" panose="020F0502020204030204" pitchFamily="34" charset="0"/>
              </a:rPr>
              <a:t>- </a:t>
            </a:r>
            <a:r>
              <a:rPr lang="vi-VN" sz="1800" b="0" i="0" dirty="0">
                <a:solidFill>
                  <a:srgbClr val="171717"/>
                </a:solidFill>
                <a:effectLst/>
                <a:latin typeface="Calibri" panose="020F0502020204030204" pitchFamily="34" charset="0"/>
                <a:cs typeface="Calibri" panose="020F0502020204030204" pitchFamily="34" charset="0"/>
              </a:rPr>
              <a:t>Câu hỏi Yes-No thể phủ định dùng để:</a:t>
            </a:r>
          </a:p>
          <a:p>
            <a:pPr algn="just">
              <a:buFont typeface="Arial" panose="020B0604020202020204" pitchFamily="34" charset="0"/>
              <a:buChar char="•"/>
            </a:pPr>
            <a:r>
              <a:rPr lang="vi-VN" sz="1800" b="0" i="0" dirty="0">
                <a:solidFill>
                  <a:srgbClr val="171717"/>
                </a:solidFill>
                <a:effectLst/>
                <a:latin typeface="Calibri" panose="020F0502020204030204" pitchFamily="34" charset="0"/>
                <a:cs typeface="Calibri" panose="020F0502020204030204" pitchFamily="34" charset="0"/>
              </a:rPr>
              <a:t>Thể hiện sự bất ngờ.</a:t>
            </a:r>
          </a:p>
          <a:p>
            <a:pPr algn="just">
              <a:buFont typeface="Arial" panose="020B0604020202020204" pitchFamily="34" charset="0"/>
              <a:buChar char="•"/>
            </a:pPr>
            <a:r>
              <a:rPr lang="vi-VN" sz="1800" b="0" i="0" dirty="0">
                <a:solidFill>
                  <a:srgbClr val="171717"/>
                </a:solidFill>
                <a:effectLst/>
                <a:latin typeface="Calibri" panose="020F0502020204030204" pitchFamily="34" charset="0"/>
                <a:cs typeface="Calibri" panose="020F0502020204030204" pitchFamily="34" charset="0"/>
              </a:rPr>
              <a:t>Phàn nàn.</a:t>
            </a:r>
          </a:p>
          <a:p>
            <a:pPr algn="just">
              <a:buFont typeface="Arial" panose="020B0604020202020204" pitchFamily="34" charset="0"/>
              <a:buChar char="•"/>
            </a:pPr>
            <a:r>
              <a:rPr lang="vi-VN" sz="1800" b="0" i="0" dirty="0">
                <a:solidFill>
                  <a:srgbClr val="171717"/>
                </a:solidFill>
                <a:effectLst/>
                <a:latin typeface="Calibri" panose="020F0502020204030204" pitchFamily="34" charset="0"/>
                <a:cs typeface="Calibri" panose="020F0502020204030204" pitchFamily="34" charset="0"/>
              </a:rPr>
              <a:t>Xác minh rằng điều gì đó là đúng.</a:t>
            </a:r>
          </a:p>
          <a:p>
            <a:pPr algn="just"/>
            <a:r>
              <a:rPr lang="en-US" sz="1800" b="0" i="0" dirty="0">
                <a:solidFill>
                  <a:srgbClr val="171717"/>
                </a:solidFill>
                <a:effectLst/>
                <a:latin typeface="Calibri" panose="020F0502020204030204" pitchFamily="34" charset="0"/>
                <a:cs typeface="Calibri" panose="020F0502020204030204" pitchFamily="34" charset="0"/>
              </a:rPr>
              <a:t>- </a:t>
            </a:r>
            <a:r>
              <a:rPr lang="vi-VN" sz="1800" b="0" i="0" dirty="0">
                <a:solidFill>
                  <a:srgbClr val="171717"/>
                </a:solidFill>
                <a:effectLst/>
                <a:latin typeface="Calibri" panose="020F0502020204030204" pitchFamily="34" charset="0"/>
                <a:cs typeface="Calibri" panose="020F0502020204030204" pitchFamily="34" charset="0"/>
              </a:rPr>
              <a:t>Người học thường nhầm lẫn nghĩa của 2 câu trả lời Yes và No trong câu hỏi phủ định vì đã quen với cách nói trong tiếng Việt.</a:t>
            </a:r>
          </a:p>
          <a:p>
            <a:pPr algn="just"/>
            <a:r>
              <a:rPr lang="en-US" sz="1800" b="0" i="0" dirty="0">
                <a:solidFill>
                  <a:srgbClr val="171717"/>
                </a:solidFill>
                <a:effectLst/>
                <a:latin typeface="Calibri" panose="020F0502020204030204" pitchFamily="34" charset="0"/>
                <a:cs typeface="Calibri" panose="020F0502020204030204" pitchFamily="34" charset="0"/>
              </a:rPr>
              <a:t>- </a:t>
            </a:r>
            <a:r>
              <a:rPr lang="vi-VN" sz="1800" b="0" i="0" dirty="0">
                <a:solidFill>
                  <a:srgbClr val="171717"/>
                </a:solidFill>
                <a:effectLst/>
                <a:latin typeface="Calibri" panose="020F0502020204030204" pitchFamily="34" charset="0"/>
                <a:cs typeface="Calibri" panose="020F0502020204030204" pitchFamily="34" charset="0"/>
              </a:rPr>
              <a:t>Cách trả lời câu hỏi Yes-No thể phủ định giống với cách trả lời câu hỏi Yes-No ở thể khẳng định.</a:t>
            </a:r>
          </a:p>
          <a:p>
            <a:pPr algn="just"/>
            <a:r>
              <a:rPr lang="en-US" sz="1800" b="0" i="0" dirty="0">
                <a:solidFill>
                  <a:srgbClr val="171717"/>
                </a:solidFill>
                <a:effectLst/>
                <a:latin typeface="Calibri" panose="020F0502020204030204" pitchFamily="34" charset="0"/>
                <a:cs typeface="Calibri" panose="020F0502020204030204" pitchFamily="34" charset="0"/>
              </a:rPr>
              <a:t>- </a:t>
            </a:r>
            <a:r>
              <a:rPr lang="vi-VN" sz="1800" b="0" i="0" dirty="0">
                <a:solidFill>
                  <a:srgbClr val="171717"/>
                </a:solidFill>
                <a:effectLst/>
                <a:latin typeface="Calibri" panose="020F0502020204030204" pitchFamily="34" charset="0"/>
                <a:cs typeface="Calibri" panose="020F0502020204030204" pitchFamily="34" charset="0"/>
              </a:rPr>
              <a:t>Để tránh gây hiểu nhầm và đưa ra câu trả lời rõ ràng hơn, người học nên trả lời câu hỏi một cách đầy đủ hoặc đưa ra thêm thông tin thay vì chỉ nói Yes hoặc No.</a:t>
            </a:r>
          </a:p>
        </p:txBody>
      </p:sp>
    </p:spTree>
    <p:extLst>
      <p:ext uri="{BB962C8B-B14F-4D97-AF65-F5344CB8AC3E}">
        <p14:creationId xmlns:p14="http://schemas.microsoft.com/office/powerpoint/2010/main" val="6715376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500"/>
                                        <p:tgtEl>
                                          <p:spTgt spid="4">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fade">
                                      <p:cBhvr>
                                        <p:cTn id="33" dur="500"/>
                                        <p:tgtEl>
                                          <p:spTgt spid="4">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animEffect transition="in" filter="fade">
                                      <p:cBhvr>
                                        <p:cTn id="3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B8D0F-2984-5257-7165-187E27D8D3BF}"/>
              </a:ext>
            </a:extLst>
          </p:cNvPr>
          <p:cNvSpPr>
            <a:spLocks noGrp="1"/>
          </p:cNvSpPr>
          <p:nvPr>
            <p:ph type="title"/>
          </p:nvPr>
        </p:nvSpPr>
        <p:spPr>
          <a:xfrm>
            <a:off x="616687" y="539500"/>
            <a:ext cx="7977069" cy="394500"/>
          </a:xfrm>
        </p:spPr>
        <p:txBody>
          <a:bodyPr/>
          <a:lstStyle/>
          <a:p>
            <a:r>
              <a:rPr lang="en-US" sz="3600" dirty="0"/>
              <a:t>Circle the correct words or phrases in brackets. </a:t>
            </a:r>
          </a:p>
        </p:txBody>
      </p:sp>
      <p:sp>
        <p:nvSpPr>
          <p:cNvPr id="15" name="Rectangle 14">
            <a:extLst>
              <a:ext uri="{FF2B5EF4-FFF2-40B4-BE49-F238E27FC236}">
                <a16:creationId xmlns:a16="http://schemas.microsoft.com/office/drawing/2014/main" id="{EF44CF4B-0F4E-330E-D4C3-D12567F6ABB6}"/>
              </a:ext>
            </a:extLst>
          </p:cNvPr>
          <p:cNvSpPr/>
          <p:nvPr/>
        </p:nvSpPr>
        <p:spPr>
          <a:xfrm>
            <a:off x="453656" y="1233377"/>
            <a:ext cx="8661992" cy="3699474"/>
          </a:xfrm>
          <a:prstGeom prst="rect">
            <a:avLst/>
          </a:prstGeom>
        </p:spPr>
        <p:txBody>
          <a:bodyPr wrap="square">
            <a:spAutoFit/>
          </a:bodyPr>
          <a:lstStyle/>
          <a:p>
            <a:pPr marL="342900" indent="-342900" algn="just">
              <a:lnSpc>
                <a:spcPct val="200000"/>
              </a:lnSpc>
              <a:buFont typeface="+mj-lt"/>
              <a:buAutoNum type="arabicPeriod"/>
            </a:pPr>
            <a:r>
              <a:rPr lang="en-US" sz="2000" dirty="0">
                <a:latin typeface="Calibri" panose="020F0502020204030204" pitchFamily="34" charset="0"/>
                <a:cs typeface="Calibri" panose="020F0502020204030204" pitchFamily="34" charset="0"/>
              </a:rPr>
              <a:t>There wasn’t a (</a:t>
            </a:r>
            <a:r>
              <a:rPr lang="en-US" sz="2000" i="1" dirty="0">
                <a:solidFill>
                  <a:srgbClr val="FF0000"/>
                </a:solidFill>
                <a:latin typeface="Calibri" panose="020F0502020204030204" pitchFamily="34" charset="0"/>
                <a:cs typeface="Calibri" panose="020F0502020204030204" pitchFamily="34" charset="0"/>
              </a:rPr>
              <a:t>light / fireworks</a:t>
            </a:r>
            <a:r>
              <a:rPr lang="en-US" sz="2000" dirty="0">
                <a:latin typeface="Calibri" panose="020F0502020204030204" pitchFamily="34" charset="0"/>
                <a:cs typeface="Calibri" panose="020F0502020204030204" pitchFamily="34" charset="0"/>
              </a:rPr>
              <a:t>) display on New Year’s Eve last year. </a:t>
            </a:r>
          </a:p>
          <a:p>
            <a:pPr marL="342900" indent="-342900" algn="just">
              <a:lnSpc>
                <a:spcPct val="200000"/>
              </a:lnSpc>
              <a:buFont typeface="+mj-lt"/>
              <a:buAutoNum type="arabicPeriod"/>
            </a:pPr>
            <a:r>
              <a:rPr lang="en-US" sz="2000" dirty="0">
                <a:latin typeface="Calibri" panose="020F0502020204030204" pitchFamily="34" charset="0"/>
                <a:cs typeface="Calibri" panose="020F0502020204030204" pitchFamily="34" charset="0"/>
              </a:rPr>
              <a:t>She was the best actress at the (</a:t>
            </a:r>
            <a:r>
              <a:rPr lang="en-US" sz="2000" i="1" dirty="0">
                <a:solidFill>
                  <a:srgbClr val="FF0000"/>
                </a:solidFill>
                <a:latin typeface="Calibri" panose="020F0502020204030204" pitchFamily="34" charset="0"/>
                <a:cs typeface="Calibri" panose="020F0502020204030204" pitchFamily="34" charset="0"/>
              </a:rPr>
              <a:t>Cannes Film Festival / music festival</a:t>
            </a:r>
            <a:r>
              <a:rPr lang="en-US" sz="2000" dirty="0">
                <a:latin typeface="Calibri" panose="020F0502020204030204" pitchFamily="34" charset="0"/>
                <a:cs typeface="Calibri" panose="020F0502020204030204" pitchFamily="34" charset="0"/>
              </a:rPr>
              <a:t>) last year. </a:t>
            </a:r>
          </a:p>
          <a:p>
            <a:pPr marL="342900" indent="-342900" algn="just">
              <a:lnSpc>
                <a:spcPct val="200000"/>
              </a:lnSpc>
              <a:buFont typeface="+mj-lt"/>
              <a:buAutoNum type="arabicPeriod"/>
            </a:pPr>
            <a:r>
              <a:rPr lang="en-US" sz="2000" dirty="0">
                <a:latin typeface="Calibri" panose="020F0502020204030204" pitchFamily="34" charset="0"/>
                <a:cs typeface="Calibri" panose="020F0502020204030204" pitchFamily="34" charset="0"/>
              </a:rPr>
              <a:t>At Easter, children enjoy (</a:t>
            </a:r>
            <a:r>
              <a:rPr lang="en-US" sz="2000" i="1" dirty="0">
                <a:solidFill>
                  <a:srgbClr val="FF0000"/>
                </a:solidFill>
                <a:latin typeface="Calibri" panose="020F0502020204030204" pitchFamily="34" charset="0"/>
                <a:cs typeface="Calibri" panose="020F0502020204030204" pitchFamily="34" charset="0"/>
              </a:rPr>
              <a:t>painting / buying</a:t>
            </a:r>
            <a:r>
              <a:rPr lang="en-US" sz="2000" dirty="0">
                <a:latin typeface="Calibri" panose="020F0502020204030204" pitchFamily="34" charset="0"/>
                <a:cs typeface="Calibri" panose="020F0502020204030204" pitchFamily="34" charset="0"/>
              </a:rPr>
              <a:t>) Easter eggs. </a:t>
            </a:r>
          </a:p>
          <a:p>
            <a:pPr marL="342900" indent="-342900" algn="just">
              <a:lnSpc>
                <a:spcPct val="200000"/>
              </a:lnSpc>
              <a:buFont typeface="+mj-lt"/>
              <a:buAutoNum type="arabicPeriod"/>
            </a:pPr>
            <a:r>
              <a:rPr lang="en-US" sz="2000" dirty="0">
                <a:latin typeface="Calibri" panose="020F0502020204030204" pitchFamily="34" charset="0"/>
                <a:cs typeface="Calibri" panose="020F0502020204030204" pitchFamily="34" charset="0"/>
              </a:rPr>
              <a:t>People prepare (</a:t>
            </a:r>
            <a:r>
              <a:rPr lang="en-US" sz="2000" i="1" dirty="0">
                <a:solidFill>
                  <a:srgbClr val="FF0000"/>
                </a:solidFill>
                <a:latin typeface="Calibri" panose="020F0502020204030204" pitchFamily="34" charset="0"/>
                <a:cs typeface="Calibri" panose="020F0502020204030204" pitchFamily="34" charset="0"/>
              </a:rPr>
              <a:t>moon cakes / candy apples</a:t>
            </a:r>
            <a:r>
              <a:rPr lang="en-US" sz="2000" dirty="0">
                <a:latin typeface="Calibri" panose="020F0502020204030204" pitchFamily="34" charset="0"/>
                <a:cs typeface="Calibri" panose="020F0502020204030204" pitchFamily="34" charset="0"/>
              </a:rPr>
              <a:t>) for Halloween. </a:t>
            </a:r>
          </a:p>
          <a:p>
            <a:pPr marL="342900" indent="-342900" algn="just">
              <a:lnSpc>
                <a:spcPct val="200000"/>
              </a:lnSpc>
              <a:buFont typeface="+mj-lt"/>
              <a:buAutoNum type="arabicPeriod"/>
            </a:pPr>
            <a:r>
              <a:rPr lang="en-US" sz="2000" dirty="0">
                <a:latin typeface="Calibri" panose="020F0502020204030204" pitchFamily="34" charset="0"/>
                <a:cs typeface="Calibri" panose="020F0502020204030204" pitchFamily="34" charset="0"/>
              </a:rPr>
              <a:t>For (</a:t>
            </a:r>
            <a:r>
              <a:rPr lang="en-US" sz="2000" i="1" dirty="0">
                <a:solidFill>
                  <a:srgbClr val="FF0000"/>
                </a:solidFill>
                <a:latin typeface="Calibri" panose="020F0502020204030204" pitchFamily="34" charset="0"/>
                <a:cs typeface="Calibri" panose="020F0502020204030204" pitchFamily="34" charset="0"/>
              </a:rPr>
              <a:t>Thanksgiving / Tet</a:t>
            </a:r>
            <a:r>
              <a:rPr lang="en-US" sz="2000" dirty="0">
                <a:latin typeface="Calibri" panose="020F0502020204030204" pitchFamily="34" charset="0"/>
                <a:cs typeface="Calibri" panose="020F0502020204030204" pitchFamily="34" charset="0"/>
              </a:rPr>
              <a:t>), people have a feast with turkey, cornbread, and sweet potatoes. </a:t>
            </a:r>
          </a:p>
        </p:txBody>
      </p:sp>
      <p:sp>
        <p:nvSpPr>
          <p:cNvPr id="16" name="Rounded Rectangle 4">
            <a:extLst>
              <a:ext uri="{FF2B5EF4-FFF2-40B4-BE49-F238E27FC236}">
                <a16:creationId xmlns:a16="http://schemas.microsoft.com/office/drawing/2014/main" id="{0AD1381D-9974-A69E-1157-DBE2DCD4B02A}"/>
              </a:ext>
            </a:extLst>
          </p:cNvPr>
          <p:cNvSpPr/>
          <p:nvPr/>
        </p:nvSpPr>
        <p:spPr>
          <a:xfrm>
            <a:off x="3183973" y="1523223"/>
            <a:ext cx="1024666" cy="290457"/>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7" name="Rounded Rectangle 17">
            <a:extLst>
              <a:ext uri="{FF2B5EF4-FFF2-40B4-BE49-F238E27FC236}">
                <a16:creationId xmlns:a16="http://schemas.microsoft.com/office/drawing/2014/main" id="{B648C9D9-6537-05B0-2B35-CD8D114BA3E0}"/>
              </a:ext>
            </a:extLst>
          </p:cNvPr>
          <p:cNvSpPr/>
          <p:nvPr/>
        </p:nvSpPr>
        <p:spPr>
          <a:xfrm>
            <a:off x="4153855" y="2104896"/>
            <a:ext cx="2204415" cy="290457"/>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8" name="Rounded Rectangle 18">
            <a:extLst>
              <a:ext uri="{FF2B5EF4-FFF2-40B4-BE49-F238E27FC236}">
                <a16:creationId xmlns:a16="http://schemas.microsoft.com/office/drawing/2014/main" id="{0B9F12CD-F9F5-B5E9-25A9-FDFEC3C4EBF2}"/>
              </a:ext>
            </a:extLst>
          </p:cNvPr>
          <p:cNvSpPr/>
          <p:nvPr/>
        </p:nvSpPr>
        <p:spPr>
          <a:xfrm>
            <a:off x="3520598" y="2748148"/>
            <a:ext cx="886161" cy="290457"/>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 name="Rounded Rectangle 19">
            <a:extLst>
              <a:ext uri="{FF2B5EF4-FFF2-40B4-BE49-F238E27FC236}">
                <a16:creationId xmlns:a16="http://schemas.microsoft.com/office/drawing/2014/main" id="{77616618-EC9F-5B69-DA2F-D10B4EA7E021}"/>
              </a:ext>
            </a:extLst>
          </p:cNvPr>
          <p:cNvSpPr/>
          <p:nvPr/>
        </p:nvSpPr>
        <p:spPr>
          <a:xfrm>
            <a:off x="4033354" y="3332680"/>
            <a:ext cx="1387063" cy="290457"/>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0" name="Rounded Rectangle 20">
            <a:extLst>
              <a:ext uri="{FF2B5EF4-FFF2-40B4-BE49-F238E27FC236}">
                <a16:creationId xmlns:a16="http://schemas.microsoft.com/office/drawing/2014/main" id="{2D5C983F-F647-E817-6E9F-53E4ED6A8FD2}"/>
              </a:ext>
            </a:extLst>
          </p:cNvPr>
          <p:cNvSpPr/>
          <p:nvPr/>
        </p:nvSpPr>
        <p:spPr>
          <a:xfrm>
            <a:off x="1410638" y="3945565"/>
            <a:ext cx="1418664" cy="290457"/>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22" name="Straight Connector 21">
            <a:extLst>
              <a:ext uri="{FF2B5EF4-FFF2-40B4-BE49-F238E27FC236}">
                <a16:creationId xmlns:a16="http://schemas.microsoft.com/office/drawing/2014/main" id="{431DBD9A-D9BC-49D8-548A-9A60A8730ADE}"/>
              </a:ext>
            </a:extLst>
          </p:cNvPr>
          <p:cNvCxnSpPr/>
          <p:nvPr/>
        </p:nvCxnSpPr>
        <p:spPr>
          <a:xfrm>
            <a:off x="5412797" y="1775580"/>
            <a:ext cx="250438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9D477D6-56AF-6387-6911-685B7E43BB12}"/>
              </a:ext>
            </a:extLst>
          </p:cNvPr>
          <p:cNvCxnSpPr>
            <a:cxnSpLocks/>
          </p:cNvCxnSpPr>
          <p:nvPr/>
        </p:nvCxnSpPr>
        <p:spPr>
          <a:xfrm>
            <a:off x="1770437" y="2395353"/>
            <a:ext cx="164332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7601B64-E676-D530-3188-BFB466AAF43B}"/>
              </a:ext>
            </a:extLst>
          </p:cNvPr>
          <p:cNvCxnSpPr>
            <a:cxnSpLocks/>
          </p:cNvCxnSpPr>
          <p:nvPr/>
        </p:nvCxnSpPr>
        <p:spPr>
          <a:xfrm>
            <a:off x="849355" y="2985265"/>
            <a:ext cx="97944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EA9613C-1C66-FE2F-BED0-05CB8BA35C73}"/>
              </a:ext>
            </a:extLst>
          </p:cNvPr>
          <p:cNvCxnSpPr>
            <a:cxnSpLocks/>
          </p:cNvCxnSpPr>
          <p:nvPr/>
        </p:nvCxnSpPr>
        <p:spPr>
          <a:xfrm>
            <a:off x="5924275" y="3623137"/>
            <a:ext cx="10404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19236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linds(horizont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linds(horizontal)">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13"/>
        <p:cNvGrpSpPr/>
        <p:nvPr/>
      </p:nvGrpSpPr>
      <p:grpSpPr>
        <a:xfrm>
          <a:off x="0" y="0"/>
          <a:ext cx="0" cy="0"/>
          <a:chOff x="0" y="0"/>
          <a:chExt cx="0" cy="0"/>
        </a:xfrm>
      </p:grpSpPr>
      <p:sp>
        <p:nvSpPr>
          <p:cNvPr id="2415" name="Google Shape;2415;p36"/>
          <p:cNvSpPr txBox="1">
            <a:spLocks noGrp="1"/>
          </p:cNvSpPr>
          <p:nvPr>
            <p:ph type="title"/>
          </p:nvPr>
        </p:nvSpPr>
        <p:spPr>
          <a:xfrm>
            <a:off x="713225" y="341030"/>
            <a:ext cx="7717500" cy="39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a:t>Complete each sentence by filling in the blank with a word or phrase in the box</a:t>
            </a:r>
            <a:endParaRPr sz="3600" dirty="0"/>
          </a:p>
        </p:txBody>
      </p:sp>
      <p:sp>
        <p:nvSpPr>
          <p:cNvPr id="4" name="Rounded Rectangle 1">
            <a:extLst>
              <a:ext uri="{FF2B5EF4-FFF2-40B4-BE49-F238E27FC236}">
                <a16:creationId xmlns:a16="http://schemas.microsoft.com/office/drawing/2014/main" id="{0F8C3E29-ED06-B450-C0C7-D2E6268E5EDC}"/>
              </a:ext>
            </a:extLst>
          </p:cNvPr>
          <p:cNvSpPr/>
          <p:nvPr/>
        </p:nvSpPr>
        <p:spPr>
          <a:xfrm>
            <a:off x="436439" y="1091611"/>
            <a:ext cx="8416939" cy="666829"/>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panose="020F0502020204030204" pitchFamily="34" charset="0"/>
                <a:cs typeface="Calibri" panose="020F0502020204030204" pitchFamily="34" charset="0"/>
              </a:rPr>
              <a:t>floats            Bunny            lion dances            costumes            gathering</a:t>
            </a:r>
          </a:p>
        </p:txBody>
      </p:sp>
      <p:sp>
        <p:nvSpPr>
          <p:cNvPr id="7" name="Rectangle 6">
            <a:extLst>
              <a:ext uri="{FF2B5EF4-FFF2-40B4-BE49-F238E27FC236}">
                <a16:creationId xmlns:a16="http://schemas.microsoft.com/office/drawing/2014/main" id="{A79D7B1B-40F7-B18B-6E05-571242A91DDF}"/>
              </a:ext>
            </a:extLst>
          </p:cNvPr>
          <p:cNvSpPr/>
          <p:nvPr/>
        </p:nvSpPr>
        <p:spPr>
          <a:xfrm>
            <a:off x="449350" y="1813320"/>
            <a:ext cx="7842324" cy="3276282"/>
          </a:xfrm>
          <a:prstGeom prst="rect">
            <a:avLst/>
          </a:prstGeom>
        </p:spPr>
        <p:txBody>
          <a:bodyPr wrap="square">
            <a:spAutoFit/>
          </a:bodyPr>
          <a:lstStyle/>
          <a:p>
            <a:pPr marL="257175" indent="-257175" algn="just">
              <a:lnSpc>
                <a:spcPct val="150000"/>
              </a:lnSpc>
              <a:buFont typeface="+mj-lt"/>
              <a:buAutoNum type="arabicPeriod"/>
            </a:pPr>
            <a:r>
              <a:rPr lang="en-US" sz="2000" dirty="0">
                <a:latin typeface="Calibri" panose="020F0502020204030204" pitchFamily="34" charset="0"/>
                <a:cs typeface="Calibri" panose="020F0502020204030204" pitchFamily="34" charset="0"/>
              </a:rPr>
              <a:t>The best part of the Mid-Autumn Festival is the performance of </a:t>
            </a:r>
            <a:r>
              <a:rPr lang="en-US" sz="2000" dirty="0">
                <a:solidFill>
                  <a:srgbClr val="7F7F7F"/>
                </a:solidFill>
                <a:latin typeface="Calibri" panose="020F0502020204030204" pitchFamily="34" charset="0"/>
                <a:cs typeface="Calibri" panose="020F0502020204030204" pitchFamily="34" charset="0"/>
              </a:rPr>
              <a:t>___________</a:t>
            </a:r>
            <a:r>
              <a:rPr lang="en-US" sz="2000" dirty="0">
                <a:latin typeface="Calibri" panose="020F0502020204030204" pitchFamily="34" charset="0"/>
                <a:cs typeface="Calibri" panose="020F0502020204030204" pitchFamily="34" charset="0"/>
              </a:rPr>
              <a:t>. </a:t>
            </a:r>
          </a:p>
          <a:p>
            <a:pPr marL="257175" indent="-257175" algn="just">
              <a:lnSpc>
                <a:spcPct val="150000"/>
              </a:lnSpc>
              <a:buFont typeface="+mj-lt"/>
              <a:buAutoNum type="arabicPeriod"/>
            </a:pPr>
            <a:r>
              <a:rPr lang="en-US" sz="2000" dirty="0">
                <a:latin typeface="Calibri" panose="020F0502020204030204" pitchFamily="34" charset="0"/>
                <a:cs typeface="Calibri" panose="020F0502020204030204" pitchFamily="34" charset="0"/>
              </a:rPr>
              <a:t>There are flower ____________ in the Tulip Festival. </a:t>
            </a:r>
          </a:p>
          <a:p>
            <a:pPr marL="257175" indent="-257175" algn="just">
              <a:lnSpc>
                <a:spcPct val="150000"/>
              </a:lnSpc>
              <a:buFont typeface="+mj-lt"/>
              <a:buAutoNum type="arabicPeriod"/>
            </a:pPr>
            <a:r>
              <a:rPr lang="en-US" sz="2000" dirty="0">
                <a:latin typeface="Calibri" panose="020F0502020204030204" pitchFamily="34" charset="0"/>
                <a:cs typeface="Calibri" panose="020F0502020204030204" pitchFamily="34" charset="0"/>
              </a:rPr>
              <a:t>We like to wear traditional ____________ at Tet. </a:t>
            </a:r>
          </a:p>
          <a:p>
            <a:pPr marL="257175" indent="-257175" algn="just">
              <a:lnSpc>
                <a:spcPct val="150000"/>
              </a:lnSpc>
              <a:buFont typeface="+mj-lt"/>
              <a:buAutoNum type="arabicPeriod"/>
            </a:pPr>
            <a:r>
              <a:rPr lang="en-US" sz="2000" dirty="0">
                <a:latin typeface="Calibri" panose="020F0502020204030204" pitchFamily="34" charset="0"/>
                <a:cs typeface="Calibri" panose="020F0502020204030204" pitchFamily="34" charset="0"/>
              </a:rPr>
              <a:t>One of the symbols of Easter is the Easter ____________. </a:t>
            </a:r>
          </a:p>
          <a:p>
            <a:pPr marL="257175" indent="-257175" algn="just">
              <a:lnSpc>
                <a:spcPct val="150000"/>
              </a:lnSpc>
              <a:buFont typeface="+mj-lt"/>
              <a:buAutoNum type="arabicPeriod"/>
            </a:pPr>
            <a:r>
              <a:rPr lang="en-US" sz="2000" dirty="0">
                <a:latin typeface="Calibri" panose="020F0502020204030204" pitchFamily="34" charset="0"/>
                <a:cs typeface="Calibri" panose="020F0502020204030204" pitchFamily="34" charset="0"/>
              </a:rPr>
              <a:t>The Twins Day Festival is the largest ____________ for twins in the world. </a:t>
            </a:r>
          </a:p>
        </p:txBody>
      </p:sp>
      <p:sp>
        <p:nvSpPr>
          <p:cNvPr id="8" name="TextBox 7">
            <a:extLst>
              <a:ext uri="{FF2B5EF4-FFF2-40B4-BE49-F238E27FC236}">
                <a16:creationId xmlns:a16="http://schemas.microsoft.com/office/drawing/2014/main" id="{212D7381-315E-650F-4BB2-84FC3619790A}"/>
              </a:ext>
            </a:extLst>
          </p:cNvPr>
          <p:cNvSpPr txBox="1"/>
          <p:nvPr/>
        </p:nvSpPr>
        <p:spPr>
          <a:xfrm>
            <a:off x="825469" y="2350717"/>
            <a:ext cx="2076122" cy="400110"/>
          </a:xfrm>
          <a:prstGeom prst="rect">
            <a:avLst/>
          </a:prstGeom>
          <a:noFill/>
        </p:spPr>
        <p:txBody>
          <a:bodyPr wrap="square" rtlCol="0">
            <a:spAutoFit/>
          </a:bodyPr>
          <a:lstStyle/>
          <a:p>
            <a:r>
              <a:rPr lang="en-US" sz="2000" i="1" dirty="0">
                <a:solidFill>
                  <a:srgbClr val="FF0000"/>
                </a:solidFill>
                <a:latin typeface="Calibri" panose="020F0502020204030204" pitchFamily="34" charset="0"/>
                <a:cs typeface="Calibri" panose="020F0502020204030204" pitchFamily="34" charset="0"/>
              </a:rPr>
              <a:t>lion dances</a:t>
            </a:r>
          </a:p>
        </p:txBody>
      </p:sp>
      <p:sp>
        <p:nvSpPr>
          <p:cNvPr id="9" name="TextBox 8">
            <a:extLst>
              <a:ext uri="{FF2B5EF4-FFF2-40B4-BE49-F238E27FC236}">
                <a16:creationId xmlns:a16="http://schemas.microsoft.com/office/drawing/2014/main" id="{CD4C0D7C-46EF-1247-355C-76F70B7E4CFD}"/>
              </a:ext>
            </a:extLst>
          </p:cNvPr>
          <p:cNvSpPr txBox="1"/>
          <p:nvPr/>
        </p:nvSpPr>
        <p:spPr>
          <a:xfrm>
            <a:off x="2972476" y="2805707"/>
            <a:ext cx="3891428" cy="400110"/>
          </a:xfrm>
          <a:prstGeom prst="rect">
            <a:avLst/>
          </a:prstGeom>
          <a:noFill/>
        </p:spPr>
        <p:txBody>
          <a:bodyPr wrap="square" rtlCol="0">
            <a:spAutoFit/>
          </a:bodyPr>
          <a:lstStyle/>
          <a:p>
            <a:r>
              <a:rPr lang="en-US" sz="2000" i="1" dirty="0">
                <a:solidFill>
                  <a:srgbClr val="FF0000"/>
                </a:solidFill>
                <a:latin typeface="Calibri" panose="020F0502020204030204" pitchFamily="34" charset="0"/>
                <a:cs typeface="Calibri" panose="020F0502020204030204" pitchFamily="34" charset="0"/>
              </a:rPr>
              <a:t>floats</a:t>
            </a:r>
          </a:p>
        </p:txBody>
      </p:sp>
      <p:sp>
        <p:nvSpPr>
          <p:cNvPr id="10" name="TextBox 9">
            <a:extLst>
              <a:ext uri="{FF2B5EF4-FFF2-40B4-BE49-F238E27FC236}">
                <a16:creationId xmlns:a16="http://schemas.microsoft.com/office/drawing/2014/main" id="{7339EA52-4668-F0FE-2F8A-9041F0BD8F75}"/>
              </a:ext>
            </a:extLst>
          </p:cNvPr>
          <p:cNvSpPr txBox="1"/>
          <p:nvPr/>
        </p:nvSpPr>
        <p:spPr>
          <a:xfrm>
            <a:off x="3800792" y="3284720"/>
            <a:ext cx="3380569" cy="400110"/>
          </a:xfrm>
          <a:prstGeom prst="rect">
            <a:avLst/>
          </a:prstGeom>
          <a:noFill/>
        </p:spPr>
        <p:txBody>
          <a:bodyPr wrap="square" rtlCol="0">
            <a:spAutoFit/>
          </a:bodyPr>
          <a:lstStyle/>
          <a:p>
            <a:r>
              <a:rPr lang="en-US" sz="2000" i="1" dirty="0">
                <a:solidFill>
                  <a:srgbClr val="FF0000"/>
                </a:solidFill>
                <a:latin typeface="Calibri" panose="020F0502020204030204" pitchFamily="34" charset="0"/>
                <a:cs typeface="Calibri" panose="020F0502020204030204" pitchFamily="34" charset="0"/>
              </a:rPr>
              <a:t>costumes</a:t>
            </a:r>
          </a:p>
        </p:txBody>
      </p:sp>
      <p:sp>
        <p:nvSpPr>
          <p:cNvPr id="11" name="TextBox 10">
            <a:extLst>
              <a:ext uri="{FF2B5EF4-FFF2-40B4-BE49-F238E27FC236}">
                <a16:creationId xmlns:a16="http://schemas.microsoft.com/office/drawing/2014/main" id="{DEEDFBA8-D525-950B-A8DA-C634EE85BF8A}"/>
              </a:ext>
            </a:extLst>
          </p:cNvPr>
          <p:cNvSpPr txBox="1"/>
          <p:nvPr/>
        </p:nvSpPr>
        <p:spPr>
          <a:xfrm>
            <a:off x="5410981" y="3725868"/>
            <a:ext cx="2224207" cy="400110"/>
          </a:xfrm>
          <a:prstGeom prst="rect">
            <a:avLst/>
          </a:prstGeom>
          <a:noFill/>
        </p:spPr>
        <p:txBody>
          <a:bodyPr wrap="square" rtlCol="0">
            <a:spAutoFit/>
          </a:bodyPr>
          <a:lstStyle/>
          <a:p>
            <a:r>
              <a:rPr lang="en-US" sz="2000" i="1" dirty="0">
                <a:solidFill>
                  <a:srgbClr val="FF0000"/>
                </a:solidFill>
                <a:latin typeface="Calibri" panose="020F0502020204030204" pitchFamily="34" charset="0"/>
                <a:cs typeface="Calibri" panose="020F0502020204030204" pitchFamily="34" charset="0"/>
              </a:rPr>
              <a:t>Bunny</a:t>
            </a:r>
          </a:p>
        </p:txBody>
      </p:sp>
      <p:sp>
        <p:nvSpPr>
          <p:cNvPr id="12" name="TextBox 11">
            <a:extLst>
              <a:ext uri="{FF2B5EF4-FFF2-40B4-BE49-F238E27FC236}">
                <a16:creationId xmlns:a16="http://schemas.microsoft.com/office/drawing/2014/main" id="{01268F50-B8D4-36D5-D3F3-C661E870C192}"/>
              </a:ext>
            </a:extLst>
          </p:cNvPr>
          <p:cNvSpPr txBox="1"/>
          <p:nvPr/>
        </p:nvSpPr>
        <p:spPr>
          <a:xfrm>
            <a:off x="5021959" y="4169441"/>
            <a:ext cx="2335942" cy="400110"/>
          </a:xfrm>
          <a:prstGeom prst="rect">
            <a:avLst/>
          </a:prstGeom>
          <a:noFill/>
        </p:spPr>
        <p:txBody>
          <a:bodyPr wrap="square" rtlCol="0">
            <a:spAutoFit/>
          </a:bodyPr>
          <a:lstStyle/>
          <a:p>
            <a:r>
              <a:rPr lang="en-US" sz="2000" i="1" dirty="0">
                <a:solidFill>
                  <a:srgbClr val="FF0000"/>
                </a:solidFill>
                <a:latin typeface="Calibri" panose="020F0502020204030204" pitchFamily="34" charset="0"/>
                <a:cs typeface="Calibri" panose="020F0502020204030204" pitchFamily="34" charset="0"/>
              </a:rPr>
              <a:t>gathering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theme/theme1.xml><?xml version="1.0" encoding="utf-8"?>
<a:theme xmlns:a="http://schemas.openxmlformats.org/drawingml/2006/main" name="Pre-K New Year's Eve Activities by Slidesgo">
  <a:themeElements>
    <a:clrScheme name="Simple Light">
      <a:dk1>
        <a:srgbClr val="000000"/>
      </a:dk1>
      <a:lt1>
        <a:srgbClr val="FFFFFF"/>
      </a:lt1>
      <a:dk2>
        <a:srgbClr val="F9B2A0"/>
      </a:dk2>
      <a:lt2>
        <a:srgbClr val="C6716D"/>
      </a:lt2>
      <a:accent1>
        <a:srgbClr val="FCFAF0"/>
      </a:accent1>
      <a:accent2>
        <a:srgbClr val="E2D2BF"/>
      </a:accent2>
      <a:accent3>
        <a:srgbClr val="B8E1DA"/>
      </a:accent3>
      <a:accent4>
        <a:srgbClr val="1E4F70"/>
      </a:accent4>
      <a:accent5>
        <a:srgbClr val="FEBC11"/>
      </a:accent5>
      <a:accent6>
        <a:srgbClr val="F05822"/>
      </a:accent6>
      <a:hlink>
        <a:srgbClr val="1E4F7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1086</Words>
  <Application>Microsoft Office PowerPoint</Application>
  <PresentationFormat>On-screen Show (16:9)</PresentationFormat>
  <Paragraphs>147</Paragraphs>
  <Slides>12</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Caveat Brush</vt:lpstr>
      <vt:lpstr>League Spartan</vt:lpstr>
      <vt:lpstr>Montserrat Medium</vt:lpstr>
      <vt:lpstr>Montserrat</vt:lpstr>
      <vt:lpstr>Pre-K New Year's Eve Activities by Slidesgo</vt:lpstr>
      <vt:lpstr>Unit 9:  FESTIVALS AROUND THE WORLD </vt:lpstr>
      <vt:lpstr>PowerPoint Presentation</vt:lpstr>
      <vt:lpstr>PRONUNCIATION Stress in two-syllable words</vt:lpstr>
      <vt:lpstr>PRONUNCIATION</vt:lpstr>
      <vt:lpstr>PRONUNCIATION</vt:lpstr>
      <vt:lpstr>PRONUNCIATION</vt:lpstr>
      <vt:lpstr>GRAMMAR: Yes/ No question</vt:lpstr>
      <vt:lpstr>Circle the correct words or phrases in brackets. </vt:lpstr>
      <vt:lpstr>Complete each sentence by filling in the blank with a word or phrase in the box</vt:lpstr>
      <vt:lpstr>Choose the correct question A or B. </vt:lpstr>
      <vt:lpstr>Answer the following questions about yourself.</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9:  FESTIVALS AROUND THE WORLD </dc:title>
  <dc:creator>nhi tran</dc:creator>
  <cp:lastModifiedBy>nhi</cp:lastModifiedBy>
  <cp:revision>2</cp:revision>
  <dcterms:modified xsi:type="dcterms:W3CDTF">2023-01-04T11:11:09Z</dcterms:modified>
</cp:coreProperties>
</file>