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22"/>
  </p:notesMasterIdLst>
  <p:sldIdLst>
    <p:sldId id="298" r:id="rId3"/>
    <p:sldId id="256" r:id="rId4"/>
    <p:sldId id="297" r:id="rId5"/>
    <p:sldId id="258" r:id="rId6"/>
    <p:sldId id="257" r:id="rId7"/>
    <p:sldId id="260" r:id="rId8"/>
    <p:sldId id="262" r:id="rId9"/>
    <p:sldId id="259" r:id="rId10"/>
    <p:sldId id="277" r:id="rId11"/>
    <p:sldId id="263" r:id="rId12"/>
    <p:sldId id="261" r:id="rId13"/>
    <p:sldId id="269" r:id="rId14"/>
    <p:sldId id="271" r:id="rId15"/>
    <p:sldId id="265" r:id="rId16"/>
    <p:sldId id="293" r:id="rId17"/>
    <p:sldId id="274" r:id="rId18"/>
    <p:sldId id="267" r:id="rId19"/>
    <p:sldId id="296" r:id="rId20"/>
    <p:sldId id="272" r:id="rId21"/>
  </p:sldIdLst>
  <p:sldSz cx="9144000" cy="5143500" type="screen16x9"/>
  <p:notesSz cx="6858000" cy="9144000"/>
  <p:embeddedFontLst>
    <p:embeddedFont>
      <p:font typeface="Albert Sans"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Kumbh Sans" panose="020B0604020202020204" charset="0"/>
      <p:regular r:id="rId33"/>
      <p:bold r:id="rId34"/>
    </p:embeddedFont>
    <p:embeddedFont>
      <p:font typeface="Kumbh Sans Medium" panose="020B0604020202020204" charset="0"/>
      <p:regular r:id="rId35"/>
      <p:bold r:id="rId36"/>
    </p:embeddedFont>
    <p:embeddedFont>
      <p:font typeface="Kumbh Sans SemiBold" panose="020B0604020202020204" charset="0"/>
      <p:regular r:id="rId37"/>
      <p:bold r:id="rId38"/>
    </p:embeddedFont>
    <p:embeddedFont>
      <p:font typeface="Yeseva One"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1E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03E1E6-C4F2-4CAC-B083-3C1F8B47701C}">
  <a:tblStyle styleId="{EE03E1E6-C4F2-4CAC-B083-3C1F8B4770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1"/>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b88ccd6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6b88ccd6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baseline="0" dirty="0"/>
              <a:t> </a:t>
            </a:r>
            <a:r>
              <a:rPr lang="en-US" baseline="0" dirty="0" err="1"/>
              <a:t>ngôi</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đúng</a:t>
            </a:r>
            <a:r>
              <a:rPr lang="en-US" baseline="0" dirty="0"/>
              <a:t> ý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046f2858b5_0_3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046f2858b5_0_3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046f2858b5_0_2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046f2858b5_0_2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bcc986aba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bcc986aba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Draw the template on the board. Should include at least 3 problems. </a:t>
            </a:r>
          </a:p>
          <a:p>
            <a:pPr marL="0" lvl="0" indent="0" algn="l" rtl="0">
              <a:spcBef>
                <a:spcPts val="0"/>
              </a:spcBef>
              <a:spcAft>
                <a:spcPts val="0"/>
              </a:spcAft>
              <a:buNone/>
            </a:pPr>
            <a:r>
              <a:rPr lang="en-US" dirty="0"/>
              <a:t>For each problem, is …..enough? Write the supporting ideas. (</a:t>
            </a:r>
            <a:r>
              <a:rPr lang="en-US" dirty="0" err="1"/>
              <a:t>Luận</a:t>
            </a:r>
            <a:r>
              <a:rPr lang="en-US" dirty="0"/>
              <a:t> </a:t>
            </a:r>
            <a:r>
              <a:rPr lang="en-US" dirty="0" err="1"/>
              <a:t>điểm</a:t>
            </a:r>
            <a:r>
              <a:rPr lang="en-US" dirty="0"/>
              <a:t>– </a:t>
            </a:r>
            <a:r>
              <a:rPr lang="en-US" dirty="0" err="1"/>
              <a:t>dẫn</a:t>
            </a:r>
            <a:r>
              <a:rPr lang="en-US" dirty="0"/>
              <a:t> </a:t>
            </a:r>
            <a:r>
              <a:rPr lang="en-US" dirty="0" err="1"/>
              <a:t>chứng</a:t>
            </a:r>
            <a:r>
              <a:rPr lang="en-US" dirty="0"/>
              <a:t>, </a:t>
            </a:r>
            <a:r>
              <a:rPr lang="en-US" dirty="0" err="1"/>
              <a:t>lí</a:t>
            </a:r>
            <a:r>
              <a:rPr lang="en-US" dirty="0"/>
              <a:t> </a:t>
            </a:r>
            <a:r>
              <a:rPr lang="en-US" dirty="0" err="1"/>
              <a:t>lẽ</a:t>
            </a:r>
            <a:r>
              <a:rPr lang="en-US" dirty="0"/>
              <a:t>) =&gt; </a:t>
            </a:r>
            <a:r>
              <a:rPr lang="en-US" dirty="0" err="1"/>
              <a:t>Đặt</a:t>
            </a:r>
            <a:r>
              <a:rPr lang="en-US" dirty="0"/>
              <a:t> </a:t>
            </a:r>
            <a:r>
              <a:rPr lang="en-US" dirty="0" err="1"/>
              <a:t>câu</a:t>
            </a:r>
            <a:r>
              <a:rPr lang="en-US" dirty="0"/>
              <a:t> </a:t>
            </a:r>
            <a:r>
              <a:rPr lang="en-US" dirty="0" err="1"/>
              <a:t>hỏi</a:t>
            </a:r>
            <a:r>
              <a:rPr lang="en-US" dirty="0"/>
              <a:t> Why?/ </a:t>
            </a:r>
            <a:r>
              <a:rPr lang="en-US" dirty="0" err="1"/>
              <a:t>Kết</a:t>
            </a:r>
            <a:r>
              <a:rPr lang="en-US" dirty="0"/>
              <a:t> </a:t>
            </a:r>
            <a:r>
              <a:rPr lang="en-US" dirty="0" err="1"/>
              <a:t>quả</a:t>
            </a:r>
            <a:r>
              <a:rPr lang="en-US" dirty="0"/>
              <a:t> </a:t>
            </a:r>
            <a:r>
              <a:rPr lang="en-US" dirty="0" err="1"/>
              <a:t>dẫn</a:t>
            </a:r>
            <a:r>
              <a:rPr lang="en-US" dirty="0"/>
              <a:t> </a:t>
            </a:r>
            <a:r>
              <a:rPr lang="en-US" dirty="0" err="1"/>
              <a:t>đến</a:t>
            </a:r>
            <a:r>
              <a:rPr lang="en-US" dirty="0"/>
              <a:t>…/ </a:t>
            </a:r>
            <a:r>
              <a:rPr lang="en-US" dirty="0" err="1"/>
              <a:t>ví</a:t>
            </a:r>
            <a:r>
              <a:rPr lang="en-US" dirty="0"/>
              <a:t> </a:t>
            </a:r>
            <a:r>
              <a:rPr lang="en-US" dirty="0" err="1"/>
              <a:t>dụ</a:t>
            </a:r>
            <a:r>
              <a:rPr lang="en-US" dirty="0"/>
              <a:t>. </a:t>
            </a:r>
          </a:p>
        </p:txBody>
      </p:sp>
    </p:spTree>
    <p:extLst>
      <p:ext uri="{BB962C8B-B14F-4D97-AF65-F5344CB8AC3E}">
        <p14:creationId xmlns:p14="http://schemas.microsoft.com/office/powerpoint/2010/main" val="408746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046f2858b5_0_3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046f2858b5_0_3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046f2858b5_0_2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046f2858b5_0_2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046f2858b5_0_2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046f2858b5_0_2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044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1046f2858b5_0_3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1046f2858b5_0_3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4c1db733c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4c1db733c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Bấm</a:t>
            </a:r>
            <a:r>
              <a:rPr lang="en-US" b="1" dirty="0"/>
              <a:t> </a:t>
            </a:r>
            <a:r>
              <a:rPr lang="en-US" b="1" dirty="0" err="1"/>
              <a:t>vào</a:t>
            </a:r>
            <a:r>
              <a:rPr lang="en-US" b="1" baseline="0" dirty="0"/>
              <a:t> </a:t>
            </a:r>
            <a:r>
              <a:rPr lang="en-US" b="1" baseline="0" dirty="0" err="1"/>
              <a:t>hình</a:t>
            </a:r>
            <a:r>
              <a:rPr lang="en-US" b="1" baseline="0" dirty="0"/>
              <a:t> </a:t>
            </a:r>
            <a:r>
              <a:rPr lang="en-US" b="1" baseline="0" dirty="0" err="1"/>
              <a:t>loa</a:t>
            </a:r>
            <a:r>
              <a:rPr lang="en-US" b="1" baseline="0" dirty="0"/>
              <a:t> </a:t>
            </a:r>
            <a:r>
              <a:rPr lang="en-US" b="1" baseline="0" dirty="0" err="1"/>
              <a:t>để</a:t>
            </a:r>
            <a:r>
              <a:rPr lang="en-US" b="1" baseline="0" dirty="0"/>
              <a:t> </a:t>
            </a:r>
            <a:r>
              <a:rPr lang="en-US" b="1" baseline="0" dirty="0" err="1"/>
              <a:t>nghe</a:t>
            </a:r>
            <a:r>
              <a:rPr lang="en-US" b="1" baseline="0" dirty="0"/>
              <a:t> </a:t>
            </a:r>
            <a:r>
              <a:rPr lang="en-US" b="1" baseline="0" dirty="0" err="1"/>
              <a:t>bài</a:t>
            </a: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bcc986aba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bcc986aba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t>Bấm</a:t>
            </a:r>
            <a:r>
              <a:rPr lang="en-US" b="1" dirty="0"/>
              <a:t> </a:t>
            </a:r>
            <a:r>
              <a:rPr lang="en-US" b="1" dirty="0" err="1"/>
              <a:t>vào</a:t>
            </a:r>
            <a:r>
              <a:rPr lang="en-US" b="1" baseline="0" dirty="0"/>
              <a:t> </a:t>
            </a:r>
            <a:r>
              <a:rPr lang="en-US" b="1" baseline="0" dirty="0" err="1"/>
              <a:t>hình</a:t>
            </a:r>
            <a:r>
              <a:rPr lang="en-US" b="1" baseline="0" dirty="0"/>
              <a:t> </a:t>
            </a:r>
            <a:r>
              <a:rPr lang="en-US" b="1" baseline="0" dirty="0" err="1"/>
              <a:t>loa</a:t>
            </a:r>
            <a:r>
              <a:rPr lang="en-US" b="1" baseline="0" dirty="0"/>
              <a:t> </a:t>
            </a:r>
            <a:r>
              <a:rPr lang="en-US" b="1" baseline="0" dirty="0" err="1"/>
              <a:t>để</a:t>
            </a:r>
            <a:r>
              <a:rPr lang="en-US" b="1" baseline="0" dirty="0"/>
              <a:t> </a:t>
            </a:r>
            <a:r>
              <a:rPr lang="en-US" b="1" baseline="0" dirty="0" err="1"/>
              <a:t>nghe</a:t>
            </a:r>
            <a:r>
              <a:rPr lang="en-US" b="1" baseline="0" dirty="0"/>
              <a:t> </a:t>
            </a:r>
            <a:r>
              <a:rPr lang="en-US" b="1" baseline="0" dirty="0" err="1"/>
              <a:t>bài</a:t>
            </a:r>
            <a:endParaRPr lang="en-US" b="1" dirty="0"/>
          </a:p>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46f2858b5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046f2858b5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baseline="0" dirty="0"/>
              <a:t> </a:t>
            </a:r>
            <a:r>
              <a:rPr lang="en-US" baseline="0" dirty="0" err="1"/>
              <a:t>ngôi</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đúng</a:t>
            </a:r>
            <a:r>
              <a:rPr lang="en-US" baseline="0" dirty="0"/>
              <a:t> ý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046f2858b5_0_4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1046f2858b5_0_4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baseline="0" dirty="0"/>
              <a:t> </a:t>
            </a:r>
            <a:r>
              <a:rPr lang="en-US" baseline="0" dirty="0" err="1"/>
              <a:t>ngôi</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đúng</a:t>
            </a:r>
            <a:r>
              <a:rPr lang="en-US" baseline="0" dirty="0"/>
              <a:t> ý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003d90df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003d90df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baseline="0" dirty="0"/>
              <a:t> </a:t>
            </a:r>
            <a:r>
              <a:rPr lang="en-US" baseline="0" dirty="0" err="1"/>
              <a:t>ngôi</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đúng</a:t>
            </a:r>
            <a:r>
              <a:rPr lang="en-US" baseline="0" dirty="0"/>
              <a:t> ý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046f2858b5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046f2858b5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baseline="0" dirty="0"/>
              <a:t> </a:t>
            </a:r>
            <a:r>
              <a:rPr lang="en-US" baseline="0" dirty="0" err="1"/>
              <a:t>ngôi</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đúng</a:t>
            </a:r>
            <a:r>
              <a:rPr lang="en-US" baseline="0" dirty="0"/>
              <a:t> ý </a:t>
            </a: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rot="-531">
            <a:off x="1228050" y="2571911"/>
            <a:ext cx="1941000" cy="629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998575" y="423425"/>
            <a:ext cx="5849700" cy="193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5200"/>
              <a:buNone/>
              <a:defRPr sz="5400" b="0">
                <a:latin typeface="Kumbh Sans Medium"/>
                <a:ea typeface="Kumbh Sans Medium"/>
                <a:cs typeface="Kumbh Sans Medium"/>
                <a:sym typeface="Kumbh Sans Mediu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0"/>
        <p:cNvGrpSpPr/>
        <p:nvPr/>
      </p:nvGrpSpPr>
      <p:grpSpPr>
        <a:xfrm>
          <a:off x="0" y="0"/>
          <a:ext cx="0" cy="0"/>
          <a:chOff x="0" y="0"/>
          <a:chExt cx="0" cy="0"/>
        </a:xfrm>
      </p:grpSpPr>
      <p:sp>
        <p:nvSpPr>
          <p:cNvPr id="71" name="Google Shape;71;p14"/>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rot="-1006">
            <a:off x="1321512" y="2991135"/>
            <a:ext cx="3075900" cy="50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accent6"/>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 name="Google Shape;73;p14"/>
          <p:cNvSpPr txBox="1">
            <a:spLocks noGrp="1"/>
          </p:cNvSpPr>
          <p:nvPr>
            <p:ph type="subTitle" idx="1"/>
          </p:nvPr>
        </p:nvSpPr>
        <p:spPr>
          <a:xfrm>
            <a:off x="1323900" y="862625"/>
            <a:ext cx="3785100" cy="22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_1">
    <p:spTree>
      <p:nvGrpSpPr>
        <p:cNvPr id="1" name="Shape 74"/>
        <p:cNvGrpSpPr/>
        <p:nvPr/>
      </p:nvGrpSpPr>
      <p:grpSpPr>
        <a:xfrm>
          <a:off x="0" y="0"/>
          <a:ext cx="0" cy="0"/>
          <a:chOff x="0" y="0"/>
          <a:chExt cx="0" cy="0"/>
        </a:xfrm>
      </p:grpSpPr>
      <p:sp>
        <p:nvSpPr>
          <p:cNvPr id="75" name="Google Shape;75;p15"/>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subTitle" idx="1"/>
          </p:nvPr>
        </p:nvSpPr>
        <p:spPr>
          <a:xfrm>
            <a:off x="4461175" y="2379500"/>
            <a:ext cx="3940200" cy="1389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5"/>
          <p:cNvSpPr txBox="1">
            <a:spLocks noGrp="1"/>
          </p:cNvSpPr>
          <p:nvPr>
            <p:ph type="title"/>
          </p:nvPr>
        </p:nvSpPr>
        <p:spPr>
          <a:xfrm>
            <a:off x="4461175" y="1374700"/>
            <a:ext cx="3940200" cy="9285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_1">
    <p:spTree>
      <p:nvGrpSpPr>
        <p:cNvPr id="1" name="Shape 82"/>
        <p:cNvGrpSpPr/>
        <p:nvPr/>
      </p:nvGrpSpPr>
      <p:grpSpPr>
        <a:xfrm>
          <a:off x="0" y="0"/>
          <a:ext cx="0" cy="0"/>
          <a:chOff x="0" y="0"/>
          <a:chExt cx="0" cy="0"/>
        </a:xfrm>
      </p:grpSpPr>
      <p:sp>
        <p:nvSpPr>
          <p:cNvPr id="83" name="Google Shape;83;p1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a:spLocks noGrp="1"/>
          </p:cNvSpPr>
          <p:nvPr>
            <p:ph type="subTitle" idx="1"/>
          </p:nvPr>
        </p:nvSpPr>
        <p:spPr>
          <a:xfrm>
            <a:off x="1243026" y="3379600"/>
            <a:ext cx="2806200" cy="10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 name="Google Shape;85;p17"/>
          <p:cNvSpPr txBox="1">
            <a:spLocks noGrp="1"/>
          </p:cNvSpPr>
          <p:nvPr>
            <p:ph type="title"/>
          </p:nvPr>
        </p:nvSpPr>
        <p:spPr>
          <a:xfrm>
            <a:off x="1243026" y="1699600"/>
            <a:ext cx="2806200" cy="1603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sp>
        <p:nvSpPr>
          <p:cNvPr id="86" name="Google Shape;86;p17"/>
          <p:cNvSpPr>
            <a:spLocks noGrp="1"/>
          </p:cNvSpPr>
          <p:nvPr>
            <p:ph type="pic" idx="2"/>
          </p:nvPr>
        </p:nvSpPr>
        <p:spPr>
          <a:xfrm>
            <a:off x="5197025" y="820875"/>
            <a:ext cx="2697900" cy="2103300"/>
          </a:xfrm>
          <a:prstGeom prst="roundRect">
            <a:avLst>
              <a:gd name="adj" fmla="val 16667"/>
            </a:avLst>
          </a:prstGeom>
          <a:noFill/>
          <a:ln>
            <a:noFill/>
          </a:ln>
          <a:effectLst>
            <a:outerShdw blurRad="57150" dist="76200" dir="5460000" algn="bl" rotWithShape="0">
              <a:srgbClr val="000000">
                <a:alpha val="20000"/>
              </a:srgbClr>
            </a:outerShdw>
          </a:effectLst>
        </p:spPr>
      </p:sp>
      <p:grpSp>
        <p:nvGrpSpPr>
          <p:cNvPr id="87" name="Google Shape;87;p17"/>
          <p:cNvGrpSpPr/>
          <p:nvPr/>
        </p:nvGrpSpPr>
        <p:grpSpPr>
          <a:xfrm>
            <a:off x="6568025" y="155325"/>
            <a:ext cx="2580675" cy="1370825"/>
            <a:chOff x="6568025" y="155325"/>
            <a:chExt cx="2580675" cy="1370825"/>
          </a:xfrm>
        </p:grpSpPr>
        <p:sp>
          <p:nvSpPr>
            <p:cNvPr id="88" name="Google Shape;88;p17"/>
            <p:cNvSpPr/>
            <p:nvPr/>
          </p:nvSpPr>
          <p:spPr>
            <a:xfrm>
              <a:off x="6568025" y="155325"/>
              <a:ext cx="467725" cy="1370825"/>
            </a:xfrm>
            <a:custGeom>
              <a:avLst/>
              <a:gdLst/>
              <a:ahLst/>
              <a:cxnLst/>
              <a:rect l="l" t="t" r="r" b="b"/>
              <a:pathLst>
                <a:path w="18709" h="54833" extrusionOk="0">
                  <a:moveTo>
                    <a:pt x="17880" y="54833"/>
                  </a:moveTo>
                  <a:cubicBezTo>
                    <a:pt x="15814" y="52489"/>
                    <a:pt x="5364" y="46608"/>
                    <a:pt x="5483" y="40767"/>
                  </a:cubicBezTo>
                  <a:cubicBezTo>
                    <a:pt x="5602" y="34926"/>
                    <a:pt x="19509" y="26583"/>
                    <a:pt x="18595" y="19788"/>
                  </a:cubicBezTo>
                  <a:cubicBezTo>
                    <a:pt x="17681" y="12994"/>
                    <a:pt x="3099" y="3298"/>
                    <a:pt x="0" y="0"/>
                  </a:cubicBezTo>
                </a:path>
              </a:pathLst>
            </a:custGeom>
            <a:noFill/>
            <a:ln w="19050" cap="flat" cmpd="sng">
              <a:solidFill>
                <a:schemeClr val="dk2"/>
              </a:solidFill>
              <a:prstDash val="dash"/>
              <a:round/>
              <a:headEnd type="none" w="med" len="med"/>
              <a:tailEnd type="none" w="med" len="med"/>
            </a:ln>
          </p:spPr>
        </p:sp>
        <p:sp>
          <p:nvSpPr>
            <p:cNvPr id="89" name="Google Shape;89;p17"/>
            <p:cNvSpPr/>
            <p:nvPr/>
          </p:nvSpPr>
          <p:spPr>
            <a:xfrm>
              <a:off x="7026925" y="178590"/>
              <a:ext cx="2121775" cy="508550"/>
            </a:xfrm>
            <a:custGeom>
              <a:avLst/>
              <a:gdLst/>
              <a:ahLst/>
              <a:cxnLst/>
              <a:rect l="l" t="t" r="r" b="b"/>
              <a:pathLst>
                <a:path w="84871" h="20342" extrusionOk="0">
                  <a:moveTo>
                    <a:pt x="0" y="17903"/>
                  </a:moveTo>
                  <a:cubicBezTo>
                    <a:pt x="3536" y="16870"/>
                    <a:pt x="14543" y="11347"/>
                    <a:pt x="21218" y="11705"/>
                  </a:cubicBezTo>
                  <a:cubicBezTo>
                    <a:pt x="27893" y="12063"/>
                    <a:pt x="31827" y="21956"/>
                    <a:pt x="40052" y="20049"/>
                  </a:cubicBezTo>
                  <a:cubicBezTo>
                    <a:pt x="48277" y="18142"/>
                    <a:pt x="63097" y="2009"/>
                    <a:pt x="70567" y="261"/>
                  </a:cubicBezTo>
                  <a:cubicBezTo>
                    <a:pt x="78037" y="-1487"/>
                    <a:pt x="82487" y="8009"/>
                    <a:pt x="84871" y="9559"/>
                  </a:cubicBezTo>
                </a:path>
              </a:pathLst>
            </a:custGeom>
            <a:noFill/>
            <a:ln w="19050" cap="flat" cmpd="sng">
              <a:solidFill>
                <a:schemeClr val="dk2"/>
              </a:solidFill>
              <a:prstDash val="dash"/>
              <a:round/>
              <a:headEnd type="none" w="med" len="med"/>
              <a:tailEnd type="none" w="med" len="med"/>
            </a:ln>
          </p:spPr>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95"/>
        <p:cNvGrpSpPr/>
        <p:nvPr/>
      </p:nvGrpSpPr>
      <p:grpSpPr>
        <a:xfrm>
          <a:off x="0" y="0"/>
          <a:ext cx="0" cy="0"/>
          <a:chOff x="0" y="0"/>
          <a:chExt cx="0" cy="0"/>
        </a:xfrm>
      </p:grpSpPr>
      <p:sp>
        <p:nvSpPr>
          <p:cNvPr id="96" name="Google Shape;96;p19"/>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9"/>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8" name="Google Shape;98;p19"/>
          <p:cNvSpPr txBox="1">
            <a:spLocks noGrp="1"/>
          </p:cNvSpPr>
          <p:nvPr>
            <p:ph type="title" idx="2"/>
          </p:nvPr>
        </p:nvSpPr>
        <p:spPr>
          <a:xfrm>
            <a:off x="1471900" y="3994950"/>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9"/>
          <p:cNvSpPr txBox="1">
            <a:spLocks noGrp="1"/>
          </p:cNvSpPr>
          <p:nvPr>
            <p:ph type="subTitle" idx="1"/>
          </p:nvPr>
        </p:nvSpPr>
        <p:spPr>
          <a:xfrm>
            <a:off x="3901950" y="1641903"/>
            <a:ext cx="23364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 name="Google Shape;100;p19"/>
          <p:cNvSpPr txBox="1">
            <a:spLocks noGrp="1"/>
          </p:cNvSpPr>
          <p:nvPr>
            <p:ph type="title" idx="3"/>
          </p:nvPr>
        </p:nvSpPr>
        <p:spPr>
          <a:xfrm>
            <a:off x="1471900" y="2851961"/>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1" name="Google Shape;101;p19"/>
          <p:cNvSpPr txBox="1">
            <a:spLocks noGrp="1"/>
          </p:cNvSpPr>
          <p:nvPr>
            <p:ph type="subTitle" idx="4"/>
          </p:nvPr>
        </p:nvSpPr>
        <p:spPr>
          <a:xfrm>
            <a:off x="3901950" y="2784891"/>
            <a:ext cx="23364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 name="Google Shape;102;p19"/>
          <p:cNvSpPr txBox="1">
            <a:spLocks noGrp="1"/>
          </p:cNvSpPr>
          <p:nvPr>
            <p:ph type="title" idx="5"/>
          </p:nvPr>
        </p:nvSpPr>
        <p:spPr>
          <a:xfrm>
            <a:off x="1471900" y="1708950"/>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3" name="Google Shape;103;p19"/>
          <p:cNvSpPr txBox="1">
            <a:spLocks noGrp="1"/>
          </p:cNvSpPr>
          <p:nvPr>
            <p:ph type="subTitle" idx="6"/>
          </p:nvPr>
        </p:nvSpPr>
        <p:spPr>
          <a:xfrm>
            <a:off x="3902050" y="3927900"/>
            <a:ext cx="22548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41"/>
        <p:cNvGrpSpPr/>
        <p:nvPr/>
      </p:nvGrpSpPr>
      <p:grpSpPr>
        <a:xfrm>
          <a:off x="0" y="0"/>
          <a:ext cx="0" cy="0"/>
          <a:chOff x="0" y="0"/>
          <a:chExt cx="0" cy="0"/>
        </a:xfrm>
      </p:grpSpPr>
      <p:sp>
        <p:nvSpPr>
          <p:cNvPr id="142" name="Google Shape;142;p2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txBox="1">
            <a:spLocks noGrp="1"/>
          </p:cNvSpPr>
          <p:nvPr>
            <p:ph type="title"/>
          </p:nvPr>
        </p:nvSpPr>
        <p:spPr>
          <a:xfrm>
            <a:off x="1136675"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44" name="Google Shape;144;p23"/>
          <p:cNvSpPr txBox="1">
            <a:spLocks noGrp="1"/>
          </p:cNvSpPr>
          <p:nvPr>
            <p:ph type="title" idx="2"/>
          </p:nvPr>
        </p:nvSpPr>
        <p:spPr>
          <a:xfrm>
            <a:off x="1136650"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5" name="Google Shape;145;p23"/>
          <p:cNvSpPr txBox="1">
            <a:spLocks noGrp="1"/>
          </p:cNvSpPr>
          <p:nvPr>
            <p:ph type="subTitle" idx="1"/>
          </p:nvPr>
        </p:nvSpPr>
        <p:spPr>
          <a:xfrm>
            <a:off x="1136675"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 name="Google Shape;146;p23"/>
          <p:cNvSpPr txBox="1">
            <a:spLocks noGrp="1"/>
          </p:cNvSpPr>
          <p:nvPr>
            <p:ph type="title" idx="3"/>
          </p:nvPr>
        </p:nvSpPr>
        <p:spPr>
          <a:xfrm>
            <a:off x="3627571"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7" name="Google Shape;147;p23"/>
          <p:cNvSpPr txBox="1">
            <a:spLocks noGrp="1"/>
          </p:cNvSpPr>
          <p:nvPr>
            <p:ph type="subTitle" idx="4"/>
          </p:nvPr>
        </p:nvSpPr>
        <p:spPr>
          <a:xfrm>
            <a:off x="3627596"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3"/>
          <p:cNvSpPr txBox="1">
            <a:spLocks noGrp="1"/>
          </p:cNvSpPr>
          <p:nvPr>
            <p:ph type="title" idx="5"/>
          </p:nvPr>
        </p:nvSpPr>
        <p:spPr>
          <a:xfrm>
            <a:off x="1136675"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9" name="Google Shape;149;p23"/>
          <p:cNvSpPr txBox="1">
            <a:spLocks noGrp="1"/>
          </p:cNvSpPr>
          <p:nvPr>
            <p:ph type="subTitle" idx="6"/>
          </p:nvPr>
        </p:nvSpPr>
        <p:spPr>
          <a:xfrm>
            <a:off x="1136675"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0" name="Google Shape;150;p23"/>
          <p:cNvSpPr txBox="1">
            <a:spLocks noGrp="1"/>
          </p:cNvSpPr>
          <p:nvPr>
            <p:ph type="title" idx="7"/>
          </p:nvPr>
        </p:nvSpPr>
        <p:spPr>
          <a:xfrm>
            <a:off x="3627596"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1" name="Google Shape;151;p23"/>
          <p:cNvSpPr txBox="1">
            <a:spLocks noGrp="1"/>
          </p:cNvSpPr>
          <p:nvPr>
            <p:ph type="subTitle" idx="8"/>
          </p:nvPr>
        </p:nvSpPr>
        <p:spPr>
          <a:xfrm>
            <a:off x="3627596"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2" name="Google Shape;152;p23"/>
          <p:cNvSpPr txBox="1">
            <a:spLocks noGrp="1"/>
          </p:cNvSpPr>
          <p:nvPr>
            <p:ph type="title" idx="9"/>
          </p:nvPr>
        </p:nvSpPr>
        <p:spPr>
          <a:xfrm>
            <a:off x="6118525"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3" name="Google Shape;153;p23"/>
          <p:cNvSpPr txBox="1">
            <a:spLocks noGrp="1"/>
          </p:cNvSpPr>
          <p:nvPr>
            <p:ph type="subTitle" idx="13"/>
          </p:nvPr>
        </p:nvSpPr>
        <p:spPr>
          <a:xfrm>
            <a:off x="6118550"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23"/>
          <p:cNvSpPr txBox="1">
            <a:spLocks noGrp="1"/>
          </p:cNvSpPr>
          <p:nvPr>
            <p:ph type="title" idx="14"/>
          </p:nvPr>
        </p:nvSpPr>
        <p:spPr>
          <a:xfrm>
            <a:off x="6118549"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23"/>
          <p:cNvSpPr txBox="1">
            <a:spLocks noGrp="1"/>
          </p:cNvSpPr>
          <p:nvPr>
            <p:ph type="subTitle" idx="15"/>
          </p:nvPr>
        </p:nvSpPr>
        <p:spPr>
          <a:xfrm>
            <a:off x="6118550"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3"/>
        <p:cNvGrpSpPr/>
        <p:nvPr/>
      </p:nvGrpSpPr>
      <p:grpSpPr>
        <a:xfrm>
          <a:off x="0" y="0"/>
          <a:ext cx="0" cy="0"/>
          <a:chOff x="0" y="0"/>
          <a:chExt cx="0" cy="0"/>
        </a:xfrm>
      </p:grpSpPr>
      <p:sp>
        <p:nvSpPr>
          <p:cNvPr id="184" name="Google Shape;184;p2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3152925" y="143425"/>
            <a:ext cx="1752250" cy="4863375"/>
          </a:xfrm>
          <a:custGeom>
            <a:avLst/>
            <a:gdLst/>
            <a:ahLst/>
            <a:cxnLst/>
            <a:rect l="l" t="t" r="r" b="b"/>
            <a:pathLst>
              <a:path w="70090" h="194535" extrusionOk="0">
                <a:moveTo>
                  <a:pt x="70090" y="194535"/>
                </a:moveTo>
                <a:cubicBezTo>
                  <a:pt x="68064" y="192111"/>
                  <a:pt x="61746" y="187343"/>
                  <a:pt x="57931" y="179992"/>
                </a:cubicBezTo>
                <a:cubicBezTo>
                  <a:pt x="54117" y="172641"/>
                  <a:pt x="46686" y="165132"/>
                  <a:pt x="47203" y="150431"/>
                </a:cubicBezTo>
                <a:cubicBezTo>
                  <a:pt x="47720" y="135730"/>
                  <a:pt x="65958" y="112088"/>
                  <a:pt x="61031" y="91784"/>
                </a:cubicBezTo>
                <a:cubicBezTo>
                  <a:pt x="56104" y="71480"/>
                  <a:pt x="27814" y="43905"/>
                  <a:pt x="17642" y="28608"/>
                </a:cubicBezTo>
                <a:cubicBezTo>
                  <a:pt x="7470" y="13311"/>
                  <a:pt x="2940" y="4768"/>
                  <a:pt x="0" y="0"/>
                </a:cubicBezTo>
              </a:path>
            </a:pathLst>
          </a:custGeom>
          <a:noFill/>
          <a:ln w="19050" cap="flat" cmpd="sng">
            <a:solidFill>
              <a:schemeClr val="dk2"/>
            </a:solidFill>
            <a:prstDash val="dash"/>
            <a:round/>
            <a:headEnd type="none" w="med" len="med"/>
            <a:tailEnd type="none" w="med" len="med"/>
          </a:ln>
        </p:spPr>
      </p:sp>
      <p:sp>
        <p:nvSpPr>
          <p:cNvPr id="186" name="Google Shape;186;p27"/>
          <p:cNvSpPr/>
          <p:nvPr/>
        </p:nvSpPr>
        <p:spPr>
          <a:xfrm>
            <a:off x="4374725" y="143425"/>
            <a:ext cx="2842775" cy="1710525"/>
          </a:xfrm>
          <a:custGeom>
            <a:avLst/>
            <a:gdLst/>
            <a:ahLst/>
            <a:cxnLst/>
            <a:rect l="l" t="t" r="r" b="b"/>
            <a:pathLst>
              <a:path w="113711" h="68421" extrusionOk="0">
                <a:moveTo>
                  <a:pt x="0" y="68421"/>
                </a:moveTo>
                <a:cubicBezTo>
                  <a:pt x="3775" y="62620"/>
                  <a:pt x="5245" y="40766"/>
                  <a:pt x="22648" y="33614"/>
                </a:cubicBezTo>
                <a:cubicBezTo>
                  <a:pt x="40051" y="26462"/>
                  <a:pt x="89401" y="31110"/>
                  <a:pt x="104420" y="25508"/>
                </a:cubicBezTo>
                <a:cubicBezTo>
                  <a:pt x="119439" y="19906"/>
                  <a:pt x="111373" y="4251"/>
                  <a:pt x="112764" y="0"/>
                </a:cubicBezTo>
              </a:path>
            </a:pathLst>
          </a:custGeom>
          <a:noFill/>
          <a:ln w="19050" cap="flat" cmpd="sng">
            <a:solidFill>
              <a:schemeClr val="dk2"/>
            </a:solidFill>
            <a:prstDash val="dash"/>
            <a:round/>
            <a:headEnd type="none" w="med" len="med"/>
            <a:tailEnd type="none" w="med" len="med"/>
          </a:ln>
        </p:spPr>
      </p:sp>
      <p:sp>
        <p:nvSpPr>
          <p:cNvPr id="187" name="Google Shape;187;p27"/>
          <p:cNvSpPr/>
          <p:nvPr/>
        </p:nvSpPr>
        <p:spPr>
          <a:xfrm>
            <a:off x="14325" y="3891650"/>
            <a:ext cx="4713895" cy="915150"/>
          </a:xfrm>
          <a:custGeom>
            <a:avLst/>
            <a:gdLst/>
            <a:ahLst/>
            <a:cxnLst/>
            <a:rect l="l" t="t" r="r" b="b"/>
            <a:pathLst>
              <a:path w="187115" h="36606" extrusionOk="0">
                <a:moveTo>
                  <a:pt x="187115" y="36606"/>
                </a:moveTo>
                <a:cubicBezTo>
                  <a:pt x="183294" y="33645"/>
                  <a:pt x="178996" y="20464"/>
                  <a:pt x="164191" y="18840"/>
                </a:cubicBezTo>
                <a:cubicBezTo>
                  <a:pt x="149386" y="17216"/>
                  <a:pt x="114953" y="29968"/>
                  <a:pt x="98285" y="26864"/>
                </a:cubicBezTo>
                <a:cubicBezTo>
                  <a:pt x="81618" y="23760"/>
                  <a:pt x="78084" y="1934"/>
                  <a:pt x="64186" y="215"/>
                </a:cubicBezTo>
                <a:cubicBezTo>
                  <a:pt x="50289" y="-1504"/>
                  <a:pt x="25598" y="13348"/>
                  <a:pt x="14900" y="16548"/>
                </a:cubicBezTo>
                <a:cubicBezTo>
                  <a:pt x="4202" y="19748"/>
                  <a:pt x="2483" y="18936"/>
                  <a:pt x="0" y="1941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LANK_1_1_1_1_1_1_1_1">
    <p:spTree>
      <p:nvGrpSpPr>
        <p:cNvPr id="1" name="Shape 188"/>
        <p:cNvGrpSpPr/>
        <p:nvPr/>
      </p:nvGrpSpPr>
      <p:grpSpPr>
        <a:xfrm>
          <a:off x="0" y="0"/>
          <a:ext cx="0" cy="0"/>
          <a:chOff x="0" y="0"/>
          <a:chExt cx="0" cy="0"/>
        </a:xfrm>
      </p:grpSpPr>
      <p:sp>
        <p:nvSpPr>
          <p:cNvPr id="189" name="Google Shape;189;p28"/>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199825" y="2931350"/>
            <a:ext cx="5546529" cy="1891000"/>
          </a:xfrm>
          <a:custGeom>
            <a:avLst/>
            <a:gdLst/>
            <a:ahLst/>
            <a:cxnLst/>
            <a:rect l="l" t="t" r="r" b="b"/>
            <a:pathLst>
              <a:path w="199193" h="75640" extrusionOk="0">
                <a:moveTo>
                  <a:pt x="199193" y="43402"/>
                </a:moveTo>
                <a:cubicBezTo>
                  <a:pt x="189770" y="44509"/>
                  <a:pt x="161247" y="44710"/>
                  <a:pt x="142655" y="50045"/>
                </a:cubicBezTo>
                <a:cubicBezTo>
                  <a:pt x="124063" y="55381"/>
                  <a:pt x="100817" y="78137"/>
                  <a:pt x="87639" y="75415"/>
                </a:cubicBezTo>
                <a:cubicBezTo>
                  <a:pt x="74461" y="72693"/>
                  <a:pt x="73124" y="40025"/>
                  <a:pt x="63586" y="33711"/>
                </a:cubicBezTo>
                <a:cubicBezTo>
                  <a:pt x="54048" y="27397"/>
                  <a:pt x="41008" y="43152"/>
                  <a:pt x="30410" y="37533"/>
                </a:cubicBezTo>
                <a:cubicBezTo>
                  <a:pt x="19812" y="31915"/>
                  <a:pt x="5068" y="6256"/>
                  <a:pt x="0" y="0"/>
                </a:cubicBezTo>
              </a:path>
            </a:pathLst>
          </a:custGeom>
          <a:noFill/>
          <a:ln w="19050" cap="flat" cmpd="sng">
            <a:solidFill>
              <a:schemeClr val="dk2"/>
            </a:solidFill>
            <a:prstDash val="dash"/>
            <a:round/>
            <a:headEnd type="none" w="med" len="med"/>
            <a:tailEnd type="none" w="med" len="med"/>
          </a:ln>
        </p:spPr>
      </p:sp>
      <p:sp>
        <p:nvSpPr>
          <p:cNvPr id="191" name="Google Shape;191;p28"/>
          <p:cNvSpPr/>
          <p:nvPr/>
        </p:nvSpPr>
        <p:spPr>
          <a:xfrm>
            <a:off x="4995800" y="-26075"/>
            <a:ext cx="4761200" cy="1781400"/>
          </a:xfrm>
          <a:custGeom>
            <a:avLst/>
            <a:gdLst/>
            <a:ahLst/>
            <a:cxnLst/>
            <a:rect l="l" t="t" r="r" b="b"/>
            <a:pathLst>
              <a:path w="190448" h="71256" extrusionOk="0">
                <a:moveTo>
                  <a:pt x="0" y="0"/>
                </a:moveTo>
                <a:cubicBezTo>
                  <a:pt x="7704" y="4634"/>
                  <a:pt x="33537" y="16103"/>
                  <a:pt x="46222" y="27803"/>
                </a:cubicBezTo>
                <a:cubicBezTo>
                  <a:pt x="58907" y="39503"/>
                  <a:pt x="52072" y="65105"/>
                  <a:pt x="76110" y="70202"/>
                </a:cubicBezTo>
                <a:cubicBezTo>
                  <a:pt x="100148" y="75299"/>
                  <a:pt x="171392" y="60355"/>
                  <a:pt x="190448" y="58386"/>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807D-F289-A692-49DC-B153DD857E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a:p>
        </p:txBody>
      </p:sp>
      <p:sp>
        <p:nvSpPr>
          <p:cNvPr id="3" name="Subtitle 2">
            <a:extLst>
              <a:ext uri="{FF2B5EF4-FFF2-40B4-BE49-F238E27FC236}">
                <a16:creationId xmlns:a16="http://schemas.microsoft.com/office/drawing/2014/main" id="{5F3D82A8-2F8E-8893-F16D-5935727C17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4" name="Date Placeholder 3">
            <a:extLst>
              <a:ext uri="{FF2B5EF4-FFF2-40B4-BE49-F238E27FC236}">
                <a16:creationId xmlns:a16="http://schemas.microsoft.com/office/drawing/2014/main" id="{436468D6-30D3-43DA-D61D-ADACCA940388}"/>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5" name="Footer Placeholder 4">
            <a:extLst>
              <a:ext uri="{FF2B5EF4-FFF2-40B4-BE49-F238E27FC236}">
                <a16:creationId xmlns:a16="http://schemas.microsoft.com/office/drawing/2014/main" id="{A7DF2646-DF1C-9A82-ED91-AAA12B778B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B7C0D5F-C5EB-8D02-DD3B-7C76D6EBFAF3}"/>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948436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1DF97B24-33DA-56FD-DD56-7CC0A071DE7C}"/>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5" name="Footer Placeholder 4">
            <a:extLst>
              <a:ext uri="{FF2B5EF4-FFF2-40B4-BE49-F238E27FC236}">
                <a16:creationId xmlns:a16="http://schemas.microsoft.com/office/drawing/2014/main" id="{0743C51F-0624-6203-9AAE-5E529F68B3D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384A353-8094-D796-B589-0683ED115E8D}"/>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396489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C53E-4C73-C063-B635-15650F4C3F4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a:p>
        </p:txBody>
      </p:sp>
      <p:sp>
        <p:nvSpPr>
          <p:cNvPr id="3" name="Text Placeholder 2">
            <a:extLst>
              <a:ext uri="{FF2B5EF4-FFF2-40B4-BE49-F238E27FC236}">
                <a16:creationId xmlns:a16="http://schemas.microsoft.com/office/drawing/2014/main" id="{8D5639B1-621B-3FD1-7E8A-3FC54AB90CB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5EA79-B392-72E8-F10C-98DFEE6C63BE}"/>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5" name="Footer Placeholder 4">
            <a:extLst>
              <a:ext uri="{FF2B5EF4-FFF2-40B4-BE49-F238E27FC236}">
                <a16:creationId xmlns:a16="http://schemas.microsoft.com/office/drawing/2014/main" id="{5A6E7BAD-8340-F7B8-F832-FD27A422CF9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A440BBE-ED7E-7C28-5365-3DBF06D76BC4}"/>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27476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hasCustomPrompt="1"/>
          </p:nvPr>
        </p:nvSpPr>
        <p:spPr>
          <a:xfrm>
            <a:off x="1294763" y="539500"/>
            <a:ext cx="890100" cy="1200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rot="438">
            <a:off x="1136350" y="2851800"/>
            <a:ext cx="2354400" cy="791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 name="Google Shape;16;p3"/>
          <p:cNvSpPr txBox="1">
            <a:spLocks noGrp="1"/>
          </p:cNvSpPr>
          <p:nvPr>
            <p:ph type="title" idx="2"/>
          </p:nvPr>
        </p:nvSpPr>
        <p:spPr>
          <a:xfrm>
            <a:off x="1136338" y="1917950"/>
            <a:ext cx="5505300" cy="7920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300">
                <a:solidFill>
                  <a:schemeClr val="accent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D6ED6378-5AF1-112F-C39E-DE8021E3AC8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BA6159F7-4260-DC43-3FFD-0C447711A8B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C943417D-EF8C-1A84-22CD-2F3A4503228B}"/>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6" name="Footer Placeholder 5">
            <a:extLst>
              <a:ext uri="{FF2B5EF4-FFF2-40B4-BE49-F238E27FC236}">
                <a16:creationId xmlns:a16="http://schemas.microsoft.com/office/drawing/2014/main" id="{10EF5ECA-496A-E9E7-0450-41ED58A87BD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26442B9-D380-3E4C-49AF-84041552C55B}"/>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3318048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467-F9CD-C2E8-82A6-D29B20B541AD}"/>
              </a:ext>
            </a:extLst>
          </p:cNvPr>
          <p:cNvSpPr>
            <a:spLocks noGrp="1"/>
          </p:cNvSpPr>
          <p:nvPr>
            <p:ph type="title"/>
          </p:nvPr>
        </p:nvSpPr>
        <p:spPr>
          <a:xfrm>
            <a:off x="629841" y="273844"/>
            <a:ext cx="7886700" cy="994172"/>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D564437A-36DF-0989-38E7-E695F6B560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EEA1C-53E0-2CF4-FD76-C046613083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B2A0B4ED-AA3D-910C-7680-5848E37B326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18BAC-CE8B-2578-B03D-D9656FFAEEC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E7C7638F-E767-2938-BF7E-28A3FDA05BC0}"/>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8" name="Footer Placeholder 7">
            <a:extLst>
              <a:ext uri="{FF2B5EF4-FFF2-40B4-BE49-F238E27FC236}">
                <a16:creationId xmlns:a16="http://schemas.microsoft.com/office/drawing/2014/main" id="{A8F5F98B-1328-03AB-2CD1-5F0E72351FD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8FC55C75-3B08-F77B-96AB-5BD106596793}"/>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476366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CF3AB8ED-F9B9-9096-C314-5B3D9583F1FD}"/>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4" name="Footer Placeholder 3">
            <a:extLst>
              <a:ext uri="{FF2B5EF4-FFF2-40B4-BE49-F238E27FC236}">
                <a16:creationId xmlns:a16="http://schemas.microsoft.com/office/drawing/2014/main" id="{483D943F-4A6F-7E57-BDC9-956E601C707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53295F6-C8BD-25E5-D37A-234C4AEF3550}"/>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870765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2AB24-F65E-CA9F-E559-95E7FE98874E}"/>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3" name="Footer Placeholder 2">
            <a:extLst>
              <a:ext uri="{FF2B5EF4-FFF2-40B4-BE49-F238E27FC236}">
                <a16:creationId xmlns:a16="http://schemas.microsoft.com/office/drawing/2014/main" id="{A08F8B5B-11E5-3204-6F6C-8B8621F00E6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DB0EB8D-7A3A-5813-9FB2-2DCBABEDB324}"/>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3084906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9683-324E-9200-ACBD-4ED90CAC76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Content Placeholder 2">
            <a:extLst>
              <a:ext uri="{FF2B5EF4-FFF2-40B4-BE49-F238E27FC236}">
                <a16:creationId xmlns:a16="http://schemas.microsoft.com/office/drawing/2014/main" id="{7702B709-11C2-69A0-A90A-60769B781F6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4A1302BE-AB93-A63D-04F4-955C3F341B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1BAE3A-D7D9-B99A-247E-7B04D560F9C9}"/>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6" name="Footer Placeholder 5">
            <a:extLst>
              <a:ext uri="{FF2B5EF4-FFF2-40B4-BE49-F238E27FC236}">
                <a16:creationId xmlns:a16="http://schemas.microsoft.com/office/drawing/2014/main" id="{159EB298-891E-E7AC-F766-8FF91D2EA01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857DB29-D3FF-BC61-7894-9758EF9027D7}"/>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656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4D-E48C-7AA4-04F1-607716A6D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Picture Placeholder 2">
            <a:extLst>
              <a:ext uri="{FF2B5EF4-FFF2-40B4-BE49-F238E27FC236}">
                <a16:creationId xmlns:a16="http://schemas.microsoft.com/office/drawing/2014/main" id="{F538E3FB-E7CD-688B-9A17-77AF98534D3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a:p>
        </p:txBody>
      </p:sp>
      <p:sp>
        <p:nvSpPr>
          <p:cNvPr id="4" name="Text Placeholder 3">
            <a:extLst>
              <a:ext uri="{FF2B5EF4-FFF2-40B4-BE49-F238E27FC236}">
                <a16:creationId xmlns:a16="http://schemas.microsoft.com/office/drawing/2014/main" id="{8BCDA96E-B223-22E1-CA82-9EAD03C87D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EDB4CF-26AE-A12E-8AB8-3A60B394BDE8}"/>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6" name="Footer Placeholder 5">
            <a:extLst>
              <a:ext uri="{FF2B5EF4-FFF2-40B4-BE49-F238E27FC236}">
                <a16:creationId xmlns:a16="http://schemas.microsoft.com/office/drawing/2014/main" id="{6AEF2439-9580-7FBF-276F-E95B128D9BC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E3DC1C7-1394-A3ED-2390-A27B69FB39EC}"/>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37201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28A711C7-F110-D252-7269-29418AB27DEA}"/>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5" name="Footer Placeholder 4">
            <a:extLst>
              <a:ext uri="{FF2B5EF4-FFF2-40B4-BE49-F238E27FC236}">
                <a16:creationId xmlns:a16="http://schemas.microsoft.com/office/drawing/2014/main" id="{794ED12F-3974-EAAA-1FB0-633C1F88672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8CA6B1C-17B8-0FED-1069-C82319203C2A}"/>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468929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8661-77AE-F8FB-EF3B-B40F9DCFCCC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6F9146EC-92D3-6CD9-F9DC-0CEC43C0D86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23099EC-DAF4-0130-4761-0E78BC8E9E26}"/>
              </a:ext>
            </a:extLst>
          </p:cNvPr>
          <p:cNvSpPr>
            <a:spLocks noGrp="1"/>
          </p:cNvSpPr>
          <p:nvPr>
            <p:ph type="dt" sz="half" idx="10"/>
          </p:nvPr>
        </p:nvSpPr>
        <p:spPr/>
        <p:txBody>
          <a:bodyPr/>
          <a:lstStyle/>
          <a:p>
            <a:fld id="{CE9CF902-30B0-9F4A-84AC-2F2F72204966}" type="datetimeFigureOut">
              <a:rPr lang="en-VN" smtClean="0"/>
              <a:t>02/12/2023</a:t>
            </a:fld>
            <a:endParaRPr lang="en-VN"/>
          </a:p>
        </p:txBody>
      </p:sp>
      <p:sp>
        <p:nvSpPr>
          <p:cNvPr id="5" name="Footer Placeholder 4">
            <a:extLst>
              <a:ext uri="{FF2B5EF4-FFF2-40B4-BE49-F238E27FC236}">
                <a16:creationId xmlns:a16="http://schemas.microsoft.com/office/drawing/2014/main" id="{39FC95DB-2DA3-6AEB-D2C9-D3903BCA12D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2642704-64EB-E497-79DD-B3034DF34E57}"/>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25149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1136650" y="540000"/>
            <a:ext cx="72873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0" name="Google Shape;30;p6"/>
          <p:cNvSpPr/>
          <p:nvPr/>
        </p:nvSpPr>
        <p:spPr>
          <a:xfrm rot="980346">
            <a:off x="7275565" y="240817"/>
            <a:ext cx="2295413" cy="931494"/>
          </a:xfrm>
          <a:custGeom>
            <a:avLst/>
            <a:gdLst/>
            <a:ahLst/>
            <a:cxnLst/>
            <a:rect l="l" t="t" r="r" b="b"/>
            <a:pathLst>
              <a:path w="155696" h="41976" extrusionOk="0">
                <a:moveTo>
                  <a:pt x="0" y="0"/>
                </a:moveTo>
                <a:cubicBezTo>
                  <a:pt x="3186" y="3302"/>
                  <a:pt x="6140" y="15986"/>
                  <a:pt x="19115" y="19809"/>
                </a:cubicBezTo>
                <a:cubicBezTo>
                  <a:pt x="32090" y="23632"/>
                  <a:pt x="64236" y="19288"/>
                  <a:pt x="77848" y="22937"/>
                </a:cubicBezTo>
                <a:cubicBezTo>
                  <a:pt x="91460" y="26586"/>
                  <a:pt x="87810" y="39966"/>
                  <a:pt x="100785" y="41704"/>
                </a:cubicBezTo>
                <a:cubicBezTo>
                  <a:pt x="113760" y="43442"/>
                  <a:pt x="146544" y="34753"/>
                  <a:pt x="155696" y="33363"/>
                </a:cubicBezTo>
              </a:path>
            </a:pathLst>
          </a:custGeom>
          <a:noFill/>
          <a:ln w="19050" cap="flat" cmpd="sng">
            <a:solidFill>
              <a:schemeClr val="dk2"/>
            </a:solidFill>
            <a:prstDash val="dash"/>
            <a:round/>
            <a:headEnd type="none" w="med" len="med"/>
            <a:tailEnd type="none" w="med" len="med"/>
          </a:ln>
        </p:spPr>
      </p:sp>
      <p:sp>
        <p:nvSpPr>
          <p:cNvPr id="31" name="Google Shape;31;p6"/>
          <p:cNvSpPr/>
          <p:nvPr/>
        </p:nvSpPr>
        <p:spPr>
          <a:xfrm>
            <a:off x="8062449" y="3423200"/>
            <a:ext cx="1451364" cy="1833253"/>
          </a:xfrm>
          <a:custGeom>
            <a:avLst/>
            <a:gdLst/>
            <a:ahLst/>
            <a:cxnLst/>
            <a:rect l="l" t="t" r="r" b="b"/>
            <a:pathLst>
              <a:path w="101494" h="94182" extrusionOk="0">
                <a:moveTo>
                  <a:pt x="709" y="94182"/>
                </a:moveTo>
                <a:cubicBezTo>
                  <a:pt x="1115" y="91402"/>
                  <a:pt x="-2245" y="83120"/>
                  <a:pt x="3142" y="77501"/>
                </a:cubicBezTo>
                <a:cubicBezTo>
                  <a:pt x="8529" y="71883"/>
                  <a:pt x="26195" y="70665"/>
                  <a:pt x="33030" y="60471"/>
                </a:cubicBezTo>
                <a:cubicBezTo>
                  <a:pt x="39865" y="50277"/>
                  <a:pt x="32740" y="26414"/>
                  <a:pt x="44151" y="16335"/>
                </a:cubicBezTo>
                <a:cubicBezTo>
                  <a:pt x="55562" y="6257"/>
                  <a:pt x="91937" y="2723"/>
                  <a:pt x="101494" y="0"/>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5" name="Google Shape;35;p7"/>
          <p:cNvSpPr txBox="1">
            <a:spLocks noGrp="1"/>
          </p:cNvSpPr>
          <p:nvPr>
            <p:ph type="subTitle" idx="1"/>
          </p:nvPr>
        </p:nvSpPr>
        <p:spPr>
          <a:xfrm rot="-314">
            <a:off x="1136650" y="1174650"/>
            <a:ext cx="3282300" cy="3017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txBox="1">
            <a:spLocks noGrp="1"/>
          </p:cNvSpPr>
          <p:nvPr>
            <p:ph type="title"/>
          </p:nvPr>
        </p:nvSpPr>
        <p:spPr>
          <a:xfrm>
            <a:off x="1616475" y="657550"/>
            <a:ext cx="4574700" cy="23937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4800"/>
              <a:buNone/>
              <a:defRPr sz="7500">
                <a:solidFill>
                  <a:schemeClr val="accent6"/>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subTitle" idx="1"/>
          </p:nvPr>
        </p:nvSpPr>
        <p:spPr>
          <a:xfrm>
            <a:off x="1136650" y="1784775"/>
            <a:ext cx="3337800" cy="168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 name="Google Shape;42;p9"/>
          <p:cNvSpPr txBox="1">
            <a:spLocks noGrp="1"/>
          </p:cNvSpPr>
          <p:nvPr>
            <p:ph type="title"/>
          </p:nvPr>
        </p:nvSpPr>
        <p:spPr>
          <a:xfrm>
            <a:off x="1136650" y="757275"/>
            <a:ext cx="3337800" cy="951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1728475" y="488725"/>
            <a:ext cx="5703900" cy="545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3"/>
        <p:cNvGrpSpPr/>
        <p:nvPr/>
      </p:nvGrpSpPr>
      <p:grpSpPr>
        <a:xfrm>
          <a:off x="0" y="0"/>
          <a:ext cx="0" cy="0"/>
          <a:chOff x="0" y="0"/>
          <a:chExt cx="0" cy="0"/>
        </a:xfrm>
      </p:grpSpPr>
      <p:sp>
        <p:nvSpPr>
          <p:cNvPr id="54" name="Google Shape;54;p1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hasCustomPrompt="1"/>
          </p:nvPr>
        </p:nvSpPr>
        <p:spPr>
          <a:xfrm rot="1358">
            <a:off x="1328275" y="1752400"/>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 name="Google Shape;56;p13"/>
          <p:cNvSpPr txBox="1">
            <a:spLocks noGrp="1"/>
          </p:cNvSpPr>
          <p:nvPr>
            <p:ph type="title" idx="2"/>
          </p:nvPr>
        </p:nvSpPr>
        <p:spPr>
          <a:xfrm>
            <a:off x="2339250" y="1716025"/>
            <a:ext cx="16653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7" name="Google Shape;57;p13"/>
          <p:cNvSpPr txBox="1">
            <a:spLocks noGrp="1"/>
          </p:cNvSpPr>
          <p:nvPr>
            <p:ph type="subTitle" idx="1"/>
          </p:nvPr>
        </p:nvSpPr>
        <p:spPr>
          <a:xfrm>
            <a:off x="2234975" y="2537575"/>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 name="Google Shape;58;p13"/>
          <p:cNvSpPr txBox="1">
            <a:spLocks noGrp="1"/>
          </p:cNvSpPr>
          <p:nvPr>
            <p:ph type="title" idx="3"/>
          </p:nvPr>
        </p:nvSpPr>
        <p:spPr>
          <a:xfrm>
            <a:off x="1136650" y="540000"/>
            <a:ext cx="72873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9" name="Google Shape;59;p13"/>
          <p:cNvSpPr txBox="1">
            <a:spLocks noGrp="1"/>
          </p:cNvSpPr>
          <p:nvPr>
            <p:ph type="title" idx="4" hasCustomPrompt="1"/>
          </p:nvPr>
        </p:nvSpPr>
        <p:spPr>
          <a:xfrm rot="1358">
            <a:off x="5113850" y="1752400"/>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0" name="Google Shape;60;p13"/>
          <p:cNvSpPr txBox="1">
            <a:spLocks noGrp="1"/>
          </p:cNvSpPr>
          <p:nvPr>
            <p:ph type="title" idx="5"/>
          </p:nvPr>
        </p:nvSpPr>
        <p:spPr>
          <a:xfrm>
            <a:off x="6191476" y="1585800"/>
            <a:ext cx="15774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1" name="Google Shape;61;p13"/>
          <p:cNvSpPr txBox="1">
            <a:spLocks noGrp="1"/>
          </p:cNvSpPr>
          <p:nvPr>
            <p:ph type="subTitle" idx="6"/>
          </p:nvPr>
        </p:nvSpPr>
        <p:spPr>
          <a:xfrm>
            <a:off x="6020550" y="2537575"/>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 name="Google Shape;62;p13"/>
          <p:cNvSpPr txBox="1">
            <a:spLocks noGrp="1"/>
          </p:cNvSpPr>
          <p:nvPr>
            <p:ph type="title" idx="7" hasCustomPrompt="1"/>
          </p:nvPr>
        </p:nvSpPr>
        <p:spPr>
          <a:xfrm rot="1358">
            <a:off x="1328275" y="3341775"/>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3" name="Google Shape;63;p13"/>
          <p:cNvSpPr txBox="1">
            <a:spLocks noGrp="1"/>
          </p:cNvSpPr>
          <p:nvPr>
            <p:ph type="title" idx="8"/>
          </p:nvPr>
        </p:nvSpPr>
        <p:spPr>
          <a:xfrm>
            <a:off x="2339250" y="3284450"/>
            <a:ext cx="16653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 name="Google Shape;64;p13"/>
          <p:cNvSpPr txBox="1">
            <a:spLocks noGrp="1"/>
          </p:cNvSpPr>
          <p:nvPr>
            <p:ph type="subTitle" idx="9"/>
          </p:nvPr>
        </p:nvSpPr>
        <p:spPr>
          <a:xfrm>
            <a:off x="2234975" y="4126950"/>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13" hasCustomPrompt="1"/>
          </p:nvPr>
        </p:nvSpPr>
        <p:spPr>
          <a:xfrm rot="1358">
            <a:off x="5113850" y="3341775"/>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6" name="Google Shape;66;p13"/>
          <p:cNvSpPr txBox="1">
            <a:spLocks noGrp="1"/>
          </p:cNvSpPr>
          <p:nvPr>
            <p:ph type="title" idx="14"/>
          </p:nvPr>
        </p:nvSpPr>
        <p:spPr>
          <a:xfrm>
            <a:off x="6178328" y="3284450"/>
            <a:ext cx="15774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7" name="Google Shape;67;p13"/>
          <p:cNvSpPr txBox="1">
            <a:spLocks noGrp="1"/>
          </p:cNvSpPr>
          <p:nvPr>
            <p:ph type="subTitle" idx="15"/>
          </p:nvPr>
        </p:nvSpPr>
        <p:spPr>
          <a:xfrm>
            <a:off x="6020550" y="4126950"/>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 name="Google Shape;68;p13"/>
          <p:cNvSpPr/>
          <p:nvPr/>
        </p:nvSpPr>
        <p:spPr>
          <a:xfrm rot="-761220">
            <a:off x="243570" y="3024935"/>
            <a:ext cx="1238706" cy="2264026"/>
          </a:xfrm>
          <a:custGeom>
            <a:avLst/>
            <a:gdLst/>
            <a:ahLst/>
            <a:cxnLst/>
            <a:rect l="l" t="t" r="r" b="b"/>
            <a:pathLst>
              <a:path w="73329" h="134026" extrusionOk="0">
                <a:moveTo>
                  <a:pt x="0" y="0"/>
                </a:moveTo>
                <a:cubicBezTo>
                  <a:pt x="2317" y="2317"/>
                  <a:pt x="13322" y="5098"/>
                  <a:pt x="13901" y="13902"/>
                </a:cubicBezTo>
                <a:cubicBezTo>
                  <a:pt x="14480" y="22706"/>
                  <a:pt x="2201" y="41705"/>
                  <a:pt x="3475" y="52826"/>
                </a:cubicBezTo>
                <a:cubicBezTo>
                  <a:pt x="4749" y="63947"/>
                  <a:pt x="17724" y="70376"/>
                  <a:pt x="21547" y="80628"/>
                </a:cubicBezTo>
                <a:cubicBezTo>
                  <a:pt x="25370" y="90880"/>
                  <a:pt x="18940" y="105709"/>
                  <a:pt x="26412" y="114339"/>
                </a:cubicBezTo>
                <a:cubicBezTo>
                  <a:pt x="33884" y="122970"/>
                  <a:pt x="58560" y="129283"/>
                  <a:pt x="66379" y="132411"/>
                </a:cubicBezTo>
                <a:cubicBezTo>
                  <a:pt x="74199" y="135539"/>
                  <a:pt x="72171" y="132990"/>
                  <a:pt x="73329" y="133106"/>
                </a:cubicBezTo>
              </a:path>
            </a:pathLst>
          </a:custGeom>
          <a:noFill/>
          <a:ln w="19050" cap="flat" cmpd="sng">
            <a:solidFill>
              <a:schemeClr val="dk2"/>
            </a:solidFill>
            <a:prstDash val="dash"/>
            <a:round/>
            <a:headEnd type="none" w="med" len="med"/>
            <a:tailEnd type="none" w="med" len="med"/>
          </a:ln>
        </p:spPr>
      </p:sp>
      <p:sp>
        <p:nvSpPr>
          <p:cNvPr id="69" name="Google Shape;69;p13"/>
          <p:cNvSpPr/>
          <p:nvPr/>
        </p:nvSpPr>
        <p:spPr>
          <a:xfrm>
            <a:off x="5039250" y="43450"/>
            <a:ext cx="3927013" cy="1467400"/>
          </a:xfrm>
          <a:custGeom>
            <a:avLst/>
            <a:gdLst/>
            <a:ahLst/>
            <a:cxnLst/>
            <a:rect l="l" t="t" r="r" b="b"/>
            <a:pathLst>
              <a:path w="221209" h="58696" extrusionOk="0">
                <a:moveTo>
                  <a:pt x="0" y="0"/>
                </a:moveTo>
                <a:cubicBezTo>
                  <a:pt x="3881" y="6024"/>
                  <a:pt x="10541" y="30003"/>
                  <a:pt x="23284" y="36143"/>
                </a:cubicBezTo>
                <a:cubicBezTo>
                  <a:pt x="36027" y="42283"/>
                  <a:pt x="62787" y="34579"/>
                  <a:pt x="76457" y="36838"/>
                </a:cubicBezTo>
                <a:cubicBezTo>
                  <a:pt x="90127" y="39097"/>
                  <a:pt x="94239" y="50971"/>
                  <a:pt x="105302" y="49697"/>
                </a:cubicBezTo>
                <a:cubicBezTo>
                  <a:pt x="116365" y="48423"/>
                  <a:pt x="130093" y="35507"/>
                  <a:pt x="142836" y="29193"/>
                </a:cubicBezTo>
                <a:cubicBezTo>
                  <a:pt x="155579" y="22880"/>
                  <a:pt x="169307" y="7588"/>
                  <a:pt x="181760" y="11816"/>
                </a:cubicBezTo>
                <a:cubicBezTo>
                  <a:pt x="194213" y="16044"/>
                  <a:pt x="211127" y="46974"/>
                  <a:pt x="217556" y="54562"/>
                </a:cubicBezTo>
                <a:cubicBezTo>
                  <a:pt x="223985" y="62150"/>
                  <a:pt x="219873" y="56880"/>
                  <a:pt x="220336" y="57343"/>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1pPr>
            <a:lvl2pPr lvl="1"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2pPr>
            <a:lvl3pPr lvl="2"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3pPr>
            <a:lvl4pPr lvl="3"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4pPr>
            <a:lvl5pPr lvl="4"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5pPr>
            <a:lvl6pPr lvl="5"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6pPr>
            <a:lvl7pPr lvl="6"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7pPr>
            <a:lvl8pPr lvl="7"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8pPr>
            <a:lvl9pPr lvl="8"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1600"/>
              </a:spcBef>
              <a:spcAft>
                <a:spcPts val="160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3" r:id="rId12"/>
    <p:sldLayoutId id="2147483665" r:id="rId13"/>
    <p:sldLayoutId id="2147483669"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10DE6-9A73-0C9E-15B5-194C42BE44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211381E9-13D9-7262-C11A-6C8B284D997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6C96E48-4CD9-14AE-752D-7119BF81AF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9CF902-30B0-9F4A-84AC-2F2F72204966}" type="datetimeFigureOut">
              <a:rPr lang="en-VN" smtClean="0"/>
              <a:t>02/12/2023</a:t>
            </a:fld>
            <a:endParaRPr/>
          </a:p>
        </p:txBody>
      </p:sp>
      <p:sp>
        <p:nvSpPr>
          <p:cNvPr id="5" name="Footer Placeholder 4">
            <a:extLst>
              <a:ext uri="{FF2B5EF4-FFF2-40B4-BE49-F238E27FC236}">
                <a16:creationId xmlns:a16="http://schemas.microsoft.com/office/drawing/2014/main" id="{9C7D86FB-293B-702B-C1BF-A2C99E7748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a:p>
        </p:txBody>
      </p:sp>
      <p:sp>
        <p:nvSpPr>
          <p:cNvPr id="6" name="Slide Number Placeholder 5">
            <a:extLst>
              <a:ext uri="{FF2B5EF4-FFF2-40B4-BE49-F238E27FC236}">
                <a16:creationId xmlns:a16="http://schemas.microsoft.com/office/drawing/2014/main" id="{518D16BE-DEF5-C0F0-502D-1A7F281EC65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97EA5F-3B09-1D4C-9A53-FFC87BFC73C2}" type="slidenum">
              <a:rPr lang="en-VN" smtClean="0"/>
              <a:t>‹#›</a:t>
            </a:fld>
            <a:endParaRPr/>
          </a:p>
        </p:txBody>
      </p:sp>
    </p:spTree>
    <p:extLst>
      <p:ext uri="{BB962C8B-B14F-4D97-AF65-F5344CB8AC3E}">
        <p14:creationId xmlns:p14="http://schemas.microsoft.com/office/powerpoint/2010/main" val="15909547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notesSlide" Target="../notesSlides/notesSlide8.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 Target="slide5.xml"/><Relationship Id="rId5" Type="http://schemas.openxmlformats.org/officeDocument/2006/relationships/slide" Target="slide11.xml"/><Relationship Id="rId4" Type="http://schemas.openxmlformats.org/officeDocument/2006/relationships/notesSlide" Target="../notesSlides/notesSlide9.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5.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slide" Target="slide12.xml"/><Relationship Id="rId5" Type="http://schemas.openxmlformats.org/officeDocument/2006/relationships/image" Target="../media/image10.jp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slide" Target="slide5.xml"/><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5" Type="http://schemas.openxmlformats.org/officeDocument/2006/relationships/slide" Target="slide8.xml"/><Relationship Id="rId4" Type="http://schemas.openxmlformats.org/officeDocument/2006/relationships/notesSlide" Target="../notesSlides/notesSlide6.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5.xml"/><Relationship Id="rId5" Type="http://schemas.openxmlformats.org/officeDocument/2006/relationships/slide" Target="slide9.xml"/><Relationship Id="rId4" Type="http://schemas.openxmlformats.org/officeDocument/2006/relationships/notesSlide" Target="../notesSlides/notesSlide7.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138138" y="1185379"/>
            <a:ext cx="2963375" cy="946413"/>
          </a:xfrm>
          <a:prstGeom prst="rect">
            <a:avLst/>
          </a:prstGeom>
          <a:noFill/>
        </p:spPr>
        <p:txBody>
          <a:bodyPr wrap="none" rtlCol="0">
            <a:spAutoFit/>
          </a:bodyPr>
          <a:lstStyle/>
          <a:p>
            <a:pPr algn="ctr" defTabSz="685800">
              <a:buClrTx/>
            </a:pPr>
            <a:r>
              <a:rPr lang="en-US" sz="1800" b="1" kern="1200" dirty="0">
                <a:ln w="38100">
                  <a:noFill/>
                </a:ln>
                <a:solidFill>
                  <a:srgbClr val="FF0000"/>
                </a:solidFill>
                <a:latin typeface="Times New Roman" panose="02020603050405020304" pitchFamily="18" charset="0"/>
                <a:ea typeface="+mn-ea"/>
                <a:cs typeface="Times New Roman" panose="02020603050405020304" pitchFamily="18" charset="0"/>
              </a:rPr>
              <a:t>BÀI GIẢNG TIẾNG ANH 7</a:t>
            </a:r>
          </a:p>
          <a:p>
            <a:pPr algn="ctr" defTabSz="685800">
              <a:buClrTx/>
            </a:pPr>
            <a:endParaRPr lang="en-US" sz="1350" b="1" kern="1200" dirty="0">
              <a:ln w="38100">
                <a:noFill/>
              </a:ln>
              <a:solidFill>
                <a:srgbClr val="FF0000"/>
              </a:solidFill>
              <a:latin typeface="Times New Roman" panose="02020603050405020304" pitchFamily="18" charset="0"/>
              <a:ea typeface="+mn-ea"/>
              <a:cs typeface="Times New Roman" panose="02020603050405020304" pitchFamily="18" charset="0"/>
            </a:endParaRPr>
          </a:p>
          <a:p>
            <a:pPr algn="ctr" defTabSz="685800">
              <a:buClrTx/>
            </a:pPr>
            <a:r>
              <a:rPr lang="en-US" sz="2400" b="1" kern="1200" dirty="0">
                <a:ln w="38100">
                  <a:noFill/>
                </a:ln>
                <a:solidFill>
                  <a:srgbClr val="FFFF00"/>
                </a:solidFill>
                <a:latin typeface="Times New Roman" panose="02020603050405020304" pitchFamily="18" charset="0"/>
                <a:ea typeface="+mn-ea"/>
                <a:cs typeface="Times New Roman" panose="02020603050405020304" pitchFamily="18" charset="0"/>
              </a:rPr>
              <a:t>UNIT 7: SKILLS 2</a:t>
            </a:r>
            <a:endParaRPr lang="en-VN" sz="2400" b="1" kern="1200" dirty="0">
              <a:ln w="38100">
                <a:noFill/>
              </a:ln>
              <a:solidFill>
                <a:srgbClr val="FFFF00"/>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337773" cy="738664"/>
          </a:xfrm>
          <a:prstGeom prst="rect">
            <a:avLst/>
          </a:prstGeom>
          <a:noFill/>
        </p:spPr>
        <p:txBody>
          <a:bodyPr wrap="none" rtlCol="0">
            <a:spAutoFit/>
          </a:bodyPr>
          <a:lstStyle/>
          <a:p>
            <a:pPr defTabSz="685800">
              <a:buClrTx/>
            </a:pP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GV: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Nguyễn</a:t>
            </a: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 Thu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Hằng</a:t>
            </a:r>
            <a:endPar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endParaRPr>
          </a:p>
          <a:p>
            <a:pPr defTabSz="685800">
              <a:buClrTx/>
            </a:pP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Tổ</a:t>
            </a: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Ngoại</a:t>
            </a: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Ngữ</a:t>
            </a: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Năng</a:t>
            </a: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 </a:t>
            </a:r>
            <a:r>
              <a:rPr lang="en-US" sz="2100" b="1" kern="1200" dirty="0" err="1">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Khiếu</a:t>
            </a:r>
            <a:endParaRPr lang="en-VN"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462352"/>
            <a:ext cx="4023474" cy="438582"/>
          </a:xfrm>
          <a:prstGeom prst="rect">
            <a:avLst/>
          </a:prstGeom>
          <a:noFill/>
        </p:spPr>
        <p:txBody>
          <a:bodyPr wrap="none" rtlCol="0">
            <a:spAutoFit/>
          </a:bodyPr>
          <a:lstStyle/>
          <a:p>
            <a:pPr defTabSz="685800">
              <a:buClrTx/>
            </a:pPr>
            <a:r>
              <a:rPr lang="en-US" sz="2250" b="1" kern="1200">
                <a:ln w="38100">
                  <a:noFill/>
                </a:ln>
                <a:solidFill>
                  <a:prstClr val="white"/>
                </a:solidFill>
                <a:latin typeface="Times New Roman" panose="02020603050405020304" pitchFamily="18" charset="0"/>
                <a:ea typeface="+mn-ea"/>
                <a:cs typeface="Times New Roman" panose="02020603050405020304" pitchFamily="18" charset="0"/>
              </a:rPr>
              <a:t>TRƯỜNG THCS LONG BIÊN</a:t>
            </a:r>
            <a:endParaRPr lang="en-VN" sz="2250" b="1" kern="1200" dirty="0">
              <a:ln w="38100">
                <a:noFill/>
              </a:ln>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39"/>
          <p:cNvSpPr txBox="1">
            <a:spLocks noGrp="1"/>
          </p:cNvSpPr>
          <p:nvPr>
            <p:ph type="subTitle" idx="1"/>
          </p:nvPr>
        </p:nvSpPr>
        <p:spPr>
          <a:xfrm rot="-314">
            <a:off x="800380" y="2622782"/>
            <a:ext cx="4015744" cy="1461838"/>
          </a:xfrm>
          <a:prstGeom prst="rect">
            <a:avLst/>
          </a:prstGeom>
        </p:spPr>
        <p:txBody>
          <a:bodyPr spcFirstLastPara="1" wrap="square" lIns="91425" tIns="91425" rIns="91425" bIns="91425" anchor="t" anchorCtr="0">
            <a:noAutofit/>
          </a:bodyPr>
          <a:lstStyle/>
          <a:p>
            <a:pPr marL="0" lvl="0" indent="0">
              <a:buNone/>
            </a:pPr>
            <a:r>
              <a:rPr lang="en-US" sz="2800" dirty="0">
                <a:solidFill>
                  <a:srgbClr val="FF0000"/>
                </a:solidFill>
              </a:rPr>
              <a:t>With nearly </a:t>
            </a:r>
            <a:r>
              <a:rPr lang="en-US" sz="2800" b="1" dirty="0">
                <a:solidFill>
                  <a:srgbClr val="FF0000"/>
                </a:solidFill>
              </a:rPr>
              <a:t>20 million</a:t>
            </a:r>
            <a:r>
              <a:rPr lang="en-US" sz="2800" dirty="0">
                <a:solidFill>
                  <a:srgbClr val="FF0000"/>
                </a:solidFill>
              </a:rPr>
              <a:t>, Mumbai has too many people on the road. </a:t>
            </a:r>
            <a:endParaRPr sz="2800" dirty="0">
              <a:solidFill>
                <a:srgbClr val="FF0000"/>
              </a:solidFill>
            </a:endParaRPr>
          </a:p>
        </p:txBody>
      </p:sp>
      <p:sp>
        <p:nvSpPr>
          <p:cNvPr id="714" name="Google Shape;714;p39"/>
          <p:cNvSpPr/>
          <p:nvPr/>
        </p:nvSpPr>
        <p:spPr>
          <a:xfrm>
            <a:off x="4837862" y="3055575"/>
            <a:ext cx="30312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39"/>
          <p:cNvGrpSpPr/>
          <p:nvPr/>
        </p:nvGrpSpPr>
        <p:grpSpPr>
          <a:xfrm>
            <a:off x="5047011" y="3272694"/>
            <a:ext cx="2612886" cy="1297366"/>
            <a:chOff x="2269175" y="1046425"/>
            <a:chExt cx="982325" cy="487750"/>
          </a:xfrm>
        </p:grpSpPr>
        <p:sp>
          <p:nvSpPr>
            <p:cNvPr id="716" name="Google Shape;716;p39"/>
            <p:cNvSpPr/>
            <p:nvPr/>
          </p:nvSpPr>
          <p:spPr>
            <a:xfrm>
              <a:off x="2605900" y="1419075"/>
              <a:ext cx="230675" cy="109925"/>
            </a:xfrm>
            <a:custGeom>
              <a:avLst/>
              <a:gdLst/>
              <a:ahLst/>
              <a:cxnLst/>
              <a:rect l="l" t="t" r="r" b="b"/>
              <a:pathLst>
                <a:path w="9227" h="4397" extrusionOk="0">
                  <a:moveTo>
                    <a:pt x="4388" y="0"/>
                  </a:moveTo>
                  <a:cubicBezTo>
                    <a:pt x="3494" y="0"/>
                    <a:pt x="2758" y="688"/>
                    <a:pt x="2646" y="1575"/>
                  </a:cubicBezTo>
                  <a:cubicBezTo>
                    <a:pt x="2632" y="1575"/>
                    <a:pt x="2618" y="1572"/>
                    <a:pt x="2603" y="1572"/>
                  </a:cubicBezTo>
                  <a:cubicBezTo>
                    <a:pt x="1504" y="1572"/>
                    <a:pt x="614" y="2490"/>
                    <a:pt x="614" y="3620"/>
                  </a:cubicBezTo>
                  <a:cubicBezTo>
                    <a:pt x="614" y="3693"/>
                    <a:pt x="618" y="3764"/>
                    <a:pt x="625" y="3836"/>
                  </a:cubicBezTo>
                  <a:cubicBezTo>
                    <a:pt x="334" y="3897"/>
                    <a:pt x="98" y="4112"/>
                    <a:pt x="1" y="4397"/>
                  </a:cubicBezTo>
                  <a:lnTo>
                    <a:pt x="9150" y="4397"/>
                  </a:lnTo>
                  <a:cubicBezTo>
                    <a:pt x="9199" y="4232"/>
                    <a:pt x="9227" y="4057"/>
                    <a:pt x="9227" y="3877"/>
                  </a:cubicBezTo>
                  <a:cubicBezTo>
                    <a:pt x="9224" y="3006"/>
                    <a:pt x="8605" y="2285"/>
                    <a:pt x="7796" y="2148"/>
                  </a:cubicBezTo>
                  <a:cubicBezTo>
                    <a:pt x="7796" y="2140"/>
                    <a:pt x="7797" y="2131"/>
                    <a:pt x="7797" y="2124"/>
                  </a:cubicBezTo>
                  <a:cubicBezTo>
                    <a:pt x="7797" y="1560"/>
                    <a:pt x="7353" y="1103"/>
                    <a:pt x="6806" y="1103"/>
                  </a:cubicBezTo>
                  <a:cubicBezTo>
                    <a:pt x="6529" y="1103"/>
                    <a:pt x="6280" y="1218"/>
                    <a:pt x="6101" y="1404"/>
                  </a:cubicBezTo>
                  <a:cubicBezTo>
                    <a:pt x="5920" y="601"/>
                    <a:pt x="5222" y="0"/>
                    <a:pt x="4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2455875" y="1384375"/>
              <a:ext cx="303450" cy="144650"/>
            </a:xfrm>
            <a:custGeom>
              <a:avLst/>
              <a:gdLst/>
              <a:ahLst/>
              <a:cxnLst/>
              <a:rect l="l" t="t" r="r" b="b"/>
              <a:pathLst>
                <a:path w="12138" h="5786" extrusionOk="0">
                  <a:moveTo>
                    <a:pt x="5776" y="0"/>
                  </a:moveTo>
                  <a:cubicBezTo>
                    <a:pt x="4601" y="0"/>
                    <a:pt x="3632" y="904"/>
                    <a:pt x="3483" y="2073"/>
                  </a:cubicBezTo>
                  <a:cubicBezTo>
                    <a:pt x="3464" y="2072"/>
                    <a:pt x="3446" y="2069"/>
                    <a:pt x="3427" y="2069"/>
                  </a:cubicBezTo>
                  <a:cubicBezTo>
                    <a:pt x="1982" y="2069"/>
                    <a:pt x="810" y="3275"/>
                    <a:pt x="810" y="4764"/>
                  </a:cubicBezTo>
                  <a:cubicBezTo>
                    <a:pt x="810" y="4860"/>
                    <a:pt x="816" y="4955"/>
                    <a:pt x="824" y="5047"/>
                  </a:cubicBezTo>
                  <a:cubicBezTo>
                    <a:pt x="440" y="5127"/>
                    <a:pt x="129" y="5412"/>
                    <a:pt x="1" y="5786"/>
                  </a:cubicBezTo>
                  <a:lnTo>
                    <a:pt x="12037" y="5786"/>
                  </a:lnTo>
                  <a:cubicBezTo>
                    <a:pt x="12102" y="5570"/>
                    <a:pt x="12137" y="5340"/>
                    <a:pt x="12137" y="5101"/>
                  </a:cubicBezTo>
                  <a:cubicBezTo>
                    <a:pt x="12138" y="3955"/>
                    <a:pt x="11323" y="3005"/>
                    <a:pt x="10258" y="2825"/>
                  </a:cubicBezTo>
                  <a:cubicBezTo>
                    <a:pt x="10258" y="2814"/>
                    <a:pt x="10259" y="2804"/>
                    <a:pt x="10259" y="2793"/>
                  </a:cubicBezTo>
                  <a:cubicBezTo>
                    <a:pt x="10259" y="2051"/>
                    <a:pt x="9675" y="1450"/>
                    <a:pt x="8956" y="1450"/>
                  </a:cubicBezTo>
                  <a:cubicBezTo>
                    <a:pt x="8593" y="1450"/>
                    <a:pt x="8266" y="1601"/>
                    <a:pt x="8029" y="1846"/>
                  </a:cubicBezTo>
                  <a:cubicBezTo>
                    <a:pt x="7794" y="790"/>
                    <a:pt x="6876" y="0"/>
                    <a:pt x="5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2946125" y="1423775"/>
              <a:ext cx="230650" cy="109925"/>
            </a:xfrm>
            <a:custGeom>
              <a:avLst/>
              <a:gdLst/>
              <a:ahLst/>
              <a:cxnLst/>
              <a:rect l="l" t="t" r="r" b="b"/>
              <a:pathLst>
                <a:path w="9226" h="4397" extrusionOk="0">
                  <a:moveTo>
                    <a:pt x="4387" y="0"/>
                  </a:moveTo>
                  <a:cubicBezTo>
                    <a:pt x="3493" y="0"/>
                    <a:pt x="2757" y="687"/>
                    <a:pt x="2645" y="1575"/>
                  </a:cubicBezTo>
                  <a:cubicBezTo>
                    <a:pt x="2632" y="1575"/>
                    <a:pt x="2617" y="1573"/>
                    <a:pt x="2603" y="1573"/>
                  </a:cubicBezTo>
                  <a:cubicBezTo>
                    <a:pt x="1504" y="1573"/>
                    <a:pt x="613" y="2491"/>
                    <a:pt x="613" y="3621"/>
                  </a:cubicBezTo>
                  <a:cubicBezTo>
                    <a:pt x="613" y="3693"/>
                    <a:pt x="617" y="3764"/>
                    <a:pt x="625" y="3835"/>
                  </a:cubicBezTo>
                  <a:cubicBezTo>
                    <a:pt x="333" y="3896"/>
                    <a:pt x="98" y="4113"/>
                    <a:pt x="0" y="4396"/>
                  </a:cubicBezTo>
                  <a:lnTo>
                    <a:pt x="9149" y="4396"/>
                  </a:lnTo>
                  <a:cubicBezTo>
                    <a:pt x="9198" y="4232"/>
                    <a:pt x="9226" y="4058"/>
                    <a:pt x="9226" y="3877"/>
                  </a:cubicBezTo>
                  <a:cubicBezTo>
                    <a:pt x="9223" y="3006"/>
                    <a:pt x="8605" y="2284"/>
                    <a:pt x="7795" y="2148"/>
                  </a:cubicBezTo>
                  <a:cubicBezTo>
                    <a:pt x="7795" y="2140"/>
                    <a:pt x="7796" y="2131"/>
                    <a:pt x="7796" y="2123"/>
                  </a:cubicBezTo>
                  <a:cubicBezTo>
                    <a:pt x="7796" y="1559"/>
                    <a:pt x="7352" y="1102"/>
                    <a:pt x="6805" y="1102"/>
                  </a:cubicBezTo>
                  <a:cubicBezTo>
                    <a:pt x="6528" y="1102"/>
                    <a:pt x="6279" y="1217"/>
                    <a:pt x="6100" y="1404"/>
                  </a:cubicBezTo>
                  <a:cubicBezTo>
                    <a:pt x="5919" y="600"/>
                    <a:pt x="5222" y="0"/>
                    <a:pt x="4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2796100" y="1389075"/>
              <a:ext cx="303450" cy="144675"/>
            </a:xfrm>
            <a:custGeom>
              <a:avLst/>
              <a:gdLst/>
              <a:ahLst/>
              <a:cxnLst/>
              <a:rect l="l" t="t" r="r" b="b"/>
              <a:pathLst>
                <a:path w="12138" h="5787" extrusionOk="0">
                  <a:moveTo>
                    <a:pt x="5774" y="1"/>
                  </a:moveTo>
                  <a:cubicBezTo>
                    <a:pt x="4599" y="1"/>
                    <a:pt x="3630" y="904"/>
                    <a:pt x="3482" y="2072"/>
                  </a:cubicBezTo>
                  <a:cubicBezTo>
                    <a:pt x="3462" y="2071"/>
                    <a:pt x="3444" y="2069"/>
                    <a:pt x="3426" y="2069"/>
                  </a:cubicBezTo>
                  <a:cubicBezTo>
                    <a:pt x="1979" y="2069"/>
                    <a:pt x="808" y="3275"/>
                    <a:pt x="808" y="4765"/>
                  </a:cubicBezTo>
                  <a:cubicBezTo>
                    <a:pt x="808" y="4859"/>
                    <a:pt x="813" y="4955"/>
                    <a:pt x="823" y="5047"/>
                  </a:cubicBezTo>
                  <a:cubicBezTo>
                    <a:pt x="440" y="5128"/>
                    <a:pt x="129" y="5413"/>
                    <a:pt x="0" y="5786"/>
                  </a:cubicBezTo>
                  <a:lnTo>
                    <a:pt x="12036" y="5786"/>
                  </a:lnTo>
                  <a:cubicBezTo>
                    <a:pt x="12100" y="5570"/>
                    <a:pt x="12136" y="5340"/>
                    <a:pt x="12136" y="5102"/>
                  </a:cubicBezTo>
                  <a:cubicBezTo>
                    <a:pt x="12137" y="3954"/>
                    <a:pt x="11323" y="3004"/>
                    <a:pt x="10256" y="2825"/>
                  </a:cubicBezTo>
                  <a:cubicBezTo>
                    <a:pt x="10256" y="2814"/>
                    <a:pt x="10257" y="2803"/>
                    <a:pt x="10257" y="2793"/>
                  </a:cubicBezTo>
                  <a:cubicBezTo>
                    <a:pt x="10257" y="2051"/>
                    <a:pt x="9673" y="1449"/>
                    <a:pt x="8954" y="1449"/>
                  </a:cubicBezTo>
                  <a:cubicBezTo>
                    <a:pt x="8591" y="1449"/>
                    <a:pt x="8265" y="1601"/>
                    <a:pt x="8027" y="1846"/>
                  </a:cubicBezTo>
                  <a:cubicBezTo>
                    <a:pt x="7791" y="790"/>
                    <a:pt x="6873" y="1"/>
                    <a:pt x="5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2348750" y="1435275"/>
              <a:ext cx="196750" cy="93750"/>
            </a:xfrm>
            <a:custGeom>
              <a:avLst/>
              <a:gdLst/>
              <a:ahLst/>
              <a:cxnLst/>
              <a:rect l="l" t="t" r="r" b="b"/>
              <a:pathLst>
                <a:path w="7870" h="3750" extrusionOk="0">
                  <a:moveTo>
                    <a:pt x="3744" y="0"/>
                  </a:moveTo>
                  <a:cubicBezTo>
                    <a:pt x="2981" y="0"/>
                    <a:pt x="2353" y="586"/>
                    <a:pt x="2257" y="1343"/>
                  </a:cubicBezTo>
                  <a:cubicBezTo>
                    <a:pt x="2245" y="1343"/>
                    <a:pt x="2232" y="1342"/>
                    <a:pt x="2220" y="1342"/>
                  </a:cubicBezTo>
                  <a:cubicBezTo>
                    <a:pt x="1283" y="1342"/>
                    <a:pt x="522" y="2125"/>
                    <a:pt x="522" y="3089"/>
                  </a:cubicBezTo>
                  <a:cubicBezTo>
                    <a:pt x="522" y="3151"/>
                    <a:pt x="526" y="3211"/>
                    <a:pt x="533" y="3272"/>
                  </a:cubicBezTo>
                  <a:cubicBezTo>
                    <a:pt x="284" y="3323"/>
                    <a:pt x="84" y="3509"/>
                    <a:pt x="1" y="3750"/>
                  </a:cubicBezTo>
                  <a:lnTo>
                    <a:pt x="7804" y="3750"/>
                  </a:lnTo>
                  <a:cubicBezTo>
                    <a:pt x="7845" y="3610"/>
                    <a:pt x="7869" y="3460"/>
                    <a:pt x="7869" y="3307"/>
                  </a:cubicBezTo>
                  <a:cubicBezTo>
                    <a:pt x="7869" y="2562"/>
                    <a:pt x="7341" y="1948"/>
                    <a:pt x="6649" y="1830"/>
                  </a:cubicBezTo>
                  <a:cubicBezTo>
                    <a:pt x="6649" y="1822"/>
                    <a:pt x="6651" y="1816"/>
                    <a:pt x="6651" y="1810"/>
                  </a:cubicBezTo>
                  <a:cubicBezTo>
                    <a:pt x="6651" y="1329"/>
                    <a:pt x="6272" y="939"/>
                    <a:pt x="5806" y="939"/>
                  </a:cubicBezTo>
                  <a:cubicBezTo>
                    <a:pt x="5569" y="939"/>
                    <a:pt x="5358" y="1037"/>
                    <a:pt x="5204" y="1197"/>
                  </a:cubicBezTo>
                  <a:cubicBezTo>
                    <a:pt x="5051" y="511"/>
                    <a:pt x="4456" y="0"/>
                    <a:pt x="374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2322200" y="1453950"/>
              <a:ext cx="157475" cy="75100"/>
            </a:xfrm>
            <a:custGeom>
              <a:avLst/>
              <a:gdLst/>
              <a:ahLst/>
              <a:cxnLst/>
              <a:rect l="l" t="t" r="r" b="b"/>
              <a:pathLst>
                <a:path w="6299" h="3004" extrusionOk="0">
                  <a:moveTo>
                    <a:pt x="2996" y="1"/>
                  </a:moveTo>
                  <a:cubicBezTo>
                    <a:pt x="2386" y="1"/>
                    <a:pt x="1883" y="471"/>
                    <a:pt x="1806" y="1077"/>
                  </a:cubicBezTo>
                  <a:cubicBezTo>
                    <a:pt x="1796" y="1077"/>
                    <a:pt x="1787" y="1075"/>
                    <a:pt x="1778" y="1075"/>
                  </a:cubicBezTo>
                  <a:cubicBezTo>
                    <a:pt x="1027" y="1075"/>
                    <a:pt x="420" y="1701"/>
                    <a:pt x="420" y="2474"/>
                  </a:cubicBezTo>
                  <a:cubicBezTo>
                    <a:pt x="420" y="2524"/>
                    <a:pt x="422" y="2572"/>
                    <a:pt x="427" y="2620"/>
                  </a:cubicBezTo>
                  <a:cubicBezTo>
                    <a:pt x="228" y="2661"/>
                    <a:pt x="67" y="2810"/>
                    <a:pt x="1" y="3004"/>
                  </a:cubicBezTo>
                  <a:lnTo>
                    <a:pt x="6247" y="3004"/>
                  </a:lnTo>
                  <a:cubicBezTo>
                    <a:pt x="6280" y="2893"/>
                    <a:pt x="6299" y="2772"/>
                    <a:pt x="6299" y="2649"/>
                  </a:cubicBezTo>
                  <a:cubicBezTo>
                    <a:pt x="6298" y="2053"/>
                    <a:pt x="5875" y="1560"/>
                    <a:pt x="5321" y="1467"/>
                  </a:cubicBezTo>
                  <a:cubicBezTo>
                    <a:pt x="5321" y="1462"/>
                    <a:pt x="5323" y="1456"/>
                    <a:pt x="5323" y="1450"/>
                  </a:cubicBezTo>
                  <a:cubicBezTo>
                    <a:pt x="5323" y="1066"/>
                    <a:pt x="5019" y="753"/>
                    <a:pt x="4646" y="753"/>
                  </a:cubicBezTo>
                  <a:cubicBezTo>
                    <a:pt x="4458" y="753"/>
                    <a:pt x="4288" y="832"/>
                    <a:pt x="4165" y="959"/>
                  </a:cubicBezTo>
                  <a:cubicBezTo>
                    <a:pt x="4042" y="411"/>
                    <a:pt x="3567" y="1"/>
                    <a:pt x="2996"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2967275" y="1465750"/>
              <a:ext cx="36000" cy="68000"/>
            </a:xfrm>
            <a:custGeom>
              <a:avLst/>
              <a:gdLst/>
              <a:ahLst/>
              <a:cxnLst/>
              <a:rect l="l" t="t" r="r" b="b"/>
              <a:pathLst>
                <a:path w="1440" h="2720" extrusionOk="0">
                  <a:moveTo>
                    <a:pt x="21" y="1"/>
                  </a:moveTo>
                  <a:cubicBezTo>
                    <a:pt x="10" y="1"/>
                    <a:pt x="0" y="10"/>
                    <a:pt x="0" y="21"/>
                  </a:cubicBezTo>
                  <a:lnTo>
                    <a:pt x="0" y="2699"/>
                  </a:lnTo>
                  <a:cubicBezTo>
                    <a:pt x="0" y="2710"/>
                    <a:pt x="10" y="2719"/>
                    <a:pt x="21" y="2719"/>
                  </a:cubicBezTo>
                  <a:lnTo>
                    <a:pt x="1418" y="2719"/>
                  </a:lnTo>
                  <a:cubicBezTo>
                    <a:pt x="1429" y="2719"/>
                    <a:pt x="1439" y="2710"/>
                    <a:pt x="1438" y="2699"/>
                  </a:cubicBezTo>
                  <a:lnTo>
                    <a:pt x="1438" y="21"/>
                  </a:lnTo>
                  <a:cubicBezTo>
                    <a:pt x="1438" y="10"/>
                    <a:pt x="1429" y="1"/>
                    <a:pt x="1418"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3184700" y="1465750"/>
              <a:ext cx="35950" cy="68000"/>
            </a:xfrm>
            <a:custGeom>
              <a:avLst/>
              <a:gdLst/>
              <a:ahLst/>
              <a:cxnLst/>
              <a:rect l="l" t="t" r="r" b="b"/>
              <a:pathLst>
                <a:path w="1438" h="2720" extrusionOk="0">
                  <a:moveTo>
                    <a:pt x="21" y="1"/>
                  </a:moveTo>
                  <a:cubicBezTo>
                    <a:pt x="9" y="1"/>
                    <a:pt x="0" y="10"/>
                    <a:pt x="0" y="21"/>
                  </a:cubicBezTo>
                  <a:lnTo>
                    <a:pt x="0" y="2699"/>
                  </a:lnTo>
                  <a:cubicBezTo>
                    <a:pt x="0" y="2710"/>
                    <a:pt x="9" y="2719"/>
                    <a:pt x="21" y="2719"/>
                  </a:cubicBezTo>
                  <a:lnTo>
                    <a:pt x="1416" y="2719"/>
                  </a:lnTo>
                  <a:cubicBezTo>
                    <a:pt x="1428" y="2719"/>
                    <a:pt x="1437" y="2710"/>
                    <a:pt x="1437" y="2699"/>
                  </a:cubicBezTo>
                  <a:lnTo>
                    <a:pt x="1437" y="21"/>
                  </a:lnTo>
                  <a:cubicBezTo>
                    <a:pt x="1437" y="10"/>
                    <a:pt x="1428" y="1"/>
                    <a:pt x="1416"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2951925" y="1402475"/>
              <a:ext cx="288950" cy="95050"/>
            </a:xfrm>
            <a:custGeom>
              <a:avLst/>
              <a:gdLst/>
              <a:ahLst/>
              <a:cxnLst/>
              <a:rect l="l" t="t" r="r" b="b"/>
              <a:pathLst>
                <a:path w="11558" h="3802" extrusionOk="0">
                  <a:moveTo>
                    <a:pt x="1402" y="1"/>
                  </a:moveTo>
                  <a:cubicBezTo>
                    <a:pt x="701" y="1"/>
                    <a:pt x="134" y="873"/>
                    <a:pt x="134" y="1567"/>
                  </a:cubicBezTo>
                  <a:lnTo>
                    <a:pt x="0" y="3802"/>
                  </a:lnTo>
                  <a:lnTo>
                    <a:pt x="11558" y="3802"/>
                  </a:lnTo>
                  <a:lnTo>
                    <a:pt x="11423" y="1567"/>
                  </a:lnTo>
                  <a:cubicBezTo>
                    <a:pt x="11423" y="873"/>
                    <a:pt x="10856"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2951925" y="1450025"/>
              <a:ext cx="288950" cy="47500"/>
            </a:xfrm>
            <a:custGeom>
              <a:avLst/>
              <a:gdLst/>
              <a:ahLst/>
              <a:cxnLst/>
              <a:rect l="l" t="t" r="r" b="b"/>
              <a:pathLst>
                <a:path w="11558" h="1900" extrusionOk="0">
                  <a:moveTo>
                    <a:pt x="114" y="0"/>
                  </a:moveTo>
                  <a:lnTo>
                    <a:pt x="0" y="1900"/>
                  </a:lnTo>
                  <a:lnTo>
                    <a:pt x="11558" y="1900"/>
                  </a:lnTo>
                  <a:lnTo>
                    <a:pt x="11446" y="0"/>
                  </a:lnTo>
                  <a:close/>
                </a:path>
              </a:pathLst>
            </a:custGeom>
            <a:solidFill>
              <a:srgbClr val="000000">
                <a:alpha val="4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2976725" y="1317700"/>
              <a:ext cx="239750" cy="98600"/>
            </a:xfrm>
            <a:custGeom>
              <a:avLst/>
              <a:gdLst/>
              <a:ahLst/>
              <a:cxnLst/>
              <a:rect l="l" t="t" r="r" b="b"/>
              <a:pathLst>
                <a:path w="9590" h="3944" extrusionOk="0">
                  <a:moveTo>
                    <a:pt x="2382" y="0"/>
                  </a:moveTo>
                  <a:cubicBezTo>
                    <a:pt x="1606" y="0"/>
                    <a:pt x="921" y="554"/>
                    <a:pt x="704" y="1358"/>
                  </a:cubicBezTo>
                  <a:lnTo>
                    <a:pt x="1" y="3943"/>
                  </a:lnTo>
                  <a:lnTo>
                    <a:pt x="9589" y="3943"/>
                  </a:lnTo>
                  <a:lnTo>
                    <a:pt x="8886" y="1358"/>
                  </a:lnTo>
                  <a:cubicBezTo>
                    <a:pt x="8668" y="552"/>
                    <a:pt x="7984" y="0"/>
                    <a:pt x="7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2997450" y="1326900"/>
              <a:ext cx="197725" cy="67300"/>
            </a:xfrm>
            <a:custGeom>
              <a:avLst/>
              <a:gdLst/>
              <a:ahLst/>
              <a:cxnLst/>
              <a:rect l="l" t="t" r="r" b="b"/>
              <a:pathLst>
                <a:path w="7909" h="2692" extrusionOk="0">
                  <a:moveTo>
                    <a:pt x="1501" y="0"/>
                  </a:moveTo>
                  <a:cubicBezTo>
                    <a:pt x="1134" y="0"/>
                    <a:pt x="812" y="217"/>
                    <a:pt x="709" y="530"/>
                  </a:cubicBezTo>
                  <a:lnTo>
                    <a:pt x="0" y="2691"/>
                  </a:lnTo>
                  <a:lnTo>
                    <a:pt x="7909" y="2691"/>
                  </a:lnTo>
                  <a:lnTo>
                    <a:pt x="7200" y="530"/>
                  </a:lnTo>
                  <a:cubicBezTo>
                    <a:pt x="7097" y="215"/>
                    <a:pt x="6775"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2946750" y="1477650"/>
              <a:ext cx="299150" cy="26475"/>
            </a:xfrm>
            <a:custGeom>
              <a:avLst/>
              <a:gdLst/>
              <a:ahLst/>
              <a:cxnLst/>
              <a:rect l="l" t="t" r="r" b="b"/>
              <a:pathLst>
                <a:path w="11966" h="1059" extrusionOk="0">
                  <a:moveTo>
                    <a:pt x="401" y="1"/>
                  </a:moveTo>
                  <a:cubicBezTo>
                    <a:pt x="180" y="1"/>
                    <a:pt x="0" y="180"/>
                    <a:pt x="0" y="399"/>
                  </a:cubicBezTo>
                  <a:lnTo>
                    <a:pt x="0" y="660"/>
                  </a:lnTo>
                  <a:cubicBezTo>
                    <a:pt x="0" y="879"/>
                    <a:pt x="181" y="1058"/>
                    <a:pt x="401" y="1058"/>
                  </a:cubicBezTo>
                  <a:lnTo>
                    <a:pt x="11563" y="1058"/>
                  </a:lnTo>
                  <a:cubicBezTo>
                    <a:pt x="11785" y="1058"/>
                    <a:pt x="11965" y="880"/>
                    <a:pt x="11966" y="660"/>
                  </a:cubicBezTo>
                  <a:lnTo>
                    <a:pt x="11966" y="399"/>
                  </a:lnTo>
                  <a:cubicBezTo>
                    <a:pt x="11966" y="180"/>
                    <a:pt x="11785" y="1"/>
                    <a:pt x="11565" y="1"/>
                  </a:cubicBezTo>
                  <a:lnTo>
                    <a:pt x="9577" y="1"/>
                  </a:lnTo>
                  <a:lnTo>
                    <a:pt x="8290" y="530"/>
                  </a:lnTo>
                  <a:lnTo>
                    <a:pt x="3763" y="530"/>
                  </a:lnTo>
                  <a:lnTo>
                    <a:pt x="26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2957900" y="1485125"/>
              <a:ext cx="54725" cy="11600"/>
            </a:xfrm>
            <a:custGeom>
              <a:avLst/>
              <a:gdLst/>
              <a:ahLst/>
              <a:cxnLst/>
              <a:rect l="l" t="t" r="r" b="b"/>
              <a:pathLst>
                <a:path w="2189" h="464" extrusionOk="0">
                  <a:moveTo>
                    <a:pt x="7" y="0"/>
                  </a:moveTo>
                  <a:cubicBezTo>
                    <a:pt x="4" y="0"/>
                    <a:pt x="1" y="2"/>
                    <a:pt x="1" y="6"/>
                  </a:cubicBezTo>
                  <a:lnTo>
                    <a:pt x="1" y="457"/>
                  </a:lnTo>
                  <a:cubicBezTo>
                    <a:pt x="1" y="462"/>
                    <a:pt x="4" y="464"/>
                    <a:pt x="7" y="464"/>
                  </a:cubicBezTo>
                  <a:lnTo>
                    <a:pt x="2181" y="464"/>
                  </a:lnTo>
                  <a:cubicBezTo>
                    <a:pt x="2184" y="464"/>
                    <a:pt x="2189" y="460"/>
                    <a:pt x="2188" y="457"/>
                  </a:cubicBezTo>
                  <a:lnTo>
                    <a:pt x="2188" y="6"/>
                  </a:lnTo>
                  <a:cubicBezTo>
                    <a:pt x="2188" y="2"/>
                    <a:pt x="2184" y="0"/>
                    <a:pt x="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3182000" y="1485125"/>
              <a:ext cx="54675" cy="11600"/>
            </a:xfrm>
            <a:custGeom>
              <a:avLst/>
              <a:gdLst/>
              <a:ahLst/>
              <a:cxnLst/>
              <a:rect l="l" t="t" r="r" b="b"/>
              <a:pathLst>
                <a:path w="2187" h="464" extrusionOk="0">
                  <a:moveTo>
                    <a:pt x="6" y="0"/>
                  </a:moveTo>
                  <a:cubicBezTo>
                    <a:pt x="3" y="0"/>
                    <a:pt x="0" y="2"/>
                    <a:pt x="0" y="6"/>
                  </a:cubicBezTo>
                  <a:lnTo>
                    <a:pt x="0" y="457"/>
                  </a:lnTo>
                  <a:cubicBezTo>
                    <a:pt x="0" y="462"/>
                    <a:pt x="3" y="464"/>
                    <a:pt x="6" y="464"/>
                  </a:cubicBezTo>
                  <a:lnTo>
                    <a:pt x="2181" y="464"/>
                  </a:lnTo>
                  <a:cubicBezTo>
                    <a:pt x="2184" y="464"/>
                    <a:pt x="2187" y="460"/>
                    <a:pt x="2187" y="457"/>
                  </a:cubicBezTo>
                  <a:lnTo>
                    <a:pt x="2187" y="6"/>
                  </a:lnTo>
                  <a:cubicBezTo>
                    <a:pt x="2187" y="2"/>
                    <a:pt x="2184" y="0"/>
                    <a:pt x="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3207500" y="1383775"/>
              <a:ext cx="44000" cy="24850"/>
            </a:xfrm>
            <a:custGeom>
              <a:avLst/>
              <a:gdLst/>
              <a:ahLst/>
              <a:cxnLst/>
              <a:rect l="l" t="t" r="r" b="b"/>
              <a:pathLst>
                <a:path w="1760" h="994" extrusionOk="0">
                  <a:moveTo>
                    <a:pt x="1036" y="0"/>
                  </a:moveTo>
                  <a:cubicBezTo>
                    <a:pt x="508" y="0"/>
                    <a:pt x="673" y="119"/>
                    <a:pt x="420" y="275"/>
                  </a:cubicBezTo>
                  <a:cubicBezTo>
                    <a:pt x="331" y="329"/>
                    <a:pt x="255" y="347"/>
                    <a:pt x="193" y="347"/>
                  </a:cubicBezTo>
                  <a:cubicBezTo>
                    <a:pt x="68" y="347"/>
                    <a:pt x="0" y="275"/>
                    <a:pt x="0" y="275"/>
                  </a:cubicBezTo>
                  <a:lnTo>
                    <a:pt x="0" y="275"/>
                  </a:lnTo>
                  <a:lnTo>
                    <a:pt x="165" y="626"/>
                  </a:lnTo>
                  <a:cubicBezTo>
                    <a:pt x="181" y="615"/>
                    <a:pt x="201" y="610"/>
                    <a:pt x="224" y="610"/>
                  </a:cubicBezTo>
                  <a:cubicBezTo>
                    <a:pt x="326" y="610"/>
                    <a:pt x="477" y="713"/>
                    <a:pt x="521" y="779"/>
                  </a:cubicBezTo>
                  <a:cubicBezTo>
                    <a:pt x="629" y="944"/>
                    <a:pt x="804" y="960"/>
                    <a:pt x="907" y="975"/>
                  </a:cubicBezTo>
                  <a:cubicBezTo>
                    <a:pt x="1001" y="988"/>
                    <a:pt x="1084" y="994"/>
                    <a:pt x="1157" y="994"/>
                  </a:cubicBezTo>
                  <a:cubicBezTo>
                    <a:pt x="1593" y="994"/>
                    <a:pt x="1685" y="783"/>
                    <a:pt x="1706" y="592"/>
                  </a:cubicBezTo>
                  <a:cubicBezTo>
                    <a:pt x="1726" y="413"/>
                    <a:pt x="1760" y="14"/>
                    <a:pt x="1125" y="1"/>
                  </a:cubicBezTo>
                  <a:cubicBezTo>
                    <a:pt x="1094" y="1"/>
                    <a:pt x="106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2942350" y="1383775"/>
              <a:ext cx="44050" cy="24850"/>
            </a:xfrm>
            <a:custGeom>
              <a:avLst/>
              <a:gdLst/>
              <a:ahLst/>
              <a:cxnLst/>
              <a:rect l="l" t="t" r="r" b="b"/>
              <a:pathLst>
                <a:path w="1762" h="994" extrusionOk="0">
                  <a:moveTo>
                    <a:pt x="726" y="0"/>
                  </a:moveTo>
                  <a:cubicBezTo>
                    <a:pt x="698" y="0"/>
                    <a:pt x="668" y="1"/>
                    <a:pt x="636" y="1"/>
                  </a:cubicBezTo>
                  <a:cubicBezTo>
                    <a:pt x="1" y="14"/>
                    <a:pt x="36" y="413"/>
                    <a:pt x="56" y="592"/>
                  </a:cubicBezTo>
                  <a:cubicBezTo>
                    <a:pt x="76" y="783"/>
                    <a:pt x="167" y="994"/>
                    <a:pt x="604" y="994"/>
                  </a:cubicBezTo>
                  <a:cubicBezTo>
                    <a:pt x="678" y="994"/>
                    <a:pt x="761" y="988"/>
                    <a:pt x="855" y="975"/>
                  </a:cubicBezTo>
                  <a:cubicBezTo>
                    <a:pt x="958" y="960"/>
                    <a:pt x="1132" y="944"/>
                    <a:pt x="1240" y="779"/>
                  </a:cubicBezTo>
                  <a:cubicBezTo>
                    <a:pt x="1283" y="713"/>
                    <a:pt x="1435" y="610"/>
                    <a:pt x="1538" y="610"/>
                  </a:cubicBezTo>
                  <a:cubicBezTo>
                    <a:pt x="1560" y="610"/>
                    <a:pt x="1580" y="615"/>
                    <a:pt x="1596" y="626"/>
                  </a:cubicBezTo>
                  <a:lnTo>
                    <a:pt x="1761" y="275"/>
                  </a:lnTo>
                  <a:lnTo>
                    <a:pt x="1761" y="275"/>
                  </a:lnTo>
                  <a:cubicBezTo>
                    <a:pt x="1761" y="275"/>
                    <a:pt x="1693" y="347"/>
                    <a:pt x="1569" y="347"/>
                  </a:cubicBezTo>
                  <a:cubicBezTo>
                    <a:pt x="1506" y="347"/>
                    <a:pt x="1430" y="329"/>
                    <a:pt x="1341" y="275"/>
                  </a:cubicBezTo>
                  <a:cubicBezTo>
                    <a:pt x="1087" y="119"/>
                    <a:pt x="12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953850" y="1439000"/>
              <a:ext cx="39325" cy="26775"/>
            </a:xfrm>
            <a:custGeom>
              <a:avLst/>
              <a:gdLst/>
              <a:ahLst/>
              <a:cxnLst/>
              <a:rect l="l" t="t" r="r" b="b"/>
              <a:pathLst>
                <a:path w="1573" h="1071" extrusionOk="0">
                  <a:moveTo>
                    <a:pt x="1143" y="1"/>
                  </a:moveTo>
                  <a:cubicBezTo>
                    <a:pt x="1140" y="1"/>
                    <a:pt x="1138" y="1"/>
                    <a:pt x="1135" y="1"/>
                  </a:cubicBezTo>
                  <a:lnTo>
                    <a:pt x="60" y="20"/>
                  </a:lnTo>
                  <a:lnTo>
                    <a:pt x="0" y="1071"/>
                  </a:lnTo>
                  <a:lnTo>
                    <a:pt x="1143" y="1071"/>
                  </a:lnTo>
                  <a:cubicBezTo>
                    <a:pt x="1380" y="1071"/>
                    <a:pt x="1572" y="878"/>
                    <a:pt x="1573" y="643"/>
                  </a:cubicBezTo>
                  <a:lnTo>
                    <a:pt x="1573" y="431"/>
                  </a:lnTo>
                  <a:cubicBezTo>
                    <a:pt x="1573" y="192"/>
                    <a:pt x="1379" y="1"/>
                    <a:pt x="1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3200500" y="1439000"/>
              <a:ext cx="38525" cy="26775"/>
            </a:xfrm>
            <a:custGeom>
              <a:avLst/>
              <a:gdLst/>
              <a:ahLst/>
              <a:cxnLst/>
              <a:rect l="l" t="t" r="r" b="b"/>
              <a:pathLst>
                <a:path w="1541" h="1071" extrusionOk="0">
                  <a:moveTo>
                    <a:pt x="430" y="1"/>
                  </a:moveTo>
                  <a:cubicBezTo>
                    <a:pt x="194" y="1"/>
                    <a:pt x="0" y="192"/>
                    <a:pt x="0" y="431"/>
                  </a:cubicBezTo>
                  <a:lnTo>
                    <a:pt x="0" y="643"/>
                  </a:lnTo>
                  <a:cubicBezTo>
                    <a:pt x="0" y="878"/>
                    <a:pt x="192" y="1071"/>
                    <a:pt x="431" y="1071"/>
                  </a:cubicBezTo>
                  <a:lnTo>
                    <a:pt x="1540" y="1071"/>
                  </a:lnTo>
                  <a:lnTo>
                    <a:pt x="1479" y="18"/>
                  </a:lnTo>
                  <a:lnTo>
                    <a:pt x="438" y="1"/>
                  </a:lnTo>
                  <a:cubicBezTo>
                    <a:pt x="435" y="1"/>
                    <a:pt x="433" y="1"/>
                    <a:pt x="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3042600" y="1465750"/>
              <a:ext cx="107950" cy="19400"/>
            </a:xfrm>
            <a:custGeom>
              <a:avLst/>
              <a:gdLst/>
              <a:ahLst/>
              <a:cxnLst/>
              <a:rect l="l" t="t" r="r" b="b"/>
              <a:pathLst>
                <a:path w="4318" h="776" extrusionOk="0">
                  <a:moveTo>
                    <a:pt x="0" y="1"/>
                  </a:moveTo>
                  <a:lnTo>
                    <a:pt x="0" y="775"/>
                  </a:lnTo>
                  <a:lnTo>
                    <a:pt x="4317" y="775"/>
                  </a:lnTo>
                  <a:lnTo>
                    <a:pt x="43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2953850" y="1439250"/>
              <a:ext cx="14750" cy="26525"/>
            </a:xfrm>
            <a:custGeom>
              <a:avLst/>
              <a:gdLst/>
              <a:ahLst/>
              <a:cxnLst/>
              <a:rect l="l" t="t" r="r" b="b"/>
              <a:pathLst>
                <a:path w="590" h="1061" extrusionOk="0">
                  <a:moveTo>
                    <a:pt x="589" y="0"/>
                  </a:moveTo>
                  <a:lnTo>
                    <a:pt x="60" y="10"/>
                  </a:lnTo>
                  <a:lnTo>
                    <a:pt x="0" y="1061"/>
                  </a:lnTo>
                  <a:lnTo>
                    <a:pt x="537" y="1061"/>
                  </a:lnTo>
                  <a:lnTo>
                    <a:pt x="5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3227300" y="1439275"/>
              <a:ext cx="11725" cy="26500"/>
            </a:xfrm>
            <a:custGeom>
              <a:avLst/>
              <a:gdLst/>
              <a:ahLst/>
              <a:cxnLst/>
              <a:rect l="l" t="t" r="r" b="b"/>
              <a:pathLst>
                <a:path w="469" h="1060" extrusionOk="0">
                  <a:moveTo>
                    <a:pt x="1" y="0"/>
                  </a:moveTo>
                  <a:lnTo>
                    <a:pt x="47" y="1060"/>
                  </a:lnTo>
                  <a:lnTo>
                    <a:pt x="468" y="1060"/>
                  </a:lnTo>
                  <a:lnTo>
                    <a:pt x="407" y="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310725" y="1140875"/>
              <a:ext cx="416725" cy="392100"/>
            </a:xfrm>
            <a:custGeom>
              <a:avLst/>
              <a:gdLst/>
              <a:ahLst/>
              <a:cxnLst/>
              <a:rect l="l" t="t" r="r" b="b"/>
              <a:pathLst>
                <a:path w="16669" h="15684" extrusionOk="0">
                  <a:moveTo>
                    <a:pt x="1" y="0"/>
                  </a:moveTo>
                  <a:lnTo>
                    <a:pt x="1" y="15683"/>
                  </a:lnTo>
                  <a:lnTo>
                    <a:pt x="16669" y="15683"/>
                  </a:lnTo>
                  <a:lnTo>
                    <a:pt x="166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2306050" y="1140875"/>
              <a:ext cx="303775" cy="392100"/>
            </a:xfrm>
            <a:custGeom>
              <a:avLst/>
              <a:gdLst/>
              <a:ahLst/>
              <a:cxnLst/>
              <a:rect l="l" t="t" r="r" b="b"/>
              <a:pathLst>
                <a:path w="12151" h="15684" extrusionOk="0">
                  <a:moveTo>
                    <a:pt x="1" y="0"/>
                  </a:moveTo>
                  <a:lnTo>
                    <a:pt x="1" y="15683"/>
                  </a:lnTo>
                  <a:lnTo>
                    <a:pt x="12150" y="15683"/>
                  </a:lnTo>
                  <a:lnTo>
                    <a:pt x="121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2269175" y="1046425"/>
              <a:ext cx="501300" cy="94475"/>
            </a:xfrm>
            <a:custGeom>
              <a:avLst/>
              <a:gdLst/>
              <a:ahLst/>
              <a:cxnLst/>
              <a:rect l="l" t="t" r="r" b="b"/>
              <a:pathLst>
                <a:path w="20052" h="3779" extrusionOk="0">
                  <a:moveTo>
                    <a:pt x="1" y="0"/>
                  </a:moveTo>
                  <a:lnTo>
                    <a:pt x="1" y="3778"/>
                  </a:lnTo>
                  <a:lnTo>
                    <a:pt x="20052" y="3778"/>
                  </a:lnTo>
                  <a:lnTo>
                    <a:pt x="20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2269175" y="1046425"/>
              <a:ext cx="323325" cy="94475"/>
            </a:xfrm>
            <a:custGeom>
              <a:avLst/>
              <a:gdLst/>
              <a:ahLst/>
              <a:cxnLst/>
              <a:rect l="l" t="t" r="r" b="b"/>
              <a:pathLst>
                <a:path w="12933" h="3779" extrusionOk="0">
                  <a:moveTo>
                    <a:pt x="1" y="0"/>
                  </a:moveTo>
                  <a:lnTo>
                    <a:pt x="1" y="3778"/>
                  </a:lnTo>
                  <a:lnTo>
                    <a:pt x="12933" y="3778"/>
                  </a:lnTo>
                  <a:lnTo>
                    <a:pt x="129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2269175" y="1498025"/>
              <a:ext cx="488850" cy="34950"/>
            </a:xfrm>
            <a:custGeom>
              <a:avLst/>
              <a:gdLst/>
              <a:ahLst/>
              <a:cxnLst/>
              <a:rect l="l" t="t" r="r" b="b"/>
              <a:pathLst>
                <a:path w="19554" h="1398" extrusionOk="0">
                  <a:moveTo>
                    <a:pt x="1" y="1"/>
                  </a:moveTo>
                  <a:lnTo>
                    <a:pt x="1" y="1397"/>
                  </a:lnTo>
                  <a:lnTo>
                    <a:pt x="19554" y="1397"/>
                  </a:lnTo>
                  <a:lnTo>
                    <a:pt x="195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2600200" y="1498025"/>
              <a:ext cx="157825" cy="34950"/>
            </a:xfrm>
            <a:custGeom>
              <a:avLst/>
              <a:gdLst/>
              <a:ahLst/>
              <a:cxnLst/>
              <a:rect l="l" t="t" r="r" b="b"/>
              <a:pathLst>
                <a:path w="6313" h="1398" extrusionOk="0">
                  <a:moveTo>
                    <a:pt x="1" y="1"/>
                  </a:moveTo>
                  <a:lnTo>
                    <a:pt x="1" y="1397"/>
                  </a:lnTo>
                  <a:lnTo>
                    <a:pt x="6313" y="1397"/>
                  </a:lnTo>
                  <a:lnTo>
                    <a:pt x="6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a:off x="2631750" y="1173975"/>
              <a:ext cx="68400" cy="262550"/>
            </a:xfrm>
            <a:custGeom>
              <a:avLst/>
              <a:gdLst/>
              <a:ahLst/>
              <a:cxnLst/>
              <a:rect l="l" t="t" r="r" b="b"/>
              <a:pathLst>
                <a:path w="2736" h="10502" extrusionOk="0">
                  <a:moveTo>
                    <a:pt x="1" y="0"/>
                  </a:moveTo>
                  <a:lnTo>
                    <a:pt x="1" y="10501"/>
                  </a:lnTo>
                  <a:lnTo>
                    <a:pt x="2736" y="10501"/>
                  </a:lnTo>
                  <a:lnTo>
                    <a:pt x="2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a:off x="2631750" y="1173975"/>
              <a:ext cx="60525" cy="262550"/>
            </a:xfrm>
            <a:custGeom>
              <a:avLst/>
              <a:gdLst/>
              <a:ahLst/>
              <a:cxnLst/>
              <a:rect l="l" t="t" r="r" b="b"/>
              <a:pathLst>
                <a:path w="2421" h="10502" extrusionOk="0">
                  <a:moveTo>
                    <a:pt x="1" y="0"/>
                  </a:moveTo>
                  <a:lnTo>
                    <a:pt x="1" y="10501"/>
                  </a:lnTo>
                  <a:lnTo>
                    <a:pt x="2421" y="10501"/>
                  </a:lnTo>
                  <a:lnTo>
                    <a:pt x="24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2337250" y="1173975"/>
              <a:ext cx="68400" cy="262550"/>
            </a:xfrm>
            <a:custGeom>
              <a:avLst/>
              <a:gdLst/>
              <a:ahLst/>
              <a:cxnLst/>
              <a:rect l="l" t="t" r="r" b="b"/>
              <a:pathLst>
                <a:path w="2736" h="10502" extrusionOk="0">
                  <a:moveTo>
                    <a:pt x="0" y="0"/>
                  </a:moveTo>
                  <a:lnTo>
                    <a:pt x="0" y="10501"/>
                  </a:lnTo>
                  <a:lnTo>
                    <a:pt x="2735" y="10501"/>
                  </a:lnTo>
                  <a:lnTo>
                    <a:pt x="27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a:off x="2347750" y="1173975"/>
              <a:ext cx="60525" cy="262550"/>
            </a:xfrm>
            <a:custGeom>
              <a:avLst/>
              <a:gdLst/>
              <a:ahLst/>
              <a:cxnLst/>
              <a:rect l="l" t="t" r="r" b="b"/>
              <a:pathLst>
                <a:path w="2421" h="10502" extrusionOk="0">
                  <a:moveTo>
                    <a:pt x="0" y="0"/>
                  </a:moveTo>
                  <a:lnTo>
                    <a:pt x="0" y="10501"/>
                  </a:lnTo>
                  <a:lnTo>
                    <a:pt x="2420" y="10501"/>
                  </a:lnTo>
                  <a:lnTo>
                    <a:pt x="24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a:off x="2439475" y="1173975"/>
              <a:ext cx="142350" cy="324075"/>
            </a:xfrm>
            <a:custGeom>
              <a:avLst/>
              <a:gdLst/>
              <a:ahLst/>
              <a:cxnLst/>
              <a:rect l="l" t="t" r="r" b="b"/>
              <a:pathLst>
                <a:path w="5694" h="12963" extrusionOk="0">
                  <a:moveTo>
                    <a:pt x="1" y="0"/>
                  </a:moveTo>
                  <a:lnTo>
                    <a:pt x="1" y="12963"/>
                  </a:lnTo>
                  <a:lnTo>
                    <a:pt x="5694" y="12963"/>
                  </a:lnTo>
                  <a:lnTo>
                    <a:pt x="56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a:off x="2449000" y="1173975"/>
              <a:ext cx="132825" cy="324075"/>
            </a:xfrm>
            <a:custGeom>
              <a:avLst/>
              <a:gdLst/>
              <a:ahLst/>
              <a:cxnLst/>
              <a:rect l="l" t="t" r="r" b="b"/>
              <a:pathLst>
                <a:path w="5313" h="12963" extrusionOk="0">
                  <a:moveTo>
                    <a:pt x="0" y="0"/>
                  </a:moveTo>
                  <a:lnTo>
                    <a:pt x="0" y="12963"/>
                  </a:lnTo>
                  <a:lnTo>
                    <a:pt x="5313" y="12963"/>
                  </a:lnTo>
                  <a:lnTo>
                    <a:pt x="5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2279700" y="1450750"/>
              <a:ext cx="7800" cy="62225"/>
            </a:xfrm>
            <a:custGeom>
              <a:avLst/>
              <a:gdLst/>
              <a:ahLst/>
              <a:cxnLst/>
              <a:rect l="l" t="t" r="r" b="b"/>
              <a:pathLst>
                <a:path w="312" h="2489" extrusionOk="0">
                  <a:moveTo>
                    <a:pt x="1" y="0"/>
                  </a:moveTo>
                  <a:lnTo>
                    <a:pt x="1" y="2489"/>
                  </a:lnTo>
                  <a:lnTo>
                    <a:pt x="312" y="2489"/>
                  </a:lnTo>
                  <a:lnTo>
                    <a:pt x="3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a:off x="2342825" y="1450750"/>
              <a:ext cx="7800" cy="62225"/>
            </a:xfrm>
            <a:custGeom>
              <a:avLst/>
              <a:gdLst/>
              <a:ahLst/>
              <a:cxnLst/>
              <a:rect l="l" t="t" r="r" b="b"/>
              <a:pathLst>
                <a:path w="312" h="2489" extrusionOk="0">
                  <a:moveTo>
                    <a:pt x="0" y="0"/>
                  </a:moveTo>
                  <a:lnTo>
                    <a:pt x="0" y="2489"/>
                  </a:lnTo>
                  <a:lnTo>
                    <a:pt x="311" y="2489"/>
                  </a:lnTo>
                  <a:lnTo>
                    <a:pt x="3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2668925" y="1450750"/>
              <a:ext cx="7800" cy="62225"/>
            </a:xfrm>
            <a:custGeom>
              <a:avLst/>
              <a:gdLst/>
              <a:ahLst/>
              <a:cxnLst/>
              <a:rect l="l" t="t" r="r" b="b"/>
              <a:pathLst>
                <a:path w="312" h="2489" extrusionOk="0">
                  <a:moveTo>
                    <a:pt x="0" y="0"/>
                  </a:moveTo>
                  <a:lnTo>
                    <a:pt x="0" y="2489"/>
                  </a:lnTo>
                  <a:lnTo>
                    <a:pt x="311" y="2489"/>
                  </a:lnTo>
                  <a:lnTo>
                    <a:pt x="3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2742525" y="1450750"/>
              <a:ext cx="7825" cy="62225"/>
            </a:xfrm>
            <a:custGeom>
              <a:avLst/>
              <a:gdLst/>
              <a:ahLst/>
              <a:cxnLst/>
              <a:rect l="l" t="t" r="r" b="b"/>
              <a:pathLst>
                <a:path w="313" h="2489" extrusionOk="0">
                  <a:moveTo>
                    <a:pt x="1" y="0"/>
                  </a:moveTo>
                  <a:lnTo>
                    <a:pt x="1" y="2489"/>
                  </a:lnTo>
                  <a:lnTo>
                    <a:pt x="312" y="2489"/>
                  </a:lnTo>
                  <a:lnTo>
                    <a:pt x="3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2269175" y="1445575"/>
              <a:ext cx="491650" cy="10375"/>
            </a:xfrm>
            <a:custGeom>
              <a:avLst/>
              <a:gdLst/>
              <a:ahLst/>
              <a:cxnLst/>
              <a:rect l="l" t="t" r="r" b="b"/>
              <a:pathLst>
                <a:path w="19666" h="415" extrusionOk="0">
                  <a:moveTo>
                    <a:pt x="1" y="0"/>
                  </a:moveTo>
                  <a:lnTo>
                    <a:pt x="1" y="415"/>
                  </a:lnTo>
                  <a:lnTo>
                    <a:pt x="19666" y="415"/>
                  </a:lnTo>
                  <a:lnTo>
                    <a:pt x="196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2609800" y="1445575"/>
              <a:ext cx="151025" cy="10375"/>
            </a:xfrm>
            <a:custGeom>
              <a:avLst/>
              <a:gdLst/>
              <a:ahLst/>
              <a:cxnLst/>
              <a:rect l="l" t="t" r="r" b="b"/>
              <a:pathLst>
                <a:path w="6041" h="415" extrusionOk="0">
                  <a:moveTo>
                    <a:pt x="0" y="0"/>
                  </a:moveTo>
                  <a:lnTo>
                    <a:pt x="0" y="415"/>
                  </a:lnTo>
                  <a:lnTo>
                    <a:pt x="6041" y="415"/>
                  </a:lnTo>
                  <a:lnTo>
                    <a:pt x="60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2864725" y="1364475"/>
              <a:ext cx="279675" cy="17700"/>
            </a:xfrm>
            <a:custGeom>
              <a:avLst/>
              <a:gdLst/>
              <a:ahLst/>
              <a:cxnLst/>
              <a:rect l="l" t="t" r="r" b="b"/>
              <a:pathLst>
                <a:path w="11187" h="708" extrusionOk="0">
                  <a:moveTo>
                    <a:pt x="1" y="1"/>
                  </a:moveTo>
                  <a:lnTo>
                    <a:pt x="1" y="708"/>
                  </a:lnTo>
                  <a:lnTo>
                    <a:pt x="11187" y="708"/>
                  </a:lnTo>
                  <a:lnTo>
                    <a:pt x="11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2811200" y="1347675"/>
              <a:ext cx="69850" cy="158200"/>
            </a:xfrm>
            <a:custGeom>
              <a:avLst/>
              <a:gdLst/>
              <a:ahLst/>
              <a:cxnLst/>
              <a:rect l="l" t="t" r="r" b="b"/>
              <a:pathLst>
                <a:path w="2794" h="6328" extrusionOk="0">
                  <a:moveTo>
                    <a:pt x="1" y="1"/>
                  </a:moveTo>
                  <a:lnTo>
                    <a:pt x="1" y="6328"/>
                  </a:lnTo>
                  <a:lnTo>
                    <a:pt x="2794" y="6328"/>
                  </a:lnTo>
                  <a:lnTo>
                    <a:pt x="2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2800775" y="1347675"/>
              <a:ext cx="69825" cy="158200"/>
            </a:xfrm>
            <a:custGeom>
              <a:avLst/>
              <a:gdLst/>
              <a:ahLst/>
              <a:cxnLst/>
              <a:rect l="l" t="t" r="r" b="b"/>
              <a:pathLst>
                <a:path w="2793" h="6328" extrusionOk="0">
                  <a:moveTo>
                    <a:pt x="1" y="1"/>
                  </a:moveTo>
                  <a:lnTo>
                    <a:pt x="1" y="6328"/>
                  </a:lnTo>
                  <a:lnTo>
                    <a:pt x="2793" y="6328"/>
                  </a:lnTo>
                  <a:lnTo>
                    <a:pt x="2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2812775" y="1355450"/>
              <a:ext cx="46575" cy="150425"/>
            </a:xfrm>
            <a:custGeom>
              <a:avLst/>
              <a:gdLst/>
              <a:ahLst/>
              <a:cxnLst/>
              <a:rect l="l" t="t" r="r" b="b"/>
              <a:pathLst>
                <a:path w="1863" h="6017" extrusionOk="0">
                  <a:moveTo>
                    <a:pt x="1" y="0"/>
                  </a:moveTo>
                  <a:lnTo>
                    <a:pt x="1" y="6017"/>
                  </a:lnTo>
                  <a:lnTo>
                    <a:pt x="1863" y="6017"/>
                  </a:lnTo>
                  <a:lnTo>
                    <a:pt x="18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2854300" y="1364475"/>
              <a:ext cx="279675" cy="17700"/>
            </a:xfrm>
            <a:custGeom>
              <a:avLst/>
              <a:gdLst/>
              <a:ahLst/>
              <a:cxnLst/>
              <a:rect l="l" t="t" r="r" b="b"/>
              <a:pathLst>
                <a:path w="11187" h="708" extrusionOk="0">
                  <a:moveTo>
                    <a:pt x="1" y="1"/>
                  </a:moveTo>
                  <a:lnTo>
                    <a:pt x="1" y="708"/>
                  </a:lnTo>
                  <a:lnTo>
                    <a:pt x="11187" y="708"/>
                  </a:lnTo>
                  <a:lnTo>
                    <a:pt x="11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2841050" y="1361900"/>
              <a:ext cx="26475" cy="24825"/>
            </a:xfrm>
            <a:custGeom>
              <a:avLst/>
              <a:gdLst/>
              <a:ahLst/>
              <a:cxnLst/>
              <a:rect l="l" t="t" r="r" b="b"/>
              <a:pathLst>
                <a:path w="1059" h="993" extrusionOk="0">
                  <a:moveTo>
                    <a:pt x="530" y="0"/>
                  </a:moveTo>
                  <a:cubicBezTo>
                    <a:pt x="238" y="0"/>
                    <a:pt x="1" y="222"/>
                    <a:pt x="1" y="496"/>
                  </a:cubicBezTo>
                  <a:cubicBezTo>
                    <a:pt x="1" y="771"/>
                    <a:pt x="238" y="992"/>
                    <a:pt x="530" y="992"/>
                  </a:cubicBezTo>
                  <a:cubicBezTo>
                    <a:pt x="822" y="992"/>
                    <a:pt x="1058" y="771"/>
                    <a:pt x="1058" y="496"/>
                  </a:cubicBezTo>
                  <a:cubicBezTo>
                    <a:pt x="1058" y="222"/>
                    <a:pt x="822" y="0"/>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3089850" y="1370150"/>
              <a:ext cx="38075" cy="5950"/>
            </a:xfrm>
            <a:custGeom>
              <a:avLst/>
              <a:gdLst/>
              <a:ahLst/>
              <a:cxnLst/>
              <a:rect l="l" t="t" r="r" b="b"/>
              <a:pathLst>
                <a:path w="1523" h="238" extrusionOk="0">
                  <a:moveTo>
                    <a:pt x="0" y="1"/>
                  </a:moveTo>
                  <a:lnTo>
                    <a:pt x="0" y="237"/>
                  </a:lnTo>
                  <a:lnTo>
                    <a:pt x="1522" y="237"/>
                  </a:lnTo>
                  <a:lnTo>
                    <a:pt x="15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3041500" y="1370150"/>
              <a:ext cx="38075" cy="5950"/>
            </a:xfrm>
            <a:custGeom>
              <a:avLst/>
              <a:gdLst/>
              <a:ahLst/>
              <a:cxnLst/>
              <a:rect l="l" t="t" r="r" b="b"/>
              <a:pathLst>
                <a:path w="1523" h="238" extrusionOk="0">
                  <a:moveTo>
                    <a:pt x="1" y="1"/>
                  </a:moveTo>
                  <a:lnTo>
                    <a:pt x="1" y="237"/>
                  </a:lnTo>
                  <a:lnTo>
                    <a:pt x="1523" y="237"/>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2993150" y="1370150"/>
              <a:ext cx="38100" cy="5950"/>
            </a:xfrm>
            <a:custGeom>
              <a:avLst/>
              <a:gdLst/>
              <a:ahLst/>
              <a:cxnLst/>
              <a:rect l="l" t="t" r="r" b="b"/>
              <a:pathLst>
                <a:path w="1524" h="238" extrusionOk="0">
                  <a:moveTo>
                    <a:pt x="1" y="1"/>
                  </a:moveTo>
                  <a:lnTo>
                    <a:pt x="1" y="237"/>
                  </a:lnTo>
                  <a:lnTo>
                    <a:pt x="1523" y="237"/>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2944825" y="1370150"/>
              <a:ext cx="38050" cy="5950"/>
            </a:xfrm>
            <a:custGeom>
              <a:avLst/>
              <a:gdLst/>
              <a:ahLst/>
              <a:cxnLst/>
              <a:rect l="l" t="t" r="r" b="b"/>
              <a:pathLst>
                <a:path w="1522" h="238" extrusionOk="0">
                  <a:moveTo>
                    <a:pt x="0" y="1"/>
                  </a:moveTo>
                  <a:lnTo>
                    <a:pt x="0" y="237"/>
                  </a:lnTo>
                  <a:lnTo>
                    <a:pt x="1521" y="237"/>
                  </a:lnTo>
                  <a:lnTo>
                    <a:pt x="15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2896475" y="1370150"/>
              <a:ext cx="38050" cy="5950"/>
            </a:xfrm>
            <a:custGeom>
              <a:avLst/>
              <a:gdLst/>
              <a:ahLst/>
              <a:cxnLst/>
              <a:rect l="l" t="t" r="r" b="b"/>
              <a:pathLst>
                <a:path w="1522" h="238" extrusionOk="0">
                  <a:moveTo>
                    <a:pt x="1" y="1"/>
                  </a:moveTo>
                  <a:lnTo>
                    <a:pt x="1" y="237"/>
                  </a:lnTo>
                  <a:lnTo>
                    <a:pt x="1522" y="237"/>
                  </a:lnTo>
                  <a:lnTo>
                    <a:pt x="15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2829100" y="1398775"/>
              <a:ext cx="13125" cy="112375"/>
            </a:xfrm>
            <a:custGeom>
              <a:avLst/>
              <a:gdLst/>
              <a:ahLst/>
              <a:cxnLst/>
              <a:rect l="l" t="t" r="r" b="b"/>
              <a:pathLst>
                <a:path w="525" h="4495" extrusionOk="0">
                  <a:moveTo>
                    <a:pt x="1" y="1"/>
                  </a:moveTo>
                  <a:lnTo>
                    <a:pt x="1" y="4494"/>
                  </a:lnTo>
                  <a:lnTo>
                    <a:pt x="525" y="4494"/>
                  </a:lnTo>
                  <a:lnTo>
                    <a:pt x="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2787525" y="1494675"/>
              <a:ext cx="106300" cy="39500"/>
            </a:xfrm>
            <a:custGeom>
              <a:avLst/>
              <a:gdLst/>
              <a:ahLst/>
              <a:cxnLst/>
              <a:rect l="l" t="t" r="r" b="b"/>
              <a:pathLst>
                <a:path w="4252" h="1580" extrusionOk="0">
                  <a:moveTo>
                    <a:pt x="1" y="1"/>
                  </a:moveTo>
                  <a:lnTo>
                    <a:pt x="1" y="1580"/>
                  </a:lnTo>
                  <a:lnTo>
                    <a:pt x="4252" y="1580"/>
                  </a:lnTo>
                  <a:lnTo>
                    <a:pt x="4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2863800" y="1494675"/>
              <a:ext cx="30000" cy="39500"/>
            </a:xfrm>
            <a:custGeom>
              <a:avLst/>
              <a:gdLst/>
              <a:ahLst/>
              <a:cxnLst/>
              <a:rect l="l" t="t" r="r" b="b"/>
              <a:pathLst>
                <a:path w="1200" h="1580" extrusionOk="0">
                  <a:moveTo>
                    <a:pt x="0" y="1"/>
                  </a:moveTo>
                  <a:lnTo>
                    <a:pt x="0" y="1580"/>
                  </a:lnTo>
                  <a:lnTo>
                    <a:pt x="1200" y="1580"/>
                  </a:lnTo>
                  <a:lnTo>
                    <a:pt x="12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39">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39"/>
          <p:cNvGrpSpPr/>
          <p:nvPr/>
        </p:nvGrpSpPr>
        <p:grpSpPr>
          <a:xfrm>
            <a:off x="480570" y="460939"/>
            <a:ext cx="271609" cy="249173"/>
            <a:chOff x="6319908" y="3696721"/>
            <a:chExt cx="373963" cy="343119"/>
          </a:xfrm>
        </p:grpSpPr>
        <p:sp>
          <p:nvSpPr>
            <p:cNvPr id="774" name="Google Shape;774;p39"/>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9"/>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1617125" y="4446728"/>
            <a:ext cx="3627900" cy="577800"/>
          </a:xfrm>
          <a:custGeom>
            <a:avLst/>
            <a:gdLst/>
            <a:ahLst/>
            <a:cxnLst/>
            <a:rect l="l" t="t" r="r" b="b"/>
            <a:pathLst>
              <a:path w="145116" h="23112" extrusionOk="0">
                <a:moveTo>
                  <a:pt x="145116" y="6882"/>
                </a:moveTo>
                <a:cubicBezTo>
                  <a:pt x="136245" y="7996"/>
                  <a:pt x="107047" y="14679"/>
                  <a:pt x="91891" y="13565"/>
                </a:cubicBezTo>
                <a:cubicBezTo>
                  <a:pt x="76735" y="12451"/>
                  <a:pt x="69495" y="-1392"/>
                  <a:pt x="54180" y="199"/>
                </a:cubicBezTo>
                <a:cubicBezTo>
                  <a:pt x="38865" y="1790"/>
                  <a:pt x="9030" y="19293"/>
                  <a:pt x="0" y="23112"/>
                </a:cubicBezTo>
              </a:path>
            </a:pathLst>
          </a:custGeom>
          <a:noFill/>
          <a:ln w="19050" cap="flat" cmpd="sng">
            <a:solidFill>
              <a:schemeClr val="dk2"/>
            </a:solidFill>
            <a:prstDash val="dash"/>
            <a:round/>
            <a:headEnd type="none" w="med" len="med"/>
            <a:tailEnd type="none" w="med" len="med"/>
          </a:ln>
        </p:spPr>
      </p:sp>
      <p:sp>
        <p:nvSpPr>
          <p:cNvPr id="785" name="Google Shape;785;p39"/>
          <p:cNvSpPr/>
          <p:nvPr/>
        </p:nvSpPr>
        <p:spPr>
          <a:xfrm>
            <a:off x="5376300" y="131650"/>
            <a:ext cx="1975975" cy="2965575"/>
          </a:xfrm>
          <a:custGeom>
            <a:avLst/>
            <a:gdLst/>
            <a:ahLst/>
            <a:cxnLst/>
            <a:rect l="l" t="t" r="r" b="b"/>
            <a:pathLst>
              <a:path w="79039" h="118623" extrusionOk="0">
                <a:moveTo>
                  <a:pt x="52987" y="118623"/>
                </a:moveTo>
                <a:cubicBezTo>
                  <a:pt x="57323" y="114844"/>
                  <a:pt x="79599" y="104461"/>
                  <a:pt x="79002" y="95948"/>
                </a:cubicBezTo>
                <a:cubicBezTo>
                  <a:pt x="78405" y="87435"/>
                  <a:pt x="50997" y="77053"/>
                  <a:pt x="49406" y="67546"/>
                </a:cubicBezTo>
                <a:cubicBezTo>
                  <a:pt x="47815" y="58039"/>
                  <a:pt x="73433" y="47019"/>
                  <a:pt x="69455" y="38904"/>
                </a:cubicBezTo>
                <a:cubicBezTo>
                  <a:pt x="65477" y="30789"/>
                  <a:pt x="37115" y="25339"/>
                  <a:pt x="25539" y="18855"/>
                </a:cubicBezTo>
                <a:cubicBezTo>
                  <a:pt x="13963" y="12371"/>
                  <a:pt x="4257" y="3143"/>
                  <a:pt x="0" y="0"/>
                </a:cubicBezTo>
              </a:path>
            </a:pathLst>
          </a:custGeom>
          <a:noFill/>
          <a:ln w="19050" cap="flat" cmpd="sng">
            <a:solidFill>
              <a:schemeClr val="dk2"/>
            </a:solidFill>
            <a:prstDash val="dash"/>
            <a:round/>
            <a:headEnd type="none" w="med" len="med"/>
            <a:tailEnd type="none" w="med" len="med"/>
          </a:ln>
        </p:spPr>
      </p:sp>
      <p:sp>
        <p:nvSpPr>
          <p:cNvPr id="76" name="Google Shape;685;p38"/>
          <p:cNvSpPr/>
          <p:nvPr/>
        </p:nvSpPr>
        <p:spPr>
          <a:xfrm>
            <a:off x="1098000" y="408416"/>
            <a:ext cx="7479723" cy="1529813"/>
          </a:xfrm>
          <a:prstGeom prst="roundRect">
            <a:avLst>
              <a:gd name="adj" fmla="val 16667"/>
            </a:avLst>
          </a:prstGeom>
          <a:solidFill>
            <a:schemeClr val="accent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4000" b="1" dirty="0">
                <a:solidFill>
                  <a:schemeClr val="tx1"/>
                </a:solidFill>
                <a:latin typeface="Albert Sans"/>
                <a:ea typeface="Albert Sans"/>
                <a:cs typeface="Albert Sans"/>
              </a:rPr>
              <a:t>3. </a:t>
            </a:r>
            <a:r>
              <a:rPr lang="en-US" sz="4000" dirty="0">
                <a:latin typeface="Albert Sans"/>
                <a:ea typeface="Albert Sans"/>
                <a:cs typeface="Albert Sans"/>
              </a:rPr>
              <a:t>Mumbai has </a:t>
            </a:r>
            <a:r>
              <a:rPr lang="en-US" sz="4000" dirty="0">
                <a:solidFill>
                  <a:srgbClr val="FF0000"/>
                </a:solidFill>
                <a:latin typeface="Albert Sans"/>
                <a:ea typeface="Albert Sans"/>
                <a:cs typeface="Albert Sans"/>
              </a:rPr>
              <a:t>nearly</a:t>
            </a:r>
            <a:r>
              <a:rPr lang="en-US" sz="4000" dirty="0">
                <a:latin typeface="Albert Sans"/>
                <a:ea typeface="Albert Sans"/>
                <a:cs typeface="Albert Sans"/>
              </a:rPr>
              <a:t> _______ </a:t>
            </a:r>
            <a:r>
              <a:rPr lang="en-US" sz="4000" dirty="0">
                <a:solidFill>
                  <a:srgbClr val="FF0000"/>
                </a:solidFill>
                <a:latin typeface="Albert Sans"/>
                <a:ea typeface="Albert Sans"/>
                <a:cs typeface="Albert Sans"/>
              </a:rPr>
              <a:t>million people</a:t>
            </a:r>
            <a:r>
              <a:rPr lang="en-US" sz="4000" dirty="0"/>
              <a:t>.</a:t>
            </a:r>
            <a:endParaRPr sz="4000" dirty="0"/>
          </a:p>
        </p:txBody>
      </p:sp>
      <p:sp>
        <p:nvSpPr>
          <p:cNvPr id="78" name="Rectangle 77"/>
          <p:cNvSpPr/>
          <p:nvPr/>
        </p:nvSpPr>
        <p:spPr>
          <a:xfrm>
            <a:off x="3395517" y="1103544"/>
            <a:ext cx="755335" cy="646331"/>
          </a:xfrm>
          <a:prstGeom prst="rect">
            <a:avLst/>
          </a:prstGeom>
        </p:spPr>
        <p:txBody>
          <a:bodyPr wrap="none">
            <a:spAutoFit/>
          </a:bodyPr>
          <a:lstStyle/>
          <a:p>
            <a:r>
              <a:rPr lang="en-US" sz="3600" b="1" dirty="0">
                <a:solidFill>
                  <a:srgbClr val="FF0000"/>
                </a:solidFill>
                <a:latin typeface="Albert Sans"/>
                <a:ea typeface="Albert Sans"/>
                <a:cs typeface="Albert Sans"/>
                <a:sym typeface="Albert Sans"/>
              </a:rPr>
              <a:t>20</a:t>
            </a:r>
            <a:endParaRPr lang="en-US" sz="2000" dirty="0">
              <a:solidFill>
                <a:srgbClr val="FF0000"/>
              </a:solidFill>
            </a:endParaRPr>
          </a:p>
        </p:txBody>
      </p:sp>
      <p:pic>
        <p:nvPicPr>
          <p:cNvPr id="3" name="cu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6882" y="-609600"/>
            <a:ext cx="609600" cy="609600"/>
          </a:xfrm>
          <a:prstGeom prst="rect">
            <a:avLst/>
          </a:prstGeom>
        </p:spPr>
      </p:pic>
      <p:pic>
        <p:nvPicPr>
          <p:cNvPr id="83"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3">
                                            <p:txEl>
                                              <p:pRg st="0" end="0"/>
                                            </p:txEl>
                                          </p:spTgt>
                                        </p:tgtEl>
                                        <p:attrNameLst>
                                          <p:attrName>style.visibility</p:attrName>
                                        </p:attrNameLst>
                                      </p:cBhvr>
                                      <p:to>
                                        <p:strVal val="visible"/>
                                      </p:to>
                                    </p:set>
                                    <p:anim calcmode="lin" valueType="num">
                                      <p:cBhvr additive="base">
                                        <p:cTn id="7" dur="500"/>
                                        <p:tgtEl>
                                          <p:spTgt spid="7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8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49" fill="hold"/>
                                        <p:tgtEl>
                                          <p:spTgt spid="3"/>
                                        </p:tgtEl>
                                      </p:cBhvr>
                                    </p:cmd>
                                  </p:childTnLst>
                                </p:cTn>
                              </p:par>
                            </p:childTnLst>
                          </p:cTn>
                        </p:par>
                      </p:childTnLst>
                    </p:cTn>
                  </p:par>
                </p:childTnLst>
              </p:cTn>
              <p:nextCondLst>
                <p:cond evt="onClick" delay="0">
                  <p:tgtEl>
                    <p:spTgt spid="83"/>
                  </p:tgtEl>
                </p:cond>
              </p:nextCondLst>
            </p:seq>
          </p:childTnLst>
        </p:cTn>
      </p:par>
    </p:tnLst>
    <p:bldLst>
      <p:bldP spid="713" grpId="0" build="p"/>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7"/>
          <p:cNvSpPr/>
          <p:nvPr/>
        </p:nvSpPr>
        <p:spPr>
          <a:xfrm>
            <a:off x="234788" y="2259386"/>
            <a:ext cx="30312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txBox="1">
            <a:spLocks noGrp="1"/>
          </p:cNvSpPr>
          <p:nvPr>
            <p:ph type="subTitle" idx="1"/>
          </p:nvPr>
        </p:nvSpPr>
        <p:spPr>
          <a:xfrm>
            <a:off x="3477133" y="2308691"/>
            <a:ext cx="3940200" cy="1389300"/>
          </a:xfrm>
          <a:prstGeom prst="rect">
            <a:avLst/>
          </a:prstGeom>
        </p:spPr>
        <p:txBody>
          <a:bodyPr spcFirstLastPara="1" wrap="square" lIns="91425" tIns="91425" rIns="91425" bIns="91425" anchor="t" anchorCtr="0">
            <a:noAutofit/>
          </a:bodyPr>
          <a:lstStyle/>
          <a:p>
            <a:pPr marL="0" lvl="0" indent="0" algn="l"/>
            <a:r>
              <a:rPr lang="en-US" sz="3200" dirty="0"/>
              <a:t>Another reason is </a:t>
            </a:r>
            <a:r>
              <a:rPr lang="en-US" sz="3200" dirty="0">
                <a:solidFill>
                  <a:srgbClr val="FF0000"/>
                </a:solidFill>
              </a:rPr>
              <a:t>that the </a:t>
            </a:r>
            <a:r>
              <a:rPr lang="en-US" sz="3200" b="1" dirty="0">
                <a:solidFill>
                  <a:srgbClr val="FF0000"/>
                </a:solidFill>
              </a:rPr>
              <a:t>roads</a:t>
            </a:r>
            <a:r>
              <a:rPr lang="en-US" sz="3200" dirty="0">
                <a:solidFill>
                  <a:srgbClr val="FF0000"/>
                </a:solidFill>
              </a:rPr>
              <a:t> in Mumbai are narrow.</a:t>
            </a:r>
            <a:endParaRPr sz="3200" dirty="0">
              <a:solidFill>
                <a:srgbClr val="FF0000"/>
              </a:solidFill>
            </a:endParaRPr>
          </a:p>
        </p:txBody>
      </p:sp>
      <p:grpSp>
        <p:nvGrpSpPr>
          <p:cNvPr id="627" name="Google Shape;627;p37"/>
          <p:cNvGrpSpPr/>
          <p:nvPr/>
        </p:nvGrpSpPr>
        <p:grpSpPr>
          <a:xfrm>
            <a:off x="668108" y="2467626"/>
            <a:ext cx="2164547" cy="1315114"/>
            <a:chOff x="6011600" y="3557425"/>
            <a:chExt cx="696175" cy="422975"/>
          </a:xfrm>
        </p:grpSpPr>
        <p:sp>
          <p:nvSpPr>
            <p:cNvPr id="628" name="Google Shape;628;p37"/>
            <p:cNvSpPr/>
            <p:nvPr/>
          </p:nvSpPr>
          <p:spPr>
            <a:xfrm>
              <a:off x="6011600" y="3557425"/>
              <a:ext cx="546575" cy="368575"/>
            </a:xfrm>
            <a:custGeom>
              <a:avLst/>
              <a:gdLst/>
              <a:ahLst/>
              <a:cxnLst/>
              <a:rect l="l" t="t" r="r" b="b"/>
              <a:pathLst>
                <a:path w="21863" h="14743" extrusionOk="0">
                  <a:moveTo>
                    <a:pt x="747" y="0"/>
                  </a:moveTo>
                  <a:cubicBezTo>
                    <a:pt x="336" y="0"/>
                    <a:pt x="0" y="339"/>
                    <a:pt x="0" y="754"/>
                  </a:cubicBezTo>
                  <a:lnTo>
                    <a:pt x="0" y="14743"/>
                  </a:lnTo>
                  <a:lnTo>
                    <a:pt x="21863" y="14743"/>
                  </a:lnTo>
                  <a:lnTo>
                    <a:pt x="21863" y="754"/>
                  </a:lnTo>
                  <a:cubicBezTo>
                    <a:pt x="21863" y="339"/>
                    <a:pt x="21528" y="0"/>
                    <a:pt x="2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6089100" y="3661950"/>
              <a:ext cx="391550" cy="264025"/>
            </a:xfrm>
            <a:custGeom>
              <a:avLst/>
              <a:gdLst/>
              <a:ahLst/>
              <a:cxnLst/>
              <a:rect l="l" t="t" r="r" b="b"/>
              <a:pathLst>
                <a:path w="15662" h="10561" extrusionOk="0">
                  <a:moveTo>
                    <a:pt x="536" y="1"/>
                  </a:moveTo>
                  <a:cubicBezTo>
                    <a:pt x="242" y="1"/>
                    <a:pt x="1" y="243"/>
                    <a:pt x="1" y="540"/>
                  </a:cubicBezTo>
                  <a:lnTo>
                    <a:pt x="1" y="10561"/>
                  </a:lnTo>
                  <a:lnTo>
                    <a:pt x="15662" y="10561"/>
                  </a:lnTo>
                  <a:lnTo>
                    <a:pt x="15662" y="540"/>
                  </a:lnTo>
                  <a:cubicBezTo>
                    <a:pt x="15662" y="244"/>
                    <a:pt x="15421" y="1"/>
                    <a:pt x="15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6030250" y="3557425"/>
              <a:ext cx="509275" cy="104550"/>
            </a:xfrm>
            <a:custGeom>
              <a:avLst/>
              <a:gdLst/>
              <a:ahLst/>
              <a:cxnLst/>
              <a:rect l="l" t="t" r="r" b="b"/>
              <a:pathLst>
                <a:path w="20371" h="4182" extrusionOk="0">
                  <a:moveTo>
                    <a:pt x="1" y="0"/>
                  </a:moveTo>
                  <a:lnTo>
                    <a:pt x="2890" y="4182"/>
                  </a:lnTo>
                  <a:lnTo>
                    <a:pt x="17481" y="4182"/>
                  </a:lnTo>
                  <a:lnTo>
                    <a:pt x="20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6647895" y="3695172"/>
              <a:ext cx="42601" cy="230825"/>
            </a:xfrm>
            <a:custGeom>
              <a:avLst/>
              <a:gdLst/>
              <a:ahLst/>
              <a:cxnLst/>
              <a:rect l="l" t="t" r="r" b="b"/>
              <a:pathLst>
                <a:path w="1167" h="9233" extrusionOk="0">
                  <a:moveTo>
                    <a:pt x="0" y="1"/>
                  </a:moveTo>
                  <a:lnTo>
                    <a:pt x="0" y="9233"/>
                  </a:lnTo>
                  <a:lnTo>
                    <a:pt x="1167" y="9233"/>
                  </a:ln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6657225" y="3706500"/>
              <a:ext cx="22125" cy="219475"/>
            </a:xfrm>
            <a:custGeom>
              <a:avLst/>
              <a:gdLst/>
              <a:ahLst/>
              <a:cxnLst/>
              <a:rect l="l" t="t" r="r" b="b"/>
              <a:pathLst>
                <a:path w="885" h="8779" extrusionOk="0">
                  <a:moveTo>
                    <a:pt x="1" y="1"/>
                  </a:moveTo>
                  <a:lnTo>
                    <a:pt x="1" y="8779"/>
                  </a:lnTo>
                  <a:lnTo>
                    <a:pt x="885" y="8779"/>
                  </a:lnTo>
                  <a:lnTo>
                    <a:pt x="8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6397550" y="3712025"/>
              <a:ext cx="275275" cy="17700"/>
            </a:xfrm>
            <a:custGeom>
              <a:avLst/>
              <a:gdLst/>
              <a:ahLst/>
              <a:cxnLst/>
              <a:rect l="l" t="t" r="r" b="b"/>
              <a:pathLst>
                <a:path w="11011" h="708" extrusionOk="0">
                  <a:moveTo>
                    <a:pt x="1" y="1"/>
                  </a:moveTo>
                  <a:lnTo>
                    <a:pt x="1" y="708"/>
                  </a:lnTo>
                  <a:lnTo>
                    <a:pt x="11011" y="708"/>
                  </a:lnTo>
                  <a:lnTo>
                    <a:pt x="110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6655550" y="3709775"/>
              <a:ext cx="24125" cy="24125"/>
            </a:xfrm>
            <a:custGeom>
              <a:avLst/>
              <a:gdLst/>
              <a:ahLst/>
              <a:cxnLst/>
              <a:rect l="l" t="t" r="r" b="b"/>
              <a:pathLst>
                <a:path w="965" h="965" extrusionOk="0">
                  <a:moveTo>
                    <a:pt x="482" y="1"/>
                  </a:moveTo>
                  <a:cubicBezTo>
                    <a:pt x="216" y="1"/>
                    <a:pt x="0" y="216"/>
                    <a:pt x="0" y="483"/>
                  </a:cubicBezTo>
                  <a:cubicBezTo>
                    <a:pt x="0" y="749"/>
                    <a:pt x="216" y="965"/>
                    <a:pt x="482" y="965"/>
                  </a:cubicBezTo>
                  <a:cubicBezTo>
                    <a:pt x="748" y="965"/>
                    <a:pt x="964" y="749"/>
                    <a:pt x="964" y="483"/>
                  </a:cubicBezTo>
                  <a:cubicBezTo>
                    <a:pt x="964" y="216"/>
                    <a:pt x="748"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595075" y="3717675"/>
              <a:ext cx="35800" cy="5950"/>
            </a:xfrm>
            <a:custGeom>
              <a:avLst/>
              <a:gdLst/>
              <a:ahLst/>
              <a:cxnLst/>
              <a:rect l="l" t="t" r="r" b="b"/>
              <a:pathLst>
                <a:path w="1432"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549650" y="3717675"/>
              <a:ext cx="35800" cy="5950"/>
            </a:xfrm>
            <a:custGeom>
              <a:avLst/>
              <a:gdLst/>
              <a:ahLst/>
              <a:cxnLst/>
              <a:rect l="l" t="t" r="r" b="b"/>
              <a:pathLst>
                <a:path w="1432" h="238" extrusionOk="0">
                  <a:moveTo>
                    <a:pt x="1" y="1"/>
                  </a:moveTo>
                  <a:lnTo>
                    <a:pt x="1" y="237"/>
                  </a:lnTo>
                  <a:lnTo>
                    <a:pt x="1432" y="237"/>
                  </a:lnTo>
                  <a:lnTo>
                    <a:pt x="1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504200" y="3717675"/>
              <a:ext cx="35775" cy="5950"/>
            </a:xfrm>
            <a:custGeom>
              <a:avLst/>
              <a:gdLst/>
              <a:ahLst/>
              <a:cxnLst/>
              <a:rect l="l" t="t" r="r" b="b"/>
              <a:pathLst>
                <a:path w="1431"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458750" y="3717675"/>
              <a:ext cx="35800" cy="5950"/>
            </a:xfrm>
            <a:custGeom>
              <a:avLst/>
              <a:gdLst/>
              <a:ahLst/>
              <a:cxnLst/>
              <a:rect l="l" t="t" r="r" b="b"/>
              <a:pathLst>
                <a:path w="1432" h="238" extrusionOk="0">
                  <a:moveTo>
                    <a:pt x="1" y="1"/>
                  </a:moveTo>
                  <a:lnTo>
                    <a:pt x="1"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413350" y="3717675"/>
              <a:ext cx="35775" cy="5950"/>
            </a:xfrm>
            <a:custGeom>
              <a:avLst/>
              <a:gdLst/>
              <a:ahLst/>
              <a:cxnLst/>
              <a:rect l="l" t="t" r="r" b="b"/>
              <a:pathLst>
                <a:path w="1431"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631100" y="3899525"/>
              <a:ext cx="76675" cy="26450"/>
            </a:xfrm>
            <a:custGeom>
              <a:avLst/>
              <a:gdLst/>
              <a:ahLst/>
              <a:cxnLst/>
              <a:rect l="l" t="t" r="r" b="b"/>
              <a:pathLst>
                <a:path w="3067" h="1058" extrusionOk="0">
                  <a:moveTo>
                    <a:pt x="0" y="0"/>
                  </a:moveTo>
                  <a:lnTo>
                    <a:pt x="0" y="1058"/>
                  </a:lnTo>
                  <a:lnTo>
                    <a:pt x="3066" y="1058"/>
                  </a:lnTo>
                  <a:lnTo>
                    <a:pt x="30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625350" y="3899525"/>
              <a:ext cx="76675" cy="26450"/>
            </a:xfrm>
            <a:custGeom>
              <a:avLst/>
              <a:gdLst/>
              <a:ahLst/>
              <a:cxnLst/>
              <a:rect l="l" t="t" r="r" b="b"/>
              <a:pathLst>
                <a:path w="3067" h="1058" extrusionOk="0">
                  <a:moveTo>
                    <a:pt x="0" y="0"/>
                  </a:moveTo>
                  <a:lnTo>
                    <a:pt x="0" y="1058"/>
                  </a:lnTo>
                  <a:lnTo>
                    <a:pt x="3066" y="1058"/>
                  </a:lnTo>
                  <a:lnTo>
                    <a:pt x="3066"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679025" y="3899550"/>
              <a:ext cx="23000" cy="16825"/>
            </a:xfrm>
            <a:custGeom>
              <a:avLst/>
              <a:gdLst/>
              <a:ahLst/>
              <a:cxnLst/>
              <a:rect l="l" t="t" r="r" b="b"/>
              <a:pathLst>
                <a:path w="920" h="673" extrusionOk="0">
                  <a:moveTo>
                    <a:pt x="0" y="0"/>
                  </a:moveTo>
                  <a:lnTo>
                    <a:pt x="919" y="673"/>
                  </a:lnTo>
                  <a:lnTo>
                    <a:pt x="919" y="379"/>
                  </a:lnTo>
                  <a:lnTo>
                    <a:pt x="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654400" y="3899550"/>
              <a:ext cx="46175" cy="26450"/>
            </a:xfrm>
            <a:custGeom>
              <a:avLst/>
              <a:gdLst/>
              <a:ahLst/>
              <a:cxnLst/>
              <a:rect l="l" t="t" r="r" b="b"/>
              <a:pathLst>
                <a:path w="1847" h="1058" extrusionOk="0">
                  <a:moveTo>
                    <a:pt x="1" y="0"/>
                  </a:moveTo>
                  <a:lnTo>
                    <a:pt x="1444" y="1058"/>
                  </a:lnTo>
                  <a:lnTo>
                    <a:pt x="1846" y="1058"/>
                  </a:lnTo>
                  <a:lnTo>
                    <a:pt x="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632525" y="3899550"/>
              <a:ext cx="46150" cy="26450"/>
            </a:xfrm>
            <a:custGeom>
              <a:avLst/>
              <a:gdLst/>
              <a:ahLst/>
              <a:cxnLst/>
              <a:rect l="l" t="t" r="r" b="b"/>
              <a:pathLst>
                <a:path w="1846" h="1058" extrusionOk="0">
                  <a:moveTo>
                    <a:pt x="0" y="0"/>
                  </a:moveTo>
                  <a:lnTo>
                    <a:pt x="1445" y="1058"/>
                  </a:lnTo>
                  <a:lnTo>
                    <a:pt x="1846" y="1058"/>
                  </a:lnTo>
                  <a:lnTo>
                    <a:pt x="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625300" y="3904950"/>
              <a:ext cx="28750" cy="21050"/>
            </a:xfrm>
            <a:custGeom>
              <a:avLst/>
              <a:gdLst/>
              <a:ahLst/>
              <a:cxnLst/>
              <a:rect l="l" t="t" r="r" b="b"/>
              <a:pathLst>
                <a:path w="1150" h="842" extrusionOk="0">
                  <a:moveTo>
                    <a:pt x="0" y="1"/>
                  </a:moveTo>
                  <a:lnTo>
                    <a:pt x="0" y="295"/>
                  </a:lnTo>
                  <a:lnTo>
                    <a:pt x="749" y="842"/>
                  </a:lnTo>
                  <a:lnTo>
                    <a:pt x="1150" y="84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132275" y="3899875"/>
              <a:ext cx="42625" cy="80525"/>
            </a:xfrm>
            <a:custGeom>
              <a:avLst/>
              <a:gdLst/>
              <a:ahLst/>
              <a:cxnLst/>
              <a:rect l="l" t="t" r="r" b="b"/>
              <a:pathLst>
                <a:path w="1705" h="3221" extrusionOk="0">
                  <a:moveTo>
                    <a:pt x="26" y="1"/>
                  </a:moveTo>
                  <a:cubicBezTo>
                    <a:pt x="13" y="1"/>
                    <a:pt x="1" y="11"/>
                    <a:pt x="1" y="24"/>
                  </a:cubicBezTo>
                  <a:lnTo>
                    <a:pt x="1" y="3196"/>
                  </a:lnTo>
                  <a:cubicBezTo>
                    <a:pt x="1" y="3210"/>
                    <a:pt x="11" y="3221"/>
                    <a:pt x="26" y="3221"/>
                  </a:cubicBezTo>
                  <a:lnTo>
                    <a:pt x="1679" y="3221"/>
                  </a:lnTo>
                  <a:cubicBezTo>
                    <a:pt x="1693" y="3221"/>
                    <a:pt x="1704" y="3210"/>
                    <a:pt x="1704" y="3196"/>
                  </a:cubicBezTo>
                  <a:lnTo>
                    <a:pt x="1704" y="24"/>
                  </a:lnTo>
                  <a:cubicBezTo>
                    <a:pt x="1704" y="12"/>
                    <a:pt x="1694"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389875" y="3899875"/>
              <a:ext cx="42600" cy="80525"/>
            </a:xfrm>
            <a:custGeom>
              <a:avLst/>
              <a:gdLst/>
              <a:ahLst/>
              <a:cxnLst/>
              <a:rect l="l" t="t" r="r" b="b"/>
              <a:pathLst>
                <a:path w="1704" h="3221" extrusionOk="0">
                  <a:moveTo>
                    <a:pt x="26" y="1"/>
                  </a:moveTo>
                  <a:cubicBezTo>
                    <a:pt x="12" y="1"/>
                    <a:pt x="1" y="11"/>
                    <a:pt x="1" y="24"/>
                  </a:cubicBezTo>
                  <a:lnTo>
                    <a:pt x="1" y="3196"/>
                  </a:lnTo>
                  <a:cubicBezTo>
                    <a:pt x="1" y="3210"/>
                    <a:pt x="11" y="3221"/>
                    <a:pt x="26" y="3221"/>
                  </a:cubicBezTo>
                  <a:lnTo>
                    <a:pt x="1679" y="3221"/>
                  </a:lnTo>
                  <a:cubicBezTo>
                    <a:pt x="1692" y="3221"/>
                    <a:pt x="1703" y="3210"/>
                    <a:pt x="1703" y="3196"/>
                  </a:cubicBezTo>
                  <a:lnTo>
                    <a:pt x="1703" y="24"/>
                  </a:lnTo>
                  <a:cubicBezTo>
                    <a:pt x="1703" y="12"/>
                    <a:pt x="1693"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143500" y="3742725"/>
              <a:ext cx="284050" cy="96550"/>
            </a:xfrm>
            <a:custGeom>
              <a:avLst/>
              <a:gdLst/>
              <a:ahLst/>
              <a:cxnLst/>
              <a:rect l="l" t="t" r="r" b="b"/>
              <a:pathLst>
                <a:path w="11362" h="3862" extrusionOk="0">
                  <a:moveTo>
                    <a:pt x="2822" y="0"/>
                  </a:moveTo>
                  <a:cubicBezTo>
                    <a:pt x="1902" y="0"/>
                    <a:pt x="1091" y="543"/>
                    <a:pt x="832" y="1328"/>
                  </a:cubicBezTo>
                  <a:lnTo>
                    <a:pt x="1" y="3861"/>
                  </a:lnTo>
                  <a:lnTo>
                    <a:pt x="11361" y="3861"/>
                  </a:lnTo>
                  <a:lnTo>
                    <a:pt x="10531" y="1328"/>
                  </a:lnTo>
                  <a:cubicBezTo>
                    <a:pt x="10272" y="540"/>
                    <a:pt x="9462" y="0"/>
                    <a:pt x="8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160100" y="3758900"/>
              <a:ext cx="250850" cy="91550"/>
            </a:xfrm>
            <a:custGeom>
              <a:avLst/>
              <a:gdLst/>
              <a:ahLst/>
              <a:cxnLst/>
              <a:rect l="l" t="t" r="r" b="b"/>
              <a:pathLst>
                <a:path w="10034" h="3662" extrusionOk="0">
                  <a:moveTo>
                    <a:pt x="1905" y="0"/>
                  </a:moveTo>
                  <a:cubicBezTo>
                    <a:pt x="1441" y="0"/>
                    <a:pt x="1030" y="295"/>
                    <a:pt x="899" y="721"/>
                  </a:cubicBezTo>
                  <a:lnTo>
                    <a:pt x="0" y="3661"/>
                  </a:lnTo>
                  <a:lnTo>
                    <a:pt x="10034" y="3661"/>
                  </a:lnTo>
                  <a:lnTo>
                    <a:pt x="9136" y="721"/>
                  </a:lnTo>
                  <a:cubicBezTo>
                    <a:pt x="9005" y="293"/>
                    <a:pt x="8596" y="0"/>
                    <a:pt x="8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114100" y="3834075"/>
              <a:ext cx="342400" cy="103425"/>
            </a:xfrm>
            <a:custGeom>
              <a:avLst/>
              <a:gdLst/>
              <a:ahLst/>
              <a:cxnLst/>
              <a:rect l="l" t="t" r="r" b="b"/>
              <a:pathLst>
                <a:path w="13696" h="4137" extrusionOk="0">
                  <a:moveTo>
                    <a:pt x="1661" y="0"/>
                  </a:moveTo>
                  <a:cubicBezTo>
                    <a:pt x="832" y="0"/>
                    <a:pt x="158" y="668"/>
                    <a:pt x="158" y="1490"/>
                  </a:cubicBezTo>
                  <a:lnTo>
                    <a:pt x="0" y="4137"/>
                  </a:lnTo>
                  <a:lnTo>
                    <a:pt x="13695" y="4137"/>
                  </a:lnTo>
                  <a:lnTo>
                    <a:pt x="13536" y="1490"/>
                  </a:lnTo>
                  <a:cubicBezTo>
                    <a:pt x="13536" y="668"/>
                    <a:pt x="12863" y="0"/>
                    <a:pt x="12032"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114100" y="3834075"/>
              <a:ext cx="342400" cy="103425"/>
            </a:xfrm>
            <a:custGeom>
              <a:avLst/>
              <a:gdLst/>
              <a:ahLst/>
              <a:cxnLst/>
              <a:rect l="l" t="t" r="r" b="b"/>
              <a:pathLst>
                <a:path w="13696" h="4137" extrusionOk="0">
                  <a:moveTo>
                    <a:pt x="1661" y="0"/>
                  </a:moveTo>
                  <a:cubicBezTo>
                    <a:pt x="832" y="0"/>
                    <a:pt x="158" y="668"/>
                    <a:pt x="158" y="1490"/>
                  </a:cubicBezTo>
                  <a:lnTo>
                    <a:pt x="0" y="4137"/>
                  </a:lnTo>
                  <a:lnTo>
                    <a:pt x="13695" y="4137"/>
                  </a:lnTo>
                  <a:lnTo>
                    <a:pt x="13536" y="1490"/>
                  </a:lnTo>
                  <a:cubicBezTo>
                    <a:pt x="13536" y="668"/>
                    <a:pt x="12863" y="0"/>
                    <a:pt x="12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204575" y="3907700"/>
              <a:ext cx="168450" cy="27525"/>
            </a:xfrm>
            <a:custGeom>
              <a:avLst/>
              <a:gdLst/>
              <a:ahLst/>
              <a:cxnLst/>
              <a:rect l="l" t="t" r="r" b="b"/>
              <a:pathLst>
                <a:path w="6738" h="1101" extrusionOk="0">
                  <a:moveTo>
                    <a:pt x="1762" y="1"/>
                  </a:moveTo>
                  <a:cubicBezTo>
                    <a:pt x="1253" y="1"/>
                    <a:pt x="769" y="219"/>
                    <a:pt x="436" y="602"/>
                  </a:cubicBezTo>
                  <a:lnTo>
                    <a:pt x="1" y="1101"/>
                  </a:lnTo>
                  <a:lnTo>
                    <a:pt x="6738" y="1101"/>
                  </a:lnTo>
                  <a:lnTo>
                    <a:pt x="6092" y="486"/>
                  </a:lnTo>
                  <a:cubicBezTo>
                    <a:pt x="5765" y="175"/>
                    <a:pt x="5330" y="1"/>
                    <a:pt x="4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122275" y="3834075"/>
              <a:ext cx="325875" cy="53450"/>
            </a:xfrm>
            <a:custGeom>
              <a:avLst/>
              <a:gdLst/>
              <a:ahLst/>
              <a:cxnLst/>
              <a:rect l="l" t="t" r="r" b="b"/>
              <a:pathLst>
                <a:path w="13035" h="2138" extrusionOk="0">
                  <a:moveTo>
                    <a:pt x="1334" y="0"/>
                  </a:moveTo>
                  <a:cubicBezTo>
                    <a:pt x="753" y="0"/>
                    <a:pt x="251" y="327"/>
                    <a:pt x="1" y="805"/>
                  </a:cubicBezTo>
                  <a:cubicBezTo>
                    <a:pt x="193" y="766"/>
                    <a:pt x="687" y="683"/>
                    <a:pt x="1246" y="683"/>
                  </a:cubicBezTo>
                  <a:cubicBezTo>
                    <a:pt x="1937" y="683"/>
                    <a:pt x="2726" y="809"/>
                    <a:pt x="3168" y="1297"/>
                  </a:cubicBezTo>
                  <a:cubicBezTo>
                    <a:pt x="3667" y="1849"/>
                    <a:pt x="5108" y="2137"/>
                    <a:pt x="6553" y="2137"/>
                  </a:cubicBezTo>
                  <a:cubicBezTo>
                    <a:pt x="7957" y="2137"/>
                    <a:pt x="9365" y="1865"/>
                    <a:pt x="9917" y="1297"/>
                  </a:cubicBezTo>
                  <a:cubicBezTo>
                    <a:pt x="10383" y="817"/>
                    <a:pt x="11193" y="695"/>
                    <a:pt x="11887" y="695"/>
                  </a:cubicBezTo>
                  <a:cubicBezTo>
                    <a:pt x="12387" y="695"/>
                    <a:pt x="12826" y="758"/>
                    <a:pt x="13035" y="797"/>
                  </a:cubicBezTo>
                  <a:cubicBezTo>
                    <a:pt x="12784" y="323"/>
                    <a:pt x="12283" y="0"/>
                    <a:pt x="11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131875" y="3860350"/>
              <a:ext cx="65150" cy="36025"/>
            </a:xfrm>
            <a:custGeom>
              <a:avLst/>
              <a:gdLst/>
              <a:ahLst/>
              <a:cxnLst/>
              <a:rect l="l" t="t" r="r" b="b"/>
              <a:pathLst>
                <a:path w="2606" h="1441" extrusionOk="0">
                  <a:moveTo>
                    <a:pt x="845" y="0"/>
                  </a:moveTo>
                  <a:cubicBezTo>
                    <a:pt x="568" y="0"/>
                    <a:pt x="437" y="241"/>
                    <a:pt x="437" y="241"/>
                  </a:cubicBezTo>
                  <a:cubicBezTo>
                    <a:pt x="0" y="1066"/>
                    <a:pt x="1027" y="1322"/>
                    <a:pt x="1515" y="1412"/>
                  </a:cubicBezTo>
                  <a:cubicBezTo>
                    <a:pt x="1619" y="1431"/>
                    <a:pt x="1728" y="1441"/>
                    <a:pt x="1834" y="1441"/>
                  </a:cubicBezTo>
                  <a:cubicBezTo>
                    <a:pt x="2225" y="1441"/>
                    <a:pt x="2584" y="1301"/>
                    <a:pt x="2593" y="941"/>
                  </a:cubicBezTo>
                  <a:cubicBezTo>
                    <a:pt x="2606" y="483"/>
                    <a:pt x="1388" y="138"/>
                    <a:pt x="1002" y="24"/>
                  </a:cubicBezTo>
                  <a:cubicBezTo>
                    <a:pt x="945" y="7"/>
                    <a:pt x="893"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370650" y="3860350"/>
              <a:ext cx="65150" cy="36025"/>
            </a:xfrm>
            <a:custGeom>
              <a:avLst/>
              <a:gdLst/>
              <a:ahLst/>
              <a:cxnLst/>
              <a:rect l="l" t="t" r="r" b="b"/>
              <a:pathLst>
                <a:path w="2606" h="1441" extrusionOk="0">
                  <a:moveTo>
                    <a:pt x="1761" y="0"/>
                  </a:moveTo>
                  <a:cubicBezTo>
                    <a:pt x="1713" y="0"/>
                    <a:pt x="1661" y="7"/>
                    <a:pt x="1604" y="24"/>
                  </a:cubicBezTo>
                  <a:cubicBezTo>
                    <a:pt x="1219" y="138"/>
                    <a:pt x="0" y="483"/>
                    <a:pt x="13" y="941"/>
                  </a:cubicBezTo>
                  <a:cubicBezTo>
                    <a:pt x="23" y="1301"/>
                    <a:pt x="382" y="1441"/>
                    <a:pt x="773" y="1441"/>
                  </a:cubicBezTo>
                  <a:cubicBezTo>
                    <a:pt x="879" y="1441"/>
                    <a:pt x="987" y="1431"/>
                    <a:pt x="1091" y="1412"/>
                  </a:cubicBezTo>
                  <a:cubicBezTo>
                    <a:pt x="1580" y="1321"/>
                    <a:pt x="2606" y="1066"/>
                    <a:pt x="2169" y="241"/>
                  </a:cubicBezTo>
                  <a:cubicBezTo>
                    <a:pt x="2169" y="241"/>
                    <a:pt x="2038" y="0"/>
                    <a:pt x="1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6107925" y="3913950"/>
              <a:ext cx="354450" cy="31375"/>
            </a:xfrm>
            <a:custGeom>
              <a:avLst/>
              <a:gdLst/>
              <a:ahLst/>
              <a:cxnLst/>
              <a:rect l="l" t="t" r="r" b="b"/>
              <a:pathLst>
                <a:path w="14178" h="1255" extrusionOk="0">
                  <a:moveTo>
                    <a:pt x="476" y="1"/>
                  </a:moveTo>
                  <a:cubicBezTo>
                    <a:pt x="214" y="1"/>
                    <a:pt x="0" y="213"/>
                    <a:pt x="0" y="472"/>
                  </a:cubicBezTo>
                  <a:lnTo>
                    <a:pt x="0" y="782"/>
                  </a:lnTo>
                  <a:cubicBezTo>
                    <a:pt x="0" y="1042"/>
                    <a:pt x="214" y="1254"/>
                    <a:pt x="476" y="1254"/>
                  </a:cubicBezTo>
                  <a:lnTo>
                    <a:pt x="13702" y="1254"/>
                  </a:lnTo>
                  <a:cubicBezTo>
                    <a:pt x="13964" y="1254"/>
                    <a:pt x="14178" y="1042"/>
                    <a:pt x="14177" y="782"/>
                  </a:cubicBezTo>
                  <a:lnTo>
                    <a:pt x="14177" y="472"/>
                  </a:lnTo>
                  <a:cubicBezTo>
                    <a:pt x="14177" y="213"/>
                    <a:pt x="13963" y="1"/>
                    <a:pt x="13701" y="1"/>
                  </a:cubicBezTo>
                  <a:lnTo>
                    <a:pt x="11347" y="1"/>
                  </a:lnTo>
                  <a:lnTo>
                    <a:pt x="9823" y="630"/>
                  </a:lnTo>
                  <a:lnTo>
                    <a:pt x="4458" y="630"/>
                  </a:lnTo>
                  <a:lnTo>
                    <a:pt x="31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121175" y="3922775"/>
              <a:ext cx="64850" cy="13750"/>
            </a:xfrm>
            <a:custGeom>
              <a:avLst/>
              <a:gdLst/>
              <a:ahLst/>
              <a:cxnLst/>
              <a:rect l="l" t="t" r="r" b="b"/>
              <a:pathLst>
                <a:path w="2594" h="550" extrusionOk="0">
                  <a:moveTo>
                    <a:pt x="8" y="0"/>
                  </a:moveTo>
                  <a:cubicBezTo>
                    <a:pt x="4" y="0"/>
                    <a:pt x="0" y="4"/>
                    <a:pt x="0" y="8"/>
                  </a:cubicBezTo>
                  <a:lnTo>
                    <a:pt x="0" y="542"/>
                  </a:lnTo>
                  <a:cubicBezTo>
                    <a:pt x="0" y="546"/>
                    <a:pt x="4" y="550"/>
                    <a:pt x="8" y="550"/>
                  </a:cubicBezTo>
                  <a:lnTo>
                    <a:pt x="2584" y="550"/>
                  </a:lnTo>
                  <a:cubicBezTo>
                    <a:pt x="2589" y="550"/>
                    <a:pt x="2593" y="546"/>
                    <a:pt x="2591" y="542"/>
                  </a:cubicBezTo>
                  <a:lnTo>
                    <a:pt x="2591" y="8"/>
                  </a:lnTo>
                  <a:cubicBezTo>
                    <a:pt x="2591" y="4"/>
                    <a:pt x="2587" y="0"/>
                    <a:pt x="2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6386700" y="3922775"/>
              <a:ext cx="64800" cy="13750"/>
            </a:xfrm>
            <a:custGeom>
              <a:avLst/>
              <a:gdLst/>
              <a:ahLst/>
              <a:cxnLst/>
              <a:rect l="l" t="t" r="r" b="b"/>
              <a:pathLst>
                <a:path w="2592" h="550" extrusionOk="0">
                  <a:moveTo>
                    <a:pt x="9" y="0"/>
                  </a:moveTo>
                  <a:cubicBezTo>
                    <a:pt x="4" y="0"/>
                    <a:pt x="0" y="4"/>
                    <a:pt x="0" y="8"/>
                  </a:cubicBezTo>
                  <a:lnTo>
                    <a:pt x="0" y="542"/>
                  </a:lnTo>
                  <a:cubicBezTo>
                    <a:pt x="0" y="546"/>
                    <a:pt x="4" y="550"/>
                    <a:pt x="9" y="550"/>
                  </a:cubicBezTo>
                  <a:lnTo>
                    <a:pt x="2584" y="550"/>
                  </a:lnTo>
                  <a:cubicBezTo>
                    <a:pt x="2587" y="550"/>
                    <a:pt x="2591" y="546"/>
                    <a:pt x="2591" y="542"/>
                  </a:cubicBezTo>
                  <a:lnTo>
                    <a:pt x="2591" y="8"/>
                  </a:lnTo>
                  <a:cubicBezTo>
                    <a:pt x="2591" y="4"/>
                    <a:pt x="2587" y="0"/>
                    <a:pt x="2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6116500" y="3898675"/>
              <a:ext cx="337550" cy="7100"/>
            </a:xfrm>
            <a:custGeom>
              <a:avLst/>
              <a:gdLst/>
              <a:ahLst/>
              <a:cxnLst/>
              <a:rect l="l" t="t" r="r" b="b"/>
              <a:pathLst>
                <a:path w="13502" h="284" extrusionOk="0">
                  <a:moveTo>
                    <a:pt x="4872" y="1"/>
                  </a:moveTo>
                  <a:cubicBezTo>
                    <a:pt x="4692" y="1"/>
                    <a:pt x="4513" y="20"/>
                    <a:pt x="4333" y="53"/>
                  </a:cubicBezTo>
                  <a:lnTo>
                    <a:pt x="4210" y="77"/>
                  </a:lnTo>
                  <a:cubicBezTo>
                    <a:pt x="3925" y="130"/>
                    <a:pt x="3633" y="158"/>
                    <a:pt x="3344" y="158"/>
                  </a:cubicBezTo>
                  <a:lnTo>
                    <a:pt x="0" y="158"/>
                  </a:lnTo>
                  <a:lnTo>
                    <a:pt x="0" y="284"/>
                  </a:lnTo>
                  <a:lnTo>
                    <a:pt x="3344" y="284"/>
                  </a:lnTo>
                  <a:cubicBezTo>
                    <a:pt x="3642" y="284"/>
                    <a:pt x="3940" y="255"/>
                    <a:pt x="4234" y="200"/>
                  </a:cubicBezTo>
                  <a:lnTo>
                    <a:pt x="4357" y="176"/>
                  </a:lnTo>
                  <a:cubicBezTo>
                    <a:pt x="4527" y="144"/>
                    <a:pt x="4700" y="127"/>
                    <a:pt x="4871" y="127"/>
                  </a:cubicBezTo>
                  <a:lnTo>
                    <a:pt x="8743" y="127"/>
                  </a:lnTo>
                  <a:cubicBezTo>
                    <a:pt x="8930" y="127"/>
                    <a:pt x="9117" y="147"/>
                    <a:pt x="9302" y="184"/>
                  </a:cubicBezTo>
                  <a:cubicBezTo>
                    <a:pt x="9618" y="251"/>
                    <a:pt x="9941" y="284"/>
                    <a:pt x="10266" y="284"/>
                  </a:cubicBezTo>
                  <a:lnTo>
                    <a:pt x="13502" y="284"/>
                  </a:lnTo>
                  <a:lnTo>
                    <a:pt x="13502" y="158"/>
                  </a:lnTo>
                  <a:lnTo>
                    <a:pt x="10267" y="158"/>
                  </a:lnTo>
                  <a:cubicBezTo>
                    <a:pt x="9952" y="158"/>
                    <a:pt x="9636" y="125"/>
                    <a:pt x="9329" y="61"/>
                  </a:cubicBezTo>
                  <a:cubicBezTo>
                    <a:pt x="9136" y="22"/>
                    <a:pt x="8940" y="1"/>
                    <a:pt x="8744" y="1"/>
                  </a:cubicBezTo>
                  <a:close/>
                </a:path>
              </a:pathLst>
            </a:custGeom>
            <a:solidFill>
              <a:srgbClr val="216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6416950" y="3802675"/>
              <a:ext cx="52150" cy="29450"/>
            </a:xfrm>
            <a:custGeom>
              <a:avLst/>
              <a:gdLst/>
              <a:ahLst/>
              <a:cxnLst/>
              <a:rect l="l" t="t" r="r" b="b"/>
              <a:pathLst>
                <a:path w="2086" h="1178" extrusionOk="0">
                  <a:moveTo>
                    <a:pt x="1233" y="1"/>
                  </a:moveTo>
                  <a:cubicBezTo>
                    <a:pt x="599" y="1"/>
                    <a:pt x="797" y="141"/>
                    <a:pt x="496" y="327"/>
                  </a:cubicBezTo>
                  <a:cubicBezTo>
                    <a:pt x="390" y="392"/>
                    <a:pt x="300" y="413"/>
                    <a:pt x="227" y="413"/>
                  </a:cubicBezTo>
                  <a:cubicBezTo>
                    <a:pt x="80" y="413"/>
                    <a:pt x="0" y="327"/>
                    <a:pt x="0" y="327"/>
                  </a:cubicBezTo>
                  <a:lnTo>
                    <a:pt x="0" y="327"/>
                  </a:lnTo>
                  <a:lnTo>
                    <a:pt x="195" y="744"/>
                  </a:lnTo>
                  <a:cubicBezTo>
                    <a:pt x="214" y="730"/>
                    <a:pt x="238" y="724"/>
                    <a:pt x="265" y="724"/>
                  </a:cubicBezTo>
                  <a:cubicBezTo>
                    <a:pt x="386" y="724"/>
                    <a:pt x="565" y="844"/>
                    <a:pt x="616" y="923"/>
                  </a:cubicBezTo>
                  <a:cubicBezTo>
                    <a:pt x="745" y="1117"/>
                    <a:pt x="952" y="1138"/>
                    <a:pt x="1072" y="1154"/>
                  </a:cubicBezTo>
                  <a:cubicBezTo>
                    <a:pt x="1185" y="1170"/>
                    <a:pt x="1284" y="1178"/>
                    <a:pt x="1372" y="1178"/>
                  </a:cubicBezTo>
                  <a:cubicBezTo>
                    <a:pt x="1887" y="1178"/>
                    <a:pt x="1996" y="927"/>
                    <a:pt x="2020" y="702"/>
                  </a:cubicBezTo>
                  <a:cubicBezTo>
                    <a:pt x="2044" y="490"/>
                    <a:pt x="2085" y="17"/>
                    <a:pt x="1331" y="2"/>
                  </a:cubicBezTo>
                  <a:cubicBezTo>
                    <a:pt x="1297" y="1"/>
                    <a:pt x="1264" y="1"/>
                    <a:pt x="1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6102725" y="3802675"/>
              <a:ext cx="52175" cy="29450"/>
            </a:xfrm>
            <a:custGeom>
              <a:avLst/>
              <a:gdLst/>
              <a:ahLst/>
              <a:cxnLst/>
              <a:rect l="l" t="t" r="r" b="b"/>
              <a:pathLst>
                <a:path w="2087" h="1178" extrusionOk="0">
                  <a:moveTo>
                    <a:pt x="853" y="1"/>
                  </a:moveTo>
                  <a:cubicBezTo>
                    <a:pt x="822" y="1"/>
                    <a:pt x="789" y="1"/>
                    <a:pt x="755" y="2"/>
                  </a:cubicBezTo>
                  <a:cubicBezTo>
                    <a:pt x="1" y="17"/>
                    <a:pt x="42" y="490"/>
                    <a:pt x="66" y="702"/>
                  </a:cubicBezTo>
                  <a:cubicBezTo>
                    <a:pt x="90" y="927"/>
                    <a:pt x="199" y="1178"/>
                    <a:pt x="714" y="1178"/>
                  </a:cubicBezTo>
                  <a:cubicBezTo>
                    <a:pt x="802" y="1178"/>
                    <a:pt x="901" y="1170"/>
                    <a:pt x="1014" y="1154"/>
                  </a:cubicBezTo>
                  <a:cubicBezTo>
                    <a:pt x="1134" y="1138"/>
                    <a:pt x="1342" y="1117"/>
                    <a:pt x="1470" y="923"/>
                  </a:cubicBezTo>
                  <a:cubicBezTo>
                    <a:pt x="1521" y="844"/>
                    <a:pt x="1700" y="724"/>
                    <a:pt x="1821" y="724"/>
                  </a:cubicBezTo>
                  <a:cubicBezTo>
                    <a:pt x="1848" y="724"/>
                    <a:pt x="1872" y="730"/>
                    <a:pt x="1891" y="744"/>
                  </a:cubicBezTo>
                  <a:lnTo>
                    <a:pt x="2087" y="327"/>
                  </a:lnTo>
                  <a:lnTo>
                    <a:pt x="2087" y="327"/>
                  </a:lnTo>
                  <a:cubicBezTo>
                    <a:pt x="2087" y="327"/>
                    <a:pt x="2007" y="413"/>
                    <a:pt x="1860" y="413"/>
                  </a:cubicBezTo>
                  <a:cubicBezTo>
                    <a:pt x="1786" y="413"/>
                    <a:pt x="1696" y="392"/>
                    <a:pt x="1590" y="327"/>
                  </a:cubicBezTo>
                  <a:cubicBezTo>
                    <a:pt x="1289" y="141"/>
                    <a:pt x="1487" y="1"/>
                    <a:pt x="8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7"/>
          <p:cNvSpPr/>
          <p:nvPr/>
        </p:nvSpPr>
        <p:spPr>
          <a:xfrm>
            <a:off x="1409351" y="4017611"/>
            <a:ext cx="734950" cy="2110809"/>
          </a:xfrm>
          <a:custGeom>
            <a:avLst/>
            <a:gdLst/>
            <a:ahLst/>
            <a:cxnLst/>
            <a:rect l="l" t="t" r="r" b="b"/>
            <a:pathLst>
              <a:path w="29398" h="80673" extrusionOk="0">
                <a:moveTo>
                  <a:pt x="26287" y="0"/>
                </a:moveTo>
                <a:cubicBezTo>
                  <a:pt x="21911" y="1949"/>
                  <a:pt x="-485" y="6643"/>
                  <a:pt x="32" y="11695"/>
                </a:cubicBezTo>
                <a:cubicBezTo>
                  <a:pt x="549" y="16747"/>
                  <a:pt x="29271" y="21839"/>
                  <a:pt x="29390" y="30312"/>
                </a:cubicBezTo>
                <a:cubicBezTo>
                  <a:pt x="29509" y="38785"/>
                  <a:pt x="788" y="54140"/>
                  <a:pt x="748" y="62533"/>
                </a:cubicBezTo>
                <a:cubicBezTo>
                  <a:pt x="708" y="70927"/>
                  <a:pt x="24417" y="77650"/>
                  <a:pt x="29151" y="80673"/>
                </a:cubicBezTo>
              </a:path>
            </a:pathLst>
          </a:custGeom>
          <a:noFill/>
          <a:ln w="19050" cap="flat" cmpd="sng">
            <a:solidFill>
              <a:schemeClr val="dk2"/>
            </a:solidFill>
            <a:prstDash val="dash"/>
            <a:round/>
            <a:headEnd type="none" w="med" len="med"/>
            <a:tailEnd type="none" w="med" len="med"/>
          </a:ln>
        </p:spPr>
      </p:sp>
      <p:sp>
        <p:nvSpPr>
          <p:cNvPr id="663" name="Google Shape;663;p37">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37"/>
          <p:cNvGrpSpPr/>
          <p:nvPr/>
        </p:nvGrpSpPr>
        <p:grpSpPr>
          <a:xfrm>
            <a:off x="480570" y="460939"/>
            <a:ext cx="271609" cy="249173"/>
            <a:chOff x="6319908" y="3696721"/>
            <a:chExt cx="373963" cy="343119"/>
          </a:xfrm>
        </p:grpSpPr>
        <p:sp>
          <p:nvSpPr>
            <p:cNvPr id="667" name="Google Shape;667;p37"/>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37"/>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4475300" y="48175"/>
            <a:ext cx="4511285" cy="2033537"/>
          </a:xfrm>
          <a:custGeom>
            <a:avLst/>
            <a:gdLst/>
            <a:ahLst/>
            <a:cxnLst/>
            <a:rect l="l" t="t" r="r" b="b"/>
            <a:pathLst>
              <a:path w="336412" h="92444" extrusionOk="0">
                <a:moveTo>
                  <a:pt x="0" y="0"/>
                </a:moveTo>
                <a:cubicBezTo>
                  <a:pt x="7646" y="4750"/>
                  <a:pt x="25196" y="24444"/>
                  <a:pt x="45874" y="28498"/>
                </a:cubicBezTo>
                <a:cubicBezTo>
                  <a:pt x="66552" y="32553"/>
                  <a:pt x="98583" y="20852"/>
                  <a:pt x="124069" y="24327"/>
                </a:cubicBezTo>
                <a:cubicBezTo>
                  <a:pt x="149555" y="27802"/>
                  <a:pt x="171739" y="46048"/>
                  <a:pt x="198789" y="49350"/>
                </a:cubicBezTo>
                <a:cubicBezTo>
                  <a:pt x="225839" y="52652"/>
                  <a:pt x="263431" y="36955"/>
                  <a:pt x="286368" y="44137"/>
                </a:cubicBezTo>
                <a:cubicBezTo>
                  <a:pt x="309305" y="51319"/>
                  <a:pt x="328071" y="84393"/>
                  <a:pt x="336412" y="92444"/>
                </a:cubicBezTo>
              </a:path>
            </a:pathLst>
          </a:custGeom>
          <a:noFill/>
          <a:ln w="19050" cap="flat" cmpd="sng">
            <a:solidFill>
              <a:schemeClr val="dk2"/>
            </a:solidFill>
            <a:prstDash val="dash"/>
            <a:round/>
            <a:headEnd type="none" w="med" len="med"/>
            <a:tailEnd type="none" w="med" len="med"/>
          </a:ln>
        </p:spPr>
      </p:sp>
      <p:sp>
        <p:nvSpPr>
          <p:cNvPr id="678" name="Google Shape;678;p37"/>
          <p:cNvSpPr/>
          <p:nvPr/>
        </p:nvSpPr>
        <p:spPr>
          <a:xfrm>
            <a:off x="6338950" y="2972725"/>
            <a:ext cx="2805196" cy="2082325"/>
          </a:xfrm>
          <a:custGeom>
            <a:avLst/>
            <a:gdLst/>
            <a:ahLst/>
            <a:cxnLst/>
            <a:rect l="l" t="t" r="r" b="b"/>
            <a:pathLst>
              <a:path w="146409" h="83293" extrusionOk="0">
                <a:moveTo>
                  <a:pt x="0" y="83293"/>
                </a:moveTo>
                <a:cubicBezTo>
                  <a:pt x="5329" y="77790"/>
                  <a:pt x="13691" y="57934"/>
                  <a:pt x="31973" y="50277"/>
                </a:cubicBezTo>
                <a:cubicBezTo>
                  <a:pt x="50256" y="42621"/>
                  <a:pt x="90622" y="45734"/>
                  <a:pt x="109695" y="37354"/>
                </a:cubicBezTo>
                <a:cubicBezTo>
                  <a:pt x="128768" y="28975"/>
                  <a:pt x="140290" y="6226"/>
                  <a:pt x="146409" y="0"/>
                </a:cubicBezTo>
              </a:path>
            </a:pathLst>
          </a:custGeom>
          <a:noFill/>
          <a:ln w="19050" cap="flat" cmpd="sng">
            <a:solidFill>
              <a:schemeClr val="dk2"/>
            </a:solidFill>
            <a:prstDash val="dash"/>
            <a:round/>
            <a:headEnd type="none" w="med" len="med"/>
            <a:tailEnd type="none" w="med" len="med"/>
          </a:ln>
        </p:spPr>
      </p:sp>
      <p:sp>
        <p:nvSpPr>
          <p:cNvPr id="57" name="Google Shape;685;p38"/>
          <p:cNvSpPr/>
          <p:nvPr/>
        </p:nvSpPr>
        <p:spPr>
          <a:xfrm>
            <a:off x="1784466" y="616141"/>
            <a:ext cx="5499242" cy="1320687"/>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4000" b="1" dirty="0">
                <a:solidFill>
                  <a:schemeClr val="tx1"/>
                </a:solidFill>
                <a:latin typeface="Albert Sans"/>
                <a:ea typeface="Albert Sans"/>
                <a:cs typeface="Albert Sans"/>
              </a:rPr>
              <a:t>4. </a:t>
            </a:r>
            <a:r>
              <a:rPr lang="en-US" sz="4000" dirty="0">
                <a:latin typeface="Albert Sans"/>
                <a:ea typeface="Albert Sans"/>
                <a:cs typeface="Albert Sans"/>
              </a:rPr>
              <a:t>The _______ in Mumbai are </a:t>
            </a:r>
            <a:r>
              <a:rPr lang="en-US" sz="4000" dirty="0">
                <a:solidFill>
                  <a:srgbClr val="FF0000"/>
                </a:solidFill>
                <a:latin typeface="Albert Sans"/>
                <a:ea typeface="Albert Sans"/>
                <a:cs typeface="Albert Sans"/>
              </a:rPr>
              <a:t>narrow</a:t>
            </a:r>
            <a:r>
              <a:rPr lang="en-US" sz="4000" dirty="0">
                <a:solidFill>
                  <a:srgbClr val="FF0000"/>
                </a:solidFill>
              </a:rPr>
              <a:t>.</a:t>
            </a:r>
            <a:endParaRPr sz="4000" dirty="0">
              <a:solidFill>
                <a:srgbClr val="FF0000"/>
              </a:solidFill>
            </a:endParaRPr>
          </a:p>
        </p:txBody>
      </p:sp>
      <p:sp>
        <p:nvSpPr>
          <p:cNvPr id="59" name="Rectangle 58"/>
          <p:cNvSpPr/>
          <p:nvPr/>
        </p:nvSpPr>
        <p:spPr>
          <a:xfrm>
            <a:off x="4350531" y="609310"/>
            <a:ext cx="1374094" cy="646331"/>
          </a:xfrm>
          <a:prstGeom prst="rect">
            <a:avLst/>
          </a:prstGeom>
        </p:spPr>
        <p:txBody>
          <a:bodyPr wrap="none">
            <a:spAutoFit/>
          </a:bodyPr>
          <a:lstStyle/>
          <a:p>
            <a:r>
              <a:rPr lang="en-US" sz="3600" b="1" dirty="0">
                <a:solidFill>
                  <a:srgbClr val="FF0000"/>
                </a:solidFill>
                <a:latin typeface="Albert Sans"/>
                <a:ea typeface="Albert Sans"/>
                <a:cs typeface="Albert Sans"/>
                <a:sym typeface="Albert Sans"/>
              </a:rPr>
              <a:t>roads</a:t>
            </a:r>
            <a:endParaRPr lang="en-US" sz="2000" dirty="0">
              <a:solidFill>
                <a:srgbClr val="FF0000"/>
              </a:solidFill>
            </a:endParaRPr>
          </a:p>
        </p:txBody>
      </p:sp>
      <p:pic>
        <p:nvPicPr>
          <p:cNvPr id="3" name="cut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4564" y="-1052447"/>
            <a:ext cx="609600" cy="609600"/>
          </a:xfrm>
          <a:prstGeom prst="rect">
            <a:avLst/>
          </a:prstGeom>
        </p:spPr>
      </p:pic>
      <p:pic>
        <p:nvPicPr>
          <p:cNvPr id="62"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5">
                                            <p:txEl>
                                              <p:pRg st="0" end="0"/>
                                            </p:txEl>
                                          </p:spTgt>
                                        </p:tgtEl>
                                        <p:attrNameLst>
                                          <p:attrName>style.visibility</p:attrName>
                                        </p:attrNameLst>
                                      </p:cBhvr>
                                      <p:to>
                                        <p:strVal val="visible"/>
                                      </p:to>
                                    </p:set>
                                    <p:anim calcmode="lin" valueType="num">
                                      <p:cBhvr>
                                        <p:cTn id="7" dur="500" fill="hold"/>
                                        <p:tgtEl>
                                          <p:spTgt spid="6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6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7" fill="hold"/>
                                        <p:tgtEl>
                                          <p:spTgt spid="3"/>
                                        </p:tgtEl>
                                      </p:cBhvr>
                                    </p:cmd>
                                  </p:childTnLst>
                                </p:cTn>
                              </p:par>
                            </p:childTnLst>
                          </p:cTn>
                        </p:par>
                      </p:childTnLst>
                    </p:cTn>
                  </p:par>
                </p:childTnLst>
              </p:cTn>
              <p:nextCondLst>
                <p:cond evt="onClick" delay="0">
                  <p:tgtEl>
                    <p:spTgt spid="62"/>
                  </p:tgtEl>
                </p:cond>
              </p:nextCondLst>
            </p:seq>
          </p:childTnLst>
        </p:cTn>
      </p:par>
    </p:tnLst>
    <p:bldLst>
      <p:bldP spid="625" grpId="0" build="p"/>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157"/>
        <p:cNvGrpSpPr/>
        <p:nvPr/>
      </p:nvGrpSpPr>
      <p:grpSpPr>
        <a:xfrm>
          <a:off x="0" y="0"/>
          <a:ext cx="0" cy="0"/>
          <a:chOff x="0" y="0"/>
          <a:chExt cx="0" cy="0"/>
        </a:xfrm>
      </p:grpSpPr>
      <p:sp>
        <p:nvSpPr>
          <p:cNvPr id="1158" name="Google Shape;1158;p45"/>
          <p:cNvSpPr/>
          <p:nvPr/>
        </p:nvSpPr>
        <p:spPr>
          <a:xfrm>
            <a:off x="-21450" y="-7750"/>
            <a:ext cx="9186900" cy="5151300"/>
          </a:xfrm>
          <a:prstGeom prst="roundRect">
            <a:avLst>
              <a:gd name="adj" fmla="val 4962"/>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5"/>
          <p:cNvSpPr/>
          <p:nvPr/>
        </p:nvSpPr>
        <p:spPr>
          <a:xfrm>
            <a:off x="1780296" y="2659817"/>
            <a:ext cx="6060997" cy="1999865"/>
          </a:xfrm>
          <a:prstGeom prst="roundRect">
            <a:avLst>
              <a:gd name="adj" fmla="val 16667"/>
            </a:avLst>
          </a:prstGeom>
          <a:solidFill>
            <a:schemeClr val="tx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3200" dirty="0">
                <a:latin typeface="Albert Sans"/>
                <a:ea typeface="Albert Sans"/>
                <a:cs typeface="Albert Sans"/>
                <a:sym typeface="Albert Sans"/>
              </a:rPr>
              <a:t>Also, </a:t>
            </a:r>
            <a:r>
              <a:rPr lang="en-US" sz="3200" dirty="0">
                <a:solidFill>
                  <a:srgbClr val="FF0000"/>
                </a:solidFill>
                <a:latin typeface="Albert Sans"/>
                <a:ea typeface="Albert Sans"/>
                <a:cs typeface="Albert Sans"/>
                <a:sym typeface="Albert Sans"/>
              </a:rPr>
              <a:t>many road users do not obey the traffic rules.</a:t>
            </a:r>
            <a:r>
              <a:rPr lang="en-US" sz="3200" dirty="0">
                <a:latin typeface="Albert Sans"/>
                <a:ea typeface="Albert Sans"/>
                <a:cs typeface="Albert Sans"/>
                <a:sym typeface="Albert Sans"/>
              </a:rPr>
              <a:t> As a result, this problem is getting worse and worse.</a:t>
            </a:r>
            <a:endParaRPr sz="3200" dirty="0">
              <a:latin typeface="Albert Sans"/>
              <a:ea typeface="Albert Sans"/>
              <a:cs typeface="Albert Sans"/>
              <a:sym typeface="Albert Sans"/>
            </a:endParaRPr>
          </a:p>
        </p:txBody>
      </p:sp>
      <p:sp>
        <p:nvSpPr>
          <p:cNvPr id="1161" name="Google Shape;1161;p45">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5">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5">
            <a:hlinkClick r:id="rId6"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45"/>
          <p:cNvGrpSpPr/>
          <p:nvPr/>
        </p:nvGrpSpPr>
        <p:grpSpPr>
          <a:xfrm>
            <a:off x="480570" y="460939"/>
            <a:ext cx="271609" cy="249173"/>
            <a:chOff x="6319908" y="3696721"/>
            <a:chExt cx="373963" cy="343119"/>
          </a:xfrm>
        </p:grpSpPr>
        <p:sp>
          <p:nvSpPr>
            <p:cNvPr id="1165" name="Google Shape;1165;p45"/>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5"/>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5"/>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45"/>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5"/>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5">
            <a:hlinkClick r:id="rId7"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5;p38"/>
          <p:cNvSpPr/>
          <p:nvPr/>
        </p:nvSpPr>
        <p:spPr>
          <a:xfrm>
            <a:off x="1253500" y="495308"/>
            <a:ext cx="7186609" cy="1661451"/>
          </a:xfrm>
          <a:prstGeom prst="roundRect">
            <a:avLst>
              <a:gd name="adj" fmla="val 16667"/>
            </a:avLst>
          </a:prstGeom>
          <a:solidFill>
            <a:srgbClr val="E1EF8D"/>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lgn="ctr"/>
            <a:r>
              <a:rPr lang="en-US" sz="4000" b="1" dirty="0">
                <a:solidFill>
                  <a:schemeClr val="tx1"/>
                </a:solidFill>
                <a:latin typeface="Albert Sans"/>
                <a:ea typeface="Albert Sans"/>
                <a:cs typeface="Albert Sans"/>
              </a:rPr>
              <a:t>5. </a:t>
            </a:r>
            <a:r>
              <a:rPr lang="en-US" sz="4000" dirty="0">
                <a:solidFill>
                  <a:srgbClr val="FF0000"/>
                </a:solidFill>
                <a:latin typeface="Albert Sans"/>
                <a:ea typeface="Albert Sans"/>
                <a:cs typeface="Albert Sans"/>
              </a:rPr>
              <a:t>Many road users do not</a:t>
            </a:r>
            <a:r>
              <a:rPr lang="en-US" sz="4000" dirty="0">
                <a:latin typeface="Albert Sans"/>
                <a:ea typeface="Albert Sans"/>
                <a:cs typeface="Albert Sans"/>
              </a:rPr>
              <a:t> _______ the </a:t>
            </a:r>
            <a:r>
              <a:rPr lang="en-US" sz="4000" dirty="0">
                <a:solidFill>
                  <a:srgbClr val="FF0000"/>
                </a:solidFill>
                <a:latin typeface="Albert Sans"/>
                <a:ea typeface="Albert Sans"/>
                <a:cs typeface="Albert Sans"/>
              </a:rPr>
              <a:t>traffic rules.</a:t>
            </a:r>
            <a:endParaRPr sz="4000" dirty="0">
              <a:solidFill>
                <a:srgbClr val="FF0000"/>
              </a:solidFill>
              <a:latin typeface="Albert Sans"/>
              <a:ea typeface="Albert Sans"/>
              <a:cs typeface="Albert Sans"/>
            </a:endParaRPr>
          </a:p>
        </p:txBody>
      </p:sp>
      <p:sp>
        <p:nvSpPr>
          <p:cNvPr id="21" name="Rectangle 20"/>
          <p:cNvSpPr/>
          <p:nvPr/>
        </p:nvSpPr>
        <p:spPr>
          <a:xfrm>
            <a:off x="2646991" y="1253139"/>
            <a:ext cx="1242648" cy="646331"/>
          </a:xfrm>
          <a:prstGeom prst="rect">
            <a:avLst/>
          </a:prstGeom>
        </p:spPr>
        <p:txBody>
          <a:bodyPr wrap="none">
            <a:spAutoFit/>
          </a:bodyPr>
          <a:lstStyle/>
          <a:p>
            <a:r>
              <a:rPr lang="en-US" sz="3600" b="1" dirty="0">
                <a:solidFill>
                  <a:srgbClr val="FF0000"/>
                </a:solidFill>
                <a:latin typeface="Albert Sans"/>
                <a:sym typeface="Albert Sans"/>
              </a:rPr>
              <a:t>obey</a:t>
            </a:r>
            <a:endParaRPr lang="en-US" sz="2000" dirty="0">
              <a:solidFill>
                <a:srgbClr val="FF0000"/>
              </a:solidFill>
            </a:endParaRPr>
          </a:p>
        </p:txBody>
      </p:sp>
      <p:pic>
        <p:nvPicPr>
          <p:cNvPr id="3" name="cut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9929" y="-1064974"/>
            <a:ext cx="609600" cy="609600"/>
          </a:xfrm>
          <a:prstGeom prst="rect">
            <a:avLst/>
          </a:prstGeom>
        </p:spPr>
      </p:pic>
      <p:pic>
        <p:nvPicPr>
          <p:cNvPr id="23" name="Picture 2" descr="https://png.pngtree.com/png-vector/20191023/ourlarge/pngtree-vector-speaker-icon-in-creative-design-with-elements-for-mobile-png-image_1856595.jpg"/>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59"/>
                                        </p:tgtEl>
                                        <p:attrNameLst>
                                          <p:attrName>style.visibility</p:attrName>
                                        </p:attrNameLst>
                                      </p:cBhvr>
                                      <p:to>
                                        <p:strVal val="visible"/>
                                      </p:to>
                                    </p:set>
                                    <p:animEffect transition="in" filter="fade">
                                      <p:cBhvr>
                                        <p:cTn id="7" dur="1000"/>
                                        <p:tgtEl>
                                          <p:spTgt spid="1159"/>
                                        </p:tgtEl>
                                      </p:cBhvr>
                                    </p:animEffect>
                                    <p:anim calcmode="lin" valueType="num">
                                      <p:cBhvr>
                                        <p:cTn id="8" dur="1000" fill="hold"/>
                                        <p:tgtEl>
                                          <p:spTgt spid="1159"/>
                                        </p:tgtEl>
                                        <p:attrNameLst>
                                          <p:attrName>ppt_x</p:attrName>
                                        </p:attrNameLst>
                                      </p:cBhvr>
                                      <p:tavLst>
                                        <p:tav tm="0">
                                          <p:val>
                                            <p:strVal val="#ppt_x"/>
                                          </p:val>
                                        </p:tav>
                                        <p:tav tm="100000">
                                          <p:val>
                                            <p:strVal val="#ppt_x"/>
                                          </p:val>
                                        </p:tav>
                                      </p:tavLst>
                                    </p:anim>
                                    <p:anim calcmode="lin" valueType="num">
                                      <p:cBhvr>
                                        <p:cTn id="9" dur="1000" fill="hold"/>
                                        <p:tgtEl>
                                          <p:spTgt spid="11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941" fill="hold"/>
                                        <p:tgtEl>
                                          <p:spTgt spid="3"/>
                                        </p:tgtEl>
                                      </p:cBhvr>
                                    </p:cmd>
                                  </p:childTnLst>
                                </p:cTn>
                              </p:par>
                            </p:childTnLst>
                          </p:cTn>
                        </p:par>
                      </p:childTnLst>
                    </p:cTn>
                  </p:par>
                </p:childTnLst>
              </p:cTn>
              <p:nextCondLst>
                <p:cond evt="onClick" delay="0">
                  <p:tgtEl>
                    <p:spTgt spid="23"/>
                  </p:tgtEl>
                </p:cond>
              </p:nextCondLst>
            </p:seq>
          </p:childTnLst>
        </p:cTn>
      </p:par>
    </p:tnLst>
    <p:bldLst>
      <p:bldP spid="115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47"/>
          <p:cNvSpPr/>
          <p:nvPr/>
        </p:nvSpPr>
        <p:spPr>
          <a:xfrm>
            <a:off x="1418725" y="539500"/>
            <a:ext cx="5003855" cy="1839265"/>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206" name="Google Shape;1206;p47"/>
          <p:cNvSpPr txBox="1">
            <a:spLocks noGrp="1"/>
          </p:cNvSpPr>
          <p:nvPr>
            <p:ph type="title"/>
          </p:nvPr>
        </p:nvSpPr>
        <p:spPr>
          <a:xfrm>
            <a:off x="1616475" y="657550"/>
            <a:ext cx="4574700" cy="239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800" dirty="0"/>
              <a:t>W</a:t>
            </a:r>
            <a:r>
              <a:rPr lang="en" sz="8800" dirty="0"/>
              <a:t>riting</a:t>
            </a:r>
            <a:endParaRPr sz="8800" dirty="0"/>
          </a:p>
        </p:txBody>
      </p:sp>
      <p:sp>
        <p:nvSpPr>
          <p:cNvPr id="1207" name="Google Shape;1207;p47"/>
          <p:cNvSpPr/>
          <p:nvPr/>
        </p:nvSpPr>
        <p:spPr>
          <a:xfrm>
            <a:off x="6451700" y="356325"/>
            <a:ext cx="2696779" cy="529851"/>
          </a:xfrm>
          <a:custGeom>
            <a:avLst/>
            <a:gdLst/>
            <a:ahLst/>
            <a:cxnLst/>
            <a:rect l="l" t="t" r="r" b="b"/>
            <a:pathLst>
              <a:path w="237654" h="36872" extrusionOk="0">
                <a:moveTo>
                  <a:pt x="0" y="36872"/>
                </a:moveTo>
                <a:cubicBezTo>
                  <a:pt x="8624" y="31863"/>
                  <a:pt x="24633" y="8263"/>
                  <a:pt x="51745" y="6817"/>
                </a:cubicBezTo>
                <a:cubicBezTo>
                  <a:pt x="78857" y="5371"/>
                  <a:pt x="131686" y="29332"/>
                  <a:pt x="162671" y="28196"/>
                </a:cubicBezTo>
                <a:cubicBezTo>
                  <a:pt x="193656" y="27060"/>
                  <a:pt x="225157" y="4699"/>
                  <a:pt x="237654" y="0"/>
                </a:cubicBezTo>
              </a:path>
            </a:pathLst>
          </a:custGeom>
          <a:noFill/>
          <a:ln w="19050" cap="flat" cmpd="sng">
            <a:solidFill>
              <a:schemeClr val="dk2"/>
            </a:solidFill>
            <a:prstDash val="dash"/>
            <a:round/>
            <a:headEnd type="none" w="med" len="med"/>
            <a:tailEnd type="none" w="med" len="med"/>
          </a:ln>
        </p:spPr>
      </p:sp>
      <p:sp>
        <p:nvSpPr>
          <p:cNvPr id="1208" name="Google Shape;1208;p47"/>
          <p:cNvSpPr/>
          <p:nvPr/>
        </p:nvSpPr>
        <p:spPr>
          <a:xfrm>
            <a:off x="6275519" y="2325757"/>
            <a:ext cx="2686959" cy="1338211"/>
          </a:xfrm>
          <a:custGeom>
            <a:avLst/>
            <a:gdLst/>
            <a:ahLst/>
            <a:cxnLst/>
            <a:rect l="l" t="t" r="r" b="b"/>
            <a:pathLst>
              <a:path w="70956" h="48956" extrusionOk="0">
                <a:moveTo>
                  <a:pt x="70956" y="48956"/>
                </a:moveTo>
                <a:cubicBezTo>
                  <a:pt x="68994" y="46322"/>
                  <a:pt x="71007" y="41312"/>
                  <a:pt x="59181" y="33153"/>
                </a:cubicBezTo>
                <a:cubicBezTo>
                  <a:pt x="47355" y="24994"/>
                  <a:pt x="9864" y="5526"/>
                  <a:pt x="0" y="0"/>
                </a:cubicBezTo>
              </a:path>
            </a:pathLst>
          </a:custGeom>
          <a:noFill/>
          <a:ln w="19050" cap="flat" cmpd="sng">
            <a:solidFill>
              <a:schemeClr val="dk2"/>
            </a:solidFill>
            <a:prstDash val="dash"/>
            <a:round/>
            <a:headEnd type="none" w="med" len="med"/>
            <a:tailEnd type="none" w="med" len="med"/>
          </a:ln>
        </p:spPr>
      </p:sp>
      <p:sp>
        <p:nvSpPr>
          <p:cNvPr id="1209" name="Google Shape;1209;p47"/>
          <p:cNvSpPr/>
          <p:nvPr/>
        </p:nvSpPr>
        <p:spPr>
          <a:xfrm>
            <a:off x="193649" y="2378766"/>
            <a:ext cx="3530211" cy="2304518"/>
          </a:xfrm>
          <a:custGeom>
            <a:avLst/>
            <a:gdLst/>
            <a:ahLst/>
            <a:cxnLst/>
            <a:rect l="l" t="t" r="r" b="b"/>
            <a:pathLst>
              <a:path w="124250" h="31788" extrusionOk="0">
                <a:moveTo>
                  <a:pt x="124250" y="0"/>
                </a:moveTo>
                <a:cubicBezTo>
                  <a:pt x="119912" y="2324"/>
                  <a:pt x="110100" y="8677"/>
                  <a:pt x="98222" y="13944"/>
                </a:cubicBezTo>
                <a:cubicBezTo>
                  <a:pt x="86344" y="19212"/>
                  <a:pt x="69354" y="33568"/>
                  <a:pt x="52984" y="31605"/>
                </a:cubicBezTo>
                <a:cubicBezTo>
                  <a:pt x="36614" y="29643"/>
                  <a:pt x="8831" y="7075"/>
                  <a:pt x="0" y="2169"/>
                </a:cubicBezTo>
              </a:path>
            </a:pathLst>
          </a:custGeom>
          <a:noFill/>
          <a:ln w="19050" cap="flat" cmpd="sng">
            <a:solidFill>
              <a:schemeClr val="dk2"/>
            </a:solidFill>
            <a:prstDash val="dash"/>
            <a:round/>
            <a:headEnd type="none" w="med" len="med"/>
            <a:tailEnd type="none" w="med" len="med"/>
          </a:ln>
        </p:spPr>
      </p:sp>
      <p:sp>
        <p:nvSpPr>
          <p:cNvPr id="1210" name="Google Shape;1210;p47"/>
          <p:cNvSpPr/>
          <p:nvPr/>
        </p:nvSpPr>
        <p:spPr>
          <a:xfrm>
            <a:off x="209150" y="2144942"/>
            <a:ext cx="1209785" cy="436045"/>
          </a:xfrm>
          <a:custGeom>
            <a:avLst/>
            <a:gdLst/>
            <a:ahLst/>
            <a:cxnLst/>
            <a:rect l="l" t="t" r="r" b="b"/>
            <a:pathLst>
              <a:path w="78392" h="28255" extrusionOk="0">
                <a:moveTo>
                  <a:pt x="0" y="19520"/>
                </a:moveTo>
                <a:cubicBezTo>
                  <a:pt x="5268" y="20863"/>
                  <a:pt x="18540" y="30829"/>
                  <a:pt x="31605" y="27576"/>
                </a:cubicBezTo>
                <a:cubicBezTo>
                  <a:pt x="44670" y="24323"/>
                  <a:pt x="70594" y="4596"/>
                  <a:pt x="78392" y="0"/>
                </a:cubicBezTo>
              </a:path>
            </a:pathLst>
          </a:custGeom>
          <a:noFill/>
          <a:ln w="19050" cap="flat" cmpd="sng">
            <a:solidFill>
              <a:schemeClr val="dk2"/>
            </a:solidFill>
            <a:prstDash val="dash"/>
            <a:round/>
            <a:headEnd type="none" w="med" len="med"/>
            <a:tailEnd type="none" w="med" len="med"/>
          </a:ln>
        </p:spPr>
      </p:sp>
      <p:sp>
        <p:nvSpPr>
          <p:cNvPr id="1211" name="Google Shape;1211;p47"/>
          <p:cNvSpPr/>
          <p:nvPr/>
        </p:nvSpPr>
        <p:spPr>
          <a:xfrm>
            <a:off x="5171575" y="3441214"/>
            <a:ext cx="3259200" cy="12765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 name="Google Shape;1212;p47"/>
          <p:cNvGrpSpPr/>
          <p:nvPr/>
        </p:nvGrpSpPr>
        <p:grpSpPr>
          <a:xfrm>
            <a:off x="5504237" y="3622351"/>
            <a:ext cx="2593886" cy="914235"/>
            <a:chOff x="7797341" y="1652493"/>
            <a:chExt cx="2832063" cy="998183"/>
          </a:xfrm>
        </p:grpSpPr>
        <p:sp>
          <p:nvSpPr>
            <p:cNvPr id="1213" name="Google Shape;1213;p47"/>
            <p:cNvSpPr/>
            <p:nvPr/>
          </p:nvSpPr>
          <p:spPr>
            <a:xfrm>
              <a:off x="8508133" y="1879566"/>
              <a:ext cx="1053590" cy="502187"/>
            </a:xfrm>
            <a:custGeom>
              <a:avLst/>
              <a:gdLst/>
              <a:ahLst/>
              <a:cxnLst/>
              <a:rect l="l" t="t" r="r" b="b"/>
              <a:pathLst>
                <a:path w="9869" h="4704" extrusionOk="0">
                  <a:moveTo>
                    <a:pt x="4694" y="0"/>
                  </a:moveTo>
                  <a:cubicBezTo>
                    <a:pt x="3738" y="0"/>
                    <a:pt x="2951" y="734"/>
                    <a:pt x="2831" y="1685"/>
                  </a:cubicBezTo>
                  <a:cubicBezTo>
                    <a:pt x="2816" y="1685"/>
                    <a:pt x="2801" y="1682"/>
                    <a:pt x="2786" y="1682"/>
                  </a:cubicBezTo>
                  <a:cubicBezTo>
                    <a:pt x="1610" y="1682"/>
                    <a:pt x="657" y="2663"/>
                    <a:pt x="657" y="3874"/>
                  </a:cubicBezTo>
                  <a:cubicBezTo>
                    <a:pt x="657" y="3952"/>
                    <a:pt x="661" y="4028"/>
                    <a:pt x="669" y="4103"/>
                  </a:cubicBezTo>
                  <a:cubicBezTo>
                    <a:pt x="356" y="4169"/>
                    <a:pt x="104" y="4400"/>
                    <a:pt x="1" y="4703"/>
                  </a:cubicBezTo>
                  <a:lnTo>
                    <a:pt x="9786" y="4703"/>
                  </a:lnTo>
                  <a:cubicBezTo>
                    <a:pt x="9840" y="4528"/>
                    <a:pt x="9868" y="4341"/>
                    <a:pt x="9868" y="4148"/>
                  </a:cubicBezTo>
                  <a:cubicBezTo>
                    <a:pt x="9868" y="3217"/>
                    <a:pt x="9206" y="2444"/>
                    <a:pt x="8339" y="2298"/>
                  </a:cubicBezTo>
                  <a:cubicBezTo>
                    <a:pt x="8339" y="2289"/>
                    <a:pt x="8340" y="2279"/>
                    <a:pt x="8340" y="2271"/>
                  </a:cubicBezTo>
                  <a:cubicBezTo>
                    <a:pt x="8340" y="1668"/>
                    <a:pt x="7866" y="1178"/>
                    <a:pt x="7280" y="1178"/>
                  </a:cubicBezTo>
                  <a:cubicBezTo>
                    <a:pt x="6985" y="1178"/>
                    <a:pt x="6719" y="1302"/>
                    <a:pt x="6525" y="1501"/>
                  </a:cubicBezTo>
                  <a:cubicBezTo>
                    <a:pt x="6334" y="641"/>
                    <a:pt x="5587" y="0"/>
                    <a:pt x="469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7"/>
            <p:cNvSpPr/>
            <p:nvPr/>
          </p:nvSpPr>
          <p:spPr>
            <a:xfrm>
              <a:off x="8841963" y="1656337"/>
              <a:ext cx="1505174" cy="426710"/>
            </a:xfrm>
            <a:custGeom>
              <a:avLst/>
              <a:gdLst/>
              <a:ahLst/>
              <a:cxnLst/>
              <a:rect l="l" t="t" r="r" b="b"/>
              <a:pathLst>
                <a:path w="14099" h="3997" extrusionOk="0">
                  <a:moveTo>
                    <a:pt x="4959" y="1"/>
                  </a:moveTo>
                  <a:cubicBezTo>
                    <a:pt x="4797" y="1"/>
                    <a:pt x="4637" y="2"/>
                    <a:pt x="4480" y="4"/>
                  </a:cubicBezTo>
                  <a:cubicBezTo>
                    <a:pt x="3481" y="19"/>
                    <a:pt x="3812" y="459"/>
                    <a:pt x="3038" y="1145"/>
                  </a:cubicBezTo>
                  <a:cubicBezTo>
                    <a:pt x="1977" y="2082"/>
                    <a:pt x="1" y="3996"/>
                    <a:pt x="1" y="3996"/>
                  </a:cubicBezTo>
                  <a:lnTo>
                    <a:pt x="14098" y="3849"/>
                  </a:lnTo>
                  <a:cubicBezTo>
                    <a:pt x="14098" y="3849"/>
                    <a:pt x="11688" y="440"/>
                    <a:pt x="9814" y="241"/>
                  </a:cubicBezTo>
                  <a:cubicBezTo>
                    <a:pt x="8805" y="132"/>
                    <a:pt x="6766" y="1"/>
                    <a:pt x="4959"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7"/>
            <p:cNvSpPr/>
            <p:nvPr/>
          </p:nvSpPr>
          <p:spPr>
            <a:xfrm>
              <a:off x="9788155" y="2304888"/>
              <a:ext cx="316429" cy="345788"/>
            </a:xfrm>
            <a:custGeom>
              <a:avLst/>
              <a:gdLst/>
              <a:ahLst/>
              <a:cxnLst/>
              <a:rect l="l" t="t" r="r" b="b"/>
              <a:pathLst>
                <a:path w="2964" h="3239" extrusionOk="0">
                  <a:moveTo>
                    <a:pt x="1482" y="1"/>
                  </a:moveTo>
                  <a:cubicBezTo>
                    <a:pt x="664" y="1"/>
                    <a:pt x="0" y="726"/>
                    <a:pt x="0" y="1619"/>
                  </a:cubicBezTo>
                  <a:cubicBezTo>
                    <a:pt x="0"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7"/>
            <p:cNvSpPr/>
            <p:nvPr/>
          </p:nvSpPr>
          <p:spPr>
            <a:xfrm>
              <a:off x="9759010" y="2304888"/>
              <a:ext cx="316322" cy="345788"/>
            </a:xfrm>
            <a:custGeom>
              <a:avLst/>
              <a:gdLst/>
              <a:ahLst/>
              <a:cxnLst/>
              <a:rect l="l" t="t" r="r" b="b"/>
              <a:pathLst>
                <a:path w="2963" h="3239" extrusionOk="0">
                  <a:moveTo>
                    <a:pt x="1482" y="1"/>
                  </a:moveTo>
                  <a:cubicBezTo>
                    <a:pt x="663" y="1"/>
                    <a:pt x="1" y="726"/>
                    <a:pt x="1" y="1619"/>
                  </a:cubicBezTo>
                  <a:cubicBezTo>
                    <a:pt x="1" y="2514"/>
                    <a:pt x="663" y="3239"/>
                    <a:pt x="1482" y="3239"/>
                  </a:cubicBezTo>
                  <a:cubicBezTo>
                    <a:pt x="2300" y="3239"/>
                    <a:pt x="2963" y="2514"/>
                    <a:pt x="2963" y="1619"/>
                  </a:cubicBezTo>
                  <a:cubicBezTo>
                    <a:pt x="2963"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7"/>
            <p:cNvSpPr/>
            <p:nvPr/>
          </p:nvSpPr>
          <p:spPr>
            <a:xfrm>
              <a:off x="9854665" y="2403425"/>
              <a:ext cx="125227" cy="136650"/>
            </a:xfrm>
            <a:custGeom>
              <a:avLst/>
              <a:gdLst/>
              <a:ahLst/>
              <a:cxnLst/>
              <a:rect l="l" t="t" r="r" b="b"/>
              <a:pathLst>
                <a:path w="1173" h="1280" extrusionOk="0">
                  <a:moveTo>
                    <a:pt x="586" y="1"/>
                  </a:moveTo>
                  <a:cubicBezTo>
                    <a:pt x="262" y="1"/>
                    <a:pt x="1" y="287"/>
                    <a:pt x="1" y="640"/>
                  </a:cubicBezTo>
                  <a:cubicBezTo>
                    <a:pt x="1" y="993"/>
                    <a:pt x="262" y="1279"/>
                    <a:pt x="586" y="1279"/>
                  </a:cubicBezTo>
                  <a:cubicBezTo>
                    <a:pt x="910" y="1279"/>
                    <a:pt x="1172" y="993"/>
                    <a:pt x="1172" y="640"/>
                  </a:cubicBezTo>
                  <a:cubicBezTo>
                    <a:pt x="1172" y="287"/>
                    <a:pt x="910" y="1"/>
                    <a:pt x="586"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7"/>
            <p:cNvSpPr/>
            <p:nvPr/>
          </p:nvSpPr>
          <p:spPr>
            <a:xfrm>
              <a:off x="8607417" y="2304888"/>
              <a:ext cx="316322" cy="345788"/>
            </a:xfrm>
            <a:custGeom>
              <a:avLst/>
              <a:gdLst/>
              <a:ahLst/>
              <a:cxnLst/>
              <a:rect l="l" t="t" r="r" b="b"/>
              <a:pathLst>
                <a:path w="2963" h="3239" extrusionOk="0">
                  <a:moveTo>
                    <a:pt x="1482" y="1"/>
                  </a:moveTo>
                  <a:cubicBezTo>
                    <a:pt x="664" y="1"/>
                    <a:pt x="1" y="726"/>
                    <a:pt x="1" y="1619"/>
                  </a:cubicBezTo>
                  <a:cubicBezTo>
                    <a:pt x="1" y="2514"/>
                    <a:pt x="664" y="3239"/>
                    <a:pt x="1482" y="3239"/>
                  </a:cubicBezTo>
                  <a:cubicBezTo>
                    <a:pt x="2300" y="3239"/>
                    <a:pt x="2963" y="2514"/>
                    <a:pt x="2963" y="1619"/>
                  </a:cubicBezTo>
                  <a:cubicBezTo>
                    <a:pt x="2963"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7"/>
            <p:cNvSpPr/>
            <p:nvPr/>
          </p:nvSpPr>
          <p:spPr>
            <a:xfrm>
              <a:off x="8578059" y="2304888"/>
              <a:ext cx="316536" cy="345788"/>
            </a:xfrm>
            <a:custGeom>
              <a:avLst/>
              <a:gdLst/>
              <a:ahLst/>
              <a:cxnLst/>
              <a:rect l="l" t="t" r="r" b="b"/>
              <a:pathLst>
                <a:path w="2965" h="3239" extrusionOk="0">
                  <a:moveTo>
                    <a:pt x="1483" y="1"/>
                  </a:moveTo>
                  <a:cubicBezTo>
                    <a:pt x="664" y="1"/>
                    <a:pt x="1" y="726"/>
                    <a:pt x="1" y="1619"/>
                  </a:cubicBezTo>
                  <a:cubicBezTo>
                    <a:pt x="1" y="2514"/>
                    <a:pt x="664" y="3239"/>
                    <a:pt x="1483" y="3239"/>
                  </a:cubicBezTo>
                  <a:cubicBezTo>
                    <a:pt x="2301" y="3239"/>
                    <a:pt x="2964" y="2514"/>
                    <a:pt x="2964" y="1619"/>
                  </a:cubicBezTo>
                  <a:cubicBezTo>
                    <a:pt x="2964" y="726"/>
                    <a:pt x="2301" y="1"/>
                    <a:pt x="1483"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7"/>
            <p:cNvSpPr/>
            <p:nvPr/>
          </p:nvSpPr>
          <p:spPr>
            <a:xfrm>
              <a:off x="8672646" y="2416877"/>
              <a:ext cx="127362" cy="138998"/>
            </a:xfrm>
            <a:custGeom>
              <a:avLst/>
              <a:gdLst/>
              <a:ahLst/>
              <a:cxnLst/>
              <a:rect l="l" t="t" r="r" b="b"/>
              <a:pathLst>
                <a:path w="1193" h="1302" extrusionOk="0">
                  <a:moveTo>
                    <a:pt x="597" y="0"/>
                  </a:moveTo>
                  <a:cubicBezTo>
                    <a:pt x="267" y="0"/>
                    <a:pt x="0" y="291"/>
                    <a:pt x="0" y="651"/>
                  </a:cubicBezTo>
                  <a:cubicBezTo>
                    <a:pt x="0" y="1011"/>
                    <a:pt x="267" y="1301"/>
                    <a:pt x="597" y="1301"/>
                  </a:cubicBezTo>
                  <a:cubicBezTo>
                    <a:pt x="925" y="1301"/>
                    <a:pt x="1193" y="1011"/>
                    <a:pt x="1193" y="651"/>
                  </a:cubicBezTo>
                  <a:cubicBezTo>
                    <a:pt x="1193" y="291"/>
                    <a:pt x="925" y="0"/>
                    <a:pt x="597"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7"/>
            <p:cNvSpPr/>
            <p:nvPr/>
          </p:nvSpPr>
          <p:spPr>
            <a:xfrm>
              <a:off x="8335292" y="2045041"/>
              <a:ext cx="2281942" cy="461833"/>
            </a:xfrm>
            <a:custGeom>
              <a:avLst/>
              <a:gdLst/>
              <a:ahLst/>
              <a:cxnLst/>
              <a:rect l="l" t="t" r="r" b="b"/>
              <a:pathLst>
                <a:path w="21375" h="4326" extrusionOk="0">
                  <a:moveTo>
                    <a:pt x="19752" y="0"/>
                  </a:moveTo>
                  <a:cubicBezTo>
                    <a:pt x="19743" y="0"/>
                    <a:pt x="19735" y="0"/>
                    <a:pt x="19726" y="0"/>
                  </a:cubicBezTo>
                  <a:cubicBezTo>
                    <a:pt x="17675" y="47"/>
                    <a:pt x="5892" y="320"/>
                    <a:pt x="3569" y="500"/>
                  </a:cubicBezTo>
                  <a:cubicBezTo>
                    <a:pt x="0" y="776"/>
                    <a:pt x="796" y="4325"/>
                    <a:pt x="796" y="4325"/>
                  </a:cubicBezTo>
                  <a:lnTo>
                    <a:pt x="2639" y="4325"/>
                  </a:lnTo>
                  <a:lnTo>
                    <a:pt x="21170" y="3886"/>
                  </a:lnTo>
                  <a:cubicBezTo>
                    <a:pt x="21374" y="2413"/>
                    <a:pt x="21138" y="1156"/>
                    <a:pt x="20912" y="661"/>
                  </a:cubicBezTo>
                  <a:cubicBezTo>
                    <a:pt x="20723" y="245"/>
                    <a:pt x="20188" y="0"/>
                    <a:pt x="19752"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7"/>
            <p:cNvSpPr/>
            <p:nvPr/>
          </p:nvSpPr>
          <p:spPr>
            <a:xfrm>
              <a:off x="8375326" y="1652493"/>
              <a:ext cx="1505281" cy="430660"/>
            </a:xfrm>
            <a:custGeom>
              <a:avLst/>
              <a:gdLst/>
              <a:ahLst/>
              <a:cxnLst/>
              <a:rect l="l" t="t" r="r" b="b"/>
              <a:pathLst>
                <a:path w="14100" h="4034" extrusionOk="0">
                  <a:moveTo>
                    <a:pt x="7677" y="0"/>
                  </a:moveTo>
                  <a:cubicBezTo>
                    <a:pt x="6934" y="0"/>
                    <a:pt x="6185" y="24"/>
                    <a:pt x="5576" y="54"/>
                  </a:cubicBezTo>
                  <a:cubicBezTo>
                    <a:pt x="4580" y="101"/>
                    <a:pt x="3812" y="496"/>
                    <a:pt x="3036" y="1182"/>
                  </a:cubicBezTo>
                  <a:cubicBezTo>
                    <a:pt x="1977" y="2119"/>
                    <a:pt x="0" y="4033"/>
                    <a:pt x="0" y="4033"/>
                  </a:cubicBezTo>
                  <a:lnTo>
                    <a:pt x="14099" y="3885"/>
                  </a:lnTo>
                  <a:cubicBezTo>
                    <a:pt x="14099" y="3885"/>
                    <a:pt x="12019" y="494"/>
                    <a:pt x="10163" y="153"/>
                  </a:cubicBezTo>
                  <a:cubicBezTo>
                    <a:pt x="9544" y="39"/>
                    <a:pt x="8616" y="0"/>
                    <a:pt x="7677" y="0"/>
                  </a:cubicBezTo>
                  <a:close/>
                </a:path>
              </a:pathLst>
            </a:custGeom>
            <a:solidFill>
              <a:srgbClr val="FF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7"/>
            <p:cNvSpPr/>
            <p:nvPr/>
          </p:nvSpPr>
          <p:spPr>
            <a:xfrm>
              <a:off x="7797341" y="2046428"/>
              <a:ext cx="2381333" cy="460445"/>
            </a:xfrm>
            <a:custGeom>
              <a:avLst/>
              <a:gdLst/>
              <a:ahLst/>
              <a:cxnLst/>
              <a:rect l="l" t="t" r="r" b="b"/>
              <a:pathLst>
                <a:path w="22306" h="4313" extrusionOk="0">
                  <a:moveTo>
                    <a:pt x="19893" y="1"/>
                  </a:moveTo>
                  <a:cubicBezTo>
                    <a:pt x="19889" y="1"/>
                    <a:pt x="19885" y="1"/>
                    <a:pt x="19881" y="1"/>
                  </a:cubicBezTo>
                  <a:cubicBezTo>
                    <a:pt x="16470" y="64"/>
                    <a:pt x="5888" y="236"/>
                    <a:pt x="3690" y="400"/>
                  </a:cubicBezTo>
                  <a:cubicBezTo>
                    <a:pt x="0" y="678"/>
                    <a:pt x="1061" y="4312"/>
                    <a:pt x="1061" y="4312"/>
                  </a:cubicBezTo>
                  <a:lnTo>
                    <a:pt x="22094" y="4164"/>
                  </a:lnTo>
                  <a:cubicBezTo>
                    <a:pt x="22305" y="2690"/>
                    <a:pt x="22239" y="1648"/>
                    <a:pt x="22015" y="1150"/>
                  </a:cubicBezTo>
                  <a:cubicBezTo>
                    <a:pt x="21617" y="266"/>
                    <a:pt x="20232" y="1"/>
                    <a:pt x="19893"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7"/>
            <p:cNvSpPr/>
            <p:nvPr/>
          </p:nvSpPr>
          <p:spPr>
            <a:xfrm>
              <a:off x="9125618" y="1734910"/>
              <a:ext cx="16014" cy="760754"/>
            </a:xfrm>
            <a:custGeom>
              <a:avLst/>
              <a:gdLst/>
              <a:ahLst/>
              <a:cxnLst/>
              <a:rect l="l" t="t" r="r" b="b"/>
              <a:pathLst>
                <a:path w="150" h="7126" extrusionOk="0">
                  <a:moveTo>
                    <a:pt x="73" y="0"/>
                  </a:moveTo>
                  <a:lnTo>
                    <a:pt x="0" y="1"/>
                  </a:lnTo>
                  <a:lnTo>
                    <a:pt x="77" y="7125"/>
                  </a:lnTo>
                  <a:lnTo>
                    <a:pt x="149" y="7125"/>
                  </a:lnTo>
                  <a:lnTo>
                    <a:pt x="7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7"/>
            <p:cNvSpPr/>
            <p:nvPr/>
          </p:nvSpPr>
          <p:spPr>
            <a:xfrm>
              <a:off x="8919683" y="2132582"/>
              <a:ext cx="181274" cy="24874"/>
            </a:xfrm>
            <a:custGeom>
              <a:avLst/>
              <a:gdLst/>
              <a:ahLst/>
              <a:cxnLst/>
              <a:rect l="l" t="t" r="r" b="b"/>
              <a:pathLst>
                <a:path w="1698" h="233" extrusionOk="0">
                  <a:moveTo>
                    <a:pt x="5" y="1"/>
                  </a:moveTo>
                  <a:cubicBezTo>
                    <a:pt x="3" y="1"/>
                    <a:pt x="1" y="3"/>
                    <a:pt x="1" y="4"/>
                  </a:cubicBezTo>
                  <a:lnTo>
                    <a:pt x="1" y="229"/>
                  </a:lnTo>
                  <a:cubicBezTo>
                    <a:pt x="1" y="231"/>
                    <a:pt x="4" y="233"/>
                    <a:pt x="5" y="233"/>
                  </a:cubicBezTo>
                  <a:lnTo>
                    <a:pt x="1694" y="233"/>
                  </a:lnTo>
                  <a:cubicBezTo>
                    <a:pt x="1696" y="233"/>
                    <a:pt x="1698" y="231"/>
                    <a:pt x="1698" y="229"/>
                  </a:cubicBezTo>
                  <a:lnTo>
                    <a:pt x="1698" y="4"/>
                  </a:lnTo>
                  <a:cubicBezTo>
                    <a:pt x="1698" y="2"/>
                    <a:pt x="1695" y="1"/>
                    <a:pt x="1694"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7"/>
            <p:cNvSpPr/>
            <p:nvPr/>
          </p:nvSpPr>
          <p:spPr>
            <a:xfrm>
              <a:off x="8919683" y="2132582"/>
              <a:ext cx="162485" cy="24874"/>
            </a:xfrm>
            <a:custGeom>
              <a:avLst/>
              <a:gdLst/>
              <a:ahLst/>
              <a:cxnLst/>
              <a:rect l="l" t="t" r="r" b="b"/>
              <a:pathLst>
                <a:path w="1522" h="233" extrusionOk="0">
                  <a:moveTo>
                    <a:pt x="5" y="1"/>
                  </a:moveTo>
                  <a:cubicBezTo>
                    <a:pt x="3" y="1"/>
                    <a:pt x="1" y="3"/>
                    <a:pt x="1" y="4"/>
                  </a:cubicBezTo>
                  <a:lnTo>
                    <a:pt x="1" y="229"/>
                  </a:lnTo>
                  <a:cubicBezTo>
                    <a:pt x="1" y="231"/>
                    <a:pt x="4" y="233"/>
                    <a:pt x="5" y="233"/>
                  </a:cubicBezTo>
                  <a:lnTo>
                    <a:pt x="1517" y="233"/>
                  </a:lnTo>
                  <a:cubicBezTo>
                    <a:pt x="1518" y="233"/>
                    <a:pt x="1522" y="231"/>
                    <a:pt x="1522" y="229"/>
                  </a:cubicBezTo>
                  <a:lnTo>
                    <a:pt x="1522" y="4"/>
                  </a:lnTo>
                  <a:cubicBezTo>
                    <a:pt x="1522" y="2"/>
                    <a:pt x="1518" y="1"/>
                    <a:pt x="1517"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7"/>
            <p:cNvSpPr/>
            <p:nvPr/>
          </p:nvSpPr>
          <p:spPr>
            <a:xfrm>
              <a:off x="9628339" y="2132582"/>
              <a:ext cx="181167" cy="24874"/>
            </a:xfrm>
            <a:custGeom>
              <a:avLst/>
              <a:gdLst/>
              <a:ahLst/>
              <a:cxnLst/>
              <a:rect l="l" t="t" r="r" b="b"/>
              <a:pathLst>
                <a:path w="1697" h="233" extrusionOk="0">
                  <a:moveTo>
                    <a:pt x="3" y="1"/>
                  </a:moveTo>
                  <a:cubicBezTo>
                    <a:pt x="1" y="1"/>
                    <a:pt x="0" y="3"/>
                    <a:pt x="0" y="4"/>
                  </a:cubicBezTo>
                  <a:lnTo>
                    <a:pt x="0" y="229"/>
                  </a:lnTo>
                  <a:cubicBezTo>
                    <a:pt x="0" y="231"/>
                    <a:pt x="2" y="233"/>
                    <a:pt x="3" y="233"/>
                  </a:cubicBezTo>
                  <a:lnTo>
                    <a:pt x="1692" y="233"/>
                  </a:lnTo>
                  <a:cubicBezTo>
                    <a:pt x="1693" y="233"/>
                    <a:pt x="1695" y="231"/>
                    <a:pt x="1696" y="229"/>
                  </a:cubicBezTo>
                  <a:lnTo>
                    <a:pt x="1696" y="4"/>
                  </a:lnTo>
                  <a:cubicBezTo>
                    <a:pt x="1696" y="2"/>
                    <a:pt x="1693" y="1"/>
                    <a:pt x="1692"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7"/>
            <p:cNvSpPr/>
            <p:nvPr/>
          </p:nvSpPr>
          <p:spPr>
            <a:xfrm>
              <a:off x="7880612" y="2436093"/>
              <a:ext cx="2305642" cy="70780"/>
            </a:xfrm>
            <a:custGeom>
              <a:avLst/>
              <a:gdLst/>
              <a:ahLst/>
              <a:cxnLst/>
              <a:rect l="l" t="t" r="r" b="b"/>
              <a:pathLst>
                <a:path w="21597" h="663" extrusionOk="0">
                  <a:moveTo>
                    <a:pt x="1" y="1"/>
                  </a:moveTo>
                  <a:lnTo>
                    <a:pt x="140" y="662"/>
                  </a:lnTo>
                  <a:lnTo>
                    <a:pt x="21597" y="662"/>
                  </a:lnTo>
                  <a:lnTo>
                    <a:pt x="21597"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7"/>
            <p:cNvSpPr/>
            <p:nvPr/>
          </p:nvSpPr>
          <p:spPr>
            <a:xfrm>
              <a:off x="10155187" y="2436093"/>
              <a:ext cx="460125" cy="70780"/>
            </a:xfrm>
            <a:custGeom>
              <a:avLst/>
              <a:gdLst/>
              <a:ahLst/>
              <a:cxnLst/>
              <a:rect l="l" t="t" r="r" b="b"/>
              <a:pathLst>
                <a:path w="4310" h="663" extrusionOk="0">
                  <a:moveTo>
                    <a:pt x="1" y="1"/>
                  </a:moveTo>
                  <a:lnTo>
                    <a:pt x="291" y="662"/>
                  </a:lnTo>
                  <a:lnTo>
                    <a:pt x="4047" y="662"/>
                  </a:lnTo>
                  <a:lnTo>
                    <a:pt x="4310"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7"/>
            <p:cNvSpPr/>
            <p:nvPr/>
          </p:nvSpPr>
          <p:spPr>
            <a:xfrm>
              <a:off x="8199710" y="2268057"/>
              <a:ext cx="443257" cy="238817"/>
            </a:xfrm>
            <a:custGeom>
              <a:avLst/>
              <a:gdLst/>
              <a:ahLst/>
              <a:cxnLst/>
              <a:rect l="l" t="t" r="r" b="b"/>
              <a:pathLst>
                <a:path w="4152" h="2237" extrusionOk="0">
                  <a:moveTo>
                    <a:pt x="2074" y="1"/>
                  </a:moveTo>
                  <a:cubicBezTo>
                    <a:pt x="928" y="1"/>
                    <a:pt x="0" y="820"/>
                    <a:pt x="0" y="1965"/>
                  </a:cubicBezTo>
                  <a:cubicBezTo>
                    <a:pt x="0" y="2036"/>
                    <a:pt x="10" y="2166"/>
                    <a:pt x="19" y="2236"/>
                  </a:cubicBezTo>
                  <a:lnTo>
                    <a:pt x="4150" y="2236"/>
                  </a:lnTo>
                  <a:cubicBezTo>
                    <a:pt x="4151" y="2195"/>
                    <a:pt x="4147" y="2007"/>
                    <a:pt x="4147" y="1965"/>
                  </a:cubicBezTo>
                  <a:cubicBezTo>
                    <a:pt x="4147" y="820"/>
                    <a:pt x="3219" y="1"/>
                    <a:pt x="2074"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7"/>
            <p:cNvSpPr/>
            <p:nvPr/>
          </p:nvSpPr>
          <p:spPr>
            <a:xfrm>
              <a:off x="8230670" y="2282790"/>
              <a:ext cx="408774" cy="224084"/>
            </a:xfrm>
            <a:custGeom>
              <a:avLst/>
              <a:gdLst/>
              <a:ahLst/>
              <a:cxnLst/>
              <a:rect l="l" t="t" r="r" b="b"/>
              <a:pathLst>
                <a:path w="3829" h="2099" extrusionOk="0">
                  <a:moveTo>
                    <a:pt x="1912" y="1"/>
                  </a:moveTo>
                  <a:cubicBezTo>
                    <a:pt x="856" y="1"/>
                    <a:pt x="0" y="770"/>
                    <a:pt x="0" y="1844"/>
                  </a:cubicBezTo>
                  <a:cubicBezTo>
                    <a:pt x="0" y="1911"/>
                    <a:pt x="10" y="2032"/>
                    <a:pt x="18" y="2098"/>
                  </a:cubicBezTo>
                  <a:lnTo>
                    <a:pt x="3825" y="2098"/>
                  </a:lnTo>
                  <a:cubicBezTo>
                    <a:pt x="3828" y="2059"/>
                    <a:pt x="3824" y="1882"/>
                    <a:pt x="3824" y="1844"/>
                  </a:cubicBezTo>
                  <a:cubicBezTo>
                    <a:pt x="3824" y="770"/>
                    <a:pt x="2969" y="1"/>
                    <a:pt x="1912"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7"/>
            <p:cNvSpPr/>
            <p:nvPr/>
          </p:nvSpPr>
          <p:spPr>
            <a:xfrm>
              <a:off x="8310311" y="2304888"/>
              <a:ext cx="316536" cy="345788"/>
            </a:xfrm>
            <a:custGeom>
              <a:avLst/>
              <a:gdLst/>
              <a:ahLst/>
              <a:cxnLst/>
              <a:rect l="l" t="t" r="r" b="b"/>
              <a:pathLst>
                <a:path w="2965" h="3239" extrusionOk="0">
                  <a:moveTo>
                    <a:pt x="1482" y="1"/>
                  </a:moveTo>
                  <a:cubicBezTo>
                    <a:pt x="664" y="1"/>
                    <a:pt x="1" y="726"/>
                    <a:pt x="1" y="1619"/>
                  </a:cubicBezTo>
                  <a:cubicBezTo>
                    <a:pt x="1" y="2514"/>
                    <a:pt x="664" y="3239"/>
                    <a:pt x="1482" y="3239"/>
                  </a:cubicBezTo>
                  <a:cubicBezTo>
                    <a:pt x="2301" y="3239"/>
                    <a:pt x="2964" y="2514"/>
                    <a:pt x="2964" y="1619"/>
                  </a:cubicBezTo>
                  <a:cubicBezTo>
                    <a:pt x="2964" y="726"/>
                    <a:pt x="2301"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7"/>
            <p:cNvSpPr/>
            <p:nvPr/>
          </p:nvSpPr>
          <p:spPr>
            <a:xfrm>
              <a:off x="8277430" y="2304888"/>
              <a:ext cx="316429" cy="345788"/>
            </a:xfrm>
            <a:custGeom>
              <a:avLst/>
              <a:gdLst/>
              <a:ahLst/>
              <a:cxnLst/>
              <a:rect l="l" t="t" r="r" b="b"/>
              <a:pathLst>
                <a:path w="2964" h="3239" extrusionOk="0">
                  <a:moveTo>
                    <a:pt x="1481" y="1"/>
                  </a:moveTo>
                  <a:cubicBezTo>
                    <a:pt x="663" y="1"/>
                    <a:pt x="1" y="726"/>
                    <a:pt x="1" y="1619"/>
                  </a:cubicBezTo>
                  <a:cubicBezTo>
                    <a:pt x="1" y="2514"/>
                    <a:pt x="663" y="3239"/>
                    <a:pt x="1481" y="3239"/>
                  </a:cubicBezTo>
                  <a:cubicBezTo>
                    <a:pt x="2301" y="3239"/>
                    <a:pt x="2963" y="2514"/>
                    <a:pt x="2963" y="1619"/>
                  </a:cubicBezTo>
                  <a:cubicBezTo>
                    <a:pt x="2963" y="726"/>
                    <a:pt x="2301" y="1"/>
                    <a:pt x="148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7"/>
            <p:cNvSpPr/>
            <p:nvPr/>
          </p:nvSpPr>
          <p:spPr>
            <a:xfrm>
              <a:off x="8378742" y="2415596"/>
              <a:ext cx="113803" cy="124479"/>
            </a:xfrm>
            <a:custGeom>
              <a:avLst/>
              <a:gdLst/>
              <a:ahLst/>
              <a:cxnLst/>
              <a:rect l="l" t="t" r="r" b="b"/>
              <a:pathLst>
                <a:path w="1066" h="1166" extrusionOk="0">
                  <a:moveTo>
                    <a:pt x="532" y="1"/>
                  </a:moveTo>
                  <a:cubicBezTo>
                    <a:pt x="239" y="1"/>
                    <a:pt x="1" y="262"/>
                    <a:pt x="1" y="582"/>
                  </a:cubicBezTo>
                  <a:cubicBezTo>
                    <a:pt x="1" y="904"/>
                    <a:pt x="239" y="1165"/>
                    <a:pt x="532" y="1165"/>
                  </a:cubicBezTo>
                  <a:cubicBezTo>
                    <a:pt x="827" y="1165"/>
                    <a:pt x="1065" y="904"/>
                    <a:pt x="1065" y="582"/>
                  </a:cubicBezTo>
                  <a:cubicBezTo>
                    <a:pt x="1065" y="262"/>
                    <a:pt x="827" y="1"/>
                    <a:pt x="53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7"/>
            <p:cNvSpPr/>
            <p:nvPr/>
          </p:nvSpPr>
          <p:spPr>
            <a:xfrm>
              <a:off x="9380021" y="2268057"/>
              <a:ext cx="443364" cy="238817"/>
            </a:xfrm>
            <a:custGeom>
              <a:avLst/>
              <a:gdLst/>
              <a:ahLst/>
              <a:cxnLst/>
              <a:rect l="l" t="t" r="r" b="b"/>
              <a:pathLst>
                <a:path w="4153" h="2237" extrusionOk="0">
                  <a:moveTo>
                    <a:pt x="2078" y="1"/>
                  </a:moveTo>
                  <a:cubicBezTo>
                    <a:pt x="933" y="1"/>
                    <a:pt x="5" y="820"/>
                    <a:pt x="5" y="1965"/>
                  </a:cubicBezTo>
                  <a:cubicBezTo>
                    <a:pt x="5" y="2036"/>
                    <a:pt x="1" y="2166"/>
                    <a:pt x="7" y="2236"/>
                  </a:cubicBezTo>
                  <a:lnTo>
                    <a:pt x="4149" y="2236"/>
                  </a:lnTo>
                  <a:cubicBezTo>
                    <a:pt x="4152" y="2195"/>
                    <a:pt x="4152" y="2007"/>
                    <a:pt x="4152" y="1965"/>
                  </a:cubicBezTo>
                  <a:cubicBezTo>
                    <a:pt x="4152" y="820"/>
                    <a:pt x="3224" y="1"/>
                    <a:pt x="2078"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a:off x="9410981" y="2280868"/>
              <a:ext cx="411443" cy="226006"/>
            </a:xfrm>
            <a:custGeom>
              <a:avLst/>
              <a:gdLst/>
              <a:ahLst/>
              <a:cxnLst/>
              <a:rect l="l" t="t" r="r" b="b"/>
              <a:pathLst>
                <a:path w="3854" h="2117" extrusionOk="0">
                  <a:moveTo>
                    <a:pt x="1929" y="1"/>
                  </a:moveTo>
                  <a:cubicBezTo>
                    <a:pt x="867" y="1"/>
                    <a:pt x="5" y="775"/>
                    <a:pt x="5" y="1859"/>
                  </a:cubicBezTo>
                  <a:cubicBezTo>
                    <a:pt x="5" y="1926"/>
                    <a:pt x="1" y="2050"/>
                    <a:pt x="7" y="2116"/>
                  </a:cubicBezTo>
                  <a:lnTo>
                    <a:pt x="3852" y="2116"/>
                  </a:lnTo>
                  <a:cubicBezTo>
                    <a:pt x="3854" y="2077"/>
                    <a:pt x="3854" y="1899"/>
                    <a:pt x="3854" y="1859"/>
                  </a:cubicBezTo>
                  <a:cubicBezTo>
                    <a:pt x="3854" y="775"/>
                    <a:pt x="2992" y="1"/>
                    <a:pt x="192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7"/>
            <p:cNvSpPr/>
            <p:nvPr/>
          </p:nvSpPr>
          <p:spPr>
            <a:xfrm>
              <a:off x="9491262" y="2304888"/>
              <a:ext cx="316429" cy="345788"/>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7"/>
            <p:cNvSpPr/>
            <p:nvPr/>
          </p:nvSpPr>
          <p:spPr>
            <a:xfrm>
              <a:off x="9458274" y="2304888"/>
              <a:ext cx="316429" cy="345788"/>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7"/>
            <p:cNvSpPr/>
            <p:nvPr/>
          </p:nvSpPr>
          <p:spPr>
            <a:xfrm>
              <a:off x="9559587" y="2415596"/>
              <a:ext cx="113910" cy="124479"/>
            </a:xfrm>
            <a:custGeom>
              <a:avLst/>
              <a:gdLst/>
              <a:ahLst/>
              <a:cxnLst/>
              <a:rect l="l" t="t" r="r" b="b"/>
              <a:pathLst>
                <a:path w="1067" h="1166" extrusionOk="0">
                  <a:moveTo>
                    <a:pt x="533" y="1"/>
                  </a:moveTo>
                  <a:cubicBezTo>
                    <a:pt x="240" y="1"/>
                    <a:pt x="0" y="262"/>
                    <a:pt x="0" y="582"/>
                  </a:cubicBezTo>
                  <a:cubicBezTo>
                    <a:pt x="0" y="904"/>
                    <a:pt x="240" y="1165"/>
                    <a:pt x="533" y="1165"/>
                  </a:cubicBezTo>
                  <a:cubicBezTo>
                    <a:pt x="828" y="1165"/>
                    <a:pt x="1066" y="904"/>
                    <a:pt x="1066" y="582"/>
                  </a:cubicBezTo>
                  <a:cubicBezTo>
                    <a:pt x="1066" y="262"/>
                    <a:pt x="828" y="1"/>
                    <a:pt x="53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7"/>
            <p:cNvSpPr/>
            <p:nvPr/>
          </p:nvSpPr>
          <p:spPr>
            <a:xfrm>
              <a:off x="8155940" y="2211262"/>
              <a:ext cx="525887" cy="225365"/>
            </a:xfrm>
            <a:custGeom>
              <a:avLst/>
              <a:gdLst/>
              <a:ahLst/>
              <a:cxnLst/>
              <a:rect l="l" t="t" r="r" b="b"/>
              <a:pathLst>
                <a:path w="4926" h="2111" extrusionOk="0">
                  <a:moveTo>
                    <a:pt x="2601" y="1"/>
                  </a:moveTo>
                  <a:cubicBezTo>
                    <a:pt x="228" y="1"/>
                    <a:pt x="4" y="2084"/>
                    <a:pt x="0" y="2104"/>
                  </a:cubicBezTo>
                  <a:lnTo>
                    <a:pt x="73" y="2111"/>
                  </a:lnTo>
                  <a:cubicBezTo>
                    <a:pt x="75" y="2090"/>
                    <a:pt x="293" y="74"/>
                    <a:pt x="2599" y="74"/>
                  </a:cubicBezTo>
                  <a:cubicBezTo>
                    <a:pt x="2600" y="74"/>
                    <a:pt x="2600" y="74"/>
                    <a:pt x="2601" y="74"/>
                  </a:cubicBezTo>
                  <a:lnTo>
                    <a:pt x="2605" y="74"/>
                  </a:lnTo>
                  <a:cubicBezTo>
                    <a:pt x="3582" y="76"/>
                    <a:pt x="4757" y="610"/>
                    <a:pt x="4853" y="2111"/>
                  </a:cubicBezTo>
                  <a:lnTo>
                    <a:pt x="4925" y="2105"/>
                  </a:lnTo>
                  <a:cubicBezTo>
                    <a:pt x="4826" y="553"/>
                    <a:pt x="3613" y="2"/>
                    <a:pt x="2605"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7"/>
            <p:cNvSpPr/>
            <p:nvPr/>
          </p:nvSpPr>
          <p:spPr>
            <a:xfrm>
              <a:off x="9336784" y="2211262"/>
              <a:ext cx="522685" cy="225365"/>
            </a:xfrm>
            <a:custGeom>
              <a:avLst/>
              <a:gdLst/>
              <a:ahLst/>
              <a:cxnLst/>
              <a:rect l="l" t="t" r="r" b="b"/>
              <a:pathLst>
                <a:path w="4896" h="2111" extrusionOk="0">
                  <a:moveTo>
                    <a:pt x="2584" y="1"/>
                  </a:moveTo>
                  <a:cubicBezTo>
                    <a:pt x="225" y="1"/>
                    <a:pt x="2" y="2084"/>
                    <a:pt x="0" y="2104"/>
                  </a:cubicBezTo>
                  <a:lnTo>
                    <a:pt x="73" y="2111"/>
                  </a:lnTo>
                  <a:cubicBezTo>
                    <a:pt x="80" y="2028"/>
                    <a:pt x="293" y="74"/>
                    <a:pt x="2582" y="74"/>
                  </a:cubicBezTo>
                  <a:cubicBezTo>
                    <a:pt x="2583" y="74"/>
                    <a:pt x="2583" y="74"/>
                    <a:pt x="2584" y="74"/>
                  </a:cubicBezTo>
                  <a:lnTo>
                    <a:pt x="2588" y="74"/>
                  </a:lnTo>
                  <a:cubicBezTo>
                    <a:pt x="3559" y="76"/>
                    <a:pt x="4726" y="610"/>
                    <a:pt x="4823" y="2111"/>
                  </a:cubicBezTo>
                  <a:lnTo>
                    <a:pt x="4895" y="2105"/>
                  </a:lnTo>
                  <a:cubicBezTo>
                    <a:pt x="4797" y="553"/>
                    <a:pt x="3591" y="2"/>
                    <a:pt x="2588"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7"/>
            <p:cNvSpPr/>
            <p:nvPr/>
          </p:nvSpPr>
          <p:spPr>
            <a:xfrm>
              <a:off x="7895451" y="2171121"/>
              <a:ext cx="144123" cy="80495"/>
            </a:xfrm>
            <a:custGeom>
              <a:avLst/>
              <a:gdLst/>
              <a:ahLst/>
              <a:cxnLst/>
              <a:rect l="l" t="t" r="r" b="b"/>
              <a:pathLst>
                <a:path w="1350" h="754" extrusionOk="0">
                  <a:moveTo>
                    <a:pt x="11" y="0"/>
                  </a:moveTo>
                  <a:cubicBezTo>
                    <a:pt x="6" y="0"/>
                    <a:pt x="1" y="5"/>
                    <a:pt x="1" y="11"/>
                  </a:cubicBezTo>
                  <a:lnTo>
                    <a:pt x="1" y="743"/>
                  </a:lnTo>
                  <a:cubicBezTo>
                    <a:pt x="1" y="748"/>
                    <a:pt x="4" y="753"/>
                    <a:pt x="11" y="753"/>
                  </a:cubicBezTo>
                  <a:lnTo>
                    <a:pt x="1338" y="753"/>
                  </a:lnTo>
                  <a:cubicBezTo>
                    <a:pt x="1345" y="753"/>
                    <a:pt x="1350" y="748"/>
                    <a:pt x="1349" y="743"/>
                  </a:cubicBezTo>
                  <a:lnTo>
                    <a:pt x="1349" y="11"/>
                  </a:lnTo>
                  <a:cubicBezTo>
                    <a:pt x="1349" y="6"/>
                    <a:pt x="1345"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7"/>
            <p:cNvSpPr/>
            <p:nvPr/>
          </p:nvSpPr>
          <p:spPr>
            <a:xfrm>
              <a:off x="10226395" y="2268057"/>
              <a:ext cx="313654" cy="168570"/>
            </a:xfrm>
            <a:custGeom>
              <a:avLst/>
              <a:gdLst/>
              <a:ahLst/>
              <a:cxnLst/>
              <a:rect l="l" t="t" r="r" b="b"/>
              <a:pathLst>
                <a:path w="2938" h="1579" extrusionOk="0">
                  <a:moveTo>
                    <a:pt x="1491" y="1"/>
                  </a:moveTo>
                  <a:cubicBezTo>
                    <a:pt x="1490" y="1"/>
                    <a:pt x="1488" y="1"/>
                    <a:pt x="1487" y="1"/>
                  </a:cubicBezTo>
                  <a:cubicBezTo>
                    <a:pt x="0" y="1"/>
                    <a:pt x="0" y="1579"/>
                    <a:pt x="0" y="1579"/>
                  </a:cubicBezTo>
                  <a:lnTo>
                    <a:pt x="2937" y="1579"/>
                  </a:lnTo>
                  <a:cubicBezTo>
                    <a:pt x="2890" y="922"/>
                    <a:pt x="2674" y="1"/>
                    <a:pt x="149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7"/>
            <p:cNvSpPr/>
            <p:nvPr/>
          </p:nvSpPr>
          <p:spPr>
            <a:xfrm>
              <a:off x="8547099" y="1716975"/>
              <a:ext cx="553858" cy="306608"/>
            </a:xfrm>
            <a:custGeom>
              <a:avLst/>
              <a:gdLst/>
              <a:ahLst/>
              <a:cxnLst/>
              <a:rect l="l" t="t" r="r" b="b"/>
              <a:pathLst>
                <a:path w="5188" h="2872" extrusionOk="0">
                  <a:moveTo>
                    <a:pt x="4791" y="0"/>
                  </a:moveTo>
                  <a:cubicBezTo>
                    <a:pt x="4365" y="0"/>
                    <a:pt x="3711" y="4"/>
                    <a:pt x="3426" y="26"/>
                  </a:cubicBezTo>
                  <a:cubicBezTo>
                    <a:pt x="2026" y="132"/>
                    <a:pt x="1" y="2871"/>
                    <a:pt x="1" y="2871"/>
                  </a:cubicBezTo>
                  <a:lnTo>
                    <a:pt x="5188" y="2744"/>
                  </a:lnTo>
                  <a:lnTo>
                    <a:pt x="5188" y="1"/>
                  </a:lnTo>
                  <a:cubicBezTo>
                    <a:pt x="5188" y="1"/>
                    <a:pt x="5023" y="0"/>
                    <a:pt x="479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7"/>
            <p:cNvSpPr/>
            <p:nvPr/>
          </p:nvSpPr>
          <p:spPr>
            <a:xfrm>
              <a:off x="8578059" y="1716975"/>
              <a:ext cx="522898" cy="306608"/>
            </a:xfrm>
            <a:custGeom>
              <a:avLst/>
              <a:gdLst/>
              <a:ahLst/>
              <a:cxnLst/>
              <a:rect l="l" t="t" r="r" b="b"/>
              <a:pathLst>
                <a:path w="4898" h="2872" extrusionOk="0">
                  <a:moveTo>
                    <a:pt x="4606" y="0"/>
                  </a:moveTo>
                  <a:cubicBezTo>
                    <a:pt x="4290" y="0"/>
                    <a:pt x="3794" y="4"/>
                    <a:pt x="3526" y="26"/>
                  </a:cubicBezTo>
                  <a:cubicBezTo>
                    <a:pt x="2203" y="132"/>
                    <a:pt x="1" y="2871"/>
                    <a:pt x="1" y="2871"/>
                  </a:cubicBezTo>
                  <a:lnTo>
                    <a:pt x="4898" y="2744"/>
                  </a:lnTo>
                  <a:lnTo>
                    <a:pt x="4898" y="1"/>
                  </a:lnTo>
                  <a:cubicBezTo>
                    <a:pt x="4898" y="1"/>
                    <a:pt x="4779" y="0"/>
                    <a:pt x="4606"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7"/>
            <p:cNvSpPr/>
            <p:nvPr/>
          </p:nvSpPr>
          <p:spPr>
            <a:xfrm>
              <a:off x="9165972" y="1716975"/>
              <a:ext cx="573928" cy="292943"/>
            </a:xfrm>
            <a:custGeom>
              <a:avLst/>
              <a:gdLst/>
              <a:ahLst/>
              <a:cxnLst/>
              <a:rect l="l" t="t" r="r" b="b"/>
              <a:pathLst>
                <a:path w="5376" h="2744" extrusionOk="0">
                  <a:moveTo>
                    <a:pt x="646" y="1"/>
                  </a:moveTo>
                  <a:cubicBezTo>
                    <a:pt x="62" y="1"/>
                    <a:pt x="0" y="47"/>
                    <a:pt x="0" y="47"/>
                  </a:cubicBezTo>
                  <a:lnTo>
                    <a:pt x="0" y="2744"/>
                  </a:lnTo>
                  <a:lnTo>
                    <a:pt x="5375" y="2718"/>
                  </a:lnTo>
                  <a:cubicBezTo>
                    <a:pt x="5375" y="2718"/>
                    <a:pt x="3193" y="104"/>
                    <a:pt x="1657" y="30"/>
                  </a:cubicBezTo>
                  <a:cubicBezTo>
                    <a:pt x="1211" y="9"/>
                    <a:pt x="885" y="1"/>
                    <a:pt x="646"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7"/>
            <p:cNvSpPr/>
            <p:nvPr/>
          </p:nvSpPr>
          <p:spPr>
            <a:xfrm>
              <a:off x="9192448" y="1717082"/>
              <a:ext cx="547452" cy="292836"/>
            </a:xfrm>
            <a:custGeom>
              <a:avLst/>
              <a:gdLst/>
              <a:ahLst/>
              <a:cxnLst/>
              <a:rect l="l" t="t" r="r" b="b"/>
              <a:pathLst>
                <a:path w="5128" h="2743" extrusionOk="0">
                  <a:moveTo>
                    <a:pt x="619" y="1"/>
                  </a:moveTo>
                  <a:cubicBezTo>
                    <a:pt x="59" y="1"/>
                    <a:pt x="0" y="46"/>
                    <a:pt x="0" y="46"/>
                  </a:cubicBezTo>
                  <a:lnTo>
                    <a:pt x="0" y="2743"/>
                  </a:lnTo>
                  <a:lnTo>
                    <a:pt x="5127" y="2717"/>
                  </a:lnTo>
                  <a:cubicBezTo>
                    <a:pt x="5127" y="2717"/>
                    <a:pt x="3044" y="103"/>
                    <a:pt x="1581" y="29"/>
                  </a:cubicBezTo>
                  <a:cubicBezTo>
                    <a:pt x="1158" y="8"/>
                    <a:pt x="847" y="1"/>
                    <a:pt x="619"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7"/>
            <p:cNvSpPr/>
            <p:nvPr/>
          </p:nvSpPr>
          <p:spPr>
            <a:xfrm>
              <a:off x="8428918" y="2078349"/>
              <a:ext cx="9181" cy="133020"/>
            </a:xfrm>
            <a:custGeom>
              <a:avLst/>
              <a:gdLst/>
              <a:ahLst/>
              <a:cxnLst/>
              <a:rect l="l" t="t" r="r" b="b"/>
              <a:pathLst>
                <a:path w="86" h="1246" extrusionOk="0">
                  <a:moveTo>
                    <a:pt x="0" y="1"/>
                  </a:moveTo>
                  <a:lnTo>
                    <a:pt x="0" y="1246"/>
                  </a:lnTo>
                  <a:lnTo>
                    <a:pt x="85" y="124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7"/>
            <p:cNvSpPr/>
            <p:nvPr/>
          </p:nvSpPr>
          <p:spPr>
            <a:xfrm>
              <a:off x="9593536" y="2052193"/>
              <a:ext cx="9074" cy="167289"/>
            </a:xfrm>
            <a:custGeom>
              <a:avLst/>
              <a:gdLst/>
              <a:ahLst/>
              <a:cxnLst/>
              <a:rect l="l" t="t" r="r" b="b"/>
              <a:pathLst>
                <a:path w="85" h="1567" extrusionOk="0">
                  <a:moveTo>
                    <a:pt x="1" y="1"/>
                  </a:moveTo>
                  <a:lnTo>
                    <a:pt x="1" y="1566"/>
                  </a:lnTo>
                  <a:lnTo>
                    <a:pt x="85" y="156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0071916" y="2099914"/>
              <a:ext cx="489803" cy="18683"/>
            </a:xfrm>
            <a:custGeom>
              <a:avLst/>
              <a:gdLst/>
              <a:ahLst/>
              <a:cxnLst/>
              <a:rect l="l" t="t" r="r" b="b"/>
              <a:pathLst>
                <a:path w="4588" h="175" extrusionOk="0">
                  <a:moveTo>
                    <a:pt x="4586" y="1"/>
                  </a:moveTo>
                  <a:lnTo>
                    <a:pt x="1" y="90"/>
                  </a:lnTo>
                  <a:lnTo>
                    <a:pt x="2" y="175"/>
                  </a:lnTo>
                  <a:lnTo>
                    <a:pt x="4588" y="85"/>
                  </a:lnTo>
                  <a:lnTo>
                    <a:pt x="4586" y="1"/>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0042024" y="2134930"/>
              <a:ext cx="144229" cy="80388"/>
            </a:xfrm>
            <a:custGeom>
              <a:avLst/>
              <a:gdLst/>
              <a:ahLst/>
              <a:cxnLst/>
              <a:rect l="l" t="t" r="r" b="b"/>
              <a:pathLst>
                <a:path w="1351" h="753" extrusionOk="0">
                  <a:moveTo>
                    <a:pt x="11" y="0"/>
                  </a:moveTo>
                  <a:cubicBezTo>
                    <a:pt x="6" y="0"/>
                    <a:pt x="1" y="4"/>
                    <a:pt x="1" y="11"/>
                  </a:cubicBezTo>
                  <a:lnTo>
                    <a:pt x="1" y="742"/>
                  </a:lnTo>
                  <a:cubicBezTo>
                    <a:pt x="1" y="747"/>
                    <a:pt x="5" y="752"/>
                    <a:pt x="11" y="752"/>
                  </a:cubicBezTo>
                  <a:lnTo>
                    <a:pt x="1338" y="752"/>
                  </a:lnTo>
                  <a:cubicBezTo>
                    <a:pt x="1346" y="752"/>
                    <a:pt x="1351" y="747"/>
                    <a:pt x="1349" y="742"/>
                  </a:cubicBezTo>
                  <a:lnTo>
                    <a:pt x="1349" y="11"/>
                  </a:lnTo>
                  <a:cubicBezTo>
                    <a:pt x="1349" y="6"/>
                    <a:pt x="1346"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0485281" y="2134930"/>
              <a:ext cx="144123" cy="80388"/>
            </a:xfrm>
            <a:custGeom>
              <a:avLst/>
              <a:gdLst/>
              <a:ahLst/>
              <a:cxnLst/>
              <a:rect l="l" t="t" r="r" b="b"/>
              <a:pathLst>
                <a:path w="1350" h="753" extrusionOk="0">
                  <a:moveTo>
                    <a:pt x="11" y="0"/>
                  </a:moveTo>
                  <a:cubicBezTo>
                    <a:pt x="5" y="0"/>
                    <a:pt x="0" y="4"/>
                    <a:pt x="0" y="11"/>
                  </a:cubicBezTo>
                  <a:lnTo>
                    <a:pt x="0" y="742"/>
                  </a:lnTo>
                  <a:cubicBezTo>
                    <a:pt x="0" y="747"/>
                    <a:pt x="4" y="752"/>
                    <a:pt x="11" y="752"/>
                  </a:cubicBezTo>
                  <a:lnTo>
                    <a:pt x="1338" y="752"/>
                  </a:lnTo>
                  <a:cubicBezTo>
                    <a:pt x="1344" y="752"/>
                    <a:pt x="1349" y="747"/>
                    <a:pt x="1348" y="742"/>
                  </a:cubicBezTo>
                  <a:lnTo>
                    <a:pt x="1348" y="11"/>
                  </a:lnTo>
                  <a:cubicBezTo>
                    <a:pt x="1348" y="6"/>
                    <a:pt x="1344"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16809" y="1716975"/>
              <a:ext cx="632325" cy="312372"/>
            </a:xfrm>
            <a:custGeom>
              <a:avLst/>
              <a:gdLst/>
              <a:ahLst/>
              <a:cxnLst/>
              <a:rect l="l" t="t" r="r" b="b"/>
              <a:pathLst>
                <a:path w="5923" h="2926" extrusionOk="0">
                  <a:moveTo>
                    <a:pt x="0" y="0"/>
                  </a:moveTo>
                  <a:cubicBezTo>
                    <a:pt x="122" y="95"/>
                    <a:pt x="1632" y="1238"/>
                    <a:pt x="2688" y="2925"/>
                  </a:cubicBezTo>
                  <a:lnTo>
                    <a:pt x="5923" y="2812"/>
                  </a:lnTo>
                  <a:cubicBezTo>
                    <a:pt x="5923" y="2812"/>
                    <a:pt x="4527" y="780"/>
                    <a:pt x="3004" y="42"/>
                  </a:cubicBezTo>
                  <a:lnTo>
                    <a:pt x="0"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7"/>
            <p:cNvSpPr/>
            <p:nvPr/>
          </p:nvSpPr>
          <p:spPr>
            <a:xfrm>
              <a:off x="9616916" y="1716975"/>
              <a:ext cx="609585" cy="312372"/>
            </a:xfrm>
            <a:custGeom>
              <a:avLst/>
              <a:gdLst/>
              <a:ahLst/>
              <a:cxnLst/>
              <a:rect l="l" t="t" r="r" b="b"/>
              <a:pathLst>
                <a:path w="5710" h="2926" extrusionOk="0">
                  <a:moveTo>
                    <a:pt x="0" y="0"/>
                  </a:moveTo>
                  <a:lnTo>
                    <a:pt x="0" y="0"/>
                  </a:lnTo>
                  <a:cubicBezTo>
                    <a:pt x="121" y="95"/>
                    <a:pt x="1631" y="1238"/>
                    <a:pt x="2687" y="2925"/>
                  </a:cubicBezTo>
                  <a:lnTo>
                    <a:pt x="5709" y="2820"/>
                  </a:lnTo>
                  <a:cubicBezTo>
                    <a:pt x="5709" y="2820"/>
                    <a:pt x="4330" y="778"/>
                    <a:pt x="2809" y="39"/>
                  </a:cubicBezTo>
                  <a:lnTo>
                    <a:pt x="0"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7"/>
            <p:cNvSpPr/>
            <p:nvPr/>
          </p:nvSpPr>
          <p:spPr>
            <a:xfrm>
              <a:off x="9979571" y="1746867"/>
              <a:ext cx="570405" cy="308849"/>
            </a:xfrm>
            <a:custGeom>
              <a:avLst/>
              <a:gdLst/>
              <a:ahLst/>
              <a:cxnLst/>
              <a:rect l="l" t="t" r="r" b="b"/>
              <a:pathLst>
                <a:path w="5343" h="2893" extrusionOk="0">
                  <a:moveTo>
                    <a:pt x="5343" y="0"/>
                  </a:moveTo>
                  <a:lnTo>
                    <a:pt x="868" y="43"/>
                  </a:lnTo>
                  <a:lnTo>
                    <a:pt x="0" y="2893"/>
                  </a:lnTo>
                  <a:lnTo>
                    <a:pt x="4681" y="2854"/>
                  </a:lnTo>
                  <a:lnTo>
                    <a:pt x="534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47">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47"/>
          <p:cNvGrpSpPr/>
          <p:nvPr/>
        </p:nvGrpSpPr>
        <p:grpSpPr>
          <a:xfrm>
            <a:off x="480570" y="460939"/>
            <a:ext cx="271609" cy="249173"/>
            <a:chOff x="6319908" y="3696721"/>
            <a:chExt cx="373963" cy="343119"/>
          </a:xfrm>
        </p:grpSpPr>
        <p:sp>
          <p:nvSpPr>
            <p:cNvPr id="1260" name="Google Shape;1260;p47"/>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7"/>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47"/>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7"/>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47"/>
          <p:cNvGrpSpPr/>
          <p:nvPr/>
        </p:nvGrpSpPr>
        <p:grpSpPr>
          <a:xfrm>
            <a:off x="521795" y="932476"/>
            <a:ext cx="189159" cy="120273"/>
            <a:chOff x="404850" y="546850"/>
            <a:chExt cx="181500" cy="115425"/>
          </a:xfrm>
        </p:grpSpPr>
        <p:cxnSp>
          <p:nvCxnSpPr>
            <p:cNvPr id="1267" name="Google Shape;1267;p47"/>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268" name="Google Shape;1268;p47"/>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269" name="Google Shape;1269;p47"/>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67" name="Google Shape;685;p38"/>
          <p:cNvSpPr/>
          <p:nvPr/>
        </p:nvSpPr>
        <p:spPr>
          <a:xfrm>
            <a:off x="880000" y="2618429"/>
            <a:ext cx="6384213" cy="545568"/>
          </a:xfrm>
          <a:prstGeom prst="roundRect">
            <a:avLst>
              <a:gd name="adj" fmla="val 16667"/>
            </a:avLst>
          </a:prstGeom>
          <a:solidFill>
            <a:srgbClr val="E1EF8D"/>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lgn="ctr"/>
            <a:r>
              <a:rPr lang="en-US" sz="2400" b="1" dirty="0">
                <a:solidFill>
                  <a:schemeClr val="tx1"/>
                </a:solidFill>
                <a:latin typeface="Albert Sans"/>
                <a:ea typeface="Albert Sans"/>
                <a:cs typeface="Albert Sans"/>
              </a:rPr>
              <a:t>What are the traffic problems in your city? </a:t>
            </a:r>
            <a:endParaRPr sz="2400" dirty="0">
              <a:solidFill>
                <a:srgbClr val="FF0000"/>
              </a:solidFill>
              <a:latin typeface="Albert Sans"/>
              <a:ea typeface="Albert Sans"/>
              <a:cs typeface="Albert San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41"/>
          <p:cNvSpPr/>
          <p:nvPr/>
        </p:nvSpPr>
        <p:spPr>
          <a:xfrm>
            <a:off x="2467866" y="2691261"/>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Some people not obeying traffic rules</a:t>
            </a:r>
            <a:r>
              <a:rPr lang="en-US" b="1" dirty="0">
                <a:solidFill>
                  <a:schemeClr val="accent6"/>
                </a:solidFill>
              </a:rPr>
              <a:t>.</a:t>
            </a:r>
            <a:endParaRPr b="1" dirty="0">
              <a:solidFill>
                <a:schemeClr val="accent6"/>
              </a:solidFill>
            </a:endParaRPr>
          </a:p>
        </p:txBody>
      </p:sp>
      <p:sp>
        <p:nvSpPr>
          <p:cNvPr id="900" name="Google Shape;900;p41"/>
          <p:cNvSpPr/>
          <p:nvPr/>
        </p:nvSpPr>
        <p:spPr>
          <a:xfrm>
            <a:off x="2467866" y="1985583"/>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Narrow and bumpy roads.</a:t>
            </a:r>
            <a:endParaRPr b="1" dirty="0">
              <a:solidFill>
                <a:schemeClr val="accent6"/>
              </a:solidFill>
            </a:endParaRPr>
          </a:p>
        </p:txBody>
      </p:sp>
      <p:sp>
        <p:nvSpPr>
          <p:cNvPr id="901" name="Google Shape;901;p41"/>
          <p:cNvSpPr/>
          <p:nvPr/>
        </p:nvSpPr>
        <p:spPr>
          <a:xfrm>
            <a:off x="2467866" y="1279905"/>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Too many vehicles on the road.</a:t>
            </a:r>
            <a:endParaRPr b="1" dirty="0">
              <a:solidFill>
                <a:schemeClr val="accent6"/>
              </a:solidFill>
            </a:endParaRPr>
          </a:p>
        </p:txBody>
      </p:sp>
      <p:sp>
        <p:nvSpPr>
          <p:cNvPr id="910" name="Google Shape;910;p41"/>
          <p:cNvSpPr/>
          <p:nvPr/>
        </p:nvSpPr>
        <p:spPr>
          <a:xfrm>
            <a:off x="1639264" y="1279905"/>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0" name="Google Shape;940;p41">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41"/>
          <p:cNvGrpSpPr/>
          <p:nvPr/>
        </p:nvGrpSpPr>
        <p:grpSpPr>
          <a:xfrm>
            <a:off x="480570" y="460939"/>
            <a:ext cx="271609" cy="249173"/>
            <a:chOff x="6319908" y="3696721"/>
            <a:chExt cx="373963" cy="343119"/>
          </a:xfrm>
        </p:grpSpPr>
        <p:sp>
          <p:nvSpPr>
            <p:cNvPr id="944" name="Google Shape;944;p41"/>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1"/>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1"/>
          <p:cNvGrpSpPr/>
          <p:nvPr/>
        </p:nvGrpSpPr>
        <p:grpSpPr>
          <a:xfrm>
            <a:off x="521795" y="932476"/>
            <a:ext cx="189159" cy="120273"/>
            <a:chOff x="404850" y="546850"/>
            <a:chExt cx="181500" cy="115425"/>
          </a:xfrm>
        </p:grpSpPr>
        <p:cxnSp>
          <p:nvCxnSpPr>
            <p:cNvPr id="951" name="Google Shape;951;p41"/>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2" name="Google Shape;952;p41"/>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3" name="Google Shape;953;p41"/>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954" name="Google Shape;954;p41"/>
          <p:cNvSpPr/>
          <p:nvPr/>
        </p:nvSpPr>
        <p:spPr>
          <a:xfrm>
            <a:off x="3433370" y="-23450"/>
            <a:ext cx="6878075" cy="1256255"/>
          </a:xfrm>
          <a:custGeom>
            <a:avLst/>
            <a:gdLst/>
            <a:ahLst/>
            <a:cxnLst/>
            <a:rect l="l" t="t" r="r" b="b"/>
            <a:pathLst>
              <a:path w="275123" h="53414" extrusionOk="0">
                <a:moveTo>
                  <a:pt x="962" y="0"/>
                </a:moveTo>
                <a:cubicBezTo>
                  <a:pt x="1836" y="5364"/>
                  <a:pt x="-4163" y="27853"/>
                  <a:pt x="6207" y="32184"/>
                </a:cubicBezTo>
                <a:cubicBezTo>
                  <a:pt x="16578" y="36515"/>
                  <a:pt x="48047" y="22450"/>
                  <a:pt x="63185" y="25986"/>
                </a:cubicBezTo>
                <a:cubicBezTo>
                  <a:pt x="78324" y="29522"/>
                  <a:pt x="80549" y="53203"/>
                  <a:pt x="97038" y="53402"/>
                </a:cubicBezTo>
                <a:cubicBezTo>
                  <a:pt x="113527" y="53601"/>
                  <a:pt x="141658" y="30118"/>
                  <a:pt x="162121" y="27178"/>
                </a:cubicBezTo>
                <a:cubicBezTo>
                  <a:pt x="182584" y="24238"/>
                  <a:pt x="200980" y="35045"/>
                  <a:pt x="219814" y="35760"/>
                </a:cubicBezTo>
                <a:cubicBezTo>
                  <a:pt x="238648" y="36475"/>
                  <a:pt x="265905" y="32184"/>
                  <a:pt x="275123" y="31469"/>
                </a:cubicBezTo>
              </a:path>
            </a:pathLst>
          </a:custGeom>
          <a:noFill/>
          <a:ln w="19050" cap="flat" cmpd="sng">
            <a:solidFill>
              <a:schemeClr val="dk2"/>
            </a:solidFill>
            <a:prstDash val="dash"/>
            <a:round/>
            <a:headEnd type="none" w="med" len="med"/>
            <a:tailEnd type="none" w="med" len="med"/>
          </a:ln>
        </p:spPr>
      </p:sp>
      <p:sp>
        <p:nvSpPr>
          <p:cNvPr id="66" name="TextBox 65">
            <a:extLst>
              <a:ext uri="{FF2B5EF4-FFF2-40B4-BE49-F238E27FC236}">
                <a16:creationId xmlns:a16="http://schemas.microsoft.com/office/drawing/2014/main" id="{46939068-FF6C-DAE3-3A96-30E71385BAA3}"/>
              </a:ext>
            </a:extLst>
          </p:cNvPr>
          <p:cNvSpPr txBox="1"/>
          <p:nvPr/>
        </p:nvSpPr>
        <p:spPr>
          <a:xfrm>
            <a:off x="1010600" y="161616"/>
            <a:ext cx="7363425" cy="830997"/>
          </a:xfrm>
          <a:prstGeom prst="rect">
            <a:avLst/>
          </a:prstGeom>
          <a:solidFill>
            <a:schemeClr val="accent6"/>
          </a:solidFill>
        </p:spPr>
        <p:txBody>
          <a:bodyPr wrap="square">
            <a:spAutoFit/>
          </a:bodyPr>
          <a:lstStyle/>
          <a:p>
            <a:pPr algn="ctr">
              <a:spcBef>
                <a:spcPts val="600"/>
              </a:spcBef>
              <a:spcAft>
                <a:spcPts val="600"/>
              </a:spcAft>
            </a:pPr>
            <a:r>
              <a:rPr lang="en-US" sz="2400" b="1" dirty="0">
                <a:latin typeface="Albert Sans"/>
                <a:sym typeface="Albert Sans"/>
              </a:rPr>
              <a:t>Ex 4. (p 79) Tick the traffic problems in big cities in Viet Nam.</a:t>
            </a:r>
            <a:endParaRPr lang="en-US" sz="2400" b="1" dirty="0">
              <a:latin typeface="Calibri (Body)"/>
            </a:endParaRPr>
          </a:p>
        </p:txBody>
      </p:sp>
      <p:sp>
        <p:nvSpPr>
          <p:cNvPr id="68" name="Google Shape;899;p41"/>
          <p:cNvSpPr/>
          <p:nvPr/>
        </p:nvSpPr>
        <p:spPr>
          <a:xfrm>
            <a:off x="2467866" y="4102617"/>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Wild animals running across the road.</a:t>
            </a:r>
            <a:endParaRPr b="1" dirty="0">
              <a:solidFill>
                <a:schemeClr val="accent6"/>
              </a:solidFill>
            </a:endParaRPr>
          </a:p>
        </p:txBody>
      </p:sp>
      <p:sp>
        <p:nvSpPr>
          <p:cNvPr id="69" name="Google Shape;900;p41"/>
          <p:cNvSpPr/>
          <p:nvPr/>
        </p:nvSpPr>
        <p:spPr>
          <a:xfrm>
            <a:off x="2467866" y="3396939"/>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Young children riding their bikes dangerously.</a:t>
            </a:r>
            <a:endParaRPr b="1" dirty="0">
              <a:solidFill>
                <a:schemeClr val="accent6"/>
              </a:solidFill>
            </a:endParaRPr>
          </a:p>
        </p:txBody>
      </p:sp>
      <p:sp>
        <p:nvSpPr>
          <p:cNvPr id="74" name="Google Shape;910;p41"/>
          <p:cNvSpPr/>
          <p:nvPr/>
        </p:nvSpPr>
        <p:spPr>
          <a:xfrm>
            <a:off x="1639263" y="1936424"/>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 name="Google Shape;910;p41"/>
          <p:cNvSpPr/>
          <p:nvPr/>
        </p:nvSpPr>
        <p:spPr>
          <a:xfrm>
            <a:off x="1632795" y="2691261"/>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6" name="Google Shape;910;p41"/>
          <p:cNvSpPr/>
          <p:nvPr/>
        </p:nvSpPr>
        <p:spPr>
          <a:xfrm>
            <a:off x="1632795" y="3396939"/>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7" name="Google Shape;910;p41"/>
          <p:cNvSpPr/>
          <p:nvPr/>
        </p:nvSpPr>
        <p:spPr>
          <a:xfrm>
            <a:off x="1639263" y="4102617"/>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6" name="Google Shape;686;p38"/>
          <p:cNvSpPr txBox="1">
            <a:spLocks noGrp="1"/>
          </p:cNvSpPr>
          <p:nvPr>
            <p:ph type="title"/>
          </p:nvPr>
        </p:nvSpPr>
        <p:spPr>
          <a:xfrm>
            <a:off x="-2800675" y="-916902"/>
            <a:ext cx="7287300" cy="6345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dirty="0"/>
              <a:t>Our team</a:t>
            </a:r>
            <a:endParaRPr dirty="0"/>
          </a:p>
        </p:txBody>
      </p:sp>
      <p:sp>
        <p:nvSpPr>
          <p:cNvPr id="694" name="Google Shape;694;p3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38"/>
          <p:cNvGrpSpPr/>
          <p:nvPr/>
        </p:nvGrpSpPr>
        <p:grpSpPr>
          <a:xfrm>
            <a:off x="480570" y="460939"/>
            <a:ext cx="271609" cy="249173"/>
            <a:chOff x="6319908" y="3696721"/>
            <a:chExt cx="373963" cy="343119"/>
          </a:xfrm>
        </p:grpSpPr>
        <p:sp>
          <p:nvSpPr>
            <p:cNvPr id="698" name="Google Shape;698;p3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3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8"/>
          <p:cNvGrpSpPr/>
          <p:nvPr/>
        </p:nvGrpSpPr>
        <p:grpSpPr>
          <a:xfrm>
            <a:off x="521795" y="932476"/>
            <a:ext cx="189159" cy="120273"/>
            <a:chOff x="404850" y="546850"/>
            <a:chExt cx="181500" cy="115425"/>
          </a:xfrm>
        </p:grpSpPr>
        <p:cxnSp>
          <p:nvCxnSpPr>
            <p:cNvPr id="705" name="Google Shape;705;p38"/>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38"/>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38"/>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27" name="TextBox 26">
            <a:extLst>
              <a:ext uri="{FF2B5EF4-FFF2-40B4-BE49-F238E27FC236}">
                <a16:creationId xmlns:a16="http://schemas.microsoft.com/office/drawing/2014/main" id="{46939068-FF6C-DAE3-3A96-30E71385BAA3}"/>
              </a:ext>
            </a:extLst>
          </p:cNvPr>
          <p:cNvSpPr txBox="1"/>
          <p:nvPr/>
        </p:nvSpPr>
        <p:spPr>
          <a:xfrm>
            <a:off x="1010600" y="161616"/>
            <a:ext cx="7363425" cy="707886"/>
          </a:xfrm>
          <a:prstGeom prst="rect">
            <a:avLst/>
          </a:prstGeom>
          <a:noFill/>
        </p:spPr>
        <p:txBody>
          <a:bodyPr wrap="square">
            <a:spAutoFit/>
          </a:bodyPr>
          <a:lstStyle/>
          <a:p>
            <a:pPr algn="ctr">
              <a:spcBef>
                <a:spcPts val="600"/>
              </a:spcBef>
              <a:spcAft>
                <a:spcPts val="600"/>
              </a:spcAft>
            </a:pPr>
            <a:r>
              <a:rPr lang="en-US" sz="2000" b="1" dirty="0">
                <a:latin typeface="Albert Sans"/>
                <a:sym typeface="Albert Sans"/>
              </a:rPr>
              <a:t>Ex 5. (p 79) </a:t>
            </a:r>
            <a:r>
              <a:rPr lang="en-US" sz="2000" b="1" dirty="0">
                <a:solidFill>
                  <a:srgbClr val="FF0000"/>
                </a:solidFill>
                <a:latin typeface="Albert Sans"/>
                <a:sym typeface="Albert Sans"/>
              </a:rPr>
              <a:t>Write a paragraph of about 70 words about the traffic problems in your town/city. </a:t>
            </a:r>
            <a:endParaRPr lang="en-US" sz="2000" b="1" dirty="0">
              <a:latin typeface="Calibri (Body)"/>
            </a:endParaRPr>
          </a:p>
        </p:txBody>
      </p:sp>
      <p:pic>
        <p:nvPicPr>
          <p:cNvPr id="28" name="Picture 2"/>
          <p:cNvPicPr>
            <a:picLocks noChangeAspect="1"/>
          </p:cNvPicPr>
          <p:nvPr/>
        </p:nvPicPr>
        <p:blipFill>
          <a:blip r:embed="rId5"/>
          <a:srcRect/>
          <a:stretch>
            <a:fillRect/>
          </a:stretch>
        </p:blipFill>
        <p:spPr>
          <a:xfrm>
            <a:off x="947451" y="749238"/>
            <a:ext cx="6863507" cy="4057594"/>
          </a:xfrm>
          <a:prstGeom prst="rect">
            <a:avLst/>
          </a:prstGeom>
        </p:spPr>
      </p:pic>
      <p:sp>
        <p:nvSpPr>
          <p:cNvPr id="688" name="Google Shape;688;p38"/>
          <p:cNvSpPr txBox="1"/>
          <p:nvPr/>
        </p:nvSpPr>
        <p:spPr>
          <a:xfrm>
            <a:off x="2794834" y="1312948"/>
            <a:ext cx="3826303" cy="602700"/>
          </a:xfrm>
          <a:prstGeom prst="rect">
            <a:avLst/>
          </a:prstGeom>
          <a:noFill/>
          <a:ln>
            <a:noFill/>
          </a:ln>
        </p:spPr>
        <p:txBody>
          <a:bodyPr spcFirstLastPara="1" wrap="square" lIns="91425" tIns="91425" rIns="91425" bIns="91425" anchor="t" anchorCtr="0">
            <a:noAutofit/>
          </a:bodyPr>
          <a:lstStyle/>
          <a:p>
            <a:pPr marL="285750" lvl="0" indent="-285750" rtl="0">
              <a:lnSpc>
                <a:spcPct val="200000"/>
              </a:lnSpc>
              <a:spcBef>
                <a:spcPts val="0"/>
              </a:spcBef>
              <a:spcAft>
                <a:spcPts val="0"/>
              </a:spcAft>
              <a:buSzPts val="1100"/>
              <a:buFontTx/>
              <a:buChar char="-"/>
            </a:pPr>
            <a:r>
              <a:rPr lang="en-US" sz="1600" b="1" dirty="0">
                <a:latin typeface="Kumbh Sans"/>
                <a:ea typeface="Kumbh Sans"/>
                <a:cs typeface="Kumbh Sans"/>
                <a:sym typeface="Kumbh Sans"/>
              </a:rPr>
              <a:t>Introduction: (1 -2 sentence)</a:t>
            </a:r>
          </a:p>
        </p:txBody>
      </p:sp>
      <p:sp>
        <p:nvSpPr>
          <p:cNvPr id="2" name="Rectangle 1"/>
          <p:cNvSpPr/>
          <p:nvPr/>
        </p:nvSpPr>
        <p:spPr>
          <a:xfrm>
            <a:off x="1726198" y="2145544"/>
            <a:ext cx="4572000" cy="512128"/>
          </a:xfrm>
          <a:prstGeom prst="rect">
            <a:avLst/>
          </a:prstGeom>
        </p:spPr>
        <p:txBody>
          <a:bodyPr>
            <a:spAutoFit/>
          </a:bodyPr>
          <a:lstStyle/>
          <a:p>
            <a:pPr marL="285750" lvl="0" indent="-285750">
              <a:lnSpc>
                <a:spcPct val="200000"/>
              </a:lnSpc>
              <a:buSzPts val="1100"/>
              <a:buFontTx/>
              <a:buChar char="-"/>
            </a:pPr>
            <a:r>
              <a:rPr lang="en-US" sz="1600" b="1" dirty="0">
                <a:latin typeface="Kumbh Sans"/>
                <a:ea typeface="Kumbh Sans"/>
                <a:cs typeface="Kumbh Sans"/>
                <a:sym typeface="Kumbh Sans"/>
              </a:rPr>
              <a:t>Problem 1:  </a:t>
            </a:r>
          </a:p>
        </p:txBody>
      </p:sp>
      <p:sp>
        <p:nvSpPr>
          <p:cNvPr id="3" name="Rectangle 2"/>
          <p:cNvSpPr/>
          <p:nvPr/>
        </p:nvSpPr>
        <p:spPr>
          <a:xfrm>
            <a:off x="1715181" y="3027825"/>
            <a:ext cx="4572000" cy="523220"/>
          </a:xfrm>
          <a:prstGeom prst="rect">
            <a:avLst/>
          </a:prstGeom>
        </p:spPr>
        <p:txBody>
          <a:bodyPr>
            <a:spAutoFit/>
          </a:bodyPr>
          <a:lstStyle/>
          <a:p>
            <a:pPr marL="285750" lvl="0" indent="-285750">
              <a:lnSpc>
                <a:spcPct val="200000"/>
              </a:lnSpc>
              <a:buSzPts val="1100"/>
              <a:buFontTx/>
              <a:buChar char="-"/>
            </a:pPr>
            <a:r>
              <a:rPr lang="en-US" sz="1600" b="1" dirty="0">
                <a:latin typeface="Kumbh Sans"/>
                <a:ea typeface="Kumbh Sans"/>
                <a:cs typeface="Kumbh Sans"/>
                <a:sym typeface="Kumbh Sans"/>
              </a:rPr>
              <a:t>Problem 2:</a:t>
            </a:r>
          </a:p>
        </p:txBody>
      </p:sp>
      <p:sp>
        <p:nvSpPr>
          <p:cNvPr id="4" name="Rectangle 3"/>
          <p:cNvSpPr/>
          <p:nvPr/>
        </p:nvSpPr>
        <p:spPr>
          <a:xfrm>
            <a:off x="1748232" y="3656020"/>
            <a:ext cx="4572000" cy="459613"/>
          </a:xfrm>
          <a:prstGeom prst="rect">
            <a:avLst/>
          </a:prstGeom>
        </p:spPr>
        <p:txBody>
          <a:bodyPr>
            <a:spAutoFit/>
          </a:bodyPr>
          <a:lstStyle/>
          <a:p>
            <a:pPr marL="285750" lvl="0" indent="-285750">
              <a:lnSpc>
                <a:spcPct val="200000"/>
              </a:lnSpc>
              <a:buSzPts val="1100"/>
              <a:buFontTx/>
              <a:buChar char="-"/>
            </a:pPr>
            <a:r>
              <a:rPr lang="en-US" b="1" dirty="0">
                <a:latin typeface="Kumbh Sans"/>
                <a:ea typeface="Kumbh Sans"/>
                <a:cs typeface="Kumbh Sans"/>
                <a:sym typeface="Kumbh Sans"/>
              </a:rPr>
              <a:t>Problem 3:</a:t>
            </a:r>
          </a:p>
        </p:txBody>
      </p:sp>
      <p:sp>
        <p:nvSpPr>
          <p:cNvPr id="5" name="Rectangle 4"/>
          <p:cNvSpPr/>
          <p:nvPr/>
        </p:nvSpPr>
        <p:spPr>
          <a:xfrm>
            <a:off x="2915382" y="4060548"/>
            <a:ext cx="3616696" cy="512128"/>
          </a:xfrm>
          <a:prstGeom prst="rect">
            <a:avLst/>
          </a:prstGeom>
        </p:spPr>
        <p:txBody>
          <a:bodyPr wrap="none">
            <a:spAutoFit/>
          </a:bodyPr>
          <a:lstStyle/>
          <a:p>
            <a:pPr marL="285750" lvl="0" indent="-285750">
              <a:lnSpc>
                <a:spcPct val="200000"/>
              </a:lnSpc>
              <a:buSzPts val="1100"/>
              <a:buFontTx/>
              <a:buChar char="-"/>
            </a:pPr>
            <a:r>
              <a:rPr lang="en-US" sz="1600" b="1" dirty="0">
                <a:latin typeface="Kumbh Sans"/>
                <a:ea typeface="Kumbh Sans"/>
                <a:cs typeface="Kumbh Sans"/>
                <a:sym typeface="Kumbh Sans"/>
              </a:rPr>
              <a:t>Conclusion: reason or suggestion</a:t>
            </a:r>
          </a:p>
        </p:txBody>
      </p:sp>
    </p:spTree>
    <p:extLst>
      <p:ext uri="{BB962C8B-B14F-4D97-AF65-F5344CB8AC3E}">
        <p14:creationId xmlns:p14="http://schemas.microsoft.com/office/powerpoint/2010/main" val="6956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59" name="Google Shape;1351;p50"/>
          <p:cNvSpPr/>
          <p:nvPr/>
        </p:nvSpPr>
        <p:spPr>
          <a:xfrm>
            <a:off x="872928" y="408765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51" name="Google Shape;1351;p50"/>
          <p:cNvSpPr/>
          <p:nvPr/>
        </p:nvSpPr>
        <p:spPr>
          <a:xfrm>
            <a:off x="872929" y="122571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69" name="Google Shape;1369;p50"/>
          <p:cNvSpPr/>
          <p:nvPr/>
        </p:nvSpPr>
        <p:spPr>
          <a:xfrm>
            <a:off x="143100" y="3039975"/>
            <a:ext cx="1108557" cy="1990639"/>
          </a:xfrm>
          <a:custGeom>
            <a:avLst/>
            <a:gdLst/>
            <a:ahLst/>
            <a:cxnLst/>
            <a:rect l="l" t="t" r="r" b="b"/>
            <a:pathLst>
              <a:path w="41959" h="73666" extrusionOk="0">
                <a:moveTo>
                  <a:pt x="0" y="0"/>
                </a:moveTo>
                <a:cubicBezTo>
                  <a:pt x="954" y="6000"/>
                  <a:pt x="1828" y="26384"/>
                  <a:pt x="5722" y="35999"/>
                </a:cubicBezTo>
                <a:cubicBezTo>
                  <a:pt x="9616" y="45615"/>
                  <a:pt x="17325" y="51415"/>
                  <a:pt x="23364" y="57693"/>
                </a:cubicBezTo>
                <a:cubicBezTo>
                  <a:pt x="29404" y="63971"/>
                  <a:pt x="38860" y="71004"/>
                  <a:pt x="41959" y="73666"/>
                </a:cubicBezTo>
              </a:path>
            </a:pathLst>
          </a:custGeom>
          <a:noFill/>
          <a:ln w="19050" cap="flat" cmpd="sng">
            <a:solidFill>
              <a:schemeClr val="dk2"/>
            </a:solidFill>
            <a:prstDash val="dash"/>
            <a:round/>
            <a:headEnd type="none" w="med" len="med"/>
            <a:tailEnd type="none" w="med" len="med"/>
          </a:ln>
        </p:spPr>
      </p:sp>
      <p:sp>
        <p:nvSpPr>
          <p:cNvPr id="1370" name="Google Shape;1370;p50">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3" name="Google Shape;1373;p50"/>
          <p:cNvGrpSpPr/>
          <p:nvPr/>
        </p:nvGrpSpPr>
        <p:grpSpPr>
          <a:xfrm>
            <a:off x="480570" y="460939"/>
            <a:ext cx="271609" cy="249173"/>
            <a:chOff x="6319908" y="3696721"/>
            <a:chExt cx="373963" cy="343119"/>
          </a:xfrm>
        </p:grpSpPr>
        <p:sp>
          <p:nvSpPr>
            <p:cNvPr id="1374" name="Google Shape;1374;p50"/>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50"/>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0" name="Google Shape;1380;p50"/>
          <p:cNvGrpSpPr/>
          <p:nvPr/>
        </p:nvGrpSpPr>
        <p:grpSpPr>
          <a:xfrm>
            <a:off x="521795" y="932476"/>
            <a:ext cx="189159" cy="120273"/>
            <a:chOff x="404850" y="546850"/>
            <a:chExt cx="181500" cy="115425"/>
          </a:xfrm>
        </p:grpSpPr>
        <p:cxnSp>
          <p:nvCxnSpPr>
            <p:cNvPr id="1381" name="Google Shape;1381;p50"/>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50"/>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50"/>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1384" name="Google Shape;1384;p50"/>
          <p:cNvSpPr/>
          <p:nvPr/>
        </p:nvSpPr>
        <p:spPr>
          <a:xfrm>
            <a:off x="7718300" y="6325"/>
            <a:ext cx="1162200" cy="1010225"/>
          </a:xfrm>
          <a:custGeom>
            <a:avLst/>
            <a:gdLst/>
            <a:ahLst/>
            <a:cxnLst/>
            <a:rect l="l" t="t" r="r" b="b"/>
            <a:pathLst>
              <a:path w="46488" h="40409" extrusionOk="0">
                <a:moveTo>
                  <a:pt x="0" y="40290"/>
                </a:moveTo>
                <a:cubicBezTo>
                  <a:pt x="4887" y="39932"/>
                  <a:pt x="23641" y="41482"/>
                  <a:pt x="29323" y="38144"/>
                </a:cubicBezTo>
                <a:cubicBezTo>
                  <a:pt x="35005" y="34806"/>
                  <a:pt x="31230" y="26621"/>
                  <a:pt x="34091" y="20264"/>
                </a:cubicBezTo>
                <a:cubicBezTo>
                  <a:pt x="36952" y="13907"/>
                  <a:pt x="44422" y="3377"/>
                  <a:pt x="46488" y="0"/>
                </a:cubicBezTo>
              </a:path>
            </a:pathLst>
          </a:custGeom>
          <a:noFill/>
          <a:ln w="19050" cap="flat" cmpd="sng">
            <a:solidFill>
              <a:schemeClr val="dk2"/>
            </a:solidFill>
            <a:prstDash val="dash"/>
            <a:round/>
            <a:headEnd type="none" w="med" len="med"/>
            <a:tailEnd type="none" w="med" len="med"/>
          </a:ln>
        </p:spPr>
      </p:sp>
      <p:sp>
        <p:nvSpPr>
          <p:cNvPr id="1385" name="Google Shape;1385;p50"/>
          <p:cNvSpPr/>
          <p:nvPr/>
        </p:nvSpPr>
        <p:spPr>
          <a:xfrm>
            <a:off x="5852825" y="6325"/>
            <a:ext cx="3105150" cy="2592625"/>
          </a:xfrm>
          <a:custGeom>
            <a:avLst/>
            <a:gdLst/>
            <a:ahLst/>
            <a:cxnLst/>
            <a:rect l="l" t="t" r="r" b="b"/>
            <a:pathLst>
              <a:path w="124206" h="103705" extrusionOk="0">
                <a:moveTo>
                  <a:pt x="124206" y="103705"/>
                </a:moveTo>
                <a:cubicBezTo>
                  <a:pt x="122657" y="98540"/>
                  <a:pt x="122260" y="80819"/>
                  <a:pt x="114909" y="72713"/>
                </a:cubicBezTo>
                <a:cubicBezTo>
                  <a:pt x="107558" y="64607"/>
                  <a:pt x="87612" y="61190"/>
                  <a:pt x="80102" y="55071"/>
                </a:cubicBezTo>
                <a:cubicBezTo>
                  <a:pt x="72592" y="48952"/>
                  <a:pt x="80500" y="41085"/>
                  <a:pt x="69851" y="35999"/>
                </a:cubicBezTo>
                <a:cubicBezTo>
                  <a:pt x="59203" y="30913"/>
                  <a:pt x="27853" y="30556"/>
                  <a:pt x="16211" y="24556"/>
                </a:cubicBezTo>
                <a:cubicBezTo>
                  <a:pt x="4569" y="18556"/>
                  <a:pt x="2702" y="4093"/>
                  <a:pt x="0" y="0"/>
                </a:cubicBezTo>
              </a:path>
            </a:pathLst>
          </a:custGeom>
          <a:noFill/>
          <a:ln w="19050" cap="flat" cmpd="sng">
            <a:solidFill>
              <a:schemeClr val="dk2"/>
            </a:solidFill>
            <a:prstDash val="dash"/>
            <a:round/>
            <a:headEnd type="none" w="med" len="med"/>
            <a:tailEnd type="none" w="med" len="med"/>
          </a:ln>
        </p:spPr>
      </p:sp>
      <p:sp>
        <p:nvSpPr>
          <p:cNvPr id="4" name="Rectangle 3"/>
          <p:cNvSpPr/>
          <p:nvPr/>
        </p:nvSpPr>
        <p:spPr>
          <a:xfrm>
            <a:off x="1183766" y="203143"/>
            <a:ext cx="7193163" cy="830997"/>
          </a:xfrm>
          <a:prstGeom prst="rect">
            <a:avLst/>
          </a:prstGeom>
        </p:spPr>
        <p:txBody>
          <a:bodyPr wrap="square">
            <a:spAutoFit/>
          </a:bodyPr>
          <a:lstStyle/>
          <a:p>
            <a:pPr algn="ctr"/>
            <a:r>
              <a:rPr lang="en-US" sz="2400" b="1" dirty="0">
                <a:latin typeface="Albert Sans"/>
                <a:sym typeface="Albert Sans"/>
              </a:rPr>
              <a:t>Ex 5. (p 79) </a:t>
            </a:r>
            <a:r>
              <a:rPr lang="en-US" sz="2400" b="1" dirty="0">
                <a:solidFill>
                  <a:srgbClr val="FF0000"/>
                </a:solidFill>
                <a:latin typeface="Albert Sans"/>
                <a:sym typeface="Albert Sans"/>
              </a:rPr>
              <a:t>Write a paragraph of about 70 words about the traffic problems in your town/city. </a:t>
            </a:r>
            <a:endParaRPr lang="en-US" dirty="0"/>
          </a:p>
        </p:txBody>
      </p:sp>
      <p:sp>
        <p:nvSpPr>
          <p:cNvPr id="1357" name="Google Shape;1357;p50"/>
          <p:cNvSpPr txBox="1">
            <a:spLocks noGrp="1"/>
          </p:cNvSpPr>
          <p:nvPr>
            <p:ph type="title" idx="2"/>
          </p:nvPr>
        </p:nvSpPr>
        <p:spPr>
          <a:xfrm>
            <a:off x="841540" y="1178783"/>
            <a:ext cx="4628624" cy="624550"/>
          </a:xfrm>
          <a:prstGeom prst="rect">
            <a:avLst/>
          </a:prstGeom>
        </p:spPr>
        <p:txBody>
          <a:bodyPr spcFirstLastPara="1" wrap="square" lIns="91425" tIns="91425" rIns="91425" bIns="91425" anchor="b" anchorCtr="0">
            <a:noAutofit/>
          </a:bodyPr>
          <a:lstStyle/>
          <a:p>
            <a:pPr lvl="0"/>
            <a:r>
              <a:rPr lang="en-US" sz="1600" dirty="0">
                <a:solidFill>
                  <a:schemeClr val="accent6"/>
                </a:solidFill>
              </a:rPr>
              <a:t>1. What is one of the traffic problems in your city?</a:t>
            </a:r>
            <a:endParaRPr sz="1600" dirty="0">
              <a:solidFill>
                <a:schemeClr val="accent6"/>
              </a:solidFill>
            </a:endParaRPr>
          </a:p>
        </p:txBody>
      </p:sp>
      <p:sp>
        <p:nvSpPr>
          <p:cNvPr id="1363" name="Google Shape;1363;p50"/>
          <p:cNvSpPr txBox="1">
            <a:spLocks noGrp="1"/>
          </p:cNvSpPr>
          <p:nvPr>
            <p:ph type="title" idx="7"/>
          </p:nvPr>
        </p:nvSpPr>
        <p:spPr>
          <a:xfrm>
            <a:off x="779424" y="4030867"/>
            <a:ext cx="4823229" cy="622297"/>
          </a:xfrm>
          <a:prstGeom prst="rect">
            <a:avLst/>
          </a:prstGeom>
        </p:spPr>
        <p:txBody>
          <a:bodyPr spcFirstLastPara="1" wrap="square" lIns="91425" tIns="91425" rIns="91425" bIns="91425" anchor="b" anchorCtr="0">
            <a:noAutofit/>
          </a:bodyPr>
          <a:lstStyle/>
          <a:p>
            <a:pPr lvl="0"/>
            <a:r>
              <a:rPr lang="en-US" sz="1600" dirty="0">
                <a:solidFill>
                  <a:schemeClr val="accent6"/>
                </a:solidFill>
              </a:rPr>
              <a:t>5. Should you wear a helmet when you ride a motorbike? why or why not?</a:t>
            </a:r>
          </a:p>
        </p:txBody>
      </p:sp>
      <p:sp>
        <p:nvSpPr>
          <p:cNvPr id="13" name="Rectangle 12"/>
          <p:cNvSpPr/>
          <p:nvPr/>
        </p:nvSpPr>
        <p:spPr>
          <a:xfrm>
            <a:off x="5543607" y="1145070"/>
            <a:ext cx="3377342" cy="3600986"/>
          </a:xfrm>
          <a:prstGeom prst="rect">
            <a:avLst/>
          </a:prstGeom>
          <a:solidFill>
            <a:srgbClr val="E1EF8D"/>
          </a:solidFill>
        </p:spPr>
        <p:txBody>
          <a:bodyPr wrap="square">
            <a:spAutoFit/>
          </a:bodyPr>
          <a:lstStyle/>
          <a:p>
            <a:pPr>
              <a:buClr>
                <a:schemeClr val="dk1"/>
              </a:buClr>
              <a:buSzPts val="1800"/>
            </a:pPr>
            <a:r>
              <a:rPr lang="en-US" sz="1200" dirty="0">
                <a:latin typeface="Kumbh Sans SemiBold"/>
                <a:ea typeface="Kumbh Sans SemiBold"/>
                <a:cs typeface="Kumbh Sans SemiBold"/>
                <a:sym typeface="Kumbh Sans SemiBold"/>
              </a:rPr>
              <a:t>Sample: </a:t>
            </a:r>
          </a:p>
          <a:p>
            <a:pPr>
              <a:buClr>
                <a:schemeClr val="dk1"/>
              </a:buClr>
              <a:buSzPts val="1800"/>
            </a:pPr>
            <a:r>
              <a:rPr lang="en-US" sz="1200" dirty="0">
                <a:latin typeface="Kumbh Sans SemiBold"/>
                <a:ea typeface="Kumbh Sans SemiBold"/>
                <a:cs typeface="Kumbh Sans SemiBold"/>
                <a:sym typeface="Kumbh Sans SemiBold"/>
              </a:rPr>
              <a:t>I have lived in Hanoi for many years, so I can see that the traffic here is usually so crowded, especially during rush hours. Some traffic problems have risen recently and drawn a lot of the public's attention. Firstly, there are too many vehicles on the road. There are many cars, buses, taxis and trucks on the high roads. Besides, the narrow and bumpy road can cause many accidents. On top of that, some people do not obey traffic rules. All of those careless actions can cause accidents. To avoid them, I think we should use public transportation instead of private cars to reduce the number of vehicles. What's more, it is a good idea to educate all people to follow the traffic rules and youngsters to know how to drive carefully and safely.</a:t>
            </a:r>
          </a:p>
        </p:txBody>
      </p:sp>
      <p:sp>
        <p:nvSpPr>
          <p:cNvPr id="56" name="Google Shape;1351;p50"/>
          <p:cNvSpPr/>
          <p:nvPr/>
        </p:nvSpPr>
        <p:spPr>
          <a:xfrm>
            <a:off x="872928" y="1941195"/>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57" name="Google Shape;1351;p50"/>
          <p:cNvSpPr/>
          <p:nvPr/>
        </p:nvSpPr>
        <p:spPr>
          <a:xfrm>
            <a:off x="872928" y="265668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58" name="Google Shape;1351;p50"/>
          <p:cNvSpPr/>
          <p:nvPr/>
        </p:nvSpPr>
        <p:spPr>
          <a:xfrm>
            <a:off x="872928" y="3372165"/>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59" name="Google Shape;1359;p50"/>
          <p:cNvSpPr txBox="1">
            <a:spLocks noGrp="1"/>
          </p:cNvSpPr>
          <p:nvPr>
            <p:ph type="title" idx="3"/>
          </p:nvPr>
        </p:nvSpPr>
        <p:spPr>
          <a:xfrm>
            <a:off x="1011617" y="1864029"/>
            <a:ext cx="4288469" cy="518385"/>
          </a:xfrm>
          <a:prstGeom prst="rect">
            <a:avLst/>
          </a:prstGeom>
        </p:spPr>
        <p:txBody>
          <a:bodyPr spcFirstLastPara="1" wrap="square" lIns="91425" tIns="91425" rIns="91425" bIns="91425" anchor="b" anchorCtr="0">
            <a:noAutofit/>
          </a:bodyPr>
          <a:lstStyle/>
          <a:p>
            <a:pPr lvl="0"/>
            <a:r>
              <a:rPr lang="en-US" sz="1600" dirty="0">
                <a:solidFill>
                  <a:schemeClr val="accent6"/>
                </a:solidFill>
              </a:rPr>
              <a:t>2. Where should you cross the street?</a:t>
            </a:r>
            <a:endParaRPr sz="1600" dirty="0">
              <a:solidFill>
                <a:schemeClr val="accent6"/>
              </a:solidFill>
            </a:endParaRPr>
          </a:p>
        </p:txBody>
      </p:sp>
      <p:sp>
        <p:nvSpPr>
          <p:cNvPr id="1365" name="Google Shape;1365;p50"/>
          <p:cNvSpPr txBox="1">
            <a:spLocks noGrp="1"/>
          </p:cNvSpPr>
          <p:nvPr>
            <p:ph type="title" idx="9"/>
          </p:nvPr>
        </p:nvSpPr>
        <p:spPr>
          <a:xfrm>
            <a:off x="616025" y="2640672"/>
            <a:ext cx="5215168" cy="609783"/>
          </a:xfrm>
          <a:prstGeom prst="rect">
            <a:avLst/>
          </a:prstGeom>
        </p:spPr>
        <p:txBody>
          <a:bodyPr spcFirstLastPara="1" wrap="square" lIns="91425" tIns="91425" rIns="91425" bIns="91425" anchor="b" anchorCtr="0">
            <a:noAutofit/>
          </a:bodyPr>
          <a:lstStyle/>
          <a:p>
            <a:pPr lvl="0"/>
            <a:r>
              <a:rPr lang="en-US" sz="1600" dirty="0">
                <a:solidFill>
                  <a:schemeClr val="accent6"/>
                </a:solidFill>
              </a:rPr>
              <a:t>3. Should on drive after drinking alcohol? </a:t>
            </a:r>
            <a:br>
              <a:rPr lang="en-US" sz="1600" dirty="0">
                <a:solidFill>
                  <a:schemeClr val="accent6"/>
                </a:solidFill>
              </a:rPr>
            </a:br>
            <a:r>
              <a:rPr lang="en-US" sz="1600" dirty="0">
                <a:solidFill>
                  <a:schemeClr val="accent6"/>
                </a:solidFill>
              </a:rPr>
              <a:t>why or why not?</a:t>
            </a:r>
            <a:endParaRPr sz="1600" dirty="0">
              <a:solidFill>
                <a:schemeClr val="accent6"/>
              </a:solidFill>
            </a:endParaRPr>
          </a:p>
        </p:txBody>
      </p:sp>
      <p:sp>
        <p:nvSpPr>
          <p:cNvPr id="1361" name="Google Shape;1361;p50"/>
          <p:cNvSpPr txBox="1">
            <a:spLocks noGrp="1"/>
          </p:cNvSpPr>
          <p:nvPr>
            <p:ph type="title" idx="5"/>
          </p:nvPr>
        </p:nvSpPr>
        <p:spPr>
          <a:xfrm>
            <a:off x="797940" y="3409865"/>
            <a:ext cx="4851338" cy="548856"/>
          </a:xfrm>
          <a:prstGeom prst="rect">
            <a:avLst/>
          </a:prstGeom>
        </p:spPr>
        <p:txBody>
          <a:bodyPr spcFirstLastPara="1" wrap="square" lIns="91425" tIns="91425" rIns="91425" bIns="91425" anchor="b" anchorCtr="0">
            <a:noAutofit/>
          </a:bodyPr>
          <a:lstStyle/>
          <a:p>
            <a:pPr lvl="0"/>
            <a:r>
              <a:rPr lang="en-US" sz="1600" dirty="0">
                <a:solidFill>
                  <a:schemeClr val="accent6"/>
                </a:solidFill>
              </a:rPr>
              <a:t>4. What must you do before you turn left or right while riding a bike?</a:t>
            </a:r>
            <a:endParaRPr sz="1600"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barn(inHorizontal)">
                                      <p:cBhvr>
                                        <p:cTn id="7" dur="500"/>
                                        <p:tgtEl>
                                          <p:spTgt spid="1357"/>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351"/>
                                        </p:tgtEl>
                                        <p:attrNameLst>
                                          <p:attrName>style.visibility</p:attrName>
                                        </p:attrNameLst>
                                      </p:cBhvr>
                                      <p:to>
                                        <p:strVal val="visible"/>
                                      </p:to>
                                    </p:set>
                                    <p:animEffect transition="in" filter="barn(inHorizontal)">
                                      <p:cBhvr>
                                        <p:cTn id="10" dur="500"/>
                                        <p:tgtEl>
                                          <p:spTgt spid="1351"/>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59"/>
                                        </p:tgtEl>
                                        <p:attrNameLst>
                                          <p:attrName>style.visibility</p:attrName>
                                        </p:attrNameLst>
                                      </p:cBhvr>
                                      <p:to>
                                        <p:strVal val="visible"/>
                                      </p:to>
                                    </p:set>
                                    <p:animEffect transition="in" filter="barn(inHorizontal)">
                                      <p:cBhvr>
                                        <p:cTn id="13" dur="500"/>
                                        <p:tgtEl>
                                          <p:spTgt spid="1359"/>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365"/>
                                        </p:tgtEl>
                                        <p:attrNameLst>
                                          <p:attrName>style.visibility</p:attrName>
                                        </p:attrNameLst>
                                      </p:cBhvr>
                                      <p:to>
                                        <p:strVal val="visible"/>
                                      </p:to>
                                    </p:set>
                                    <p:animEffect transition="in" filter="barn(inHorizontal)">
                                      <p:cBhvr>
                                        <p:cTn id="16" dur="500"/>
                                        <p:tgtEl>
                                          <p:spTgt spid="136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361"/>
                                        </p:tgtEl>
                                        <p:attrNameLst>
                                          <p:attrName>style.visibility</p:attrName>
                                        </p:attrNameLst>
                                      </p:cBhvr>
                                      <p:to>
                                        <p:strVal val="visible"/>
                                      </p:to>
                                    </p:set>
                                    <p:animEffect transition="in" filter="barn(inHorizontal)">
                                      <p:cBhvr>
                                        <p:cTn id="19" dur="500"/>
                                        <p:tgtEl>
                                          <p:spTgt spid="136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363"/>
                                        </p:tgtEl>
                                        <p:attrNameLst>
                                          <p:attrName>style.visibility</p:attrName>
                                        </p:attrNameLst>
                                      </p:cBhvr>
                                      <p:to>
                                        <p:strVal val="visible"/>
                                      </p:to>
                                    </p:set>
                                    <p:animEffect transition="in" filter="barn(inHorizontal)">
                                      <p:cBhvr>
                                        <p:cTn id="22" dur="500"/>
                                        <p:tgtEl>
                                          <p:spTgt spid="1363"/>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Horizontal)">
                                      <p:cBhvr>
                                        <p:cTn id="25" dur="500"/>
                                        <p:tgtEl>
                                          <p:spTgt spid="56"/>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inHorizontal)">
                                      <p:cBhvr>
                                        <p:cTn id="28" dur="500"/>
                                        <p:tgtEl>
                                          <p:spTgt spid="5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Horizontal)">
                                      <p:cBhvr>
                                        <p:cTn id="31" dur="500"/>
                                        <p:tgtEl>
                                          <p:spTgt spid="58"/>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Horizont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351" grpId="0" animBg="1"/>
      <p:bldP spid="1357" grpId="0"/>
      <p:bldP spid="1363" grpId="0"/>
      <p:bldP spid="13" grpId="0" animBg="1"/>
      <p:bldP spid="56" grpId="0" animBg="1"/>
      <p:bldP spid="57" grpId="0" animBg="1"/>
      <p:bldP spid="58" grpId="0" animBg="1"/>
      <p:bldP spid="1359" grpId="0"/>
      <p:bldP spid="1365" grpId="0"/>
      <p:bldP spid="13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43"/>
          <p:cNvSpPr/>
          <p:nvPr/>
        </p:nvSpPr>
        <p:spPr>
          <a:xfrm>
            <a:off x="1180600" y="1334840"/>
            <a:ext cx="6782700" cy="31908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txBox="1">
            <a:spLocks noGrp="1"/>
          </p:cNvSpPr>
          <p:nvPr>
            <p:ph type="title"/>
          </p:nvPr>
        </p:nvSpPr>
        <p:spPr>
          <a:xfrm>
            <a:off x="1180600" y="425418"/>
            <a:ext cx="7287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t>
            </a:r>
            <a:r>
              <a:rPr lang="en" dirty="0"/>
              <a:t>wap and check</a:t>
            </a:r>
            <a:endParaRPr dirty="0">
              <a:solidFill>
                <a:schemeClr val="accent6"/>
              </a:solidFill>
            </a:endParaRPr>
          </a:p>
        </p:txBody>
      </p:sp>
      <p:graphicFrame>
        <p:nvGraphicFramePr>
          <p:cNvPr id="1043" name="Google Shape;1043;p43"/>
          <p:cNvGraphicFramePr/>
          <p:nvPr>
            <p:extLst>
              <p:ext uri="{D42A27DB-BD31-4B8C-83A1-F6EECF244321}">
                <p14:modId xmlns:p14="http://schemas.microsoft.com/office/powerpoint/2010/main" val="1462058896"/>
              </p:ext>
            </p:extLst>
          </p:nvPr>
        </p:nvGraphicFramePr>
        <p:xfrm>
          <a:off x="1180600" y="1334515"/>
          <a:ext cx="6782700" cy="3190875"/>
        </p:xfrm>
        <a:graphic>
          <a:graphicData uri="http://schemas.openxmlformats.org/drawingml/2006/table">
            <a:tbl>
              <a:tblPr>
                <a:noFill/>
                <a:tableStyleId>{EE03E1E6-C4F2-4CAC-B083-3C1F8B47701C}</a:tableStyleId>
              </a:tblPr>
              <a:tblGrid>
                <a:gridCol w="3651652">
                  <a:extLst>
                    <a:ext uri="{9D8B030D-6E8A-4147-A177-3AD203B41FA5}">
                      <a16:colId xmlns:a16="http://schemas.microsoft.com/office/drawing/2014/main" val="20000"/>
                    </a:ext>
                  </a:extLst>
                </a:gridCol>
                <a:gridCol w="1561514">
                  <a:extLst>
                    <a:ext uri="{9D8B030D-6E8A-4147-A177-3AD203B41FA5}">
                      <a16:colId xmlns:a16="http://schemas.microsoft.com/office/drawing/2014/main" val="20001"/>
                    </a:ext>
                  </a:extLst>
                </a:gridCol>
                <a:gridCol w="1569534">
                  <a:extLst>
                    <a:ext uri="{9D8B030D-6E8A-4147-A177-3AD203B41FA5}">
                      <a16:colId xmlns:a16="http://schemas.microsoft.com/office/drawing/2014/main" val="20003"/>
                    </a:ext>
                  </a:extLst>
                </a:gridCol>
              </a:tblGrid>
              <a:tr h="638175">
                <a:tc>
                  <a:txBody>
                    <a:bodyPr/>
                    <a:lstStyle/>
                    <a:p>
                      <a:pPr marL="0" lvl="0" indent="0" algn="ctr" rtl="0">
                        <a:spcBef>
                          <a:spcPts val="0"/>
                        </a:spcBef>
                        <a:spcAft>
                          <a:spcPts val="0"/>
                        </a:spcAft>
                        <a:buNone/>
                      </a:pPr>
                      <a:endParaRPr sz="2800" b="1" dirty="0">
                        <a:solidFill>
                          <a:schemeClr val="dk1"/>
                        </a:solidFill>
                        <a:latin typeface="Kumbh Sans"/>
                        <a:ea typeface="Kumbh Sans"/>
                        <a:cs typeface="Kumbh Sans"/>
                        <a:sym typeface="Kumbh Sans"/>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800" b="1" dirty="0">
                          <a:solidFill>
                            <a:schemeClr val="dk1"/>
                          </a:solidFill>
                          <a:latin typeface="Kumbh Sans"/>
                          <a:ea typeface="Kumbh Sans"/>
                          <a:cs typeface="Kumbh Sans"/>
                          <a:sym typeface="Kumbh Sans"/>
                        </a:rPr>
                        <a:t>Yes</a:t>
                      </a:r>
                      <a:endParaRPr sz="2800" b="1" dirty="0">
                        <a:solidFill>
                          <a:schemeClr val="dk1"/>
                        </a:solidFill>
                        <a:latin typeface="Kumbh Sans"/>
                        <a:ea typeface="Kumbh Sans"/>
                        <a:cs typeface="Kumbh Sans"/>
                        <a:sym typeface="Kumbh Sans"/>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800" b="1" dirty="0">
                          <a:solidFill>
                            <a:schemeClr val="dk1"/>
                          </a:solidFill>
                          <a:latin typeface="Kumbh Sans"/>
                          <a:ea typeface="Kumbh Sans"/>
                          <a:cs typeface="Kumbh Sans"/>
                          <a:sym typeface="Kumbh Sans"/>
                        </a:rPr>
                        <a:t>N</a:t>
                      </a:r>
                      <a:r>
                        <a:rPr lang="en" sz="2800" b="1" dirty="0">
                          <a:solidFill>
                            <a:schemeClr val="dk1"/>
                          </a:solidFill>
                          <a:latin typeface="Kumbh Sans"/>
                          <a:ea typeface="Kumbh Sans"/>
                          <a:cs typeface="Kumbh Sans"/>
                          <a:sym typeface="Kumbh Sans"/>
                        </a:rPr>
                        <a:t>o</a:t>
                      </a:r>
                      <a:endParaRPr sz="2800" b="1"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a:solidFill>
                            <a:schemeClr val="dk1"/>
                          </a:solidFill>
                          <a:latin typeface="Kumbh Sans"/>
                          <a:ea typeface="Kumbh Sans"/>
                          <a:cs typeface="Kumbh Sans"/>
                          <a:sym typeface="Arial"/>
                        </a:rPr>
                        <a:t>Have problems</a:t>
                      </a: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a:solidFill>
                            <a:schemeClr val="dk1"/>
                          </a:solidFill>
                          <a:latin typeface="Kumbh Sans"/>
                          <a:ea typeface="Kumbh Sans"/>
                          <a:cs typeface="Kumbh Sans"/>
                          <a:sym typeface="Arial"/>
                        </a:rPr>
                        <a:t>Have reason or</a:t>
                      </a:r>
                      <a:r>
                        <a:rPr lang="en-US" sz="2000" b="1" i="0" u="none" strike="noStrike" cap="none" baseline="0" dirty="0">
                          <a:solidFill>
                            <a:schemeClr val="dk1"/>
                          </a:solidFill>
                          <a:latin typeface="Kumbh Sans"/>
                          <a:ea typeface="Kumbh Sans"/>
                          <a:cs typeface="Kumbh Sans"/>
                          <a:sym typeface="Arial"/>
                        </a:rPr>
                        <a:t> suggestion</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a:solidFill>
                            <a:schemeClr val="dk1"/>
                          </a:solidFill>
                          <a:latin typeface="Kumbh Sans"/>
                          <a:ea typeface="Kumbh Sans"/>
                          <a:cs typeface="Kumbh Sans"/>
                          <a:sym typeface="Arial"/>
                        </a:rPr>
                        <a:t>Have correct</a:t>
                      </a:r>
                      <a:r>
                        <a:rPr lang="en-US" sz="2000" b="1" i="0" u="none" strike="noStrike" cap="none" baseline="0" dirty="0">
                          <a:solidFill>
                            <a:schemeClr val="dk1"/>
                          </a:solidFill>
                          <a:latin typeface="Kumbh Sans"/>
                          <a:ea typeface="Kumbh Sans"/>
                          <a:cs typeface="Kumbh Sans"/>
                          <a:sym typeface="Arial"/>
                        </a:rPr>
                        <a:t> spelling</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a:solidFill>
                            <a:schemeClr val="dk1"/>
                          </a:solidFill>
                          <a:latin typeface="Kumbh Sans"/>
                          <a:ea typeface="Kumbh Sans"/>
                          <a:cs typeface="Kumbh Sans"/>
                          <a:sym typeface="Arial"/>
                        </a:rPr>
                        <a:t>All sentences have verbs</a:t>
                      </a: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088" name="Google Shape;1088;p43"/>
          <p:cNvGrpSpPr/>
          <p:nvPr/>
        </p:nvGrpSpPr>
        <p:grpSpPr>
          <a:xfrm>
            <a:off x="1456987" y="1428972"/>
            <a:ext cx="174020" cy="294665"/>
            <a:chOff x="4493825" y="763600"/>
            <a:chExt cx="110975" cy="187900"/>
          </a:xfrm>
        </p:grpSpPr>
        <p:sp>
          <p:nvSpPr>
            <p:cNvPr id="1089" name="Google Shape;1089;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43"/>
          <p:cNvGrpSpPr/>
          <p:nvPr/>
        </p:nvGrpSpPr>
        <p:grpSpPr>
          <a:xfrm>
            <a:off x="5017852" y="1455631"/>
            <a:ext cx="174020" cy="294665"/>
            <a:chOff x="4493825" y="763600"/>
            <a:chExt cx="110975" cy="187900"/>
          </a:xfrm>
        </p:grpSpPr>
        <p:sp>
          <p:nvSpPr>
            <p:cNvPr id="1093" name="Google Shape;1093;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43"/>
          <p:cNvGrpSpPr/>
          <p:nvPr/>
        </p:nvGrpSpPr>
        <p:grpSpPr>
          <a:xfrm>
            <a:off x="6589514" y="1428972"/>
            <a:ext cx="174020" cy="294665"/>
            <a:chOff x="4493825" y="763600"/>
            <a:chExt cx="110975" cy="187900"/>
          </a:xfrm>
        </p:grpSpPr>
        <p:sp>
          <p:nvSpPr>
            <p:cNvPr id="1097" name="Google Shape;1097;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4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43"/>
          <p:cNvGrpSpPr/>
          <p:nvPr/>
        </p:nvGrpSpPr>
        <p:grpSpPr>
          <a:xfrm>
            <a:off x="480570" y="460939"/>
            <a:ext cx="271609" cy="249173"/>
            <a:chOff x="6319908" y="3696721"/>
            <a:chExt cx="373963" cy="343119"/>
          </a:xfrm>
        </p:grpSpPr>
        <p:sp>
          <p:nvSpPr>
            <p:cNvPr id="1104" name="Google Shape;1104;p4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7" name="Google Shape;1107;p4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43"/>
          <p:cNvGrpSpPr/>
          <p:nvPr/>
        </p:nvGrpSpPr>
        <p:grpSpPr>
          <a:xfrm>
            <a:off x="521795" y="932476"/>
            <a:ext cx="189159" cy="120273"/>
            <a:chOff x="404850" y="546850"/>
            <a:chExt cx="181500" cy="115425"/>
          </a:xfrm>
        </p:grpSpPr>
        <p:cxnSp>
          <p:nvCxnSpPr>
            <p:cNvPr id="1111" name="Google Shape;1111;p43"/>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112" name="Google Shape;1112;p43"/>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113" name="Google Shape;1113;p43"/>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41"/>
          <p:cNvSpPr/>
          <p:nvPr/>
        </p:nvSpPr>
        <p:spPr>
          <a:xfrm>
            <a:off x="2257659" y="1699594"/>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listen for main ideas and specific information about traffic problems in the world. </a:t>
            </a:r>
          </a:p>
        </p:txBody>
      </p:sp>
      <p:sp>
        <p:nvSpPr>
          <p:cNvPr id="940" name="Google Shape;940;p41">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41"/>
          <p:cNvGrpSpPr/>
          <p:nvPr/>
        </p:nvGrpSpPr>
        <p:grpSpPr>
          <a:xfrm>
            <a:off x="480570" y="460939"/>
            <a:ext cx="271609" cy="249173"/>
            <a:chOff x="6319908" y="3696721"/>
            <a:chExt cx="373963" cy="343119"/>
          </a:xfrm>
        </p:grpSpPr>
        <p:sp>
          <p:nvSpPr>
            <p:cNvPr id="944" name="Google Shape;944;p41"/>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1"/>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1"/>
          <p:cNvGrpSpPr/>
          <p:nvPr/>
        </p:nvGrpSpPr>
        <p:grpSpPr>
          <a:xfrm>
            <a:off x="521795" y="932476"/>
            <a:ext cx="189159" cy="120273"/>
            <a:chOff x="404850" y="546850"/>
            <a:chExt cx="181500" cy="115425"/>
          </a:xfrm>
        </p:grpSpPr>
        <p:cxnSp>
          <p:nvCxnSpPr>
            <p:cNvPr id="951" name="Google Shape;951;p41"/>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2" name="Google Shape;952;p41"/>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3" name="Google Shape;953;p41"/>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954" name="Google Shape;954;p41"/>
          <p:cNvSpPr/>
          <p:nvPr/>
        </p:nvSpPr>
        <p:spPr>
          <a:xfrm>
            <a:off x="3433370" y="-23450"/>
            <a:ext cx="6878075" cy="1256255"/>
          </a:xfrm>
          <a:custGeom>
            <a:avLst/>
            <a:gdLst/>
            <a:ahLst/>
            <a:cxnLst/>
            <a:rect l="l" t="t" r="r" b="b"/>
            <a:pathLst>
              <a:path w="275123" h="53414" extrusionOk="0">
                <a:moveTo>
                  <a:pt x="962" y="0"/>
                </a:moveTo>
                <a:cubicBezTo>
                  <a:pt x="1836" y="5364"/>
                  <a:pt x="-4163" y="27853"/>
                  <a:pt x="6207" y="32184"/>
                </a:cubicBezTo>
                <a:cubicBezTo>
                  <a:pt x="16578" y="36515"/>
                  <a:pt x="48047" y="22450"/>
                  <a:pt x="63185" y="25986"/>
                </a:cubicBezTo>
                <a:cubicBezTo>
                  <a:pt x="78324" y="29522"/>
                  <a:pt x="80549" y="53203"/>
                  <a:pt x="97038" y="53402"/>
                </a:cubicBezTo>
                <a:cubicBezTo>
                  <a:pt x="113527" y="53601"/>
                  <a:pt x="141658" y="30118"/>
                  <a:pt x="162121" y="27178"/>
                </a:cubicBezTo>
                <a:cubicBezTo>
                  <a:pt x="182584" y="24238"/>
                  <a:pt x="200980" y="35045"/>
                  <a:pt x="219814" y="35760"/>
                </a:cubicBezTo>
                <a:cubicBezTo>
                  <a:pt x="238648" y="36475"/>
                  <a:pt x="265905" y="32184"/>
                  <a:pt x="275123" y="31469"/>
                </a:cubicBezTo>
              </a:path>
            </a:pathLst>
          </a:custGeom>
          <a:noFill/>
          <a:ln w="19050" cap="flat" cmpd="sng">
            <a:solidFill>
              <a:schemeClr val="dk2"/>
            </a:solidFill>
            <a:prstDash val="dash"/>
            <a:round/>
            <a:headEnd type="none" w="med" len="med"/>
            <a:tailEnd type="none" w="med" len="med"/>
          </a:ln>
        </p:spPr>
      </p:sp>
      <p:sp>
        <p:nvSpPr>
          <p:cNvPr id="74" name="Google Shape;910;p41"/>
          <p:cNvSpPr/>
          <p:nvPr/>
        </p:nvSpPr>
        <p:spPr>
          <a:xfrm>
            <a:off x="1429056" y="1699593"/>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8" name="Google Shape;1442;p52"/>
          <p:cNvSpPr txBox="1">
            <a:spLocks noGrp="1"/>
          </p:cNvSpPr>
          <p:nvPr>
            <p:ph type="title"/>
          </p:nvPr>
        </p:nvSpPr>
        <p:spPr>
          <a:xfrm>
            <a:off x="1157671" y="338199"/>
            <a:ext cx="7287300" cy="634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b="1" dirty="0"/>
              <a:t>WRAP UP</a:t>
            </a:r>
            <a:endParaRPr sz="3600" b="1" dirty="0"/>
          </a:p>
        </p:txBody>
      </p:sp>
      <p:sp>
        <p:nvSpPr>
          <p:cNvPr id="29" name="Google Shape;960;p42"/>
          <p:cNvSpPr txBox="1">
            <a:spLocks noGrp="1"/>
          </p:cNvSpPr>
          <p:nvPr>
            <p:ph type="title" idx="2"/>
          </p:nvPr>
        </p:nvSpPr>
        <p:spPr>
          <a:xfrm>
            <a:off x="1538201" y="1099008"/>
            <a:ext cx="5009743"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bg1">
                    <a:lumMod val="50000"/>
                  </a:schemeClr>
                </a:solidFill>
              </a:rPr>
              <a:t>What have we learnt today?</a:t>
            </a:r>
            <a:endParaRPr sz="2400" dirty="0">
              <a:solidFill>
                <a:schemeClr val="bg1">
                  <a:lumMod val="50000"/>
                </a:schemeClr>
              </a:solidFill>
            </a:endParaRPr>
          </a:p>
        </p:txBody>
      </p:sp>
      <p:sp>
        <p:nvSpPr>
          <p:cNvPr id="30" name="Google Shape;900;p41"/>
          <p:cNvSpPr/>
          <p:nvPr/>
        </p:nvSpPr>
        <p:spPr>
          <a:xfrm>
            <a:off x="2257659" y="2587718"/>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write about traffic problems in town/city.</a:t>
            </a:r>
          </a:p>
        </p:txBody>
      </p:sp>
      <p:sp>
        <p:nvSpPr>
          <p:cNvPr id="31" name="Google Shape;910;p41"/>
          <p:cNvSpPr/>
          <p:nvPr/>
        </p:nvSpPr>
        <p:spPr>
          <a:xfrm>
            <a:off x="1429056" y="2587717"/>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 name="Google Shape;900;p41"/>
          <p:cNvSpPr/>
          <p:nvPr/>
        </p:nvSpPr>
        <p:spPr>
          <a:xfrm>
            <a:off x="2257659" y="3475842"/>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talk about traffic problems in the world. </a:t>
            </a:r>
          </a:p>
        </p:txBody>
      </p:sp>
      <p:sp>
        <p:nvSpPr>
          <p:cNvPr id="33" name="Google Shape;910;p41"/>
          <p:cNvSpPr/>
          <p:nvPr/>
        </p:nvSpPr>
        <p:spPr>
          <a:xfrm>
            <a:off x="1429056" y="3475841"/>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4" name="Google Shape;900;p41"/>
          <p:cNvSpPr/>
          <p:nvPr/>
        </p:nvSpPr>
        <p:spPr>
          <a:xfrm>
            <a:off x="2257659" y="4363965"/>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use the lexical items related to the topic Traffic.</a:t>
            </a:r>
          </a:p>
        </p:txBody>
      </p:sp>
      <p:sp>
        <p:nvSpPr>
          <p:cNvPr id="35" name="Google Shape;910;p41"/>
          <p:cNvSpPr/>
          <p:nvPr/>
        </p:nvSpPr>
        <p:spPr>
          <a:xfrm>
            <a:off x="1429056" y="4363964"/>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pic>
        <p:nvPicPr>
          <p:cNvPr id="1026" name="Picture 2" descr="https://webstockreview.net/images/checkmark-clipart-done-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9056" y="2547732"/>
            <a:ext cx="662645" cy="6331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webstockreview.net/images/checkmark-clipart-done-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9055" y="4343971"/>
            <a:ext cx="662645" cy="6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00"/>
                                        </p:tgtEl>
                                        <p:attrNameLst>
                                          <p:attrName>style.visibility</p:attrName>
                                        </p:attrNameLst>
                                      </p:cBhvr>
                                      <p:to>
                                        <p:strVal val="visible"/>
                                      </p:to>
                                    </p:set>
                                    <p:animEffect transition="in" filter="wipe(down)">
                                      <p:cBhvr>
                                        <p:cTn id="20" dur="500"/>
                                        <p:tgtEl>
                                          <p:spTgt spid="90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down)">
                                      <p:cBhvr>
                                        <p:cTn id="23" dur="500"/>
                                        <p:tgtEl>
                                          <p:spTgt spid="7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barn(inVertical)">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animBg="1"/>
      <p:bldP spid="74" grpId="0" animBg="1"/>
      <p:bldP spid="28" grpId="0"/>
      <p:bldP spid="29" grpId="0"/>
      <p:bldP spid="30" grpId="0" animBg="1"/>
      <p:bldP spid="31" grpId="0" animBg="1"/>
      <p:bldP spid="32" grpId="0" animBg="1"/>
      <p:bldP spid="33"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cxnSp>
        <p:nvCxnSpPr>
          <p:cNvPr id="1274" name="Google Shape;1274;p48"/>
          <p:cNvCxnSpPr>
            <a:stCxn id="1275" idx="2"/>
            <a:endCxn id="1276" idx="0"/>
          </p:cNvCxnSpPr>
          <p:nvPr/>
        </p:nvCxnSpPr>
        <p:spPr>
          <a:xfrm>
            <a:off x="2646125" y="1381500"/>
            <a:ext cx="1654" cy="405607"/>
          </a:xfrm>
          <a:prstGeom prst="straightConnector1">
            <a:avLst/>
          </a:prstGeom>
          <a:noFill/>
          <a:ln w="19050" cap="rnd" cmpd="sng">
            <a:solidFill>
              <a:schemeClr val="dk2"/>
            </a:solidFill>
            <a:prstDash val="solid"/>
            <a:round/>
            <a:headEnd type="none" w="med" len="med"/>
            <a:tailEnd type="none" w="med" len="med"/>
          </a:ln>
        </p:spPr>
      </p:cxnSp>
      <p:sp>
        <p:nvSpPr>
          <p:cNvPr id="1276" name="Google Shape;1276;p48"/>
          <p:cNvSpPr txBox="1">
            <a:spLocks noGrp="1"/>
          </p:cNvSpPr>
          <p:nvPr>
            <p:ph type="title"/>
          </p:nvPr>
        </p:nvSpPr>
        <p:spPr>
          <a:xfrm>
            <a:off x="863794" y="1787107"/>
            <a:ext cx="3567970" cy="29564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T</a:t>
            </a:r>
            <a:r>
              <a:rPr lang="en" sz="8000" b="1" dirty="0"/>
              <a:t>hank you!</a:t>
            </a:r>
            <a:endParaRPr sz="8000" b="1" dirty="0"/>
          </a:p>
        </p:txBody>
      </p:sp>
      <p:sp>
        <p:nvSpPr>
          <p:cNvPr id="1275" name="Google Shape;1275;p48"/>
          <p:cNvSpPr/>
          <p:nvPr/>
        </p:nvSpPr>
        <p:spPr>
          <a:xfrm>
            <a:off x="2225375" y="540000"/>
            <a:ext cx="841500" cy="8415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pic>
        <p:nvPicPr>
          <p:cNvPr id="1278" name="Google Shape;1278;p48"/>
          <p:cNvPicPr preferRelativeResize="0">
            <a:picLocks noGrp="1"/>
          </p:cNvPicPr>
          <p:nvPr>
            <p:ph type="pic" idx="2"/>
          </p:nvPr>
        </p:nvPicPr>
        <p:blipFill rotWithShape="1">
          <a:blip r:embed="rId3">
            <a:alphaModFix/>
          </a:blip>
          <a:srcRect l="10789" r="10797"/>
          <a:stretch/>
        </p:blipFill>
        <p:spPr>
          <a:xfrm>
            <a:off x="5197025" y="820875"/>
            <a:ext cx="2697900" cy="2103300"/>
          </a:xfrm>
          <a:prstGeom prst="roundRect">
            <a:avLst>
              <a:gd name="adj" fmla="val 16667"/>
            </a:avLst>
          </a:prstGeom>
        </p:spPr>
      </p:pic>
      <p:grpSp>
        <p:nvGrpSpPr>
          <p:cNvPr id="1279" name="Google Shape;1279;p48"/>
          <p:cNvGrpSpPr/>
          <p:nvPr/>
        </p:nvGrpSpPr>
        <p:grpSpPr>
          <a:xfrm>
            <a:off x="2505317" y="732875"/>
            <a:ext cx="281625" cy="455725"/>
            <a:chOff x="2817200" y="1696525"/>
            <a:chExt cx="281625" cy="455725"/>
          </a:xfrm>
        </p:grpSpPr>
        <p:sp>
          <p:nvSpPr>
            <p:cNvPr id="1280" name="Google Shape;1280;p48"/>
            <p:cNvSpPr/>
            <p:nvPr/>
          </p:nvSpPr>
          <p:spPr>
            <a:xfrm>
              <a:off x="2932350" y="1919050"/>
              <a:ext cx="63975" cy="98025"/>
            </a:xfrm>
            <a:custGeom>
              <a:avLst/>
              <a:gdLst/>
              <a:ahLst/>
              <a:cxnLst/>
              <a:rect l="l" t="t" r="r" b="b"/>
              <a:pathLst>
                <a:path w="2559" h="3921" extrusionOk="0">
                  <a:moveTo>
                    <a:pt x="1297" y="611"/>
                  </a:moveTo>
                  <a:cubicBezTo>
                    <a:pt x="1646" y="611"/>
                    <a:pt x="1860" y="810"/>
                    <a:pt x="1860" y="1228"/>
                  </a:cubicBezTo>
                  <a:lnTo>
                    <a:pt x="1860" y="1293"/>
                  </a:lnTo>
                  <a:lnTo>
                    <a:pt x="1861" y="1293"/>
                  </a:lnTo>
                  <a:cubicBezTo>
                    <a:pt x="1861" y="1711"/>
                    <a:pt x="1645" y="1909"/>
                    <a:pt x="1297" y="1909"/>
                  </a:cubicBezTo>
                  <a:lnTo>
                    <a:pt x="697" y="1909"/>
                  </a:lnTo>
                  <a:lnTo>
                    <a:pt x="697" y="611"/>
                  </a:lnTo>
                  <a:close/>
                  <a:moveTo>
                    <a:pt x="263" y="1"/>
                  </a:moveTo>
                  <a:cubicBezTo>
                    <a:pt x="102" y="1"/>
                    <a:pt x="0" y="102"/>
                    <a:pt x="0" y="215"/>
                  </a:cubicBezTo>
                  <a:lnTo>
                    <a:pt x="0" y="3700"/>
                  </a:lnTo>
                  <a:cubicBezTo>
                    <a:pt x="0" y="3844"/>
                    <a:pt x="172" y="3920"/>
                    <a:pt x="349" y="3920"/>
                  </a:cubicBezTo>
                  <a:cubicBezTo>
                    <a:pt x="520" y="3920"/>
                    <a:pt x="698" y="3846"/>
                    <a:pt x="698" y="3700"/>
                  </a:cubicBezTo>
                  <a:lnTo>
                    <a:pt x="698" y="2457"/>
                  </a:lnTo>
                  <a:lnTo>
                    <a:pt x="1300" y="2457"/>
                  </a:lnTo>
                  <a:cubicBezTo>
                    <a:pt x="2007" y="2457"/>
                    <a:pt x="2559" y="2120"/>
                    <a:pt x="2559" y="1239"/>
                  </a:cubicBezTo>
                  <a:lnTo>
                    <a:pt x="2559" y="1207"/>
                  </a:lnTo>
                  <a:cubicBezTo>
                    <a:pt x="2557" y="327"/>
                    <a:pt x="2021" y="1"/>
                    <a:pt x="1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1" name="Google Shape;1281;p48"/>
            <p:cNvSpPr/>
            <p:nvPr/>
          </p:nvSpPr>
          <p:spPr>
            <a:xfrm>
              <a:off x="2915400" y="1719125"/>
              <a:ext cx="85250" cy="13025"/>
            </a:xfrm>
            <a:custGeom>
              <a:avLst/>
              <a:gdLst/>
              <a:ahLst/>
              <a:cxnLst/>
              <a:rect l="l" t="t" r="r" b="b"/>
              <a:pathLst>
                <a:path w="3410" h="521" extrusionOk="0">
                  <a:moveTo>
                    <a:pt x="260" y="1"/>
                  </a:moveTo>
                  <a:cubicBezTo>
                    <a:pt x="117" y="1"/>
                    <a:pt x="1" y="117"/>
                    <a:pt x="1" y="261"/>
                  </a:cubicBezTo>
                  <a:cubicBezTo>
                    <a:pt x="1" y="404"/>
                    <a:pt x="116" y="521"/>
                    <a:pt x="260" y="521"/>
                  </a:cubicBezTo>
                  <a:lnTo>
                    <a:pt x="3149" y="521"/>
                  </a:lnTo>
                  <a:cubicBezTo>
                    <a:pt x="3292" y="521"/>
                    <a:pt x="3410" y="405"/>
                    <a:pt x="3410" y="261"/>
                  </a:cubicBezTo>
                  <a:cubicBezTo>
                    <a:pt x="3409" y="117"/>
                    <a:pt x="3292" y="1"/>
                    <a:pt x="31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2" name="Google Shape;1282;p48"/>
            <p:cNvSpPr/>
            <p:nvPr/>
          </p:nvSpPr>
          <p:spPr>
            <a:xfrm>
              <a:off x="2897725" y="1790475"/>
              <a:ext cx="120550" cy="35000"/>
            </a:xfrm>
            <a:custGeom>
              <a:avLst/>
              <a:gdLst/>
              <a:ahLst/>
              <a:cxnLst/>
              <a:rect l="l" t="t" r="r" b="b"/>
              <a:pathLst>
                <a:path w="4822" h="1400" extrusionOk="0">
                  <a:moveTo>
                    <a:pt x="2412" y="1"/>
                  </a:moveTo>
                  <a:cubicBezTo>
                    <a:pt x="1539" y="1"/>
                    <a:pt x="719" y="341"/>
                    <a:pt x="102" y="956"/>
                  </a:cubicBezTo>
                  <a:cubicBezTo>
                    <a:pt x="0" y="1058"/>
                    <a:pt x="0" y="1222"/>
                    <a:pt x="102" y="1324"/>
                  </a:cubicBezTo>
                  <a:cubicBezTo>
                    <a:pt x="153" y="1374"/>
                    <a:pt x="220" y="1400"/>
                    <a:pt x="286" y="1400"/>
                  </a:cubicBezTo>
                  <a:cubicBezTo>
                    <a:pt x="352" y="1400"/>
                    <a:pt x="418" y="1374"/>
                    <a:pt x="469" y="1324"/>
                  </a:cubicBezTo>
                  <a:cubicBezTo>
                    <a:pt x="988" y="805"/>
                    <a:pt x="1678" y="519"/>
                    <a:pt x="2412" y="519"/>
                  </a:cubicBezTo>
                  <a:cubicBezTo>
                    <a:pt x="3145" y="519"/>
                    <a:pt x="3835" y="805"/>
                    <a:pt x="4353" y="1324"/>
                  </a:cubicBezTo>
                  <a:cubicBezTo>
                    <a:pt x="4404" y="1373"/>
                    <a:pt x="4471" y="1399"/>
                    <a:pt x="4538" y="1399"/>
                  </a:cubicBezTo>
                  <a:cubicBezTo>
                    <a:pt x="4605" y="1399"/>
                    <a:pt x="4670" y="1373"/>
                    <a:pt x="4721" y="1324"/>
                  </a:cubicBezTo>
                  <a:cubicBezTo>
                    <a:pt x="4822" y="1222"/>
                    <a:pt x="4822" y="1058"/>
                    <a:pt x="4720" y="956"/>
                  </a:cubicBezTo>
                  <a:cubicBezTo>
                    <a:pt x="4103" y="341"/>
                    <a:pt x="3284" y="1"/>
                    <a:pt x="2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3" name="Google Shape;1283;p48"/>
            <p:cNvSpPr/>
            <p:nvPr/>
          </p:nvSpPr>
          <p:spPr>
            <a:xfrm>
              <a:off x="2916950" y="1817675"/>
              <a:ext cx="82125" cy="27025"/>
            </a:xfrm>
            <a:custGeom>
              <a:avLst/>
              <a:gdLst/>
              <a:ahLst/>
              <a:cxnLst/>
              <a:rect l="l" t="t" r="r" b="b"/>
              <a:pathLst>
                <a:path w="3285" h="1081" extrusionOk="0">
                  <a:moveTo>
                    <a:pt x="1642" y="0"/>
                  </a:moveTo>
                  <a:cubicBezTo>
                    <a:pt x="1084" y="0"/>
                    <a:pt x="526" y="213"/>
                    <a:pt x="101" y="638"/>
                  </a:cubicBezTo>
                  <a:cubicBezTo>
                    <a:pt x="0" y="738"/>
                    <a:pt x="0" y="902"/>
                    <a:pt x="101" y="1004"/>
                  </a:cubicBezTo>
                  <a:cubicBezTo>
                    <a:pt x="152" y="1055"/>
                    <a:pt x="219" y="1080"/>
                    <a:pt x="285" y="1080"/>
                  </a:cubicBezTo>
                  <a:cubicBezTo>
                    <a:pt x="352" y="1080"/>
                    <a:pt x="418" y="1055"/>
                    <a:pt x="469" y="1004"/>
                  </a:cubicBezTo>
                  <a:cubicBezTo>
                    <a:pt x="792" y="680"/>
                    <a:pt x="1217" y="518"/>
                    <a:pt x="1642" y="518"/>
                  </a:cubicBezTo>
                  <a:cubicBezTo>
                    <a:pt x="2067" y="518"/>
                    <a:pt x="2493" y="680"/>
                    <a:pt x="2816" y="1004"/>
                  </a:cubicBezTo>
                  <a:cubicBezTo>
                    <a:pt x="2866" y="1055"/>
                    <a:pt x="2933" y="1080"/>
                    <a:pt x="3000" y="1080"/>
                  </a:cubicBezTo>
                  <a:cubicBezTo>
                    <a:pt x="3067" y="1080"/>
                    <a:pt x="3132" y="1055"/>
                    <a:pt x="3184" y="1004"/>
                  </a:cubicBezTo>
                  <a:cubicBezTo>
                    <a:pt x="3285" y="903"/>
                    <a:pt x="3285" y="738"/>
                    <a:pt x="3183" y="638"/>
                  </a:cubicBezTo>
                  <a:cubicBezTo>
                    <a:pt x="2758" y="213"/>
                    <a:pt x="2200" y="0"/>
                    <a:pt x="16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4" name="Google Shape;1284;p48"/>
            <p:cNvSpPr/>
            <p:nvPr/>
          </p:nvSpPr>
          <p:spPr>
            <a:xfrm>
              <a:off x="2935875" y="1844400"/>
              <a:ext cx="44300" cy="19225"/>
            </a:xfrm>
            <a:custGeom>
              <a:avLst/>
              <a:gdLst/>
              <a:ahLst/>
              <a:cxnLst/>
              <a:rect l="l" t="t" r="r" b="b"/>
              <a:pathLst>
                <a:path w="1772" h="769" extrusionOk="0">
                  <a:moveTo>
                    <a:pt x="886" y="1"/>
                  </a:moveTo>
                  <a:cubicBezTo>
                    <a:pt x="589" y="1"/>
                    <a:pt x="311" y="116"/>
                    <a:pt x="101" y="325"/>
                  </a:cubicBezTo>
                  <a:cubicBezTo>
                    <a:pt x="0" y="426"/>
                    <a:pt x="0" y="590"/>
                    <a:pt x="101" y="692"/>
                  </a:cubicBezTo>
                  <a:cubicBezTo>
                    <a:pt x="152" y="743"/>
                    <a:pt x="218" y="768"/>
                    <a:pt x="285" y="768"/>
                  </a:cubicBezTo>
                  <a:cubicBezTo>
                    <a:pt x="351" y="768"/>
                    <a:pt x="418" y="743"/>
                    <a:pt x="469" y="692"/>
                  </a:cubicBezTo>
                  <a:cubicBezTo>
                    <a:pt x="580" y="580"/>
                    <a:pt x="728" y="519"/>
                    <a:pt x="886" y="519"/>
                  </a:cubicBezTo>
                  <a:cubicBezTo>
                    <a:pt x="1042" y="519"/>
                    <a:pt x="1190" y="581"/>
                    <a:pt x="1303" y="692"/>
                  </a:cubicBezTo>
                  <a:cubicBezTo>
                    <a:pt x="1352" y="742"/>
                    <a:pt x="1419" y="768"/>
                    <a:pt x="1486" y="768"/>
                  </a:cubicBezTo>
                  <a:cubicBezTo>
                    <a:pt x="1553" y="768"/>
                    <a:pt x="1619" y="742"/>
                    <a:pt x="1670" y="692"/>
                  </a:cubicBezTo>
                  <a:cubicBezTo>
                    <a:pt x="1771" y="590"/>
                    <a:pt x="1771" y="426"/>
                    <a:pt x="1669" y="325"/>
                  </a:cubicBezTo>
                  <a:cubicBezTo>
                    <a:pt x="1459" y="115"/>
                    <a:pt x="1181" y="1"/>
                    <a:pt x="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5" name="Google Shape;1285;p48"/>
            <p:cNvSpPr/>
            <p:nvPr/>
          </p:nvSpPr>
          <p:spPr>
            <a:xfrm>
              <a:off x="2817200" y="1798425"/>
              <a:ext cx="281550" cy="353825"/>
            </a:xfrm>
            <a:custGeom>
              <a:avLst/>
              <a:gdLst/>
              <a:ahLst/>
              <a:cxnLst/>
              <a:rect l="l" t="t" r="r" b="b"/>
              <a:pathLst>
                <a:path w="11262" h="14153" extrusionOk="0">
                  <a:moveTo>
                    <a:pt x="11003" y="0"/>
                  </a:moveTo>
                  <a:cubicBezTo>
                    <a:pt x="10860" y="0"/>
                    <a:pt x="10743" y="116"/>
                    <a:pt x="10743" y="261"/>
                  </a:cubicBezTo>
                  <a:lnTo>
                    <a:pt x="10743" y="12884"/>
                  </a:lnTo>
                  <a:cubicBezTo>
                    <a:pt x="10743" y="13297"/>
                    <a:pt x="10407" y="13635"/>
                    <a:pt x="9993" y="13635"/>
                  </a:cubicBezTo>
                  <a:lnTo>
                    <a:pt x="1270" y="13635"/>
                  </a:lnTo>
                  <a:cubicBezTo>
                    <a:pt x="857" y="13635"/>
                    <a:pt x="520" y="13299"/>
                    <a:pt x="520" y="12884"/>
                  </a:cubicBezTo>
                  <a:lnTo>
                    <a:pt x="520" y="10544"/>
                  </a:lnTo>
                  <a:cubicBezTo>
                    <a:pt x="520" y="10402"/>
                    <a:pt x="404" y="10285"/>
                    <a:pt x="260" y="10285"/>
                  </a:cubicBezTo>
                  <a:cubicBezTo>
                    <a:pt x="117" y="10285"/>
                    <a:pt x="1" y="10400"/>
                    <a:pt x="1" y="10544"/>
                  </a:cubicBezTo>
                  <a:lnTo>
                    <a:pt x="1" y="12884"/>
                  </a:lnTo>
                  <a:cubicBezTo>
                    <a:pt x="1" y="13585"/>
                    <a:pt x="569" y="14153"/>
                    <a:pt x="1269" y="14153"/>
                  </a:cubicBezTo>
                  <a:lnTo>
                    <a:pt x="9991" y="14153"/>
                  </a:lnTo>
                  <a:cubicBezTo>
                    <a:pt x="10691" y="14153"/>
                    <a:pt x="11260" y="13585"/>
                    <a:pt x="11260" y="12884"/>
                  </a:cubicBezTo>
                  <a:lnTo>
                    <a:pt x="11260" y="261"/>
                  </a:lnTo>
                  <a:cubicBezTo>
                    <a:pt x="11261" y="116"/>
                    <a:pt x="11146" y="0"/>
                    <a:pt x="1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6" name="Google Shape;1286;p48"/>
            <p:cNvSpPr/>
            <p:nvPr/>
          </p:nvSpPr>
          <p:spPr>
            <a:xfrm>
              <a:off x="2817225" y="1696525"/>
              <a:ext cx="281600" cy="329850"/>
            </a:xfrm>
            <a:custGeom>
              <a:avLst/>
              <a:gdLst/>
              <a:ahLst/>
              <a:cxnLst/>
              <a:rect l="l" t="t" r="r" b="b"/>
              <a:pathLst>
                <a:path w="11264" h="13194" extrusionOk="0">
                  <a:moveTo>
                    <a:pt x="1269" y="1"/>
                  </a:moveTo>
                  <a:cubicBezTo>
                    <a:pt x="569" y="1"/>
                    <a:pt x="1" y="569"/>
                    <a:pt x="1" y="1269"/>
                  </a:cubicBezTo>
                  <a:lnTo>
                    <a:pt x="1" y="12934"/>
                  </a:lnTo>
                  <a:cubicBezTo>
                    <a:pt x="1" y="13077"/>
                    <a:pt x="116" y="13193"/>
                    <a:pt x="260" y="13193"/>
                  </a:cubicBezTo>
                  <a:cubicBezTo>
                    <a:pt x="404" y="13193"/>
                    <a:pt x="521" y="13078"/>
                    <a:pt x="521" y="12934"/>
                  </a:cubicBezTo>
                  <a:lnTo>
                    <a:pt x="521" y="1269"/>
                  </a:lnTo>
                  <a:cubicBezTo>
                    <a:pt x="521" y="856"/>
                    <a:pt x="856" y="519"/>
                    <a:pt x="1271" y="519"/>
                  </a:cubicBezTo>
                  <a:lnTo>
                    <a:pt x="9993" y="519"/>
                  </a:lnTo>
                  <a:cubicBezTo>
                    <a:pt x="10406" y="519"/>
                    <a:pt x="10744" y="855"/>
                    <a:pt x="10744" y="1269"/>
                  </a:cubicBezTo>
                  <a:lnTo>
                    <a:pt x="10744" y="2649"/>
                  </a:lnTo>
                  <a:cubicBezTo>
                    <a:pt x="10744" y="2792"/>
                    <a:pt x="10859" y="2910"/>
                    <a:pt x="11003" y="2910"/>
                  </a:cubicBezTo>
                  <a:cubicBezTo>
                    <a:pt x="11146" y="2910"/>
                    <a:pt x="11264" y="2793"/>
                    <a:pt x="11264" y="2649"/>
                  </a:cubicBezTo>
                  <a:lnTo>
                    <a:pt x="11264" y="1269"/>
                  </a:lnTo>
                  <a:cubicBezTo>
                    <a:pt x="11260" y="570"/>
                    <a:pt x="10692" y="1"/>
                    <a:pt x="99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7" name="Google Shape;1287;p48"/>
            <p:cNvSpPr/>
            <p:nvPr/>
          </p:nvSpPr>
          <p:spPr>
            <a:xfrm>
              <a:off x="2841700" y="1741750"/>
              <a:ext cx="233475" cy="349100"/>
            </a:xfrm>
            <a:custGeom>
              <a:avLst/>
              <a:gdLst/>
              <a:ahLst/>
              <a:cxnLst/>
              <a:rect l="l" t="t" r="r" b="b"/>
              <a:pathLst>
                <a:path w="9339" h="13964" extrusionOk="0">
                  <a:moveTo>
                    <a:pt x="8819" y="520"/>
                  </a:moveTo>
                  <a:lnTo>
                    <a:pt x="8819" y="13445"/>
                  </a:lnTo>
                  <a:lnTo>
                    <a:pt x="520" y="13445"/>
                  </a:lnTo>
                  <a:lnTo>
                    <a:pt x="520" y="520"/>
                  </a:lnTo>
                  <a:close/>
                  <a:moveTo>
                    <a:pt x="454" y="1"/>
                  </a:moveTo>
                  <a:cubicBezTo>
                    <a:pt x="205" y="1"/>
                    <a:pt x="1" y="205"/>
                    <a:pt x="1" y="454"/>
                  </a:cubicBezTo>
                  <a:lnTo>
                    <a:pt x="1" y="13510"/>
                  </a:lnTo>
                  <a:cubicBezTo>
                    <a:pt x="1" y="13761"/>
                    <a:pt x="205" y="13963"/>
                    <a:pt x="454" y="13963"/>
                  </a:cubicBezTo>
                  <a:lnTo>
                    <a:pt x="8885" y="13963"/>
                  </a:lnTo>
                  <a:cubicBezTo>
                    <a:pt x="9135" y="13963"/>
                    <a:pt x="9338" y="13761"/>
                    <a:pt x="9338" y="13510"/>
                  </a:cubicBezTo>
                  <a:lnTo>
                    <a:pt x="9338" y="454"/>
                  </a:lnTo>
                  <a:cubicBezTo>
                    <a:pt x="9338" y="205"/>
                    <a:pt x="9135" y="1"/>
                    <a:pt x="8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8" name="Google Shape;1288;p48"/>
            <p:cNvSpPr/>
            <p:nvPr/>
          </p:nvSpPr>
          <p:spPr>
            <a:xfrm>
              <a:off x="2865425" y="1881800"/>
              <a:ext cx="185200" cy="168725"/>
            </a:xfrm>
            <a:custGeom>
              <a:avLst/>
              <a:gdLst/>
              <a:ahLst/>
              <a:cxnLst/>
              <a:rect l="l" t="t" r="r" b="b"/>
              <a:pathLst>
                <a:path w="7408" h="6749" extrusionOk="0">
                  <a:moveTo>
                    <a:pt x="3705" y="520"/>
                  </a:moveTo>
                  <a:cubicBezTo>
                    <a:pt x="4436" y="520"/>
                    <a:pt x="5168" y="798"/>
                    <a:pt x="5725" y="1355"/>
                  </a:cubicBezTo>
                  <a:cubicBezTo>
                    <a:pt x="6837" y="2469"/>
                    <a:pt x="6837" y="4282"/>
                    <a:pt x="5724" y="5395"/>
                  </a:cubicBezTo>
                  <a:cubicBezTo>
                    <a:pt x="5167" y="5953"/>
                    <a:pt x="4435" y="6231"/>
                    <a:pt x="3704" y="6231"/>
                  </a:cubicBezTo>
                  <a:cubicBezTo>
                    <a:pt x="2972" y="6231"/>
                    <a:pt x="2241" y="5953"/>
                    <a:pt x="1684" y="5395"/>
                  </a:cubicBezTo>
                  <a:cubicBezTo>
                    <a:pt x="570" y="4281"/>
                    <a:pt x="570" y="2469"/>
                    <a:pt x="1684" y="1355"/>
                  </a:cubicBezTo>
                  <a:cubicBezTo>
                    <a:pt x="2242" y="798"/>
                    <a:pt x="2973" y="520"/>
                    <a:pt x="3705" y="520"/>
                  </a:cubicBezTo>
                  <a:close/>
                  <a:moveTo>
                    <a:pt x="3704" y="1"/>
                  </a:moveTo>
                  <a:cubicBezTo>
                    <a:pt x="2839" y="1"/>
                    <a:pt x="1975" y="330"/>
                    <a:pt x="1317" y="988"/>
                  </a:cubicBezTo>
                  <a:cubicBezTo>
                    <a:pt x="0" y="2305"/>
                    <a:pt x="0" y="4447"/>
                    <a:pt x="1317" y="5762"/>
                  </a:cubicBezTo>
                  <a:cubicBezTo>
                    <a:pt x="1975" y="6420"/>
                    <a:pt x="2840" y="6749"/>
                    <a:pt x="3705" y="6749"/>
                  </a:cubicBezTo>
                  <a:cubicBezTo>
                    <a:pt x="4570" y="6749"/>
                    <a:pt x="5433" y="6420"/>
                    <a:pt x="6092" y="5762"/>
                  </a:cubicBezTo>
                  <a:cubicBezTo>
                    <a:pt x="7407" y="4446"/>
                    <a:pt x="7407" y="2304"/>
                    <a:pt x="6090" y="988"/>
                  </a:cubicBezTo>
                  <a:cubicBezTo>
                    <a:pt x="5432" y="330"/>
                    <a:pt x="4568" y="1"/>
                    <a:pt x="3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9" name="Google Shape;1289;p48"/>
            <p:cNvSpPr/>
            <p:nvPr/>
          </p:nvSpPr>
          <p:spPr>
            <a:xfrm>
              <a:off x="2937975" y="2096525"/>
              <a:ext cx="40050" cy="40025"/>
            </a:xfrm>
            <a:custGeom>
              <a:avLst/>
              <a:gdLst/>
              <a:ahLst/>
              <a:cxnLst/>
              <a:rect l="l" t="t" r="r" b="b"/>
              <a:pathLst>
                <a:path w="1602" h="1601" extrusionOk="0">
                  <a:moveTo>
                    <a:pt x="802" y="521"/>
                  </a:moveTo>
                  <a:cubicBezTo>
                    <a:pt x="957" y="521"/>
                    <a:pt x="1083" y="646"/>
                    <a:pt x="1083" y="802"/>
                  </a:cubicBezTo>
                  <a:cubicBezTo>
                    <a:pt x="1083" y="958"/>
                    <a:pt x="957" y="1084"/>
                    <a:pt x="802" y="1084"/>
                  </a:cubicBezTo>
                  <a:cubicBezTo>
                    <a:pt x="645" y="1084"/>
                    <a:pt x="520" y="958"/>
                    <a:pt x="520" y="802"/>
                  </a:cubicBezTo>
                  <a:cubicBezTo>
                    <a:pt x="520" y="646"/>
                    <a:pt x="645" y="521"/>
                    <a:pt x="802" y="521"/>
                  </a:cubicBezTo>
                  <a:close/>
                  <a:moveTo>
                    <a:pt x="802" y="1"/>
                  </a:moveTo>
                  <a:cubicBezTo>
                    <a:pt x="360" y="1"/>
                    <a:pt x="1" y="359"/>
                    <a:pt x="1" y="801"/>
                  </a:cubicBezTo>
                  <a:cubicBezTo>
                    <a:pt x="1" y="1243"/>
                    <a:pt x="360" y="1601"/>
                    <a:pt x="802" y="1601"/>
                  </a:cubicBezTo>
                  <a:cubicBezTo>
                    <a:pt x="1242" y="1601"/>
                    <a:pt x="1602" y="1243"/>
                    <a:pt x="1602" y="801"/>
                  </a:cubicBezTo>
                  <a:cubicBezTo>
                    <a:pt x="1602" y="359"/>
                    <a:pt x="1242" y="1"/>
                    <a:pt x="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sp>
        <p:nvSpPr>
          <p:cNvPr id="1290" name="Google Shape;1290;p48"/>
          <p:cNvSpPr/>
          <p:nvPr/>
        </p:nvSpPr>
        <p:spPr>
          <a:xfrm>
            <a:off x="5639075" y="3116900"/>
            <a:ext cx="1813800" cy="9147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48"/>
          <p:cNvGrpSpPr/>
          <p:nvPr/>
        </p:nvGrpSpPr>
        <p:grpSpPr>
          <a:xfrm>
            <a:off x="6138338" y="3210560"/>
            <a:ext cx="811116" cy="816117"/>
            <a:chOff x="1449513" y="2854360"/>
            <a:chExt cx="811116" cy="816117"/>
          </a:xfrm>
        </p:grpSpPr>
        <p:sp>
          <p:nvSpPr>
            <p:cNvPr id="1292" name="Google Shape;1292;p48"/>
            <p:cNvSpPr/>
            <p:nvPr/>
          </p:nvSpPr>
          <p:spPr>
            <a:xfrm flipH="1">
              <a:off x="1836550" y="3174495"/>
              <a:ext cx="38050" cy="434991"/>
            </a:xfrm>
            <a:custGeom>
              <a:avLst/>
              <a:gdLst/>
              <a:ahLst/>
              <a:cxnLst/>
              <a:rect l="l" t="t" r="r" b="b"/>
              <a:pathLst>
                <a:path w="207" h="9612" extrusionOk="0">
                  <a:moveTo>
                    <a:pt x="0" y="0"/>
                  </a:moveTo>
                  <a:lnTo>
                    <a:pt x="0" y="9612"/>
                  </a:lnTo>
                  <a:lnTo>
                    <a:pt x="207" y="9612"/>
                  </a:lnTo>
                  <a:lnTo>
                    <a:pt x="2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8"/>
            <p:cNvSpPr/>
            <p:nvPr/>
          </p:nvSpPr>
          <p:spPr>
            <a:xfrm>
              <a:off x="1546025" y="3397798"/>
              <a:ext cx="714604" cy="272603"/>
            </a:xfrm>
            <a:custGeom>
              <a:avLst/>
              <a:gdLst/>
              <a:ahLst/>
              <a:cxnLst/>
              <a:rect l="l" t="t" r="r" b="b"/>
              <a:pathLst>
                <a:path w="8418" h="4013" extrusionOk="0">
                  <a:moveTo>
                    <a:pt x="4006" y="1"/>
                  </a:moveTo>
                  <a:cubicBezTo>
                    <a:pt x="3190" y="1"/>
                    <a:pt x="2519" y="627"/>
                    <a:pt x="2416" y="1439"/>
                  </a:cubicBezTo>
                  <a:cubicBezTo>
                    <a:pt x="2402" y="1439"/>
                    <a:pt x="2390" y="1436"/>
                    <a:pt x="2376" y="1436"/>
                  </a:cubicBezTo>
                  <a:cubicBezTo>
                    <a:pt x="1374" y="1436"/>
                    <a:pt x="561" y="2274"/>
                    <a:pt x="561" y="3305"/>
                  </a:cubicBezTo>
                  <a:cubicBezTo>
                    <a:pt x="561" y="3371"/>
                    <a:pt x="565" y="3437"/>
                    <a:pt x="571" y="3500"/>
                  </a:cubicBezTo>
                  <a:cubicBezTo>
                    <a:pt x="306" y="3556"/>
                    <a:pt x="89" y="3754"/>
                    <a:pt x="1" y="4012"/>
                  </a:cubicBezTo>
                  <a:lnTo>
                    <a:pt x="8347" y="4012"/>
                  </a:lnTo>
                  <a:cubicBezTo>
                    <a:pt x="8393" y="3863"/>
                    <a:pt x="8417" y="3702"/>
                    <a:pt x="8417" y="3539"/>
                  </a:cubicBezTo>
                  <a:cubicBezTo>
                    <a:pt x="8418" y="2743"/>
                    <a:pt x="7854" y="2085"/>
                    <a:pt x="7113" y="1961"/>
                  </a:cubicBezTo>
                  <a:cubicBezTo>
                    <a:pt x="7113" y="1953"/>
                    <a:pt x="7115" y="1945"/>
                    <a:pt x="7115" y="1938"/>
                  </a:cubicBezTo>
                  <a:cubicBezTo>
                    <a:pt x="7115" y="1423"/>
                    <a:pt x="6710" y="1006"/>
                    <a:pt x="6210" y="1006"/>
                  </a:cubicBezTo>
                  <a:cubicBezTo>
                    <a:pt x="5958" y="1006"/>
                    <a:pt x="5732" y="1110"/>
                    <a:pt x="5568" y="1281"/>
                  </a:cubicBezTo>
                  <a:cubicBezTo>
                    <a:pt x="5403" y="548"/>
                    <a:pt x="4766" y="1"/>
                    <a:pt x="400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8"/>
            <p:cNvSpPr/>
            <p:nvPr/>
          </p:nvSpPr>
          <p:spPr>
            <a:xfrm>
              <a:off x="1449513" y="3397887"/>
              <a:ext cx="571904" cy="272590"/>
            </a:xfrm>
            <a:custGeom>
              <a:avLst/>
              <a:gdLst/>
              <a:ahLst/>
              <a:cxnLst/>
              <a:rect l="l" t="t" r="r" b="b"/>
              <a:pathLst>
                <a:path w="6737" h="3211" extrusionOk="0">
                  <a:moveTo>
                    <a:pt x="3205" y="0"/>
                  </a:moveTo>
                  <a:cubicBezTo>
                    <a:pt x="2552" y="0"/>
                    <a:pt x="2014" y="502"/>
                    <a:pt x="1932" y="1151"/>
                  </a:cubicBezTo>
                  <a:cubicBezTo>
                    <a:pt x="1922" y="1151"/>
                    <a:pt x="1911" y="1149"/>
                    <a:pt x="1901" y="1149"/>
                  </a:cubicBezTo>
                  <a:cubicBezTo>
                    <a:pt x="1097" y="1149"/>
                    <a:pt x="448" y="1819"/>
                    <a:pt x="448" y="2644"/>
                  </a:cubicBezTo>
                  <a:cubicBezTo>
                    <a:pt x="448" y="2697"/>
                    <a:pt x="452" y="2749"/>
                    <a:pt x="457" y="2801"/>
                  </a:cubicBezTo>
                  <a:cubicBezTo>
                    <a:pt x="242" y="2846"/>
                    <a:pt x="70" y="3003"/>
                    <a:pt x="1" y="3210"/>
                  </a:cubicBezTo>
                  <a:lnTo>
                    <a:pt x="6681" y="3210"/>
                  </a:lnTo>
                  <a:cubicBezTo>
                    <a:pt x="6717" y="3091"/>
                    <a:pt x="6737" y="2964"/>
                    <a:pt x="6737" y="2831"/>
                  </a:cubicBezTo>
                  <a:cubicBezTo>
                    <a:pt x="6737" y="2193"/>
                    <a:pt x="6286" y="1668"/>
                    <a:pt x="5694" y="1567"/>
                  </a:cubicBezTo>
                  <a:cubicBezTo>
                    <a:pt x="5694" y="1561"/>
                    <a:pt x="5695" y="1556"/>
                    <a:pt x="5695" y="1549"/>
                  </a:cubicBezTo>
                  <a:cubicBezTo>
                    <a:pt x="5695" y="1137"/>
                    <a:pt x="5371" y="804"/>
                    <a:pt x="4970" y="804"/>
                  </a:cubicBezTo>
                  <a:cubicBezTo>
                    <a:pt x="4770" y="804"/>
                    <a:pt x="4588" y="888"/>
                    <a:pt x="4456" y="1025"/>
                  </a:cubicBezTo>
                  <a:cubicBezTo>
                    <a:pt x="4325" y="439"/>
                    <a:pt x="3816" y="0"/>
                    <a:pt x="320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671673" y="2854360"/>
              <a:ext cx="410019" cy="410031"/>
            </a:xfrm>
            <a:custGeom>
              <a:avLst/>
              <a:gdLst/>
              <a:ahLst/>
              <a:cxnLst/>
              <a:rect l="l" t="t" r="r" b="b"/>
              <a:pathLst>
                <a:path w="4830" h="4830" extrusionOk="0">
                  <a:moveTo>
                    <a:pt x="39" y="0"/>
                  </a:moveTo>
                  <a:cubicBezTo>
                    <a:pt x="17" y="0"/>
                    <a:pt x="0" y="18"/>
                    <a:pt x="0" y="39"/>
                  </a:cubicBezTo>
                  <a:lnTo>
                    <a:pt x="0" y="4791"/>
                  </a:lnTo>
                  <a:cubicBezTo>
                    <a:pt x="0" y="4813"/>
                    <a:pt x="17" y="4830"/>
                    <a:pt x="39" y="4830"/>
                  </a:cubicBezTo>
                  <a:lnTo>
                    <a:pt x="4792" y="4830"/>
                  </a:lnTo>
                  <a:cubicBezTo>
                    <a:pt x="4813" y="4830"/>
                    <a:pt x="4830" y="4813"/>
                    <a:pt x="4830" y="4791"/>
                  </a:cubicBezTo>
                  <a:lnTo>
                    <a:pt x="4830" y="39"/>
                  </a:lnTo>
                  <a:cubicBezTo>
                    <a:pt x="4830" y="18"/>
                    <a:pt x="4813" y="0"/>
                    <a:pt x="4792" y="0"/>
                  </a:cubicBez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815731" y="2938658"/>
              <a:ext cx="144228" cy="235831"/>
            </a:xfrm>
            <a:custGeom>
              <a:avLst/>
              <a:gdLst/>
              <a:ahLst/>
              <a:cxnLst/>
              <a:rect l="l" t="t" r="r" b="b"/>
              <a:pathLst>
                <a:path w="1699" h="2778" extrusionOk="0">
                  <a:moveTo>
                    <a:pt x="691" y="284"/>
                  </a:moveTo>
                  <a:cubicBezTo>
                    <a:pt x="1084" y="284"/>
                    <a:pt x="1342" y="460"/>
                    <a:pt x="1342" y="824"/>
                  </a:cubicBezTo>
                  <a:cubicBezTo>
                    <a:pt x="1342" y="1203"/>
                    <a:pt x="1080" y="1412"/>
                    <a:pt x="652" y="1412"/>
                  </a:cubicBezTo>
                  <a:cubicBezTo>
                    <a:pt x="534" y="1412"/>
                    <a:pt x="435" y="1404"/>
                    <a:pt x="357" y="1384"/>
                  </a:cubicBezTo>
                  <a:lnTo>
                    <a:pt x="356" y="1384"/>
                  </a:lnTo>
                  <a:lnTo>
                    <a:pt x="356" y="312"/>
                  </a:lnTo>
                  <a:cubicBezTo>
                    <a:pt x="417" y="295"/>
                    <a:pt x="536" y="284"/>
                    <a:pt x="691" y="284"/>
                  </a:cubicBezTo>
                  <a:close/>
                  <a:moveTo>
                    <a:pt x="684" y="1"/>
                  </a:moveTo>
                  <a:cubicBezTo>
                    <a:pt x="398" y="1"/>
                    <a:pt x="173" y="25"/>
                    <a:pt x="1" y="54"/>
                  </a:cubicBezTo>
                  <a:lnTo>
                    <a:pt x="1" y="2777"/>
                  </a:lnTo>
                  <a:lnTo>
                    <a:pt x="357" y="2777"/>
                  </a:lnTo>
                  <a:lnTo>
                    <a:pt x="357" y="1673"/>
                  </a:lnTo>
                  <a:cubicBezTo>
                    <a:pt x="439" y="1694"/>
                    <a:pt x="538" y="1698"/>
                    <a:pt x="644" y="1698"/>
                  </a:cubicBezTo>
                  <a:cubicBezTo>
                    <a:pt x="991" y="1698"/>
                    <a:pt x="1298" y="1596"/>
                    <a:pt x="1486" y="1395"/>
                  </a:cubicBezTo>
                  <a:cubicBezTo>
                    <a:pt x="1624" y="1253"/>
                    <a:pt x="1699" y="1057"/>
                    <a:pt x="1699" y="807"/>
                  </a:cubicBezTo>
                  <a:cubicBezTo>
                    <a:pt x="1699" y="561"/>
                    <a:pt x="1609" y="361"/>
                    <a:pt x="1457" y="231"/>
                  </a:cubicBezTo>
                  <a:cubicBezTo>
                    <a:pt x="1293" y="82"/>
                    <a:pt x="1035" y="1"/>
                    <a:pt x="684"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48"/>
          <p:cNvSpPr/>
          <p:nvPr/>
        </p:nvSpPr>
        <p:spPr>
          <a:xfrm>
            <a:off x="6138350" y="4022700"/>
            <a:ext cx="649175" cy="1073725"/>
          </a:xfrm>
          <a:custGeom>
            <a:avLst/>
            <a:gdLst/>
            <a:ahLst/>
            <a:cxnLst/>
            <a:rect l="l" t="t" r="r" b="b"/>
            <a:pathLst>
              <a:path w="25967" h="42949" extrusionOk="0">
                <a:moveTo>
                  <a:pt x="0" y="42949"/>
                </a:moveTo>
                <a:cubicBezTo>
                  <a:pt x="4291" y="41262"/>
                  <a:pt x="23642" y="36670"/>
                  <a:pt x="25748" y="32829"/>
                </a:cubicBezTo>
                <a:cubicBezTo>
                  <a:pt x="27854" y="28989"/>
                  <a:pt x="14118" y="25378"/>
                  <a:pt x="12636" y="19906"/>
                </a:cubicBezTo>
                <a:cubicBezTo>
                  <a:pt x="11154" y="14435"/>
                  <a:pt x="16151" y="3318"/>
                  <a:pt x="16854" y="0"/>
                </a:cubicBezTo>
              </a:path>
            </a:pathLst>
          </a:custGeom>
          <a:noFill/>
          <a:ln w="19050" cap="flat" cmpd="sng">
            <a:solidFill>
              <a:schemeClr val="dk2"/>
            </a:solidFill>
            <a:prstDash val="dash"/>
            <a:round/>
            <a:headEnd type="none" w="med" len="med"/>
            <a:tailEnd type="none" w="med" len="med"/>
          </a:ln>
        </p:spPr>
      </p:sp>
      <p:sp>
        <p:nvSpPr>
          <p:cNvPr id="1298" name="Google Shape;1298;p4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8">
            <a:hlinkClick r:id="rId4"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48"/>
          <p:cNvGrpSpPr/>
          <p:nvPr/>
        </p:nvGrpSpPr>
        <p:grpSpPr>
          <a:xfrm>
            <a:off x="480570" y="460939"/>
            <a:ext cx="271609" cy="249173"/>
            <a:chOff x="6319908" y="3696721"/>
            <a:chExt cx="373963" cy="343119"/>
          </a:xfrm>
        </p:grpSpPr>
        <p:sp>
          <p:nvSpPr>
            <p:cNvPr id="1302" name="Google Shape;1302;p4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8">
            <a:hlinkClick r:id="rId5"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8" name="Google Shape;1308;p48"/>
          <p:cNvGrpSpPr/>
          <p:nvPr/>
        </p:nvGrpSpPr>
        <p:grpSpPr>
          <a:xfrm>
            <a:off x="521795" y="932476"/>
            <a:ext cx="189159" cy="120273"/>
            <a:chOff x="404850" y="546850"/>
            <a:chExt cx="181500" cy="115425"/>
          </a:xfrm>
        </p:grpSpPr>
        <p:cxnSp>
          <p:nvCxnSpPr>
            <p:cNvPr id="1309" name="Google Shape;1309;p48"/>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10" name="Google Shape;1310;p48"/>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11" name="Google Shape;1311;p48"/>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1"/>
        <p:cNvGrpSpPr/>
        <p:nvPr/>
      </p:nvGrpSpPr>
      <p:grpSpPr>
        <a:xfrm>
          <a:off x="0" y="0"/>
          <a:ext cx="0" cy="0"/>
          <a:chOff x="0" y="0"/>
          <a:chExt cx="0" cy="0"/>
        </a:xfrm>
      </p:grpSpPr>
      <p:sp>
        <p:nvSpPr>
          <p:cNvPr id="202" name="Google Shape;202;p32"/>
          <p:cNvSpPr/>
          <p:nvPr/>
        </p:nvSpPr>
        <p:spPr>
          <a:xfrm>
            <a:off x="662261" y="2592419"/>
            <a:ext cx="3358784" cy="629400"/>
          </a:xfrm>
          <a:prstGeom prst="roundRect">
            <a:avLst>
              <a:gd name="adj" fmla="val 29059"/>
            </a:avLst>
          </a:prstGeom>
          <a:solidFill>
            <a:schemeClr val="accent2"/>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txBox="1">
            <a:spLocks noGrp="1"/>
          </p:cNvSpPr>
          <p:nvPr>
            <p:ph type="subTitle" idx="1"/>
          </p:nvPr>
        </p:nvSpPr>
        <p:spPr>
          <a:xfrm rot="-531">
            <a:off x="710034" y="2582561"/>
            <a:ext cx="3236128" cy="62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t>Lesson 6. Skills 2</a:t>
            </a:r>
            <a:endParaRPr sz="2800" b="1" dirty="0"/>
          </a:p>
        </p:txBody>
      </p:sp>
      <p:sp>
        <p:nvSpPr>
          <p:cNvPr id="204" name="Google Shape;204;p32"/>
          <p:cNvSpPr txBox="1">
            <a:spLocks noGrp="1"/>
          </p:cNvSpPr>
          <p:nvPr>
            <p:ph type="ctrTitle"/>
          </p:nvPr>
        </p:nvSpPr>
        <p:spPr>
          <a:xfrm>
            <a:off x="998575" y="423425"/>
            <a:ext cx="6221400" cy="193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vi-VN" sz="7200" b="1" dirty="0">
                <a:solidFill>
                  <a:schemeClr val="dk1"/>
                </a:solidFill>
              </a:rPr>
              <a:t>Unit 7. Traffic</a:t>
            </a:r>
            <a:endParaRPr sz="7200" b="1" dirty="0">
              <a:solidFill>
                <a:schemeClr val="dk1"/>
              </a:solidFill>
            </a:endParaRPr>
          </a:p>
        </p:txBody>
      </p:sp>
      <p:sp>
        <p:nvSpPr>
          <p:cNvPr id="205" name="Google Shape;205;p32"/>
          <p:cNvSpPr/>
          <p:nvPr/>
        </p:nvSpPr>
        <p:spPr>
          <a:xfrm>
            <a:off x="-73175" y="3738750"/>
            <a:ext cx="4042645" cy="969828"/>
          </a:xfrm>
          <a:custGeom>
            <a:avLst/>
            <a:gdLst/>
            <a:ahLst/>
            <a:cxnLst/>
            <a:rect l="l" t="t" r="r" b="b"/>
            <a:pathLst>
              <a:path w="192278" h="62499" extrusionOk="0">
                <a:moveTo>
                  <a:pt x="0" y="40973"/>
                </a:moveTo>
                <a:cubicBezTo>
                  <a:pt x="13773" y="50612"/>
                  <a:pt x="30583" y="55370"/>
                  <a:pt x="46826" y="59703"/>
                </a:cubicBezTo>
                <a:cubicBezTo>
                  <a:pt x="58897" y="62923"/>
                  <a:pt x="73210" y="64311"/>
                  <a:pt x="84286" y="58532"/>
                </a:cubicBezTo>
                <a:cubicBezTo>
                  <a:pt x="101182" y="49716"/>
                  <a:pt x="103502" y="25564"/>
                  <a:pt x="114430" y="9951"/>
                </a:cubicBezTo>
                <a:cubicBezTo>
                  <a:pt x="116846" y="6499"/>
                  <a:pt x="118921" y="1917"/>
                  <a:pt x="122918" y="585"/>
                </a:cubicBezTo>
                <a:cubicBezTo>
                  <a:pt x="135098" y="-3475"/>
                  <a:pt x="143911" y="15398"/>
                  <a:pt x="153940" y="23413"/>
                </a:cubicBezTo>
                <a:cubicBezTo>
                  <a:pt x="164273" y="31671"/>
                  <a:pt x="179230" y="35829"/>
                  <a:pt x="192278" y="33656"/>
                </a:cubicBezTo>
              </a:path>
            </a:pathLst>
          </a:custGeom>
          <a:noFill/>
          <a:ln w="19050" cap="flat" cmpd="sng">
            <a:solidFill>
              <a:schemeClr val="dk2"/>
            </a:solidFill>
            <a:prstDash val="dash"/>
            <a:round/>
            <a:headEnd type="none" w="med" len="med"/>
            <a:tailEnd type="none" w="med" len="med"/>
          </a:ln>
        </p:spPr>
      </p:sp>
      <p:sp>
        <p:nvSpPr>
          <p:cNvPr id="206" name="Google Shape;206;p32"/>
          <p:cNvSpPr/>
          <p:nvPr/>
        </p:nvSpPr>
        <p:spPr>
          <a:xfrm>
            <a:off x="3969549" y="2976980"/>
            <a:ext cx="44208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32"/>
          <p:cNvGrpSpPr/>
          <p:nvPr/>
        </p:nvGrpSpPr>
        <p:grpSpPr>
          <a:xfrm>
            <a:off x="4127428" y="2831428"/>
            <a:ext cx="4105039" cy="1693281"/>
            <a:chOff x="6789025" y="1155863"/>
            <a:chExt cx="961300" cy="396525"/>
          </a:xfrm>
        </p:grpSpPr>
        <p:sp>
          <p:nvSpPr>
            <p:cNvPr id="208" name="Google Shape;208;p32"/>
            <p:cNvSpPr/>
            <p:nvPr/>
          </p:nvSpPr>
          <p:spPr>
            <a:xfrm>
              <a:off x="7125150" y="1357263"/>
              <a:ext cx="246725" cy="117600"/>
            </a:xfrm>
            <a:custGeom>
              <a:avLst/>
              <a:gdLst/>
              <a:ahLst/>
              <a:cxnLst/>
              <a:rect l="l" t="t" r="r" b="b"/>
              <a:pathLst>
                <a:path w="9869" h="4704" extrusionOk="0">
                  <a:moveTo>
                    <a:pt x="4694" y="0"/>
                  </a:moveTo>
                  <a:cubicBezTo>
                    <a:pt x="3738" y="0"/>
                    <a:pt x="2951" y="734"/>
                    <a:pt x="2831" y="1685"/>
                  </a:cubicBezTo>
                  <a:cubicBezTo>
                    <a:pt x="2816" y="1685"/>
                    <a:pt x="2801" y="1682"/>
                    <a:pt x="2786" y="1682"/>
                  </a:cubicBezTo>
                  <a:cubicBezTo>
                    <a:pt x="1610" y="1682"/>
                    <a:pt x="657" y="2663"/>
                    <a:pt x="657" y="3874"/>
                  </a:cubicBezTo>
                  <a:cubicBezTo>
                    <a:pt x="657" y="3952"/>
                    <a:pt x="661" y="4028"/>
                    <a:pt x="669" y="4103"/>
                  </a:cubicBezTo>
                  <a:cubicBezTo>
                    <a:pt x="356" y="4169"/>
                    <a:pt x="104" y="4400"/>
                    <a:pt x="1" y="4703"/>
                  </a:cubicBezTo>
                  <a:lnTo>
                    <a:pt x="9786" y="4703"/>
                  </a:lnTo>
                  <a:cubicBezTo>
                    <a:pt x="9840" y="4528"/>
                    <a:pt x="9868" y="4341"/>
                    <a:pt x="9868" y="4148"/>
                  </a:cubicBezTo>
                  <a:cubicBezTo>
                    <a:pt x="9868" y="3217"/>
                    <a:pt x="9206" y="2444"/>
                    <a:pt x="8339" y="2298"/>
                  </a:cubicBezTo>
                  <a:cubicBezTo>
                    <a:pt x="8339" y="2289"/>
                    <a:pt x="8340" y="2279"/>
                    <a:pt x="8340" y="2271"/>
                  </a:cubicBezTo>
                  <a:cubicBezTo>
                    <a:pt x="8340" y="1668"/>
                    <a:pt x="7866" y="1178"/>
                    <a:pt x="7280" y="1178"/>
                  </a:cubicBezTo>
                  <a:cubicBezTo>
                    <a:pt x="6985" y="1178"/>
                    <a:pt x="6719" y="1302"/>
                    <a:pt x="6525" y="1501"/>
                  </a:cubicBezTo>
                  <a:cubicBezTo>
                    <a:pt x="6334" y="641"/>
                    <a:pt x="5587" y="0"/>
                    <a:pt x="469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6964650" y="1320188"/>
              <a:ext cx="324625" cy="154775"/>
            </a:xfrm>
            <a:custGeom>
              <a:avLst/>
              <a:gdLst/>
              <a:ahLst/>
              <a:cxnLst/>
              <a:rect l="l" t="t" r="r" b="b"/>
              <a:pathLst>
                <a:path w="12985" h="6191" extrusionOk="0">
                  <a:moveTo>
                    <a:pt x="6178" y="1"/>
                  </a:moveTo>
                  <a:cubicBezTo>
                    <a:pt x="4919" y="1"/>
                    <a:pt x="3884" y="966"/>
                    <a:pt x="3726" y="2217"/>
                  </a:cubicBezTo>
                  <a:cubicBezTo>
                    <a:pt x="3705" y="2216"/>
                    <a:pt x="3686" y="2214"/>
                    <a:pt x="3666" y="2214"/>
                  </a:cubicBezTo>
                  <a:cubicBezTo>
                    <a:pt x="2119" y="2214"/>
                    <a:pt x="865" y="3505"/>
                    <a:pt x="865" y="5098"/>
                  </a:cubicBezTo>
                  <a:cubicBezTo>
                    <a:pt x="865" y="5200"/>
                    <a:pt x="871" y="5301"/>
                    <a:pt x="881" y="5400"/>
                  </a:cubicBezTo>
                  <a:cubicBezTo>
                    <a:pt x="470" y="5487"/>
                    <a:pt x="138" y="5791"/>
                    <a:pt x="1" y="6191"/>
                  </a:cubicBezTo>
                  <a:lnTo>
                    <a:pt x="12877" y="6191"/>
                  </a:lnTo>
                  <a:cubicBezTo>
                    <a:pt x="12945" y="5959"/>
                    <a:pt x="12984" y="5714"/>
                    <a:pt x="12984" y="5458"/>
                  </a:cubicBezTo>
                  <a:cubicBezTo>
                    <a:pt x="12985" y="4229"/>
                    <a:pt x="12114" y="3213"/>
                    <a:pt x="10973" y="3021"/>
                  </a:cubicBezTo>
                  <a:cubicBezTo>
                    <a:pt x="10974" y="3010"/>
                    <a:pt x="10974" y="2998"/>
                    <a:pt x="10974" y="2987"/>
                  </a:cubicBezTo>
                  <a:cubicBezTo>
                    <a:pt x="10974" y="2192"/>
                    <a:pt x="10350" y="1549"/>
                    <a:pt x="9579" y="1549"/>
                  </a:cubicBezTo>
                  <a:cubicBezTo>
                    <a:pt x="9191" y="1549"/>
                    <a:pt x="8840" y="1713"/>
                    <a:pt x="8588" y="1974"/>
                  </a:cubicBezTo>
                  <a:cubicBezTo>
                    <a:pt x="8335" y="844"/>
                    <a:pt x="7353" y="1"/>
                    <a:pt x="6178"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489075" y="1362288"/>
              <a:ext cx="246700" cy="117625"/>
            </a:xfrm>
            <a:custGeom>
              <a:avLst/>
              <a:gdLst/>
              <a:ahLst/>
              <a:cxnLst/>
              <a:rect l="l" t="t" r="r" b="b"/>
              <a:pathLst>
                <a:path w="9868" h="4705" extrusionOk="0">
                  <a:moveTo>
                    <a:pt x="4694" y="1"/>
                  </a:moveTo>
                  <a:cubicBezTo>
                    <a:pt x="3738" y="1"/>
                    <a:pt x="2951" y="736"/>
                    <a:pt x="2831" y="1685"/>
                  </a:cubicBezTo>
                  <a:cubicBezTo>
                    <a:pt x="2816" y="1685"/>
                    <a:pt x="2801" y="1683"/>
                    <a:pt x="2785" y="1683"/>
                  </a:cubicBezTo>
                  <a:cubicBezTo>
                    <a:pt x="1610" y="1683"/>
                    <a:pt x="657" y="2664"/>
                    <a:pt x="657" y="3875"/>
                  </a:cubicBezTo>
                  <a:cubicBezTo>
                    <a:pt x="657" y="3953"/>
                    <a:pt x="661" y="4030"/>
                    <a:pt x="669" y="4104"/>
                  </a:cubicBezTo>
                  <a:cubicBezTo>
                    <a:pt x="356" y="4171"/>
                    <a:pt x="104" y="4401"/>
                    <a:pt x="1" y="4705"/>
                  </a:cubicBezTo>
                  <a:lnTo>
                    <a:pt x="9786" y="4705"/>
                  </a:lnTo>
                  <a:cubicBezTo>
                    <a:pt x="9840" y="4528"/>
                    <a:pt x="9868" y="4342"/>
                    <a:pt x="9868" y="4148"/>
                  </a:cubicBezTo>
                  <a:cubicBezTo>
                    <a:pt x="9868" y="3217"/>
                    <a:pt x="9205" y="2444"/>
                    <a:pt x="8339" y="2298"/>
                  </a:cubicBezTo>
                  <a:cubicBezTo>
                    <a:pt x="8339" y="2289"/>
                    <a:pt x="8340" y="2279"/>
                    <a:pt x="8340" y="2272"/>
                  </a:cubicBezTo>
                  <a:cubicBezTo>
                    <a:pt x="8340" y="1668"/>
                    <a:pt x="7866" y="1179"/>
                    <a:pt x="7280" y="1179"/>
                  </a:cubicBezTo>
                  <a:cubicBezTo>
                    <a:pt x="6985" y="1179"/>
                    <a:pt x="6719" y="1304"/>
                    <a:pt x="6525" y="1502"/>
                  </a:cubicBezTo>
                  <a:cubicBezTo>
                    <a:pt x="6333" y="642"/>
                    <a:pt x="5587" y="1"/>
                    <a:pt x="4694"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7328575" y="1325188"/>
              <a:ext cx="324625" cy="154775"/>
            </a:xfrm>
            <a:custGeom>
              <a:avLst/>
              <a:gdLst/>
              <a:ahLst/>
              <a:cxnLst/>
              <a:rect l="l" t="t" r="r" b="b"/>
              <a:pathLst>
                <a:path w="12985" h="6191" extrusionOk="0">
                  <a:moveTo>
                    <a:pt x="6178" y="1"/>
                  </a:moveTo>
                  <a:cubicBezTo>
                    <a:pt x="4919" y="1"/>
                    <a:pt x="3883" y="968"/>
                    <a:pt x="3726" y="2219"/>
                  </a:cubicBezTo>
                  <a:cubicBezTo>
                    <a:pt x="3705" y="2218"/>
                    <a:pt x="3685" y="2214"/>
                    <a:pt x="3666" y="2214"/>
                  </a:cubicBezTo>
                  <a:cubicBezTo>
                    <a:pt x="2119" y="2214"/>
                    <a:pt x="865" y="3505"/>
                    <a:pt x="865" y="5099"/>
                  </a:cubicBezTo>
                  <a:cubicBezTo>
                    <a:pt x="865" y="5199"/>
                    <a:pt x="870" y="5302"/>
                    <a:pt x="881" y="5401"/>
                  </a:cubicBezTo>
                  <a:cubicBezTo>
                    <a:pt x="470" y="5486"/>
                    <a:pt x="137" y="5790"/>
                    <a:pt x="1" y="6191"/>
                  </a:cubicBezTo>
                  <a:lnTo>
                    <a:pt x="12877" y="6191"/>
                  </a:lnTo>
                  <a:cubicBezTo>
                    <a:pt x="12945" y="5960"/>
                    <a:pt x="12984" y="5714"/>
                    <a:pt x="12984" y="5459"/>
                  </a:cubicBezTo>
                  <a:cubicBezTo>
                    <a:pt x="12985" y="4230"/>
                    <a:pt x="12114" y="3214"/>
                    <a:pt x="10973" y="3022"/>
                  </a:cubicBezTo>
                  <a:cubicBezTo>
                    <a:pt x="10974" y="3011"/>
                    <a:pt x="10974" y="2999"/>
                    <a:pt x="10974" y="2987"/>
                  </a:cubicBezTo>
                  <a:cubicBezTo>
                    <a:pt x="10974" y="2193"/>
                    <a:pt x="10350" y="1550"/>
                    <a:pt x="9579" y="1550"/>
                  </a:cubicBezTo>
                  <a:cubicBezTo>
                    <a:pt x="9191" y="1550"/>
                    <a:pt x="8839" y="1714"/>
                    <a:pt x="8588" y="1975"/>
                  </a:cubicBezTo>
                  <a:cubicBezTo>
                    <a:pt x="8335" y="845"/>
                    <a:pt x="7354" y="1"/>
                    <a:pt x="6178"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6850050" y="1374563"/>
              <a:ext cx="210450" cy="100325"/>
            </a:xfrm>
            <a:custGeom>
              <a:avLst/>
              <a:gdLst/>
              <a:ahLst/>
              <a:cxnLst/>
              <a:rect l="l" t="t" r="r" b="b"/>
              <a:pathLst>
                <a:path w="8418" h="4013" extrusionOk="0">
                  <a:moveTo>
                    <a:pt x="4006" y="1"/>
                  </a:moveTo>
                  <a:cubicBezTo>
                    <a:pt x="3190" y="1"/>
                    <a:pt x="2519" y="627"/>
                    <a:pt x="2416" y="1439"/>
                  </a:cubicBezTo>
                  <a:cubicBezTo>
                    <a:pt x="2402" y="1439"/>
                    <a:pt x="2390" y="1436"/>
                    <a:pt x="2376" y="1436"/>
                  </a:cubicBezTo>
                  <a:cubicBezTo>
                    <a:pt x="1374" y="1436"/>
                    <a:pt x="561" y="2274"/>
                    <a:pt x="561" y="3305"/>
                  </a:cubicBezTo>
                  <a:cubicBezTo>
                    <a:pt x="561" y="3371"/>
                    <a:pt x="565" y="3437"/>
                    <a:pt x="571" y="3500"/>
                  </a:cubicBezTo>
                  <a:cubicBezTo>
                    <a:pt x="306" y="3556"/>
                    <a:pt x="89" y="3754"/>
                    <a:pt x="1" y="4012"/>
                  </a:cubicBezTo>
                  <a:lnTo>
                    <a:pt x="8347" y="4012"/>
                  </a:lnTo>
                  <a:cubicBezTo>
                    <a:pt x="8393" y="3863"/>
                    <a:pt x="8417" y="3702"/>
                    <a:pt x="8417" y="3539"/>
                  </a:cubicBezTo>
                  <a:cubicBezTo>
                    <a:pt x="8418" y="2743"/>
                    <a:pt x="7854" y="2085"/>
                    <a:pt x="7113" y="1961"/>
                  </a:cubicBezTo>
                  <a:cubicBezTo>
                    <a:pt x="7113" y="1953"/>
                    <a:pt x="7115" y="1945"/>
                    <a:pt x="7115" y="1938"/>
                  </a:cubicBezTo>
                  <a:cubicBezTo>
                    <a:pt x="7115" y="1423"/>
                    <a:pt x="6710" y="1006"/>
                    <a:pt x="6210" y="1006"/>
                  </a:cubicBezTo>
                  <a:cubicBezTo>
                    <a:pt x="5958" y="1006"/>
                    <a:pt x="5732" y="1110"/>
                    <a:pt x="5568" y="1281"/>
                  </a:cubicBezTo>
                  <a:cubicBezTo>
                    <a:pt x="5403" y="548"/>
                    <a:pt x="4766" y="1"/>
                    <a:pt x="400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6821625" y="1394638"/>
              <a:ext cx="168425" cy="80275"/>
            </a:xfrm>
            <a:custGeom>
              <a:avLst/>
              <a:gdLst/>
              <a:ahLst/>
              <a:cxnLst/>
              <a:rect l="l" t="t" r="r" b="b"/>
              <a:pathLst>
                <a:path w="6737" h="3211" extrusionOk="0">
                  <a:moveTo>
                    <a:pt x="3205" y="0"/>
                  </a:moveTo>
                  <a:cubicBezTo>
                    <a:pt x="2552" y="0"/>
                    <a:pt x="2014" y="502"/>
                    <a:pt x="1932" y="1151"/>
                  </a:cubicBezTo>
                  <a:cubicBezTo>
                    <a:pt x="1922" y="1151"/>
                    <a:pt x="1911" y="1149"/>
                    <a:pt x="1901" y="1149"/>
                  </a:cubicBezTo>
                  <a:cubicBezTo>
                    <a:pt x="1097" y="1149"/>
                    <a:pt x="448" y="1819"/>
                    <a:pt x="448" y="2644"/>
                  </a:cubicBezTo>
                  <a:cubicBezTo>
                    <a:pt x="448" y="2697"/>
                    <a:pt x="452" y="2749"/>
                    <a:pt x="457" y="2801"/>
                  </a:cubicBezTo>
                  <a:cubicBezTo>
                    <a:pt x="242" y="2846"/>
                    <a:pt x="70" y="3003"/>
                    <a:pt x="1" y="3210"/>
                  </a:cubicBezTo>
                  <a:lnTo>
                    <a:pt x="6681" y="3210"/>
                  </a:lnTo>
                  <a:cubicBezTo>
                    <a:pt x="6717" y="3091"/>
                    <a:pt x="6737" y="2964"/>
                    <a:pt x="6737" y="2831"/>
                  </a:cubicBezTo>
                  <a:cubicBezTo>
                    <a:pt x="6737" y="2193"/>
                    <a:pt x="6286" y="1668"/>
                    <a:pt x="5694" y="1567"/>
                  </a:cubicBezTo>
                  <a:cubicBezTo>
                    <a:pt x="5694" y="1561"/>
                    <a:pt x="5695" y="1556"/>
                    <a:pt x="5695" y="1549"/>
                  </a:cubicBezTo>
                  <a:cubicBezTo>
                    <a:pt x="5695" y="1137"/>
                    <a:pt x="5371" y="804"/>
                    <a:pt x="4970" y="804"/>
                  </a:cubicBezTo>
                  <a:cubicBezTo>
                    <a:pt x="4770" y="804"/>
                    <a:pt x="4588" y="888"/>
                    <a:pt x="4456" y="1025"/>
                  </a:cubicBezTo>
                  <a:cubicBezTo>
                    <a:pt x="4325" y="439"/>
                    <a:pt x="3816" y="0"/>
                    <a:pt x="320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6789025" y="1469113"/>
              <a:ext cx="961300" cy="22200"/>
            </a:xfrm>
            <a:custGeom>
              <a:avLst/>
              <a:gdLst/>
              <a:ahLst/>
              <a:cxnLst/>
              <a:rect l="l" t="t" r="r" b="b"/>
              <a:pathLst>
                <a:path w="38452" h="888" extrusionOk="0">
                  <a:moveTo>
                    <a:pt x="0" y="0"/>
                  </a:moveTo>
                  <a:lnTo>
                    <a:pt x="0" y="888"/>
                  </a:lnTo>
                  <a:lnTo>
                    <a:pt x="38452" y="888"/>
                  </a:lnTo>
                  <a:lnTo>
                    <a:pt x="38452"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203325" y="1304988"/>
              <a:ext cx="352475" cy="99925"/>
            </a:xfrm>
            <a:custGeom>
              <a:avLst/>
              <a:gdLst/>
              <a:ahLst/>
              <a:cxnLst/>
              <a:rect l="l" t="t" r="r" b="b"/>
              <a:pathLst>
                <a:path w="14099" h="3997" extrusionOk="0">
                  <a:moveTo>
                    <a:pt x="4959" y="1"/>
                  </a:moveTo>
                  <a:cubicBezTo>
                    <a:pt x="4797" y="1"/>
                    <a:pt x="4637" y="2"/>
                    <a:pt x="4480" y="4"/>
                  </a:cubicBezTo>
                  <a:cubicBezTo>
                    <a:pt x="3481" y="19"/>
                    <a:pt x="3812" y="459"/>
                    <a:pt x="3038" y="1145"/>
                  </a:cubicBezTo>
                  <a:cubicBezTo>
                    <a:pt x="1977" y="2082"/>
                    <a:pt x="1" y="3996"/>
                    <a:pt x="1" y="3996"/>
                  </a:cubicBezTo>
                  <a:lnTo>
                    <a:pt x="14098" y="3849"/>
                  </a:lnTo>
                  <a:cubicBezTo>
                    <a:pt x="14098" y="3849"/>
                    <a:pt x="11688" y="440"/>
                    <a:pt x="9814" y="241"/>
                  </a:cubicBezTo>
                  <a:cubicBezTo>
                    <a:pt x="8805" y="132"/>
                    <a:pt x="6766" y="1"/>
                    <a:pt x="4959"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7424900" y="1456863"/>
              <a:ext cx="74100" cy="80975"/>
            </a:xfrm>
            <a:custGeom>
              <a:avLst/>
              <a:gdLst/>
              <a:ahLst/>
              <a:cxnLst/>
              <a:rect l="l" t="t" r="r" b="b"/>
              <a:pathLst>
                <a:path w="2964" h="3239" extrusionOk="0">
                  <a:moveTo>
                    <a:pt x="1482" y="1"/>
                  </a:moveTo>
                  <a:cubicBezTo>
                    <a:pt x="664" y="1"/>
                    <a:pt x="0" y="726"/>
                    <a:pt x="0" y="1619"/>
                  </a:cubicBezTo>
                  <a:cubicBezTo>
                    <a:pt x="0"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7418075" y="1456863"/>
              <a:ext cx="74075" cy="80975"/>
            </a:xfrm>
            <a:custGeom>
              <a:avLst/>
              <a:gdLst/>
              <a:ahLst/>
              <a:cxnLst/>
              <a:rect l="l" t="t" r="r" b="b"/>
              <a:pathLst>
                <a:path w="2963" h="3239" extrusionOk="0">
                  <a:moveTo>
                    <a:pt x="1482" y="1"/>
                  </a:moveTo>
                  <a:cubicBezTo>
                    <a:pt x="663" y="1"/>
                    <a:pt x="1" y="726"/>
                    <a:pt x="1" y="1619"/>
                  </a:cubicBezTo>
                  <a:cubicBezTo>
                    <a:pt x="1" y="2514"/>
                    <a:pt x="663" y="3239"/>
                    <a:pt x="1482" y="3239"/>
                  </a:cubicBezTo>
                  <a:cubicBezTo>
                    <a:pt x="2300" y="3239"/>
                    <a:pt x="2963" y="2514"/>
                    <a:pt x="2963" y="1619"/>
                  </a:cubicBezTo>
                  <a:cubicBezTo>
                    <a:pt x="2963"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7440475" y="1479938"/>
              <a:ext cx="29325" cy="32000"/>
            </a:xfrm>
            <a:custGeom>
              <a:avLst/>
              <a:gdLst/>
              <a:ahLst/>
              <a:cxnLst/>
              <a:rect l="l" t="t" r="r" b="b"/>
              <a:pathLst>
                <a:path w="1173" h="1280" extrusionOk="0">
                  <a:moveTo>
                    <a:pt x="586" y="1"/>
                  </a:moveTo>
                  <a:cubicBezTo>
                    <a:pt x="262" y="1"/>
                    <a:pt x="1" y="287"/>
                    <a:pt x="1" y="640"/>
                  </a:cubicBezTo>
                  <a:cubicBezTo>
                    <a:pt x="1" y="993"/>
                    <a:pt x="262" y="1279"/>
                    <a:pt x="586" y="1279"/>
                  </a:cubicBezTo>
                  <a:cubicBezTo>
                    <a:pt x="910" y="1279"/>
                    <a:pt x="1172" y="993"/>
                    <a:pt x="1172" y="640"/>
                  </a:cubicBezTo>
                  <a:cubicBezTo>
                    <a:pt x="1172" y="287"/>
                    <a:pt x="910" y="1"/>
                    <a:pt x="586"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7148400" y="1456863"/>
              <a:ext cx="74075" cy="80975"/>
            </a:xfrm>
            <a:custGeom>
              <a:avLst/>
              <a:gdLst/>
              <a:ahLst/>
              <a:cxnLst/>
              <a:rect l="l" t="t" r="r" b="b"/>
              <a:pathLst>
                <a:path w="2963" h="3239" extrusionOk="0">
                  <a:moveTo>
                    <a:pt x="1482" y="1"/>
                  </a:moveTo>
                  <a:cubicBezTo>
                    <a:pt x="664" y="1"/>
                    <a:pt x="1" y="726"/>
                    <a:pt x="1" y="1619"/>
                  </a:cubicBezTo>
                  <a:cubicBezTo>
                    <a:pt x="1" y="2514"/>
                    <a:pt x="664" y="3239"/>
                    <a:pt x="1482" y="3239"/>
                  </a:cubicBezTo>
                  <a:cubicBezTo>
                    <a:pt x="2300" y="3239"/>
                    <a:pt x="2963" y="2514"/>
                    <a:pt x="2963" y="1619"/>
                  </a:cubicBezTo>
                  <a:cubicBezTo>
                    <a:pt x="2963"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7141525" y="1456863"/>
              <a:ext cx="74125" cy="80975"/>
            </a:xfrm>
            <a:custGeom>
              <a:avLst/>
              <a:gdLst/>
              <a:ahLst/>
              <a:cxnLst/>
              <a:rect l="l" t="t" r="r" b="b"/>
              <a:pathLst>
                <a:path w="2965" h="3239" extrusionOk="0">
                  <a:moveTo>
                    <a:pt x="1483" y="1"/>
                  </a:moveTo>
                  <a:cubicBezTo>
                    <a:pt x="664" y="1"/>
                    <a:pt x="1" y="726"/>
                    <a:pt x="1" y="1619"/>
                  </a:cubicBezTo>
                  <a:cubicBezTo>
                    <a:pt x="1" y="2514"/>
                    <a:pt x="664" y="3239"/>
                    <a:pt x="1483" y="3239"/>
                  </a:cubicBezTo>
                  <a:cubicBezTo>
                    <a:pt x="2301" y="3239"/>
                    <a:pt x="2964" y="2514"/>
                    <a:pt x="2964" y="1619"/>
                  </a:cubicBezTo>
                  <a:cubicBezTo>
                    <a:pt x="2964" y="726"/>
                    <a:pt x="2301" y="1"/>
                    <a:pt x="1483"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7163675" y="1483088"/>
              <a:ext cx="29825" cy="32550"/>
            </a:xfrm>
            <a:custGeom>
              <a:avLst/>
              <a:gdLst/>
              <a:ahLst/>
              <a:cxnLst/>
              <a:rect l="l" t="t" r="r" b="b"/>
              <a:pathLst>
                <a:path w="1193" h="1302" extrusionOk="0">
                  <a:moveTo>
                    <a:pt x="597" y="0"/>
                  </a:moveTo>
                  <a:cubicBezTo>
                    <a:pt x="267" y="0"/>
                    <a:pt x="0" y="291"/>
                    <a:pt x="0" y="651"/>
                  </a:cubicBezTo>
                  <a:cubicBezTo>
                    <a:pt x="0" y="1011"/>
                    <a:pt x="267" y="1301"/>
                    <a:pt x="597" y="1301"/>
                  </a:cubicBezTo>
                  <a:cubicBezTo>
                    <a:pt x="925" y="1301"/>
                    <a:pt x="1193" y="1011"/>
                    <a:pt x="1193" y="651"/>
                  </a:cubicBezTo>
                  <a:cubicBezTo>
                    <a:pt x="1193" y="291"/>
                    <a:pt x="925" y="0"/>
                    <a:pt x="597"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7084675" y="1396013"/>
              <a:ext cx="534375" cy="108150"/>
            </a:xfrm>
            <a:custGeom>
              <a:avLst/>
              <a:gdLst/>
              <a:ahLst/>
              <a:cxnLst/>
              <a:rect l="l" t="t" r="r" b="b"/>
              <a:pathLst>
                <a:path w="21375" h="4326" extrusionOk="0">
                  <a:moveTo>
                    <a:pt x="19752" y="0"/>
                  </a:moveTo>
                  <a:cubicBezTo>
                    <a:pt x="19743" y="0"/>
                    <a:pt x="19735" y="0"/>
                    <a:pt x="19726" y="0"/>
                  </a:cubicBezTo>
                  <a:cubicBezTo>
                    <a:pt x="17675" y="47"/>
                    <a:pt x="5892" y="320"/>
                    <a:pt x="3569" y="500"/>
                  </a:cubicBezTo>
                  <a:cubicBezTo>
                    <a:pt x="0" y="776"/>
                    <a:pt x="796" y="4325"/>
                    <a:pt x="796" y="4325"/>
                  </a:cubicBezTo>
                  <a:lnTo>
                    <a:pt x="2639" y="4325"/>
                  </a:lnTo>
                  <a:lnTo>
                    <a:pt x="21170" y="3886"/>
                  </a:lnTo>
                  <a:cubicBezTo>
                    <a:pt x="21374" y="2413"/>
                    <a:pt x="21138" y="1156"/>
                    <a:pt x="20912" y="661"/>
                  </a:cubicBezTo>
                  <a:cubicBezTo>
                    <a:pt x="20723" y="245"/>
                    <a:pt x="20188" y="0"/>
                    <a:pt x="19752"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094050" y="1304088"/>
              <a:ext cx="352500" cy="100850"/>
            </a:xfrm>
            <a:custGeom>
              <a:avLst/>
              <a:gdLst/>
              <a:ahLst/>
              <a:cxnLst/>
              <a:rect l="l" t="t" r="r" b="b"/>
              <a:pathLst>
                <a:path w="14100" h="4034" extrusionOk="0">
                  <a:moveTo>
                    <a:pt x="7677" y="0"/>
                  </a:moveTo>
                  <a:cubicBezTo>
                    <a:pt x="6934" y="0"/>
                    <a:pt x="6185" y="24"/>
                    <a:pt x="5576" y="54"/>
                  </a:cubicBezTo>
                  <a:cubicBezTo>
                    <a:pt x="4580" y="101"/>
                    <a:pt x="3812" y="496"/>
                    <a:pt x="3036" y="1182"/>
                  </a:cubicBezTo>
                  <a:cubicBezTo>
                    <a:pt x="1977" y="2119"/>
                    <a:pt x="0" y="4033"/>
                    <a:pt x="0" y="4033"/>
                  </a:cubicBezTo>
                  <a:lnTo>
                    <a:pt x="14099" y="3885"/>
                  </a:lnTo>
                  <a:cubicBezTo>
                    <a:pt x="14099" y="3885"/>
                    <a:pt x="12019" y="494"/>
                    <a:pt x="10163" y="153"/>
                  </a:cubicBezTo>
                  <a:cubicBezTo>
                    <a:pt x="9544" y="39"/>
                    <a:pt x="8616" y="0"/>
                    <a:pt x="7677" y="0"/>
                  </a:cubicBezTo>
                  <a:close/>
                </a:path>
              </a:pathLst>
            </a:custGeom>
            <a:solidFill>
              <a:srgbClr val="FF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6958700" y="1396338"/>
              <a:ext cx="557650" cy="107825"/>
            </a:xfrm>
            <a:custGeom>
              <a:avLst/>
              <a:gdLst/>
              <a:ahLst/>
              <a:cxnLst/>
              <a:rect l="l" t="t" r="r" b="b"/>
              <a:pathLst>
                <a:path w="22306" h="4313" extrusionOk="0">
                  <a:moveTo>
                    <a:pt x="19893" y="1"/>
                  </a:moveTo>
                  <a:cubicBezTo>
                    <a:pt x="19889" y="1"/>
                    <a:pt x="19885" y="1"/>
                    <a:pt x="19881" y="1"/>
                  </a:cubicBezTo>
                  <a:cubicBezTo>
                    <a:pt x="16470" y="64"/>
                    <a:pt x="5888" y="236"/>
                    <a:pt x="3690" y="400"/>
                  </a:cubicBezTo>
                  <a:cubicBezTo>
                    <a:pt x="0" y="678"/>
                    <a:pt x="1061" y="4312"/>
                    <a:pt x="1061" y="4312"/>
                  </a:cubicBezTo>
                  <a:lnTo>
                    <a:pt x="22094" y="4164"/>
                  </a:lnTo>
                  <a:cubicBezTo>
                    <a:pt x="22305" y="2690"/>
                    <a:pt x="22239" y="1648"/>
                    <a:pt x="22015" y="1150"/>
                  </a:cubicBezTo>
                  <a:cubicBezTo>
                    <a:pt x="21617" y="266"/>
                    <a:pt x="20232" y="1"/>
                    <a:pt x="19893"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7269750" y="1323388"/>
              <a:ext cx="3750" cy="178150"/>
            </a:xfrm>
            <a:custGeom>
              <a:avLst/>
              <a:gdLst/>
              <a:ahLst/>
              <a:cxnLst/>
              <a:rect l="l" t="t" r="r" b="b"/>
              <a:pathLst>
                <a:path w="150" h="7126" extrusionOk="0">
                  <a:moveTo>
                    <a:pt x="73" y="0"/>
                  </a:moveTo>
                  <a:lnTo>
                    <a:pt x="0" y="1"/>
                  </a:lnTo>
                  <a:lnTo>
                    <a:pt x="77" y="7125"/>
                  </a:lnTo>
                  <a:lnTo>
                    <a:pt x="149" y="7125"/>
                  </a:lnTo>
                  <a:lnTo>
                    <a:pt x="7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7221525" y="1416513"/>
              <a:ext cx="42450" cy="5825"/>
            </a:xfrm>
            <a:custGeom>
              <a:avLst/>
              <a:gdLst/>
              <a:ahLst/>
              <a:cxnLst/>
              <a:rect l="l" t="t" r="r" b="b"/>
              <a:pathLst>
                <a:path w="1698" h="233" extrusionOk="0">
                  <a:moveTo>
                    <a:pt x="5" y="1"/>
                  </a:moveTo>
                  <a:cubicBezTo>
                    <a:pt x="3" y="1"/>
                    <a:pt x="1" y="3"/>
                    <a:pt x="1" y="4"/>
                  </a:cubicBezTo>
                  <a:lnTo>
                    <a:pt x="1" y="229"/>
                  </a:lnTo>
                  <a:cubicBezTo>
                    <a:pt x="1" y="231"/>
                    <a:pt x="4" y="233"/>
                    <a:pt x="5" y="233"/>
                  </a:cubicBezTo>
                  <a:lnTo>
                    <a:pt x="1694" y="233"/>
                  </a:lnTo>
                  <a:cubicBezTo>
                    <a:pt x="1696" y="233"/>
                    <a:pt x="1698" y="231"/>
                    <a:pt x="1698" y="229"/>
                  </a:cubicBezTo>
                  <a:lnTo>
                    <a:pt x="1698" y="4"/>
                  </a:lnTo>
                  <a:cubicBezTo>
                    <a:pt x="1698" y="2"/>
                    <a:pt x="1695" y="1"/>
                    <a:pt x="1694"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7221525" y="1416513"/>
              <a:ext cx="38050" cy="5825"/>
            </a:xfrm>
            <a:custGeom>
              <a:avLst/>
              <a:gdLst/>
              <a:ahLst/>
              <a:cxnLst/>
              <a:rect l="l" t="t" r="r" b="b"/>
              <a:pathLst>
                <a:path w="1522" h="233" extrusionOk="0">
                  <a:moveTo>
                    <a:pt x="5" y="1"/>
                  </a:moveTo>
                  <a:cubicBezTo>
                    <a:pt x="3" y="1"/>
                    <a:pt x="1" y="3"/>
                    <a:pt x="1" y="4"/>
                  </a:cubicBezTo>
                  <a:lnTo>
                    <a:pt x="1" y="229"/>
                  </a:lnTo>
                  <a:cubicBezTo>
                    <a:pt x="1" y="231"/>
                    <a:pt x="4" y="233"/>
                    <a:pt x="5" y="233"/>
                  </a:cubicBezTo>
                  <a:lnTo>
                    <a:pt x="1517" y="233"/>
                  </a:lnTo>
                  <a:cubicBezTo>
                    <a:pt x="1518" y="233"/>
                    <a:pt x="1522" y="231"/>
                    <a:pt x="1522" y="229"/>
                  </a:cubicBezTo>
                  <a:lnTo>
                    <a:pt x="1522" y="4"/>
                  </a:lnTo>
                  <a:cubicBezTo>
                    <a:pt x="1522" y="2"/>
                    <a:pt x="1518" y="1"/>
                    <a:pt x="1517"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387475" y="1416513"/>
              <a:ext cx="42425" cy="5825"/>
            </a:xfrm>
            <a:custGeom>
              <a:avLst/>
              <a:gdLst/>
              <a:ahLst/>
              <a:cxnLst/>
              <a:rect l="l" t="t" r="r" b="b"/>
              <a:pathLst>
                <a:path w="1697" h="233" extrusionOk="0">
                  <a:moveTo>
                    <a:pt x="3" y="1"/>
                  </a:moveTo>
                  <a:cubicBezTo>
                    <a:pt x="1" y="1"/>
                    <a:pt x="0" y="3"/>
                    <a:pt x="0" y="4"/>
                  </a:cubicBezTo>
                  <a:lnTo>
                    <a:pt x="0" y="229"/>
                  </a:lnTo>
                  <a:cubicBezTo>
                    <a:pt x="0" y="231"/>
                    <a:pt x="2" y="233"/>
                    <a:pt x="3" y="233"/>
                  </a:cubicBezTo>
                  <a:lnTo>
                    <a:pt x="1692" y="233"/>
                  </a:lnTo>
                  <a:cubicBezTo>
                    <a:pt x="1693" y="233"/>
                    <a:pt x="1695" y="231"/>
                    <a:pt x="1696" y="229"/>
                  </a:cubicBezTo>
                  <a:lnTo>
                    <a:pt x="1696" y="4"/>
                  </a:lnTo>
                  <a:cubicBezTo>
                    <a:pt x="1696" y="2"/>
                    <a:pt x="1693" y="1"/>
                    <a:pt x="1692"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6978200" y="1487588"/>
              <a:ext cx="539925" cy="16575"/>
            </a:xfrm>
            <a:custGeom>
              <a:avLst/>
              <a:gdLst/>
              <a:ahLst/>
              <a:cxnLst/>
              <a:rect l="l" t="t" r="r" b="b"/>
              <a:pathLst>
                <a:path w="21597" h="663" extrusionOk="0">
                  <a:moveTo>
                    <a:pt x="1" y="1"/>
                  </a:moveTo>
                  <a:lnTo>
                    <a:pt x="140" y="662"/>
                  </a:lnTo>
                  <a:lnTo>
                    <a:pt x="21597" y="662"/>
                  </a:lnTo>
                  <a:lnTo>
                    <a:pt x="21597"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510850" y="1487588"/>
              <a:ext cx="107750" cy="16575"/>
            </a:xfrm>
            <a:custGeom>
              <a:avLst/>
              <a:gdLst/>
              <a:ahLst/>
              <a:cxnLst/>
              <a:rect l="l" t="t" r="r" b="b"/>
              <a:pathLst>
                <a:path w="4310" h="663" extrusionOk="0">
                  <a:moveTo>
                    <a:pt x="1" y="1"/>
                  </a:moveTo>
                  <a:lnTo>
                    <a:pt x="291" y="662"/>
                  </a:lnTo>
                  <a:lnTo>
                    <a:pt x="4047" y="662"/>
                  </a:lnTo>
                  <a:lnTo>
                    <a:pt x="4310"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052925" y="1448238"/>
              <a:ext cx="103800" cy="55925"/>
            </a:xfrm>
            <a:custGeom>
              <a:avLst/>
              <a:gdLst/>
              <a:ahLst/>
              <a:cxnLst/>
              <a:rect l="l" t="t" r="r" b="b"/>
              <a:pathLst>
                <a:path w="4152" h="2237" extrusionOk="0">
                  <a:moveTo>
                    <a:pt x="2074" y="1"/>
                  </a:moveTo>
                  <a:cubicBezTo>
                    <a:pt x="928" y="1"/>
                    <a:pt x="0" y="820"/>
                    <a:pt x="0" y="1965"/>
                  </a:cubicBezTo>
                  <a:cubicBezTo>
                    <a:pt x="0" y="2036"/>
                    <a:pt x="10" y="2166"/>
                    <a:pt x="19" y="2236"/>
                  </a:cubicBezTo>
                  <a:lnTo>
                    <a:pt x="4150" y="2236"/>
                  </a:lnTo>
                  <a:cubicBezTo>
                    <a:pt x="4151" y="2195"/>
                    <a:pt x="4147" y="2007"/>
                    <a:pt x="4147" y="1965"/>
                  </a:cubicBezTo>
                  <a:cubicBezTo>
                    <a:pt x="4147" y="820"/>
                    <a:pt x="3219" y="1"/>
                    <a:pt x="2074"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060175" y="1451688"/>
              <a:ext cx="95725" cy="52475"/>
            </a:xfrm>
            <a:custGeom>
              <a:avLst/>
              <a:gdLst/>
              <a:ahLst/>
              <a:cxnLst/>
              <a:rect l="l" t="t" r="r" b="b"/>
              <a:pathLst>
                <a:path w="3829" h="2099" extrusionOk="0">
                  <a:moveTo>
                    <a:pt x="1912" y="1"/>
                  </a:moveTo>
                  <a:cubicBezTo>
                    <a:pt x="856" y="1"/>
                    <a:pt x="0" y="770"/>
                    <a:pt x="0" y="1844"/>
                  </a:cubicBezTo>
                  <a:cubicBezTo>
                    <a:pt x="0" y="1911"/>
                    <a:pt x="10" y="2032"/>
                    <a:pt x="18" y="2098"/>
                  </a:cubicBezTo>
                  <a:lnTo>
                    <a:pt x="3825" y="2098"/>
                  </a:lnTo>
                  <a:cubicBezTo>
                    <a:pt x="3828" y="2059"/>
                    <a:pt x="3824" y="1882"/>
                    <a:pt x="3824" y="1844"/>
                  </a:cubicBezTo>
                  <a:cubicBezTo>
                    <a:pt x="3824" y="770"/>
                    <a:pt x="2969" y="1"/>
                    <a:pt x="1912"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078825" y="1456863"/>
              <a:ext cx="74125" cy="80975"/>
            </a:xfrm>
            <a:custGeom>
              <a:avLst/>
              <a:gdLst/>
              <a:ahLst/>
              <a:cxnLst/>
              <a:rect l="l" t="t" r="r" b="b"/>
              <a:pathLst>
                <a:path w="2965" h="3239" extrusionOk="0">
                  <a:moveTo>
                    <a:pt x="1482" y="1"/>
                  </a:moveTo>
                  <a:cubicBezTo>
                    <a:pt x="664" y="1"/>
                    <a:pt x="1" y="726"/>
                    <a:pt x="1" y="1619"/>
                  </a:cubicBezTo>
                  <a:cubicBezTo>
                    <a:pt x="1" y="2514"/>
                    <a:pt x="664" y="3239"/>
                    <a:pt x="1482" y="3239"/>
                  </a:cubicBezTo>
                  <a:cubicBezTo>
                    <a:pt x="2301" y="3239"/>
                    <a:pt x="2964" y="2514"/>
                    <a:pt x="2964" y="1619"/>
                  </a:cubicBezTo>
                  <a:cubicBezTo>
                    <a:pt x="2964" y="726"/>
                    <a:pt x="2301"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071125" y="1456863"/>
              <a:ext cx="74100" cy="80975"/>
            </a:xfrm>
            <a:custGeom>
              <a:avLst/>
              <a:gdLst/>
              <a:ahLst/>
              <a:cxnLst/>
              <a:rect l="l" t="t" r="r" b="b"/>
              <a:pathLst>
                <a:path w="2964" h="3239" extrusionOk="0">
                  <a:moveTo>
                    <a:pt x="1481" y="1"/>
                  </a:moveTo>
                  <a:cubicBezTo>
                    <a:pt x="663" y="1"/>
                    <a:pt x="1" y="726"/>
                    <a:pt x="1" y="1619"/>
                  </a:cubicBezTo>
                  <a:cubicBezTo>
                    <a:pt x="1" y="2514"/>
                    <a:pt x="663" y="3239"/>
                    <a:pt x="1481" y="3239"/>
                  </a:cubicBezTo>
                  <a:cubicBezTo>
                    <a:pt x="2301" y="3239"/>
                    <a:pt x="2963" y="2514"/>
                    <a:pt x="2963" y="1619"/>
                  </a:cubicBezTo>
                  <a:cubicBezTo>
                    <a:pt x="2963" y="726"/>
                    <a:pt x="2301" y="1"/>
                    <a:pt x="148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094850" y="1482788"/>
              <a:ext cx="26650" cy="29150"/>
            </a:xfrm>
            <a:custGeom>
              <a:avLst/>
              <a:gdLst/>
              <a:ahLst/>
              <a:cxnLst/>
              <a:rect l="l" t="t" r="r" b="b"/>
              <a:pathLst>
                <a:path w="1066" h="1166" extrusionOk="0">
                  <a:moveTo>
                    <a:pt x="532" y="1"/>
                  </a:moveTo>
                  <a:cubicBezTo>
                    <a:pt x="239" y="1"/>
                    <a:pt x="1" y="262"/>
                    <a:pt x="1" y="582"/>
                  </a:cubicBezTo>
                  <a:cubicBezTo>
                    <a:pt x="1" y="904"/>
                    <a:pt x="239" y="1165"/>
                    <a:pt x="532" y="1165"/>
                  </a:cubicBezTo>
                  <a:cubicBezTo>
                    <a:pt x="827" y="1165"/>
                    <a:pt x="1065" y="904"/>
                    <a:pt x="1065" y="582"/>
                  </a:cubicBezTo>
                  <a:cubicBezTo>
                    <a:pt x="1065" y="262"/>
                    <a:pt x="827" y="1"/>
                    <a:pt x="53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329325" y="1448238"/>
              <a:ext cx="103825" cy="55925"/>
            </a:xfrm>
            <a:custGeom>
              <a:avLst/>
              <a:gdLst/>
              <a:ahLst/>
              <a:cxnLst/>
              <a:rect l="l" t="t" r="r" b="b"/>
              <a:pathLst>
                <a:path w="4153" h="2237" extrusionOk="0">
                  <a:moveTo>
                    <a:pt x="2078" y="1"/>
                  </a:moveTo>
                  <a:cubicBezTo>
                    <a:pt x="933" y="1"/>
                    <a:pt x="5" y="820"/>
                    <a:pt x="5" y="1965"/>
                  </a:cubicBezTo>
                  <a:cubicBezTo>
                    <a:pt x="5" y="2036"/>
                    <a:pt x="1" y="2166"/>
                    <a:pt x="7" y="2236"/>
                  </a:cubicBezTo>
                  <a:lnTo>
                    <a:pt x="4149" y="2236"/>
                  </a:lnTo>
                  <a:cubicBezTo>
                    <a:pt x="4152" y="2195"/>
                    <a:pt x="4152" y="2007"/>
                    <a:pt x="4152" y="1965"/>
                  </a:cubicBezTo>
                  <a:cubicBezTo>
                    <a:pt x="4152" y="820"/>
                    <a:pt x="3224" y="1"/>
                    <a:pt x="2078"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336575" y="1451238"/>
              <a:ext cx="96350" cy="52925"/>
            </a:xfrm>
            <a:custGeom>
              <a:avLst/>
              <a:gdLst/>
              <a:ahLst/>
              <a:cxnLst/>
              <a:rect l="l" t="t" r="r" b="b"/>
              <a:pathLst>
                <a:path w="3854" h="2117" extrusionOk="0">
                  <a:moveTo>
                    <a:pt x="1929" y="1"/>
                  </a:moveTo>
                  <a:cubicBezTo>
                    <a:pt x="867" y="1"/>
                    <a:pt x="5" y="775"/>
                    <a:pt x="5" y="1859"/>
                  </a:cubicBezTo>
                  <a:cubicBezTo>
                    <a:pt x="5" y="1926"/>
                    <a:pt x="1" y="2050"/>
                    <a:pt x="7" y="2116"/>
                  </a:cubicBezTo>
                  <a:lnTo>
                    <a:pt x="3852" y="2116"/>
                  </a:lnTo>
                  <a:cubicBezTo>
                    <a:pt x="3854" y="2077"/>
                    <a:pt x="3854" y="1899"/>
                    <a:pt x="3854" y="1859"/>
                  </a:cubicBezTo>
                  <a:cubicBezTo>
                    <a:pt x="3854" y="775"/>
                    <a:pt x="2992" y="1"/>
                    <a:pt x="192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355375" y="1456863"/>
              <a:ext cx="74100" cy="80975"/>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347650" y="1456863"/>
              <a:ext cx="74100" cy="80975"/>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371375" y="1482788"/>
              <a:ext cx="26675" cy="29150"/>
            </a:xfrm>
            <a:custGeom>
              <a:avLst/>
              <a:gdLst/>
              <a:ahLst/>
              <a:cxnLst/>
              <a:rect l="l" t="t" r="r" b="b"/>
              <a:pathLst>
                <a:path w="1067" h="1166" extrusionOk="0">
                  <a:moveTo>
                    <a:pt x="533" y="1"/>
                  </a:moveTo>
                  <a:cubicBezTo>
                    <a:pt x="240" y="1"/>
                    <a:pt x="0" y="262"/>
                    <a:pt x="0" y="582"/>
                  </a:cubicBezTo>
                  <a:cubicBezTo>
                    <a:pt x="0" y="904"/>
                    <a:pt x="240" y="1165"/>
                    <a:pt x="533" y="1165"/>
                  </a:cubicBezTo>
                  <a:cubicBezTo>
                    <a:pt x="828" y="1165"/>
                    <a:pt x="1066" y="904"/>
                    <a:pt x="1066" y="582"/>
                  </a:cubicBezTo>
                  <a:cubicBezTo>
                    <a:pt x="1066" y="262"/>
                    <a:pt x="828" y="1"/>
                    <a:pt x="53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042675" y="1434938"/>
              <a:ext cx="123150" cy="52775"/>
            </a:xfrm>
            <a:custGeom>
              <a:avLst/>
              <a:gdLst/>
              <a:ahLst/>
              <a:cxnLst/>
              <a:rect l="l" t="t" r="r" b="b"/>
              <a:pathLst>
                <a:path w="4926" h="2111" extrusionOk="0">
                  <a:moveTo>
                    <a:pt x="2601" y="1"/>
                  </a:moveTo>
                  <a:cubicBezTo>
                    <a:pt x="228" y="1"/>
                    <a:pt x="4" y="2084"/>
                    <a:pt x="0" y="2104"/>
                  </a:cubicBezTo>
                  <a:lnTo>
                    <a:pt x="73" y="2111"/>
                  </a:lnTo>
                  <a:cubicBezTo>
                    <a:pt x="75" y="2090"/>
                    <a:pt x="293" y="74"/>
                    <a:pt x="2599" y="74"/>
                  </a:cubicBezTo>
                  <a:cubicBezTo>
                    <a:pt x="2600" y="74"/>
                    <a:pt x="2600" y="74"/>
                    <a:pt x="2601" y="74"/>
                  </a:cubicBezTo>
                  <a:lnTo>
                    <a:pt x="2605" y="74"/>
                  </a:lnTo>
                  <a:cubicBezTo>
                    <a:pt x="3582" y="76"/>
                    <a:pt x="4757" y="610"/>
                    <a:pt x="4853" y="2111"/>
                  </a:cubicBezTo>
                  <a:lnTo>
                    <a:pt x="4925" y="2105"/>
                  </a:lnTo>
                  <a:cubicBezTo>
                    <a:pt x="4826" y="553"/>
                    <a:pt x="3613" y="2"/>
                    <a:pt x="2605"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7319200" y="1434938"/>
              <a:ext cx="122400" cy="52775"/>
            </a:xfrm>
            <a:custGeom>
              <a:avLst/>
              <a:gdLst/>
              <a:ahLst/>
              <a:cxnLst/>
              <a:rect l="l" t="t" r="r" b="b"/>
              <a:pathLst>
                <a:path w="4896" h="2111" extrusionOk="0">
                  <a:moveTo>
                    <a:pt x="2584" y="1"/>
                  </a:moveTo>
                  <a:cubicBezTo>
                    <a:pt x="225" y="1"/>
                    <a:pt x="2" y="2084"/>
                    <a:pt x="0" y="2104"/>
                  </a:cubicBezTo>
                  <a:lnTo>
                    <a:pt x="73" y="2111"/>
                  </a:lnTo>
                  <a:cubicBezTo>
                    <a:pt x="80" y="2028"/>
                    <a:pt x="293" y="74"/>
                    <a:pt x="2582" y="74"/>
                  </a:cubicBezTo>
                  <a:cubicBezTo>
                    <a:pt x="2583" y="74"/>
                    <a:pt x="2583" y="74"/>
                    <a:pt x="2584" y="74"/>
                  </a:cubicBezTo>
                  <a:lnTo>
                    <a:pt x="2588" y="74"/>
                  </a:lnTo>
                  <a:cubicBezTo>
                    <a:pt x="3559" y="76"/>
                    <a:pt x="4726" y="610"/>
                    <a:pt x="4823" y="2111"/>
                  </a:cubicBezTo>
                  <a:lnTo>
                    <a:pt x="4895" y="2105"/>
                  </a:lnTo>
                  <a:cubicBezTo>
                    <a:pt x="4797" y="553"/>
                    <a:pt x="3591" y="2"/>
                    <a:pt x="2588"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6981675" y="1425538"/>
              <a:ext cx="33750" cy="18850"/>
            </a:xfrm>
            <a:custGeom>
              <a:avLst/>
              <a:gdLst/>
              <a:ahLst/>
              <a:cxnLst/>
              <a:rect l="l" t="t" r="r" b="b"/>
              <a:pathLst>
                <a:path w="1350" h="754" extrusionOk="0">
                  <a:moveTo>
                    <a:pt x="11" y="0"/>
                  </a:moveTo>
                  <a:cubicBezTo>
                    <a:pt x="6" y="0"/>
                    <a:pt x="1" y="5"/>
                    <a:pt x="1" y="11"/>
                  </a:cubicBezTo>
                  <a:lnTo>
                    <a:pt x="1" y="743"/>
                  </a:lnTo>
                  <a:cubicBezTo>
                    <a:pt x="1" y="748"/>
                    <a:pt x="4" y="753"/>
                    <a:pt x="11" y="753"/>
                  </a:cubicBezTo>
                  <a:lnTo>
                    <a:pt x="1338" y="753"/>
                  </a:lnTo>
                  <a:cubicBezTo>
                    <a:pt x="1345" y="753"/>
                    <a:pt x="1350" y="748"/>
                    <a:pt x="1349" y="743"/>
                  </a:cubicBezTo>
                  <a:lnTo>
                    <a:pt x="1349" y="11"/>
                  </a:lnTo>
                  <a:cubicBezTo>
                    <a:pt x="1349" y="6"/>
                    <a:pt x="1345"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7527525" y="1448238"/>
              <a:ext cx="73450" cy="39475"/>
            </a:xfrm>
            <a:custGeom>
              <a:avLst/>
              <a:gdLst/>
              <a:ahLst/>
              <a:cxnLst/>
              <a:rect l="l" t="t" r="r" b="b"/>
              <a:pathLst>
                <a:path w="2938" h="1579" extrusionOk="0">
                  <a:moveTo>
                    <a:pt x="1491" y="1"/>
                  </a:moveTo>
                  <a:cubicBezTo>
                    <a:pt x="1490" y="1"/>
                    <a:pt x="1488" y="1"/>
                    <a:pt x="1487" y="1"/>
                  </a:cubicBezTo>
                  <a:cubicBezTo>
                    <a:pt x="0" y="1"/>
                    <a:pt x="0" y="1579"/>
                    <a:pt x="0" y="1579"/>
                  </a:cubicBezTo>
                  <a:lnTo>
                    <a:pt x="2937" y="1579"/>
                  </a:lnTo>
                  <a:cubicBezTo>
                    <a:pt x="2890" y="922"/>
                    <a:pt x="2674" y="1"/>
                    <a:pt x="149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7134275" y="1319188"/>
              <a:ext cx="129700" cy="71800"/>
            </a:xfrm>
            <a:custGeom>
              <a:avLst/>
              <a:gdLst/>
              <a:ahLst/>
              <a:cxnLst/>
              <a:rect l="l" t="t" r="r" b="b"/>
              <a:pathLst>
                <a:path w="5188" h="2872" extrusionOk="0">
                  <a:moveTo>
                    <a:pt x="4791" y="0"/>
                  </a:moveTo>
                  <a:cubicBezTo>
                    <a:pt x="4365" y="0"/>
                    <a:pt x="3711" y="4"/>
                    <a:pt x="3426" y="26"/>
                  </a:cubicBezTo>
                  <a:cubicBezTo>
                    <a:pt x="2026" y="132"/>
                    <a:pt x="1" y="2871"/>
                    <a:pt x="1" y="2871"/>
                  </a:cubicBezTo>
                  <a:lnTo>
                    <a:pt x="5188" y="2744"/>
                  </a:lnTo>
                  <a:lnTo>
                    <a:pt x="5188" y="1"/>
                  </a:lnTo>
                  <a:cubicBezTo>
                    <a:pt x="5188" y="1"/>
                    <a:pt x="5023" y="0"/>
                    <a:pt x="479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7141525" y="1319188"/>
              <a:ext cx="122450" cy="71800"/>
            </a:xfrm>
            <a:custGeom>
              <a:avLst/>
              <a:gdLst/>
              <a:ahLst/>
              <a:cxnLst/>
              <a:rect l="l" t="t" r="r" b="b"/>
              <a:pathLst>
                <a:path w="4898" h="2872" extrusionOk="0">
                  <a:moveTo>
                    <a:pt x="4606" y="0"/>
                  </a:moveTo>
                  <a:cubicBezTo>
                    <a:pt x="4290" y="0"/>
                    <a:pt x="3794" y="4"/>
                    <a:pt x="3526" y="26"/>
                  </a:cubicBezTo>
                  <a:cubicBezTo>
                    <a:pt x="2203" y="132"/>
                    <a:pt x="1" y="2871"/>
                    <a:pt x="1" y="2871"/>
                  </a:cubicBezTo>
                  <a:lnTo>
                    <a:pt x="4898" y="2744"/>
                  </a:lnTo>
                  <a:lnTo>
                    <a:pt x="4898" y="1"/>
                  </a:lnTo>
                  <a:cubicBezTo>
                    <a:pt x="4898" y="1"/>
                    <a:pt x="4779" y="0"/>
                    <a:pt x="4606"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7279200" y="1319188"/>
              <a:ext cx="134400" cy="68600"/>
            </a:xfrm>
            <a:custGeom>
              <a:avLst/>
              <a:gdLst/>
              <a:ahLst/>
              <a:cxnLst/>
              <a:rect l="l" t="t" r="r" b="b"/>
              <a:pathLst>
                <a:path w="5376" h="2744" extrusionOk="0">
                  <a:moveTo>
                    <a:pt x="646" y="1"/>
                  </a:moveTo>
                  <a:cubicBezTo>
                    <a:pt x="62" y="1"/>
                    <a:pt x="0" y="47"/>
                    <a:pt x="0" y="47"/>
                  </a:cubicBezTo>
                  <a:lnTo>
                    <a:pt x="0" y="2744"/>
                  </a:lnTo>
                  <a:lnTo>
                    <a:pt x="5375" y="2718"/>
                  </a:lnTo>
                  <a:cubicBezTo>
                    <a:pt x="5375" y="2718"/>
                    <a:pt x="3193" y="104"/>
                    <a:pt x="1657" y="30"/>
                  </a:cubicBezTo>
                  <a:cubicBezTo>
                    <a:pt x="1211" y="9"/>
                    <a:pt x="885" y="1"/>
                    <a:pt x="646"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285400" y="1319213"/>
              <a:ext cx="128200" cy="68575"/>
            </a:xfrm>
            <a:custGeom>
              <a:avLst/>
              <a:gdLst/>
              <a:ahLst/>
              <a:cxnLst/>
              <a:rect l="l" t="t" r="r" b="b"/>
              <a:pathLst>
                <a:path w="5128" h="2743" extrusionOk="0">
                  <a:moveTo>
                    <a:pt x="619" y="1"/>
                  </a:moveTo>
                  <a:cubicBezTo>
                    <a:pt x="59" y="1"/>
                    <a:pt x="0" y="46"/>
                    <a:pt x="0" y="46"/>
                  </a:cubicBezTo>
                  <a:lnTo>
                    <a:pt x="0" y="2743"/>
                  </a:lnTo>
                  <a:lnTo>
                    <a:pt x="5127" y="2717"/>
                  </a:lnTo>
                  <a:cubicBezTo>
                    <a:pt x="5127" y="2717"/>
                    <a:pt x="3044" y="103"/>
                    <a:pt x="1581" y="29"/>
                  </a:cubicBezTo>
                  <a:cubicBezTo>
                    <a:pt x="1158" y="8"/>
                    <a:pt x="847" y="1"/>
                    <a:pt x="619"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7106600" y="1403813"/>
              <a:ext cx="2150" cy="31150"/>
            </a:xfrm>
            <a:custGeom>
              <a:avLst/>
              <a:gdLst/>
              <a:ahLst/>
              <a:cxnLst/>
              <a:rect l="l" t="t" r="r" b="b"/>
              <a:pathLst>
                <a:path w="86" h="1246" extrusionOk="0">
                  <a:moveTo>
                    <a:pt x="0" y="1"/>
                  </a:moveTo>
                  <a:lnTo>
                    <a:pt x="0" y="1246"/>
                  </a:lnTo>
                  <a:lnTo>
                    <a:pt x="85" y="124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379325" y="1397688"/>
              <a:ext cx="2125" cy="39175"/>
            </a:xfrm>
            <a:custGeom>
              <a:avLst/>
              <a:gdLst/>
              <a:ahLst/>
              <a:cxnLst/>
              <a:rect l="l" t="t" r="r" b="b"/>
              <a:pathLst>
                <a:path w="85" h="1567" extrusionOk="0">
                  <a:moveTo>
                    <a:pt x="1" y="1"/>
                  </a:moveTo>
                  <a:lnTo>
                    <a:pt x="1" y="1566"/>
                  </a:lnTo>
                  <a:lnTo>
                    <a:pt x="85" y="156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7491350" y="1408863"/>
              <a:ext cx="114700" cy="4375"/>
            </a:xfrm>
            <a:custGeom>
              <a:avLst/>
              <a:gdLst/>
              <a:ahLst/>
              <a:cxnLst/>
              <a:rect l="l" t="t" r="r" b="b"/>
              <a:pathLst>
                <a:path w="4588" h="175" extrusionOk="0">
                  <a:moveTo>
                    <a:pt x="4586" y="1"/>
                  </a:moveTo>
                  <a:lnTo>
                    <a:pt x="1" y="90"/>
                  </a:lnTo>
                  <a:lnTo>
                    <a:pt x="2" y="175"/>
                  </a:lnTo>
                  <a:lnTo>
                    <a:pt x="4588" y="85"/>
                  </a:lnTo>
                  <a:lnTo>
                    <a:pt x="4586" y="1"/>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7484350" y="1417063"/>
              <a:ext cx="33775" cy="18825"/>
            </a:xfrm>
            <a:custGeom>
              <a:avLst/>
              <a:gdLst/>
              <a:ahLst/>
              <a:cxnLst/>
              <a:rect l="l" t="t" r="r" b="b"/>
              <a:pathLst>
                <a:path w="1351" h="753" extrusionOk="0">
                  <a:moveTo>
                    <a:pt x="11" y="0"/>
                  </a:moveTo>
                  <a:cubicBezTo>
                    <a:pt x="6" y="0"/>
                    <a:pt x="1" y="4"/>
                    <a:pt x="1" y="11"/>
                  </a:cubicBezTo>
                  <a:lnTo>
                    <a:pt x="1" y="742"/>
                  </a:lnTo>
                  <a:cubicBezTo>
                    <a:pt x="1" y="747"/>
                    <a:pt x="5" y="752"/>
                    <a:pt x="11" y="752"/>
                  </a:cubicBezTo>
                  <a:lnTo>
                    <a:pt x="1338" y="752"/>
                  </a:lnTo>
                  <a:cubicBezTo>
                    <a:pt x="1346" y="752"/>
                    <a:pt x="1351" y="747"/>
                    <a:pt x="1349" y="742"/>
                  </a:cubicBezTo>
                  <a:lnTo>
                    <a:pt x="1349" y="11"/>
                  </a:lnTo>
                  <a:cubicBezTo>
                    <a:pt x="1349" y="6"/>
                    <a:pt x="1346"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7588150" y="1417063"/>
              <a:ext cx="33750" cy="18825"/>
            </a:xfrm>
            <a:custGeom>
              <a:avLst/>
              <a:gdLst/>
              <a:ahLst/>
              <a:cxnLst/>
              <a:rect l="l" t="t" r="r" b="b"/>
              <a:pathLst>
                <a:path w="1350" h="753" extrusionOk="0">
                  <a:moveTo>
                    <a:pt x="11" y="0"/>
                  </a:moveTo>
                  <a:cubicBezTo>
                    <a:pt x="5" y="0"/>
                    <a:pt x="0" y="4"/>
                    <a:pt x="0" y="11"/>
                  </a:cubicBezTo>
                  <a:lnTo>
                    <a:pt x="0" y="742"/>
                  </a:lnTo>
                  <a:cubicBezTo>
                    <a:pt x="0" y="747"/>
                    <a:pt x="4" y="752"/>
                    <a:pt x="11" y="752"/>
                  </a:cubicBezTo>
                  <a:lnTo>
                    <a:pt x="1338" y="752"/>
                  </a:lnTo>
                  <a:cubicBezTo>
                    <a:pt x="1344" y="752"/>
                    <a:pt x="1349" y="747"/>
                    <a:pt x="1348" y="742"/>
                  </a:cubicBezTo>
                  <a:lnTo>
                    <a:pt x="1348" y="11"/>
                  </a:lnTo>
                  <a:cubicBezTo>
                    <a:pt x="1348" y="6"/>
                    <a:pt x="1344"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7384775" y="1319188"/>
              <a:ext cx="148075" cy="73150"/>
            </a:xfrm>
            <a:custGeom>
              <a:avLst/>
              <a:gdLst/>
              <a:ahLst/>
              <a:cxnLst/>
              <a:rect l="l" t="t" r="r" b="b"/>
              <a:pathLst>
                <a:path w="5923" h="2926" extrusionOk="0">
                  <a:moveTo>
                    <a:pt x="0" y="0"/>
                  </a:moveTo>
                  <a:cubicBezTo>
                    <a:pt x="122" y="95"/>
                    <a:pt x="1632" y="1238"/>
                    <a:pt x="2688" y="2925"/>
                  </a:cubicBezTo>
                  <a:lnTo>
                    <a:pt x="5923" y="2812"/>
                  </a:lnTo>
                  <a:cubicBezTo>
                    <a:pt x="5923" y="2812"/>
                    <a:pt x="4527" y="780"/>
                    <a:pt x="3004" y="42"/>
                  </a:cubicBezTo>
                  <a:lnTo>
                    <a:pt x="0"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7384800" y="1319188"/>
              <a:ext cx="142750" cy="73150"/>
            </a:xfrm>
            <a:custGeom>
              <a:avLst/>
              <a:gdLst/>
              <a:ahLst/>
              <a:cxnLst/>
              <a:rect l="l" t="t" r="r" b="b"/>
              <a:pathLst>
                <a:path w="5710" h="2926" extrusionOk="0">
                  <a:moveTo>
                    <a:pt x="0" y="0"/>
                  </a:moveTo>
                  <a:lnTo>
                    <a:pt x="0" y="0"/>
                  </a:lnTo>
                  <a:cubicBezTo>
                    <a:pt x="121" y="95"/>
                    <a:pt x="1631" y="1238"/>
                    <a:pt x="2687" y="2925"/>
                  </a:cubicBezTo>
                  <a:lnTo>
                    <a:pt x="5709" y="2820"/>
                  </a:lnTo>
                  <a:cubicBezTo>
                    <a:pt x="5709" y="2820"/>
                    <a:pt x="4330" y="778"/>
                    <a:pt x="2809" y="39"/>
                  </a:cubicBezTo>
                  <a:lnTo>
                    <a:pt x="0"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6846300" y="1155863"/>
              <a:ext cx="120800" cy="120750"/>
            </a:xfrm>
            <a:custGeom>
              <a:avLst/>
              <a:gdLst/>
              <a:ahLst/>
              <a:cxnLst/>
              <a:rect l="l" t="t" r="r" b="b"/>
              <a:pathLst>
                <a:path w="4832" h="4830" extrusionOk="0">
                  <a:moveTo>
                    <a:pt x="40" y="0"/>
                  </a:moveTo>
                  <a:cubicBezTo>
                    <a:pt x="17" y="0"/>
                    <a:pt x="1" y="18"/>
                    <a:pt x="1" y="39"/>
                  </a:cubicBezTo>
                  <a:lnTo>
                    <a:pt x="1" y="4791"/>
                  </a:lnTo>
                  <a:cubicBezTo>
                    <a:pt x="1" y="4813"/>
                    <a:pt x="17" y="4830"/>
                    <a:pt x="40" y="4830"/>
                  </a:cubicBezTo>
                  <a:lnTo>
                    <a:pt x="4792" y="4830"/>
                  </a:lnTo>
                  <a:cubicBezTo>
                    <a:pt x="4815" y="4830"/>
                    <a:pt x="4831" y="4813"/>
                    <a:pt x="4831" y="4791"/>
                  </a:cubicBezTo>
                  <a:lnTo>
                    <a:pt x="4831" y="39"/>
                  </a:lnTo>
                  <a:cubicBezTo>
                    <a:pt x="4831" y="18"/>
                    <a:pt x="4812" y="0"/>
                    <a:pt x="4792" y="0"/>
                  </a:cubicBez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6901725" y="1250138"/>
              <a:ext cx="5150" cy="240300"/>
            </a:xfrm>
            <a:custGeom>
              <a:avLst/>
              <a:gdLst/>
              <a:ahLst/>
              <a:cxnLst/>
              <a:rect l="l" t="t" r="r" b="b"/>
              <a:pathLst>
                <a:path w="206" h="9612" extrusionOk="0">
                  <a:moveTo>
                    <a:pt x="0" y="0"/>
                  </a:moveTo>
                  <a:lnTo>
                    <a:pt x="0" y="9612"/>
                  </a:lnTo>
                  <a:lnTo>
                    <a:pt x="206" y="9612"/>
                  </a:lnTo>
                  <a:lnTo>
                    <a:pt x="206"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6904625" y="1250138"/>
              <a:ext cx="5175" cy="240300"/>
            </a:xfrm>
            <a:custGeom>
              <a:avLst/>
              <a:gdLst/>
              <a:ahLst/>
              <a:cxnLst/>
              <a:rect l="l" t="t" r="r" b="b"/>
              <a:pathLst>
                <a:path w="207" h="9612" extrusionOk="0">
                  <a:moveTo>
                    <a:pt x="0" y="0"/>
                  </a:moveTo>
                  <a:lnTo>
                    <a:pt x="0" y="9612"/>
                  </a:lnTo>
                  <a:lnTo>
                    <a:pt x="207" y="9612"/>
                  </a:lnTo>
                  <a:lnTo>
                    <a:pt x="207"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6878750" y="1484913"/>
              <a:ext cx="55875" cy="7225"/>
            </a:xfrm>
            <a:custGeom>
              <a:avLst/>
              <a:gdLst/>
              <a:ahLst/>
              <a:cxnLst/>
              <a:rect l="l" t="t" r="r" b="b"/>
              <a:pathLst>
                <a:path w="2235" h="289" extrusionOk="0">
                  <a:moveTo>
                    <a:pt x="1" y="1"/>
                  </a:moveTo>
                  <a:lnTo>
                    <a:pt x="1" y="289"/>
                  </a:lnTo>
                  <a:lnTo>
                    <a:pt x="2235" y="289"/>
                  </a:lnTo>
                  <a:lnTo>
                    <a:pt x="2235"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890950" y="1484913"/>
              <a:ext cx="43650" cy="7225"/>
            </a:xfrm>
            <a:custGeom>
              <a:avLst/>
              <a:gdLst/>
              <a:ahLst/>
              <a:cxnLst/>
              <a:rect l="l" t="t" r="r" b="b"/>
              <a:pathLst>
                <a:path w="1746" h="289" extrusionOk="0">
                  <a:moveTo>
                    <a:pt x="1" y="1"/>
                  </a:moveTo>
                  <a:lnTo>
                    <a:pt x="1" y="289"/>
                  </a:lnTo>
                  <a:lnTo>
                    <a:pt x="1746" y="289"/>
                  </a:lnTo>
                  <a:lnTo>
                    <a:pt x="1746"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851825" y="1155863"/>
              <a:ext cx="120750" cy="120750"/>
            </a:xfrm>
            <a:custGeom>
              <a:avLst/>
              <a:gdLst/>
              <a:ahLst/>
              <a:cxnLst/>
              <a:rect l="l" t="t" r="r" b="b"/>
              <a:pathLst>
                <a:path w="4830" h="4830" extrusionOk="0">
                  <a:moveTo>
                    <a:pt x="39" y="0"/>
                  </a:moveTo>
                  <a:cubicBezTo>
                    <a:pt x="17" y="0"/>
                    <a:pt x="0" y="18"/>
                    <a:pt x="0" y="39"/>
                  </a:cubicBezTo>
                  <a:lnTo>
                    <a:pt x="0" y="4791"/>
                  </a:lnTo>
                  <a:cubicBezTo>
                    <a:pt x="0" y="4813"/>
                    <a:pt x="17" y="4830"/>
                    <a:pt x="39" y="4830"/>
                  </a:cubicBezTo>
                  <a:lnTo>
                    <a:pt x="4792" y="4830"/>
                  </a:lnTo>
                  <a:cubicBezTo>
                    <a:pt x="4813" y="4830"/>
                    <a:pt x="4830" y="4813"/>
                    <a:pt x="4830" y="4791"/>
                  </a:cubicBezTo>
                  <a:lnTo>
                    <a:pt x="4830" y="39"/>
                  </a:lnTo>
                  <a:cubicBezTo>
                    <a:pt x="4830" y="18"/>
                    <a:pt x="4813" y="0"/>
                    <a:pt x="4792" y="0"/>
                  </a:cubicBez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6894250" y="1180688"/>
              <a:ext cx="42475" cy="69450"/>
            </a:xfrm>
            <a:custGeom>
              <a:avLst/>
              <a:gdLst/>
              <a:ahLst/>
              <a:cxnLst/>
              <a:rect l="l" t="t" r="r" b="b"/>
              <a:pathLst>
                <a:path w="1699" h="2778" extrusionOk="0">
                  <a:moveTo>
                    <a:pt x="691" y="284"/>
                  </a:moveTo>
                  <a:cubicBezTo>
                    <a:pt x="1084" y="284"/>
                    <a:pt x="1342" y="460"/>
                    <a:pt x="1342" y="824"/>
                  </a:cubicBezTo>
                  <a:cubicBezTo>
                    <a:pt x="1342" y="1203"/>
                    <a:pt x="1080" y="1412"/>
                    <a:pt x="652" y="1412"/>
                  </a:cubicBezTo>
                  <a:cubicBezTo>
                    <a:pt x="534" y="1412"/>
                    <a:pt x="435" y="1404"/>
                    <a:pt x="357" y="1384"/>
                  </a:cubicBezTo>
                  <a:lnTo>
                    <a:pt x="356" y="1384"/>
                  </a:lnTo>
                  <a:lnTo>
                    <a:pt x="356" y="312"/>
                  </a:lnTo>
                  <a:cubicBezTo>
                    <a:pt x="417" y="295"/>
                    <a:pt x="536" y="284"/>
                    <a:pt x="691" y="284"/>
                  </a:cubicBezTo>
                  <a:close/>
                  <a:moveTo>
                    <a:pt x="684" y="1"/>
                  </a:moveTo>
                  <a:cubicBezTo>
                    <a:pt x="398" y="1"/>
                    <a:pt x="173" y="25"/>
                    <a:pt x="1" y="54"/>
                  </a:cubicBezTo>
                  <a:lnTo>
                    <a:pt x="1" y="2777"/>
                  </a:lnTo>
                  <a:lnTo>
                    <a:pt x="357" y="2777"/>
                  </a:lnTo>
                  <a:lnTo>
                    <a:pt x="357" y="1673"/>
                  </a:lnTo>
                  <a:cubicBezTo>
                    <a:pt x="439" y="1694"/>
                    <a:pt x="538" y="1698"/>
                    <a:pt x="644" y="1698"/>
                  </a:cubicBezTo>
                  <a:cubicBezTo>
                    <a:pt x="991" y="1698"/>
                    <a:pt x="1298" y="1596"/>
                    <a:pt x="1486" y="1395"/>
                  </a:cubicBezTo>
                  <a:cubicBezTo>
                    <a:pt x="1624" y="1253"/>
                    <a:pt x="1699" y="1057"/>
                    <a:pt x="1699" y="807"/>
                  </a:cubicBezTo>
                  <a:cubicBezTo>
                    <a:pt x="1699" y="561"/>
                    <a:pt x="1609" y="361"/>
                    <a:pt x="1457" y="231"/>
                  </a:cubicBezTo>
                  <a:cubicBezTo>
                    <a:pt x="1293" y="82"/>
                    <a:pt x="1035" y="1"/>
                    <a:pt x="684"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7469725" y="1326188"/>
              <a:ext cx="133575" cy="72325"/>
            </a:xfrm>
            <a:custGeom>
              <a:avLst/>
              <a:gdLst/>
              <a:ahLst/>
              <a:cxnLst/>
              <a:rect l="l" t="t" r="r" b="b"/>
              <a:pathLst>
                <a:path w="5343" h="2893" extrusionOk="0">
                  <a:moveTo>
                    <a:pt x="5343" y="0"/>
                  </a:moveTo>
                  <a:lnTo>
                    <a:pt x="868" y="43"/>
                  </a:lnTo>
                  <a:lnTo>
                    <a:pt x="0" y="2893"/>
                  </a:lnTo>
                  <a:lnTo>
                    <a:pt x="4681" y="2854"/>
                  </a:lnTo>
                  <a:lnTo>
                    <a:pt x="534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7583900" y="1317513"/>
              <a:ext cx="50700" cy="48400"/>
            </a:xfrm>
            <a:custGeom>
              <a:avLst/>
              <a:gdLst/>
              <a:ahLst/>
              <a:cxnLst/>
              <a:rect l="l" t="t" r="r" b="b"/>
              <a:pathLst>
                <a:path w="2028" h="1936" extrusionOk="0">
                  <a:moveTo>
                    <a:pt x="1631" y="1"/>
                  </a:moveTo>
                  <a:cubicBezTo>
                    <a:pt x="1631" y="1"/>
                    <a:pt x="1047" y="1204"/>
                    <a:pt x="524" y="1489"/>
                  </a:cubicBezTo>
                  <a:cubicBezTo>
                    <a:pt x="0" y="1774"/>
                    <a:pt x="886" y="1936"/>
                    <a:pt x="886" y="1936"/>
                  </a:cubicBezTo>
                  <a:cubicBezTo>
                    <a:pt x="886" y="1936"/>
                    <a:pt x="1771" y="1343"/>
                    <a:pt x="1900" y="779"/>
                  </a:cubicBezTo>
                  <a:cubicBezTo>
                    <a:pt x="2027" y="215"/>
                    <a:pt x="1631" y="1"/>
                    <a:pt x="1631"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7606450" y="1308738"/>
              <a:ext cx="48150" cy="47900"/>
            </a:xfrm>
            <a:custGeom>
              <a:avLst/>
              <a:gdLst/>
              <a:ahLst/>
              <a:cxnLst/>
              <a:rect l="l" t="t" r="r" b="b"/>
              <a:pathLst>
                <a:path w="1926" h="1916" extrusionOk="0">
                  <a:moveTo>
                    <a:pt x="1104" y="0"/>
                  </a:moveTo>
                  <a:cubicBezTo>
                    <a:pt x="581" y="0"/>
                    <a:pt x="0" y="1403"/>
                    <a:pt x="0" y="1403"/>
                  </a:cubicBezTo>
                  <a:lnTo>
                    <a:pt x="729" y="1915"/>
                  </a:lnTo>
                  <a:cubicBezTo>
                    <a:pt x="729" y="1915"/>
                    <a:pt x="1926" y="713"/>
                    <a:pt x="1343" y="113"/>
                  </a:cubicBezTo>
                  <a:cubicBezTo>
                    <a:pt x="1266" y="35"/>
                    <a:pt x="1186" y="0"/>
                    <a:pt x="1104"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7677400" y="1520563"/>
              <a:ext cx="24525" cy="21100"/>
            </a:xfrm>
            <a:custGeom>
              <a:avLst/>
              <a:gdLst/>
              <a:ahLst/>
              <a:cxnLst/>
              <a:rect l="l" t="t" r="r" b="b"/>
              <a:pathLst>
                <a:path w="981" h="844" extrusionOk="0">
                  <a:moveTo>
                    <a:pt x="731" y="1"/>
                  </a:moveTo>
                  <a:cubicBezTo>
                    <a:pt x="724" y="1"/>
                    <a:pt x="717" y="3"/>
                    <a:pt x="711" y="9"/>
                  </a:cubicBezTo>
                  <a:cubicBezTo>
                    <a:pt x="622" y="97"/>
                    <a:pt x="527" y="119"/>
                    <a:pt x="452" y="119"/>
                  </a:cubicBezTo>
                  <a:cubicBezTo>
                    <a:pt x="380" y="119"/>
                    <a:pt x="326" y="99"/>
                    <a:pt x="308" y="99"/>
                  </a:cubicBezTo>
                  <a:cubicBezTo>
                    <a:pt x="296" y="99"/>
                    <a:pt x="301" y="108"/>
                    <a:pt x="330" y="138"/>
                  </a:cubicBezTo>
                  <a:cubicBezTo>
                    <a:pt x="536" y="359"/>
                    <a:pt x="114" y="505"/>
                    <a:pt x="62" y="594"/>
                  </a:cubicBezTo>
                  <a:cubicBezTo>
                    <a:pt x="18" y="670"/>
                    <a:pt x="0" y="819"/>
                    <a:pt x="136" y="840"/>
                  </a:cubicBezTo>
                  <a:cubicBezTo>
                    <a:pt x="152" y="843"/>
                    <a:pt x="169" y="844"/>
                    <a:pt x="187" y="844"/>
                  </a:cubicBezTo>
                  <a:cubicBezTo>
                    <a:pt x="463" y="844"/>
                    <a:pt x="938" y="572"/>
                    <a:pt x="962" y="379"/>
                  </a:cubicBezTo>
                  <a:cubicBezTo>
                    <a:pt x="980" y="241"/>
                    <a:pt x="808" y="1"/>
                    <a:pt x="731" y="1"/>
                  </a:cubicBez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7610075" y="1377388"/>
              <a:ext cx="88275" cy="151875"/>
            </a:xfrm>
            <a:custGeom>
              <a:avLst/>
              <a:gdLst/>
              <a:ahLst/>
              <a:cxnLst/>
              <a:rect l="l" t="t" r="r" b="b"/>
              <a:pathLst>
                <a:path w="3531" h="6075" extrusionOk="0">
                  <a:moveTo>
                    <a:pt x="1462" y="1"/>
                  </a:moveTo>
                  <a:lnTo>
                    <a:pt x="0" y="836"/>
                  </a:lnTo>
                  <a:cubicBezTo>
                    <a:pt x="0" y="836"/>
                    <a:pt x="435" y="2148"/>
                    <a:pt x="643" y="2708"/>
                  </a:cubicBezTo>
                  <a:cubicBezTo>
                    <a:pt x="643" y="2708"/>
                    <a:pt x="648" y="2723"/>
                    <a:pt x="657" y="2742"/>
                  </a:cubicBezTo>
                  <a:cubicBezTo>
                    <a:pt x="666" y="2765"/>
                    <a:pt x="673" y="2788"/>
                    <a:pt x="682" y="2807"/>
                  </a:cubicBezTo>
                  <a:cubicBezTo>
                    <a:pt x="788" y="3089"/>
                    <a:pt x="979" y="3643"/>
                    <a:pt x="1087" y="3815"/>
                  </a:cubicBezTo>
                  <a:cubicBezTo>
                    <a:pt x="1274" y="4115"/>
                    <a:pt x="2971" y="6075"/>
                    <a:pt x="2971" y="6075"/>
                  </a:cubicBezTo>
                  <a:cubicBezTo>
                    <a:pt x="2971" y="6075"/>
                    <a:pt x="2975" y="6075"/>
                    <a:pt x="2983" y="6075"/>
                  </a:cubicBezTo>
                  <a:cubicBezTo>
                    <a:pt x="3047" y="6075"/>
                    <a:pt x="3357" y="6057"/>
                    <a:pt x="3531" y="5717"/>
                  </a:cubicBezTo>
                  <a:cubicBezTo>
                    <a:pt x="3531" y="5717"/>
                    <a:pt x="2839" y="3636"/>
                    <a:pt x="2108" y="3079"/>
                  </a:cubicBezTo>
                  <a:cubicBezTo>
                    <a:pt x="2108" y="3079"/>
                    <a:pt x="1788" y="731"/>
                    <a:pt x="146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7573400" y="1535113"/>
              <a:ext cx="28650" cy="17275"/>
            </a:xfrm>
            <a:custGeom>
              <a:avLst/>
              <a:gdLst/>
              <a:ahLst/>
              <a:cxnLst/>
              <a:rect l="l" t="t" r="r" b="b"/>
              <a:pathLst>
                <a:path w="1146" h="691" extrusionOk="0">
                  <a:moveTo>
                    <a:pt x="641" y="1"/>
                  </a:moveTo>
                  <a:cubicBezTo>
                    <a:pt x="635" y="1"/>
                    <a:pt x="636" y="14"/>
                    <a:pt x="642" y="48"/>
                  </a:cubicBezTo>
                  <a:cubicBezTo>
                    <a:pt x="698" y="344"/>
                    <a:pt x="264" y="243"/>
                    <a:pt x="171" y="290"/>
                  </a:cubicBezTo>
                  <a:cubicBezTo>
                    <a:pt x="94" y="332"/>
                    <a:pt x="0" y="448"/>
                    <a:pt x="104" y="538"/>
                  </a:cubicBezTo>
                  <a:cubicBezTo>
                    <a:pt x="218" y="636"/>
                    <a:pt x="462" y="690"/>
                    <a:pt x="678" y="690"/>
                  </a:cubicBezTo>
                  <a:cubicBezTo>
                    <a:pt x="844" y="690"/>
                    <a:pt x="993" y="658"/>
                    <a:pt x="1051" y="588"/>
                  </a:cubicBezTo>
                  <a:cubicBezTo>
                    <a:pt x="1146" y="474"/>
                    <a:pt x="1117" y="140"/>
                    <a:pt x="1041" y="140"/>
                  </a:cubicBezTo>
                  <a:cubicBezTo>
                    <a:pt x="1039" y="140"/>
                    <a:pt x="1037" y="141"/>
                    <a:pt x="1035" y="141"/>
                  </a:cubicBezTo>
                  <a:cubicBezTo>
                    <a:pt x="1004" y="148"/>
                    <a:pt x="975" y="151"/>
                    <a:pt x="948" y="151"/>
                  </a:cubicBezTo>
                  <a:cubicBezTo>
                    <a:pt x="753" y="151"/>
                    <a:pt x="661" y="1"/>
                    <a:pt x="641" y="1"/>
                  </a:cubicBez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7575825" y="1389613"/>
              <a:ext cx="57350" cy="152775"/>
            </a:xfrm>
            <a:custGeom>
              <a:avLst/>
              <a:gdLst/>
              <a:ahLst/>
              <a:cxnLst/>
              <a:rect l="l" t="t" r="r" b="b"/>
              <a:pathLst>
                <a:path w="2294" h="6111" extrusionOk="0">
                  <a:moveTo>
                    <a:pt x="675" y="0"/>
                  </a:moveTo>
                  <a:cubicBezTo>
                    <a:pt x="675" y="0"/>
                    <a:pt x="341" y="1342"/>
                    <a:pt x="219" y="1927"/>
                  </a:cubicBezTo>
                  <a:cubicBezTo>
                    <a:pt x="219" y="1927"/>
                    <a:pt x="215" y="1941"/>
                    <a:pt x="211" y="1963"/>
                  </a:cubicBezTo>
                  <a:cubicBezTo>
                    <a:pt x="206" y="1986"/>
                    <a:pt x="202" y="2010"/>
                    <a:pt x="198" y="2030"/>
                  </a:cubicBezTo>
                  <a:cubicBezTo>
                    <a:pt x="140" y="2326"/>
                    <a:pt x="5" y="2896"/>
                    <a:pt x="4" y="3099"/>
                  </a:cubicBezTo>
                  <a:cubicBezTo>
                    <a:pt x="1" y="3452"/>
                    <a:pt x="391" y="6016"/>
                    <a:pt x="391" y="6016"/>
                  </a:cubicBezTo>
                  <a:cubicBezTo>
                    <a:pt x="391" y="6016"/>
                    <a:pt x="520" y="6110"/>
                    <a:pt x="715" y="6110"/>
                  </a:cubicBezTo>
                  <a:cubicBezTo>
                    <a:pt x="814" y="6110"/>
                    <a:pt x="931" y="6086"/>
                    <a:pt x="1055" y="6012"/>
                  </a:cubicBezTo>
                  <a:cubicBezTo>
                    <a:pt x="1055" y="6012"/>
                    <a:pt x="1581" y="3882"/>
                    <a:pt x="1261" y="3022"/>
                  </a:cubicBezTo>
                  <a:cubicBezTo>
                    <a:pt x="1260" y="3022"/>
                    <a:pt x="2181" y="827"/>
                    <a:pt x="2293" y="36"/>
                  </a:cubicBezTo>
                  <a:lnTo>
                    <a:pt x="675"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7589275" y="1308738"/>
              <a:ext cx="64100" cy="87150"/>
            </a:xfrm>
            <a:custGeom>
              <a:avLst/>
              <a:gdLst/>
              <a:ahLst/>
              <a:cxnLst/>
              <a:rect l="l" t="t" r="r" b="b"/>
              <a:pathLst>
                <a:path w="2564" h="3486" extrusionOk="0">
                  <a:moveTo>
                    <a:pt x="1563" y="0"/>
                  </a:moveTo>
                  <a:cubicBezTo>
                    <a:pt x="1288" y="0"/>
                    <a:pt x="978" y="69"/>
                    <a:pt x="723" y="122"/>
                  </a:cubicBezTo>
                  <a:cubicBezTo>
                    <a:pt x="343" y="201"/>
                    <a:pt x="127" y="439"/>
                    <a:pt x="147" y="1389"/>
                  </a:cubicBezTo>
                  <a:cubicBezTo>
                    <a:pt x="155" y="1805"/>
                    <a:pt x="1" y="2823"/>
                    <a:pt x="187" y="3302"/>
                  </a:cubicBezTo>
                  <a:cubicBezTo>
                    <a:pt x="187" y="3302"/>
                    <a:pt x="484" y="3485"/>
                    <a:pt x="1047" y="3485"/>
                  </a:cubicBezTo>
                  <a:cubicBezTo>
                    <a:pt x="1402" y="3485"/>
                    <a:pt x="1861" y="3413"/>
                    <a:pt x="2418" y="3176"/>
                  </a:cubicBezTo>
                  <a:cubicBezTo>
                    <a:pt x="2418" y="3176"/>
                    <a:pt x="2418" y="3176"/>
                    <a:pt x="2418" y="3176"/>
                  </a:cubicBezTo>
                  <a:cubicBezTo>
                    <a:pt x="2418" y="3176"/>
                    <a:pt x="2564" y="1792"/>
                    <a:pt x="2257" y="444"/>
                  </a:cubicBezTo>
                  <a:cubicBezTo>
                    <a:pt x="2178" y="100"/>
                    <a:pt x="1896" y="0"/>
                    <a:pt x="156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7553375" y="1321388"/>
              <a:ext cx="53475" cy="43725"/>
            </a:xfrm>
            <a:custGeom>
              <a:avLst/>
              <a:gdLst/>
              <a:ahLst/>
              <a:cxnLst/>
              <a:rect l="l" t="t" r="r" b="b"/>
              <a:pathLst>
                <a:path w="2139" h="1749" extrusionOk="0">
                  <a:moveTo>
                    <a:pt x="1760" y="0"/>
                  </a:moveTo>
                  <a:cubicBezTo>
                    <a:pt x="1760" y="0"/>
                    <a:pt x="1090" y="1078"/>
                    <a:pt x="545" y="1302"/>
                  </a:cubicBezTo>
                  <a:cubicBezTo>
                    <a:pt x="1" y="1527"/>
                    <a:pt x="872" y="1748"/>
                    <a:pt x="872" y="1748"/>
                  </a:cubicBezTo>
                  <a:cubicBezTo>
                    <a:pt x="872" y="1748"/>
                    <a:pt x="1799" y="1265"/>
                    <a:pt x="1970" y="748"/>
                  </a:cubicBezTo>
                  <a:cubicBezTo>
                    <a:pt x="2139" y="233"/>
                    <a:pt x="1760" y="0"/>
                    <a:pt x="1760"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7577200" y="1313913"/>
              <a:ext cx="49300" cy="44025"/>
            </a:xfrm>
            <a:custGeom>
              <a:avLst/>
              <a:gdLst/>
              <a:ahLst/>
              <a:cxnLst/>
              <a:rect l="l" t="t" r="r" b="b"/>
              <a:pathLst>
                <a:path w="1972" h="1761" extrusionOk="0">
                  <a:moveTo>
                    <a:pt x="1183" y="0"/>
                  </a:moveTo>
                  <a:cubicBezTo>
                    <a:pt x="664" y="0"/>
                    <a:pt x="2" y="1223"/>
                    <a:pt x="1" y="1223"/>
                  </a:cubicBezTo>
                  <a:lnTo>
                    <a:pt x="687" y="1760"/>
                  </a:lnTo>
                  <a:cubicBezTo>
                    <a:pt x="687" y="1760"/>
                    <a:pt x="1972" y="732"/>
                    <a:pt x="1437" y="125"/>
                  </a:cubicBezTo>
                  <a:cubicBezTo>
                    <a:pt x="1359" y="38"/>
                    <a:pt x="1273" y="0"/>
                    <a:pt x="1183"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7533425" y="1320363"/>
              <a:ext cx="26475" cy="23925"/>
            </a:xfrm>
            <a:custGeom>
              <a:avLst/>
              <a:gdLst/>
              <a:ahLst/>
              <a:cxnLst/>
              <a:rect l="l" t="t" r="r" b="b"/>
              <a:pathLst>
                <a:path w="1059" h="957" extrusionOk="0">
                  <a:moveTo>
                    <a:pt x="190" y="1"/>
                  </a:moveTo>
                  <a:cubicBezTo>
                    <a:pt x="180" y="1"/>
                    <a:pt x="170" y="3"/>
                    <a:pt x="158" y="8"/>
                  </a:cubicBezTo>
                  <a:cubicBezTo>
                    <a:pt x="134" y="21"/>
                    <a:pt x="114" y="17"/>
                    <a:pt x="89" y="19"/>
                  </a:cubicBezTo>
                  <a:cubicBezTo>
                    <a:pt x="77" y="21"/>
                    <a:pt x="64" y="23"/>
                    <a:pt x="57" y="32"/>
                  </a:cubicBezTo>
                  <a:cubicBezTo>
                    <a:pt x="52" y="36"/>
                    <a:pt x="49" y="41"/>
                    <a:pt x="47" y="47"/>
                  </a:cubicBezTo>
                  <a:cubicBezTo>
                    <a:pt x="41" y="57"/>
                    <a:pt x="33" y="67"/>
                    <a:pt x="23" y="75"/>
                  </a:cubicBezTo>
                  <a:cubicBezTo>
                    <a:pt x="17" y="80"/>
                    <a:pt x="10" y="85"/>
                    <a:pt x="6" y="91"/>
                  </a:cubicBezTo>
                  <a:cubicBezTo>
                    <a:pt x="1" y="101"/>
                    <a:pt x="1" y="112"/>
                    <a:pt x="3" y="122"/>
                  </a:cubicBezTo>
                  <a:cubicBezTo>
                    <a:pt x="12" y="148"/>
                    <a:pt x="20" y="173"/>
                    <a:pt x="32" y="198"/>
                  </a:cubicBezTo>
                  <a:cubicBezTo>
                    <a:pt x="44" y="226"/>
                    <a:pt x="53" y="258"/>
                    <a:pt x="69" y="285"/>
                  </a:cubicBezTo>
                  <a:cubicBezTo>
                    <a:pt x="82" y="308"/>
                    <a:pt x="98" y="327"/>
                    <a:pt x="110" y="349"/>
                  </a:cubicBezTo>
                  <a:cubicBezTo>
                    <a:pt x="166" y="452"/>
                    <a:pt x="319" y="652"/>
                    <a:pt x="326" y="658"/>
                  </a:cubicBezTo>
                  <a:cubicBezTo>
                    <a:pt x="380" y="725"/>
                    <a:pt x="539" y="876"/>
                    <a:pt x="602" y="923"/>
                  </a:cubicBezTo>
                  <a:cubicBezTo>
                    <a:pt x="642" y="951"/>
                    <a:pt x="812" y="957"/>
                    <a:pt x="933" y="957"/>
                  </a:cubicBezTo>
                  <a:cubicBezTo>
                    <a:pt x="1004" y="957"/>
                    <a:pt x="1058" y="955"/>
                    <a:pt x="1058" y="955"/>
                  </a:cubicBezTo>
                  <a:cubicBezTo>
                    <a:pt x="1039" y="955"/>
                    <a:pt x="975" y="863"/>
                    <a:pt x="964" y="851"/>
                  </a:cubicBezTo>
                  <a:cubicBezTo>
                    <a:pt x="860" y="737"/>
                    <a:pt x="738" y="640"/>
                    <a:pt x="663" y="504"/>
                  </a:cubicBezTo>
                  <a:cubicBezTo>
                    <a:pt x="627" y="441"/>
                    <a:pt x="603" y="368"/>
                    <a:pt x="603" y="295"/>
                  </a:cubicBezTo>
                  <a:cubicBezTo>
                    <a:pt x="603" y="252"/>
                    <a:pt x="612" y="209"/>
                    <a:pt x="622" y="168"/>
                  </a:cubicBezTo>
                  <a:cubicBezTo>
                    <a:pt x="625" y="152"/>
                    <a:pt x="628" y="132"/>
                    <a:pt x="616" y="121"/>
                  </a:cubicBezTo>
                  <a:cubicBezTo>
                    <a:pt x="611" y="118"/>
                    <a:pt x="606" y="116"/>
                    <a:pt x="600" y="116"/>
                  </a:cubicBezTo>
                  <a:cubicBezTo>
                    <a:pt x="592" y="116"/>
                    <a:pt x="583" y="120"/>
                    <a:pt x="576" y="125"/>
                  </a:cubicBezTo>
                  <a:cubicBezTo>
                    <a:pt x="546" y="146"/>
                    <a:pt x="537" y="187"/>
                    <a:pt x="520" y="219"/>
                  </a:cubicBezTo>
                  <a:cubicBezTo>
                    <a:pt x="509" y="239"/>
                    <a:pt x="488" y="273"/>
                    <a:pt x="463" y="280"/>
                  </a:cubicBezTo>
                  <a:cubicBezTo>
                    <a:pt x="461" y="280"/>
                    <a:pt x="458" y="281"/>
                    <a:pt x="456" y="281"/>
                  </a:cubicBezTo>
                  <a:cubicBezTo>
                    <a:pt x="434" y="281"/>
                    <a:pt x="411" y="263"/>
                    <a:pt x="397" y="250"/>
                  </a:cubicBezTo>
                  <a:cubicBezTo>
                    <a:pt x="347" y="203"/>
                    <a:pt x="309" y="145"/>
                    <a:pt x="274" y="86"/>
                  </a:cubicBezTo>
                  <a:cubicBezTo>
                    <a:pt x="251" y="48"/>
                    <a:pt x="232" y="1"/>
                    <a:pt x="190"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7541575" y="1335613"/>
              <a:ext cx="36750" cy="30575"/>
            </a:xfrm>
            <a:custGeom>
              <a:avLst/>
              <a:gdLst/>
              <a:ahLst/>
              <a:cxnLst/>
              <a:rect l="l" t="t" r="r" b="b"/>
              <a:pathLst>
                <a:path w="1470" h="1223" extrusionOk="0">
                  <a:moveTo>
                    <a:pt x="335" y="1"/>
                  </a:moveTo>
                  <a:lnTo>
                    <a:pt x="0" y="48"/>
                  </a:lnTo>
                  <a:cubicBezTo>
                    <a:pt x="0" y="48"/>
                    <a:pt x="687" y="991"/>
                    <a:pt x="1076" y="1184"/>
                  </a:cubicBezTo>
                  <a:cubicBezTo>
                    <a:pt x="1132" y="1211"/>
                    <a:pt x="1180" y="1223"/>
                    <a:pt x="1221" y="1223"/>
                  </a:cubicBezTo>
                  <a:cubicBezTo>
                    <a:pt x="1468" y="1223"/>
                    <a:pt x="1468" y="797"/>
                    <a:pt x="1469" y="797"/>
                  </a:cubicBezTo>
                  <a:lnTo>
                    <a:pt x="335" y="1"/>
                  </a:ln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7611600" y="1308088"/>
              <a:ext cx="19550" cy="7750"/>
            </a:xfrm>
            <a:custGeom>
              <a:avLst/>
              <a:gdLst/>
              <a:ahLst/>
              <a:cxnLst/>
              <a:rect l="l" t="t" r="r" b="b"/>
              <a:pathLst>
                <a:path w="782" h="310" extrusionOk="0">
                  <a:moveTo>
                    <a:pt x="390" y="1"/>
                  </a:moveTo>
                  <a:cubicBezTo>
                    <a:pt x="176" y="1"/>
                    <a:pt x="1" y="70"/>
                    <a:pt x="1" y="155"/>
                  </a:cubicBezTo>
                  <a:cubicBezTo>
                    <a:pt x="1" y="241"/>
                    <a:pt x="176" y="309"/>
                    <a:pt x="390" y="309"/>
                  </a:cubicBezTo>
                  <a:cubicBezTo>
                    <a:pt x="606" y="309"/>
                    <a:pt x="781" y="241"/>
                    <a:pt x="781" y="155"/>
                  </a:cubicBezTo>
                  <a:cubicBezTo>
                    <a:pt x="781" y="70"/>
                    <a:pt x="606" y="1"/>
                    <a:pt x="390"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7611675" y="1297838"/>
              <a:ext cx="19475" cy="17125"/>
            </a:xfrm>
            <a:custGeom>
              <a:avLst/>
              <a:gdLst/>
              <a:ahLst/>
              <a:cxnLst/>
              <a:rect l="l" t="t" r="r" b="b"/>
              <a:pathLst>
                <a:path w="779" h="685" extrusionOk="0">
                  <a:moveTo>
                    <a:pt x="696" y="1"/>
                  </a:moveTo>
                  <a:lnTo>
                    <a:pt x="66" y="113"/>
                  </a:lnTo>
                  <a:cubicBezTo>
                    <a:pt x="66" y="113"/>
                    <a:pt x="216" y="289"/>
                    <a:pt x="1" y="550"/>
                  </a:cubicBezTo>
                  <a:cubicBezTo>
                    <a:pt x="1" y="550"/>
                    <a:pt x="225" y="684"/>
                    <a:pt x="455" y="684"/>
                  </a:cubicBezTo>
                  <a:cubicBezTo>
                    <a:pt x="571" y="684"/>
                    <a:pt x="688" y="650"/>
                    <a:pt x="778" y="548"/>
                  </a:cubicBezTo>
                  <a:cubicBezTo>
                    <a:pt x="778" y="548"/>
                    <a:pt x="631" y="326"/>
                    <a:pt x="696"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7603950" y="1268763"/>
              <a:ext cx="32925" cy="33275"/>
            </a:xfrm>
            <a:custGeom>
              <a:avLst/>
              <a:gdLst/>
              <a:ahLst/>
              <a:cxnLst/>
              <a:rect l="l" t="t" r="r" b="b"/>
              <a:pathLst>
                <a:path w="1317" h="1331" extrusionOk="0">
                  <a:moveTo>
                    <a:pt x="184" y="0"/>
                  </a:moveTo>
                  <a:cubicBezTo>
                    <a:pt x="172" y="0"/>
                    <a:pt x="161" y="2"/>
                    <a:pt x="151" y="5"/>
                  </a:cubicBezTo>
                  <a:cubicBezTo>
                    <a:pt x="151" y="5"/>
                    <a:pt x="32" y="324"/>
                    <a:pt x="17" y="664"/>
                  </a:cubicBezTo>
                  <a:cubicBezTo>
                    <a:pt x="1" y="1067"/>
                    <a:pt x="90" y="1330"/>
                    <a:pt x="443" y="1330"/>
                  </a:cubicBezTo>
                  <a:cubicBezTo>
                    <a:pt x="527" y="1330"/>
                    <a:pt x="626" y="1315"/>
                    <a:pt x="743" y="1283"/>
                  </a:cubicBezTo>
                  <a:cubicBezTo>
                    <a:pt x="1316" y="1128"/>
                    <a:pt x="502" y="0"/>
                    <a:pt x="184"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7614050" y="1301088"/>
              <a:ext cx="9700" cy="1600"/>
            </a:xfrm>
            <a:custGeom>
              <a:avLst/>
              <a:gdLst/>
              <a:ahLst/>
              <a:cxnLst/>
              <a:rect l="l" t="t" r="r" b="b"/>
              <a:pathLst>
                <a:path w="388" h="64" extrusionOk="0">
                  <a:moveTo>
                    <a:pt x="295" y="1"/>
                  </a:moveTo>
                  <a:cubicBezTo>
                    <a:pt x="187" y="32"/>
                    <a:pt x="0" y="35"/>
                    <a:pt x="0" y="35"/>
                  </a:cubicBezTo>
                  <a:cubicBezTo>
                    <a:pt x="60" y="57"/>
                    <a:pt x="125" y="64"/>
                    <a:pt x="184" y="64"/>
                  </a:cubicBezTo>
                  <a:cubicBezTo>
                    <a:pt x="295" y="64"/>
                    <a:pt x="387" y="38"/>
                    <a:pt x="386" y="37"/>
                  </a:cubicBezTo>
                  <a:cubicBezTo>
                    <a:pt x="355" y="20"/>
                    <a:pt x="295" y="1"/>
                    <a:pt x="295" y="1"/>
                  </a:cubicBezTo>
                  <a:close/>
                </a:path>
              </a:pathLst>
            </a:custGeom>
            <a:solidFill>
              <a:srgbClr val="602C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7605225" y="1260913"/>
              <a:ext cx="35325" cy="41350"/>
            </a:xfrm>
            <a:custGeom>
              <a:avLst/>
              <a:gdLst/>
              <a:ahLst/>
              <a:cxnLst/>
              <a:rect l="l" t="t" r="r" b="b"/>
              <a:pathLst>
                <a:path w="1413" h="1654" extrusionOk="0">
                  <a:moveTo>
                    <a:pt x="581" y="0"/>
                  </a:moveTo>
                  <a:cubicBezTo>
                    <a:pt x="273" y="0"/>
                    <a:pt x="50" y="152"/>
                    <a:pt x="13" y="353"/>
                  </a:cubicBezTo>
                  <a:cubicBezTo>
                    <a:pt x="1" y="428"/>
                    <a:pt x="18" y="439"/>
                    <a:pt x="149" y="508"/>
                  </a:cubicBezTo>
                  <a:cubicBezTo>
                    <a:pt x="280" y="576"/>
                    <a:pt x="53" y="894"/>
                    <a:pt x="353" y="1051"/>
                  </a:cubicBezTo>
                  <a:cubicBezTo>
                    <a:pt x="488" y="1120"/>
                    <a:pt x="466" y="1597"/>
                    <a:pt x="739" y="1646"/>
                  </a:cubicBezTo>
                  <a:cubicBezTo>
                    <a:pt x="768" y="1651"/>
                    <a:pt x="796" y="1654"/>
                    <a:pt x="823" y="1654"/>
                  </a:cubicBezTo>
                  <a:cubicBezTo>
                    <a:pt x="1064" y="1654"/>
                    <a:pt x="1217" y="1443"/>
                    <a:pt x="1328" y="827"/>
                  </a:cubicBezTo>
                  <a:cubicBezTo>
                    <a:pt x="1413" y="348"/>
                    <a:pt x="1242" y="118"/>
                    <a:pt x="794" y="23"/>
                  </a:cubicBezTo>
                  <a:cubicBezTo>
                    <a:pt x="719" y="8"/>
                    <a:pt x="648" y="0"/>
                    <a:pt x="58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7611675" y="1283238"/>
              <a:ext cx="9625" cy="9500"/>
            </a:xfrm>
            <a:custGeom>
              <a:avLst/>
              <a:gdLst/>
              <a:ahLst/>
              <a:cxnLst/>
              <a:rect l="l" t="t" r="r" b="b"/>
              <a:pathLst>
                <a:path w="385" h="380" extrusionOk="0">
                  <a:moveTo>
                    <a:pt x="215" y="0"/>
                  </a:moveTo>
                  <a:cubicBezTo>
                    <a:pt x="103" y="0"/>
                    <a:pt x="1" y="236"/>
                    <a:pt x="1" y="236"/>
                  </a:cubicBezTo>
                  <a:lnTo>
                    <a:pt x="157" y="380"/>
                  </a:lnTo>
                  <a:cubicBezTo>
                    <a:pt x="157" y="380"/>
                    <a:pt x="384" y="144"/>
                    <a:pt x="288" y="39"/>
                  </a:cubicBezTo>
                  <a:cubicBezTo>
                    <a:pt x="264" y="12"/>
                    <a:pt x="239" y="0"/>
                    <a:pt x="215"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591400" y="1384138"/>
              <a:ext cx="59975" cy="12700"/>
            </a:xfrm>
            <a:custGeom>
              <a:avLst/>
              <a:gdLst/>
              <a:ahLst/>
              <a:cxnLst/>
              <a:rect l="l" t="t" r="r" b="b"/>
              <a:pathLst>
                <a:path w="2399" h="508" extrusionOk="0">
                  <a:moveTo>
                    <a:pt x="2334" y="1"/>
                  </a:moveTo>
                  <a:cubicBezTo>
                    <a:pt x="2334" y="1"/>
                    <a:pt x="1752" y="224"/>
                    <a:pt x="937" y="224"/>
                  </a:cubicBezTo>
                  <a:cubicBezTo>
                    <a:pt x="656" y="224"/>
                    <a:pt x="347" y="198"/>
                    <a:pt x="25" y="126"/>
                  </a:cubicBezTo>
                  <a:lnTo>
                    <a:pt x="1" y="411"/>
                  </a:lnTo>
                  <a:cubicBezTo>
                    <a:pt x="1" y="411"/>
                    <a:pt x="472" y="508"/>
                    <a:pt x="1049" y="508"/>
                  </a:cubicBezTo>
                  <a:cubicBezTo>
                    <a:pt x="1492" y="508"/>
                    <a:pt x="1997" y="451"/>
                    <a:pt x="2398" y="248"/>
                  </a:cubicBezTo>
                  <a:lnTo>
                    <a:pt x="2334"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7608300" y="1388388"/>
              <a:ext cx="5425" cy="10400"/>
            </a:xfrm>
            <a:custGeom>
              <a:avLst/>
              <a:gdLst/>
              <a:ahLst/>
              <a:cxnLst/>
              <a:rect l="l" t="t" r="r" b="b"/>
              <a:pathLst>
                <a:path w="217" h="416" extrusionOk="0">
                  <a:moveTo>
                    <a:pt x="55" y="1"/>
                  </a:moveTo>
                  <a:lnTo>
                    <a:pt x="1" y="415"/>
                  </a:lnTo>
                  <a:lnTo>
                    <a:pt x="217" y="415"/>
                  </a:lnTo>
                  <a:lnTo>
                    <a:pt x="185"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7632550" y="1386413"/>
              <a:ext cx="6450" cy="11125"/>
            </a:xfrm>
            <a:custGeom>
              <a:avLst/>
              <a:gdLst/>
              <a:ahLst/>
              <a:cxnLst/>
              <a:rect l="l" t="t" r="r" b="b"/>
              <a:pathLst>
                <a:path w="258" h="445" extrusionOk="0">
                  <a:moveTo>
                    <a:pt x="96" y="1"/>
                  </a:moveTo>
                  <a:lnTo>
                    <a:pt x="0" y="32"/>
                  </a:lnTo>
                  <a:lnTo>
                    <a:pt x="64" y="445"/>
                  </a:lnTo>
                  <a:lnTo>
                    <a:pt x="257" y="380"/>
                  </a:lnTo>
                  <a:lnTo>
                    <a:pt x="96"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7587225" y="1398163"/>
              <a:ext cx="17425" cy="17975"/>
            </a:xfrm>
            <a:custGeom>
              <a:avLst/>
              <a:gdLst/>
              <a:ahLst/>
              <a:cxnLst/>
              <a:rect l="l" t="t" r="r" b="b"/>
              <a:pathLst>
                <a:path w="697" h="719" extrusionOk="0">
                  <a:moveTo>
                    <a:pt x="652" y="1"/>
                  </a:moveTo>
                  <a:cubicBezTo>
                    <a:pt x="638" y="1"/>
                    <a:pt x="622" y="8"/>
                    <a:pt x="616" y="25"/>
                  </a:cubicBezTo>
                  <a:cubicBezTo>
                    <a:pt x="551" y="198"/>
                    <a:pt x="368" y="642"/>
                    <a:pt x="133" y="642"/>
                  </a:cubicBezTo>
                  <a:cubicBezTo>
                    <a:pt x="109" y="642"/>
                    <a:pt x="84" y="637"/>
                    <a:pt x="59" y="627"/>
                  </a:cubicBezTo>
                  <a:cubicBezTo>
                    <a:pt x="54" y="625"/>
                    <a:pt x="50" y="624"/>
                    <a:pt x="46" y="624"/>
                  </a:cubicBezTo>
                  <a:cubicBezTo>
                    <a:pt x="12" y="624"/>
                    <a:pt x="1" y="682"/>
                    <a:pt x="40" y="698"/>
                  </a:cubicBezTo>
                  <a:cubicBezTo>
                    <a:pt x="74" y="712"/>
                    <a:pt x="106" y="718"/>
                    <a:pt x="138" y="718"/>
                  </a:cubicBezTo>
                  <a:cubicBezTo>
                    <a:pt x="412" y="718"/>
                    <a:pt x="611" y="247"/>
                    <a:pt x="686" y="45"/>
                  </a:cubicBezTo>
                  <a:cubicBezTo>
                    <a:pt x="697" y="18"/>
                    <a:pt x="675" y="1"/>
                    <a:pt x="65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7620075" y="1409313"/>
              <a:ext cx="8250" cy="22375"/>
            </a:xfrm>
            <a:custGeom>
              <a:avLst/>
              <a:gdLst/>
              <a:ahLst/>
              <a:cxnLst/>
              <a:rect l="l" t="t" r="r" b="b"/>
              <a:pathLst>
                <a:path w="330" h="895" extrusionOk="0">
                  <a:moveTo>
                    <a:pt x="256" y="0"/>
                  </a:moveTo>
                  <a:cubicBezTo>
                    <a:pt x="241" y="0"/>
                    <a:pt x="228" y="9"/>
                    <a:pt x="231" y="28"/>
                  </a:cubicBezTo>
                  <a:cubicBezTo>
                    <a:pt x="269" y="314"/>
                    <a:pt x="168" y="614"/>
                    <a:pt x="15" y="851"/>
                  </a:cubicBezTo>
                  <a:cubicBezTo>
                    <a:pt x="1" y="874"/>
                    <a:pt x="21" y="895"/>
                    <a:pt x="42" y="895"/>
                  </a:cubicBezTo>
                  <a:cubicBezTo>
                    <a:pt x="51" y="895"/>
                    <a:pt x="60" y="890"/>
                    <a:pt x="66" y="881"/>
                  </a:cubicBezTo>
                  <a:cubicBezTo>
                    <a:pt x="223" y="635"/>
                    <a:pt x="329" y="324"/>
                    <a:pt x="289" y="28"/>
                  </a:cubicBezTo>
                  <a:cubicBezTo>
                    <a:pt x="287" y="10"/>
                    <a:pt x="271" y="0"/>
                    <a:pt x="25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32"/>
          <p:cNvSpPr/>
          <p:nvPr/>
        </p:nvSpPr>
        <p:spPr>
          <a:xfrm>
            <a:off x="7219972" y="-3"/>
            <a:ext cx="2231402" cy="2067512"/>
          </a:xfrm>
          <a:custGeom>
            <a:avLst/>
            <a:gdLst/>
            <a:ahLst/>
            <a:cxnLst/>
            <a:rect l="l" t="t" r="r" b="b"/>
            <a:pathLst>
              <a:path w="123027" h="113991" extrusionOk="0">
                <a:moveTo>
                  <a:pt x="0" y="0"/>
                </a:moveTo>
                <a:cubicBezTo>
                  <a:pt x="3186" y="14886"/>
                  <a:pt x="3766" y="72055"/>
                  <a:pt x="19115" y="89316"/>
                </a:cubicBezTo>
                <a:cubicBezTo>
                  <a:pt x="34465" y="106577"/>
                  <a:pt x="76111" y="99974"/>
                  <a:pt x="92097" y="103565"/>
                </a:cubicBezTo>
                <a:cubicBezTo>
                  <a:pt x="108084" y="107156"/>
                  <a:pt x="109879" y="109125"/>
                  <a:pt x="115034" y="110863"/>
                </a:cubicBezTo>
                <a:cubicBezTo>
                  <a:pt x="120189" y="112601"/>
                  <a:pt x="121695" y="113470"/>
                  <a:pt x="123027" y="113991"/>
                </a:cubicBezTo>
              </a:path>
            </a:pathLst>
          </a:custGeom>
          <a:noFill/>
          <a:ln w="19050" cap="flat" cmpd="sng">
            <a:solidFill>
              <a:schemeClr val="dk2"/>
            </a:solidFill>
            <a:prstDash val="dash"/>
            <a:round/>
            <a:headEnd type="none" w="med" len="med"/>
            <a:tailEnd type="none" w="med" len="med"/>
          </a:ln>
        </p:spPr>
      </p:sp>
      <p:sp>
        <p:nvSpPr>
          <p:cNvPr id="287" name="Google Shape;287;p32">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32"/>
          <p:cNvGrpSpPr/>
          <p:nvPr/>
        </p:nvGrpSpPr>
        <p:grpSpPr>
          <a:xfrm>
            <a:off x="480570" y="460939"/>
            <a:ext cx="271609" cy="249173"/>
            <a:chOff x="6319908" y="3696721"/>
            <a:chExt cx="373963" cy="343119"/>
          </a:xfrm>
        </p:grpSpPr>
        <p:sp>
          <p:nvSpPr>
            <p:cNvPr id="291" name="Google Shape;291;p32"/>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2"/>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32"/>
          <p:cNvGrpSpPr/>
          <p:nvPr/>
        </p:nvGrpSpPr>
        <p:grpSpPr>
          <a:xfrm>
            <a:off x="521795" y="932476"/>
            <a:ext cx="189159" cy="120273"/>
            <a:chOff x="404850" y="546850"/>
            <a:chExt cx="181500" cy="115425"/>
          </a:xfrm>
        </p:grpSpPr>
        <p:cxnSp>
          <p:nvCxnSpPr>
            <p:cNvPr id="298" name="Google Shape;298;p32"/>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299" name="Google Shape;299;p32"/>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00" name="Google Shape;300;p32"/>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6158" y="824270"/>
            <a:ext cx="2620137" cy="174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stretch>
            <a:fillRect/>
          </a:stretch>
        </p:blipFill>
        <p:spPr>
          <a:xfrm>
            <a:off x="4361319" y="723787"/>
            <a:ext cx="2322180" cy="1846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439397" y="2932182"/>
            <a:ext cx="2620137" cy="1747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https://luatannam.vn/wp-content/uploads/2020/04/muc-phat-loi-dieu-khien-xe-may-vuot-den-do-gay-tai-nan-nam-20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409" y="2932182"/>
            <a:ext cx="2662812" cy="1753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Google Shape;359;p34"/>
          <p:cNvSpPr txBox="1">
            <a:spLocks noGrp="1"/>
          </p:cNvSpPr>
          <p:nvPr>
            <p:ph type="title" idx="4294967295"/>
          </p:nvPr>
        </p:nvSpPr>
        <p:spPr>
          <a:xfrm>
            <a:off x="2396711" y="89287"/>
            <a:ext cx="4381742"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solidFill>
                  <a:schemeClr val="dk1"/>
                </a:solidFill>
                <a:latin typeface="Kumbh Sans SemiBold"/>
                <a:ea typeface="Kumbh Sans SemiBold"/>
                <a:cs typeface="Kumbh Sans SemiBold"/>
                <a:sym typeface="Kumbh Sans SemiBold"/>
              </a:rPr>
              <a:t>What are they?</a:t>
            </a:r>
            <a:endParaRPr sz="4000" b="1" dirty="0">
              <a:solidFill>
                <a:schemeClr val="dk1"/>
              </a:solidFill>
              <a:latin typeface="Kumbh Sans SemiBold"/>
              <a:ea typeface="Kumbh Sans SemiBold"/>
              <a:cs typeface="Kumbh Sans SemiBold"/>
              <a:sym typeface="Kumbh Sans SemiBold"/>
            </a:endParaRPr>
          </a:p>
        </p:txBody>
      </p:sp>
      <p:sp>
        <p:nvSpPr>
          <p:cNvPr id="13" name="Google Shape;359;p34"/>
          <p:cNvSpPr txBox="1">
            <a:spLocks noGrp="1"/>
          </p:cNvSpPr>
          <p:nvPr>
            <p:ph type="title" idx="4294967295"/>
          </p:nvPr>
        </p:nvSpPr>
        <p:spPr>
          <a:xfrm>
            <a:off x="208702" y="2139172"/>
            <a:ext cx="1543898"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dk1"/>
                </a:solidFill>
                <a:latin typeface="Kumbh Sans SemiBold"/>
                <a:ea typeface="Kumbh Sans SemiBold"/>
                <a:cs typeface="Kumbh Sans SemiBold"/>
                <a:sym typeface="Kumbh Sans SemiBold"/>
              </a:rPr>
              <a:t>T</a:t>
            </a:r>
            <a:r>
              <a:rPr lang="en" sz="1800" b="1" dirty="0">
                <a:solidFill>
                  <a:schemeClr val="dk1"/>
                </a:solidFill>
                <a:latin typeface="Kumbh Sans SemiBold"/>
                <a:ea typeface="Kumbh Sans SemiBold"/>
                <a:cs typeface="Kumbh Sans SemiBold"/>
                <a:sym typeface="Kumbh Sans SemiBold"/>
              </a:rPr>
              <a:t>ra_ _ic </a:t>
            </a:r>
            <a:br>
              <a:rPr lang="en" sz="1800" b="1" dirty="0">
                <a:solidFill>
                  <a:schemeClr val="dk1"/>
                </a:solidFill>
                <a:latin typeface="Kumbh Sans SemiBold"/>
                <a:ea typeface="Kumbh Sans SemiBold"/>
                <a:cs typeface="Kumbh Sans SemiBold"/>
                <a:sym typeface="Kumbh Sans SemiBold"/>
              </a:rPr>
            </a:br>
            <a:r>
              <a:rPr lang="en" sz="1800" b="1" dirty="0"/>
              <a:t>_ </a:t>
            </a:r>
            <a:r>
              <a:rPr lang="en" sz="1800" b="1" dirty="0">
                <a:solidFill>
                  <a:schemeClr val="dk1"/>
                </a:solidFill>
                <a:latin typeface="Kumbh Sans SemiBold"/>
                <a:ea typeface="Kumbh Sans SemiBold"/>
                <a:cs typeface="Kumbh Sans SemiBold"/>
                <a:sym typeface="Kumbh Sans SemiBold"/>
              </a:rPr>
              <a:t>ms</a:t>
            </a:r>
            <a:endParaRPr sz="1800" b="1" dirty="0">
              <a:solidFill>
                <a:schemeClr val="dk1"/>
              </a:solidFill>
              <a:latin typeface="Kumbh Sans SemiBold"/>
              <a:ea typeface="Kumbh Sans SemiBold"/>
              <a:cs typeface="Kumbh Sans SemiBold"/>
              <a:sym typeface="Kumbh Sans SemiBold"/>
            </a:endParaRPr>
          </a:p>
        </p:txBody>
      </p:sp>
      <p:sp>
        <p:nvSpPr>
          <p:cNvPr id="14" name="Google Shape;359;p34"/>
          <p:cNvSpPr txBox="1">
            <a:spLocks noGrp="1"/>
          </p:cNvSpPr>
          <p:nvPr>
            <p:ph type="title" idx="4294967295"/>
          </p:nvPr>
        </p:nvSpPr>
        <p:spPr>
          <a:xfrm>
            <a:off x="6351087" y="1981893"/>
            <a:ext cx="1834134"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t>_</a:t>
            </a:r>
            <a:r>
              <a:rPr lang="en-US" sz="1800" b="1" dirty="0" err="1">
                <a:solidFill>
                  <a:schemeClr val="dk1"/>
                </a:solidFill>
                <a:latin typeface="Kumbh Sans SemiBold"/>
                <a:ea typeface="Kumbh Sans SemiBold"/>
                <a:cs typeface="Kumbh Sans SemiBold"/>
                <a:sym typeface="Kumbh Sans SemiBold"/>
              </a:rPr>
              <a:t>oa</a:t>
            </a:r>
            <a:r>
              <a:rPr lang="en-US" sz="1800" b="1" dirty="0">
                <a:solidFill>
                  <a:schemeClr val="dk1"/>
                </a:solidFill>
                <a:latin typeface="Kumbh Sans SemiBold"/>
                <a:ea typeface="Kumbh Sans SemiBold"/>
                <a:cs typeface="Kumbh Sans SemiBold"/>
                <a:sym typeface="Kumbh Sans SemiBold"/>
              </a:rPr>
              <a:t>_ </a:t>
            </a:r>
            <a:br>
              <a:rPr lang="en-US" sz="1800" b="1" dirty="0">
                <a:solidFill>
                  <a:schemeClr val="dk1"/>
                </a:solidFill>
                <a:latin typeface="Kumbh Sans SemiBold"/>
                <a:ea typeface="Kumbh Sans SemiBold"/>
                <a:cs typeface="Kumbh Sans SemiBold"/>
                <a:sym typeface="Kumbh Sans SemiBold"/>
              </a:rPr>
            </a:br>
            <a:r>
              <a:rPr lang="en-US" sz="1800" b="1" dirty="0" err="1">
                <a:solidFill>
                  <a:schemeClr val="dk1"/>
                </a:solidFill>
                <a:latin typeface="Kumbh Sans SemiBold"/>
                <a:ea typeface="Kumbh Sans SemiBold"/>
                <a:cs typeface="Kumbh Sans SemiBold"/>
                <a:sym typeface="Kumbh Sans SemiBold"/>
              </a:rPr>
              <a:t>p_oble</a:t>
            </a:r>
            <a:r>
              <a:rPr lang="en-US" sz="1800" b="1" dirty="0">
                <a:solidFill>
                  <a:schemeClr val="dk1"/>
                </a:solidFill>
                <a:latin typeface="Kumbh Sans SemiBold"/>
                <a:ea typeface="Kumbh Sans SemiBold"/>
                <a:cs typeface="Kumbh Sans SemiBold"/>
                <a:sym typeface="Kumbh Sans SemiBold"/>
              </a:rPr>
              <a:t>_</a:t>
            </a:r>
            <a:endParaRPr sz="1800" b="1" dirty="0">
              <a:solidFill>
                <a:schemeClr val="dk1"/>
              </a:solidFill>
              <a:latin typeface="Kumbh Sans SemiBold"/>
              <a:ea typeface="Kumbh Sans SemiBold"/>
              <a:cs typeface="Kumbh Sans SemiBold"/>
              <a:sym typeface="Kumbh Sans SemiBold"/>
            </a:endParaRPr>
          </a:p>
        </p:txBody>
      </p:sp>
      <p:sp>
        <p:nvSpPr>
          <p:cNvPr id="15" name="Google Shape;359;p34"/>
          <p:cNvSpPr txBox="1">
            <a:spLocks noGrp="1"/>
          </p:cNvSpPr>
          <p:nvPr>
            <p:ph type="title" idx="4294967295"/>
          </p:nvPr>
        </p:nvSpPr>
        <p:spPr>
          <a:xfrm>
            <a:off x="838378" y="4203823"/>
            <a:ext cx="914222"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a:solidFill>
                  <a:schemeClr val="dk1"/>
                </a:solidFill>
                <a:latin typeface="Kumbh Sans SemiBold"/>
                <a:ea typeface="Kumbh Sans SemiBold"/>
                <a:cs typeface="Kumbh Sans SemiBold"/>
                <a:sym typeface="Kumbh Sans SemiBold"/>
              </a:rPr>
              <a:t>Cr_sh</a:t>
            </a:r>
            <a:r>
              <a:rPr lang="en-US" sz="1800" b="1" dirty="0">
                <a:solidFill>
                  <a:schemeClr val="dk1"/>
                </a:solidFill>
                <a:latin typeface="Kumbh Sans SemiBold"/>
                <a:ea typeface="Kumbh Sans SemiBold"/>
                <a:cs typeface="Kumbh Sans SemiBold"/>
                <a:sym typeface="Kumbh Sans SemiBold"/>
              </a:rPr>
              <a:t> </a:t>
            </a:r>
            <a:endParaRPr sz="1800" b="1" dirty="0">
              <a:solidFill>
                <a:schemeClr val="dk1"/>
              </a:solidFill>
              <a:latin typeface="Kumbh Sans SemiBold"/>
              <a:ea typeface="Kumbh Sans SemiBold"/>
              <a:cs typeface="Kumbh Sans SemiBold"/>
              <a:sym typeface="Kumbh Sans SemiBold"/>
            </a:endParaRPr>
          </a:p>
        </p:txBody>
      </p:sp>
      <p:sp>
        <p:nvSpPr>
          <p:cNvPr id="16" name="Google Shape;359;p34"/>
          <p:cNvSpPr txBox="1">
            <a:spLocks noGrp="1"/>
          </p:cNvSpPr>
          <p:nvPr>
            <p:ph type="title" idx="4294967295"/>
          </p:nvPr>
        </p:nvSpPr>
        <p:spPr>
          <a:xfrm>
            <a:off x="7268154" y="4203823"/>
            <a:ext cx="1521624"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dk1"/>
                </a:solidFill>
                <a:latin typeface="Kumbh Sans SemiBold"/>
                <a:ea typeface="Kumbh Sans SemiBold"/>
                <a:cs typeface="Kumbh Sans SemiBold"/>
                <a:sym typeface="Kumbh Sans SemiBold"/>
              </a:rPr>
              <a:t>Pa_ _ a red </a:t>
            </a:r>
            <a:r>
              <a:rPr lang="en-US" sz="1800" b="1" dirty="0" err="1">
                <a:solidFill>
                  <a:schemeClr val="dk1"/>
                </a:solidFill>
                <a:latin typeface="Kumbh Sans SemiBold"/>
                <a:ea typeface="Kumbh Sans SemiBold"/>
                <a:cs typeface="Kumbh Sans SemiBold"/>
                <a:sym typeface="Kumbh Sans SemiBold"/>
              </a:rPr>
              <a:t>lig</a:t>
            </a:r>
            <a:r>
              <a:rPr lang="en-US" sz="1800" b="1" dirty="0">
                <a:solidFill>
                  <a:schemeClr val="dk1"/>
                </a:solidFill>
                <a:latin typeface="Kumbh Sans SemiBold"/>
                <a:ea typeface="Kumbh Sans SemiBold"/>
                <a:cs typeface="Kumbh Sans SemiBold"/>
                <a:sym typeface="Kumbh Sans SemiBold"/>
              </a:rPr>
              <a:t>_ _</a:t>
            </a:r>
            <a:endParaRPr sz="1800" b="1" dirty="0">
              <a:solidFill>
                <a:schemeClr val="dk1"/>
              </a:solidFill>
              <a:latin typeface="Kumbh Sans SemiBold"/>
              <a:ea typeface="Kumbh Sans SemiBold"/>
              <a:cs typeface="Kumbh Sans SemiBold"/>
              <a:sym typeface="Kumbh Sans SemiBold"/>
            </a:endParaRPr>
          </a:p>
        </p:txBody>
      </p:sp>
      <p:sp>
        <p:nvSpPr>
          <p:cNvPr id="17" name="Google Shape;359;p34"/>
          <p:cNvSpPr txBox="1">
            <a:spLocks noGrp="1"/>
          </p:cNvSpPr>
          <p:nvPr>
            <p:ph type="title" idx="4294967295"/>
          </p:nvPr>
        </p:nvSpPr>
        <p:spPr>
          <a:xfrm>
            <a:off x="1295489" y="34014"/>
            <a:ext cx="7680739"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solidFill>
                  <a:schemeClr val="dk1"/>
                </a:solidFill>
                <a:latin typeface="Kumbh Sans SemiBold"/>
                <a:ea typeface="Kumbh Sans SemiBold"/>
                <a:cs typeface="Kumbh Sans SemiBold"/>
                <a:sym typeface="Kumbh Sans SemiBold"/>
              </a:rPr>
              <a:t>What are the topic today?</a:t>
            </a:r>
            <a:endParaRPr sz="4000" b="1" dirty="0">
              <a:solidFill>
                <a:schemeClr val="dk1"/>
              </a:solidFill>
              <a:latin typeface="Kumbh Sans SemiBold"/>
              <a:ea typeface="Kumbh Sans SemiBold"/>
              <a:cs typeface="Kumbh Sans SemiBold"/>
              <a:sym typeface="Kumbh Sans SemiBold"/>
            </a:endParaRPr>
          </a:p>
        </p:txBody>
      </p:sp>
      <p:sp>
        <p:nvSpPr>
          <p:cNvPr id="18" name="Google Shape;359;p34"/>
          <p:cNvSpPr txBox="1">
            <a:spLocks noGrp="1"/>
          </p:cNvSpPr>
          <p:nvPr>
            <p:ph type="title" idx="4294967295"/>
          </p:nvPr>
        </p:nvSpPr>
        <p:spPr>
          <a:xfrm>
            <a:off x="2396711" y="57243"/>
            <a:ext cx="7680739"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solidFill>
                  <a:schemeClr val="dk1"/>
                </a:solidFill>
                <a:latin typeface="Kumbh Sans SemiBold"/>
                <a:ea typeface="Kumbh Sans SemiBold"/>
                <a:cs typeface="Kumbh Sans SemiBold"/>
                <a:sym typeface="Kumbh Sans SemiBold"/>
              </a:rPr>
              <a:t>Traffic problems</a:t>
            </a:r>
            <a:endParaRPr sz="4000" b="1" dirty="0">
              <a:solidFill>
                <a:schemeClr val="dk1"/>
              </a:solidFill>
              <a:latin typeface="Kumbh Sans SemiBold"/>
              <a:ea typeface="Kumbh Sans SemiBold"/>
              <a:cs typeface="Kumbh Sans SemiBold"/>
              <a:sym typeface="Kumbh Sans SemiBold"/>
            </a:endParaRPr>
          </a:p>
        </p:txBody>
      </p:sp>
    </p:spTree>
    <p:extLst>
      <p:ext uri="{BB962C8B-B14F-4D97-AF65-F5344CB8AC3E}">
        <p14:creationId xmlns:p14="http://schemas.microsoft.com/office/powerpoint/2010/main" val="25791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1" presetClass="exit" presetSubtype="1" fill="hold" grpId="1" nodeType="withEffect">
                                  <p:stCondLst>
                                    <p:cond delay="0"/>
                                  </p:stCondLst>
                                  <p:childTnLst>
                                    <p:animEffect transition="out" filter="wheel(1)">
                                      <p:cBhvr>
                                        <p:cTn id="34" dur="600"/>
                                        <p:tgtEl>
                                          <p:spTgt spid="12"/>
                                        </p:tgtEl>
                                      </p:cBhvr>
                                    </p:animEffect>
                                    <p:set>
                                      <p:cBhvr>
                                        <p:cTn id="35" dur="1" fill="hold">
                                          <p:stCondLst>
                                            <p:cond delay="5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2" presetClass="exit" presetSubtype="4" fill="hold" grpId="1" nodeType="with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animBg="1"/>
      <p:bldP spid="14" grpId="0" animBg="1"/>
      <p:bldP spid="15" grpId="0" animBg="1"/>
      <p:bldP spid="16" grpId="0" animBg="1"/>
      <p:bldP spid="17" grpId="0"/>
      <p:bldP spid="17" grpId="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34"/>
          <p:cNvSpPr/>
          <p:nvPr/>
        </p:nvSpPr>
        <p:spPr>
          <a:xfrm>
            <a:off x="2234975" y="1674100"/>
            <a:ext cx="2083800" cy="8340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6027850" y="1674100"/>
            <a:ext cx="2083800" cy="8340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6178325" y="413775"/>
            <a:ext cx="1469700" cy="10368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5034875" y="1652500"/>
            <a:ext cx="876300" cy="8340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1269925" y="1652500"/>
            <a:ext cx="876300" cy="8340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txBox="1">
            <a:spLocks noGrp="1"/>
          </p:cNvSpPr>
          <p:nvPr>
            <p:ph type="title"/>
          </p:nvPr>
        </p:nvSpPr>
        <p:spPr>
          <a:xfrm rot="1358">
            <a:off x="1328275" y="1752400"/>
            <a:ext cx="759600" cy="63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357" name="Google Shape;357;p34"/>
          <p:cNvSpPr txBox="1">
            <a:spLocks noGrp="1"/>
          </p:cNvSpPr>
          <p:nvPr>
            <p:ph type="title" idx="2"/>
          </p:nvPr>
        </p:nvSpPr>
        <p:spPr>
          <a:xfrm>
            <a:off x="2339249" y="1716025"/>
            <a:ext cx="1979525" cy="77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Listening</a:t>
            </a:r>
            <a:endParaRPr sz="3200" dirty="0"/>
          </a:p>
        </p:txBody>
      </p:sp>
      <p:sp>
        <p:nvSpPr>
          <p:cNvPr id="358" name="Google Shape;358;p34"/>
          <p:cNvSpPr txBox="1">
            <a:spLocks noGrp="1"/>
          </p:cNvSpPr>
          <p:nvPr>
            <p:ph type="subTitle" idx="1"/>
          </p:nvPr>
        </p:nvSpPr>
        <p:spPr>
          <a:xfrm>
            <a:off x="1148275" y="2701257"/>
            <a:ext cx="3323141" cy="2180729"/>
          </a:xfrm>
          <a:prstGeom prst="rect">
            <a:avLst/>
          </a:prstGeom>
        </p:spPr>
        <p:txBody>
          <a:bodyPr spcFirstLastPara="1" wrap="square" lIns="91425" tIns="91425" rIns="91425" bIns="91425" anchor="t" anchorCtr="0">
            <a:noAutofit/>
          </a:bodyPr>
          <a:lstStyle/>
          <a:p>
            <a:pPr marL="0" indent="0">
              <a:lnSpc>
                <a:spcPct val="150000"/>
              </a:lnSpc>
            </a:pPr>
            <a:r>
              <a:rPr lang="en-US" sz="1600" dirty="0">
                <a:solidFill>
                  <a:srgbClr val="000000"/>
                </a:solidFill>
              </a:rPr>
              <a:t>- use the lexical items related to the topic Traffic.</a:t>
            </a:r>
          </a:p>
          <a:p>
            <a:pPr marL="0" indent="0">
              <a:lnSpc>
                <a:spcPct val="150000"/>
              </a:lnSpc>
            </a:pPr>
            <a:r>
              <a:rPr lang="en-US" sz="1600" dirty="0">
                <a:solidFill>
                  <a:srgbClr val="000000"/>
                </a:solidFill>
              </a:rPr>
              <a:t>- listen for main ideas and specific information about traffic problems in Mumbai. </a:t>
            </a:r>
          </a:p>
        </p:txBody>
      </p:sp>
      <p:sp>
        <p:nvSpPr>
          <p:cNvPr id="359" name="Google Shape;359;p34"/>
          <p:cNvSpPr txBox="1">
            <a:spLocks noGrp="1"/>
          </p:cNvSpPr>
          <p:nvPr>
            <p:ph type="title" idx="3"/>
          </p:nvPr>
        </p:nvSpPr>
        <p:spPr>
          <a:xfrm>
            <a:off x="1140667" y="283011"/>
            <a:ext cx="7287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t>Objectives</a:t>
            </a:r>
            <a:endParaRPr sz="4000" b="1" dirty="0"/>
          </a:p>
        </p:txBody>
      </p:sp>
      <p:sp>
        <p:nvSpPr>
          <p:cNvPr id="360" name="Google Shape;360;p34"/>
          <p:cNvSpPr txBox="1">
            <a:spLocks noGrp="1"/>
          </p:cNvSpPr>
          <p:nvPr>
            <p:ph type="title" idx="4"/>
          </p:nvPr>
        </p:nvSpPr>
        <p:spPr>
          <a:xfrm rot="1358">
            <a:off x="5113850" y="1752400"/>
            <a:ext cx="759600" cy="63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361" name="Google Shape;361;p34"/>
          <p:cNvSpPr txBox="1">
            <a:spLocks noGrp="1"/>
          </p:cNvSpPr>
          <p:nvPr>
            <p:ph type="title" idx="5"/>
          </p:nvPr>
        </p:nvSpPr>
        <p:spPr>
          <a:xfrm>
            <a:off x="6191476" y="1716025"/>
            <a:ext cx="1920174" cy="77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Writing</a:t>
            </a:r>
            <a:endParaRPr dirty="0"/>
          </a:p>
        </p:txBody>
      </p:sp>
      <p:sp>
        <p:nvSpPr>
          <p:cNvPr id="362" name="Google Shape;362;p34"/>
          <p:cNvSpPr txBox="1">
            <a:spLocks noGrp="1"/>
          </p:cNvSpPr>
          <p:nvPr>
            <p:ph type="subTitle" idx="6"/>
          </p:nvPr>
        </p:nvSpPr>
        <p:spPr>
          <a:xfrm>
            <a:off x="5119304" y="2701257"/>
            <a:ext cx="3189028" cy="1992945"/>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dirty="0">
                <a:solidFill>
                  <a:srgbClr val="000000"/>
                </a:solidFill>
              </a:rPr>
              <a:t>- write about traffic problems in your area.</a:t>
            </a:r>
            <a:endParaRPr sz="1600" dirty="0">
              <a:solidFill>
                <a:srgbClr val="000000"/>
              </a:solidFill>
            </a:endParaRPr>
          </a:p>
        </p:txBody>
      </p:sp>
      <p:grpSp>
        <p:nvGrpSpPr>
          <p:cNvPr id="369" name="Google Shape;369;p34"/>
          <p:cNvGrpSpPr/>
          <p:nvPr/>
        </p:nvGrpSpPr>
        <p:grpSpPr>
          <a:xfrm>
            <a:off x="6555743" y="515154"/>
            <a:ext cx="714861" cy="834029"/>
            <a:chOff x="6092496" y="788052"/>
            <a:chExt cx="511858" cy="597185"/>
          </a:xfrm>
        </p:grpSpPr>
        <p:sp>
          <p:nvSpPr>
            <p:cNvPr id="370" name="Google Shape;370;p34"/>
            <p:cNvSpPr/>
            <p:nvPr/>
          </p:nvSpPr>
          <p:spPr>
            <a:xfrm>
              <a:off x="6201786" y="957806"/>
              <a:ext cx="195992" cy="209859"/>
            </a:xfrm>
            <a:custGeom>
              <a:avLst/>
              <a:gdLst/>
              <a:ahLst/>
              <a:cxnLst/>
              <a:rect l="l" t="t" r="r" b="b"/>
              <a:pathLst>
                <a:path w="12833" h="13741" extrusionOk="0">
                  <a:moveTo>
                    <a:pt x="6419" y="1019"/>
                  </a:moveTo>
                  <a:cubicBezTo>
                    <a:pt x="9432" y="1019"/>
                    <a:pt x="11883" y="3646"/>
                    <a:pt x="11883" y="6871"/>
                  </a:cubicBezTo>
                  <a:cubicBezTo>
                    <a:pt x="11883" y="10100"/>
                    <a:pt x="9432" y="12722"/>
                    <a:pt x="6419" y="12722"/>
                  </a:cubicBezTo>
                  <a:cubicBezTo>
                    <a:pt x="3402" y="12722"/>
                    <a:pt x="951" y="10100"/>
                    <a:pt x="951" y="6871"/>
                  </a:cubicBezTo>
                  <a:cubicBezTo>
                    <a:pt x="951" y="3646"/>
                    <a:pt x="3401" y="1019"/>
                    <a:pt x="6419" y="1019"/>
                  </a:cubicBezTo>
                  <a:close/>
                  <a:moveTo>
                    <a:pt x="6419" y="1"/>
                  </a:moveTo>
                  <a:cubicBezTo>
                    <a:pt x="2876" y="1"/>
                    <a:pt x="1" y="3083"/>
                    <a:pt x="1" y="6870"/>
                  </a:cubicBezTo>
                  <a:cubicBezTo>
                    <a:pt x="1" y="10659"/>
                    <a:pt x="2878" y="13741"/>
                    <a:pt x="6419" y="13741"/>
                  </a:cubicBezTo>
                  <a:cubicBezTo>
                    <a:pt x="9956" y="13741"/>
                    <a:pt x="12831" y="10660"/>
                    <a:pt x="12833" y="6870"/>
                  </a:cubicBezTo>
                  <a:cubicBezTo>
                    <a:pt x="12833" y="3083"/>
                    <a:pt x="9956" y="1"/>
                    <a:pt x="6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6160000" y="788052"/>
              <a:ext cx="75232" cy="217251"/>
            </a:xfrm>
            <a:custGeom>
              <a:avLst/>
              <a:gdLst/>
              <a:ahLst/>
              <a:cxnLst/>
              <a:rect l="l" t="t" r="r" b="b"/>
              <a:pathLst>
                <a:path w="4926" h="14225" extrusionOk="0">
                  <a:moveTo>
                    <a:pt x="909" y="0"/>
                  </a:moveTo>
                  <a:lnTo>
                    <a:pt x="1" y="298"/>
                  </a:lnTo>
                  <a:lnTo>
                    <a:pt x="4013" y="14224"/>
                  </a:lnTo>
                  <a:lnTo>
                    <a:pt x="4926" y="13928"/>
                  </a:lnTo>
                  <a:lnTo>
                    <a:pt x="9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6383895" y="816307"/>
              <a:ext cx="220459" cy="234418"/>
            </a:xfrm>
            <a:custGeom>
              <a:avLst/>
              <a:gdLst/>
              <a:ahLst/>
              <a:cxnLst/>
              <a:rect l="l" t="t" r="r" b="b"/>
              <a:pathLst>
                <a:path w="14435" h="15349" extrusionOk="0">
                  <a:moveTo>
                    <a:pt x="13766" y="1"/>
                  </a:moveTo>
                  <a:lnTo>
                    <a:pt x="0" y="14630"/>
                  </a:lnTo>
                  <a:lnTo>
                    <a:pt x="672" y="15349"/>
                  </a:lnTo>
                  <a:lnTo>
                    <a:pt x="14435" y="724"/>
                  </a:lnTo>
                  <a:lnTo>
                    <a:pt x="13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6320865" y="1153722"/>
              <a:ext cx="32454" cy="231516"/>
            </a:xfrm>
            <a:custGeom>
              <a:avLst/>
              <a:gdLst/>
              <a:ahLst/>
              <a:cxnLst/>
              <a:rect l="l" t="t" r="r" b="b"/>
              <a:pathLst>
                <a:path w="2125" h="15159" extrusionOk="0">
                  <a:moveTo>
                    <a:pt x="950" y="0"/>
                  </a:moveTo>
                  <a:lnTo>
                    <a:pt x="1" y="87"/>
                  </a:lnTo>
                  <a:lnTo>
                    <a:pt x="1179" y="15159"/>
                  </a:lnTo>
                  <a:lnTo>
                    <a:pt x="2124" y="15075"/>
                  </a:lnTo>
                  <a:lnTo>
                    <a:pt x="9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6220586" y="821835"/>
              <a:ext cx="308382" cy="163202"/>
            </a:xfrm>
            <a:custGeom>
              <a:avLst/>
              <a:gdLst/>
              <a:ahLst/>
              <a:cxnLst/>
              <a:rect l="l" t="t" r="r" b="b"/>
              <a:pathLst>
                <a:path w="20192" h="10686" extrusionOk="0">
                  <a:moveTo>
                    <a:pt x="1" y="1"/>
                  </a:moveTo>
                  <a:lnTo>
                    <a:pt x="1596" y="7752"/>
                  </a:lnTo>
                  <a:cubicBezTo>
                    <a:pt x="1596" y="7752"/>
                    <a:pt x="2751" y="7502"/>
                    <a:pt x="4296" y="7502"/>
                  </a:cubicBezTo>
                  <a:cubicBezTo>
                    <a:pt x="6558" y="7502"/>
                    <a:pt x="9655" y="8039"/>
                    <a:pt x="11179" y="10685"/>
                  </a:cubicBezTo>
                  <a:lnTo>
                    <a:pt x="20192" y="13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6365079" y="933554"/>
              <a:ext cx="181544" cy="428333"/>
            </a:xfrm>
            <a:custGeom>
              <a:avLst/>
              <a:gdLst/>
              <a:ahLst/>
              <a:cxnLst/>
              <a:rect l="l" t="t" r="r" b="b"/>
              <a:pathLst>
                <a:path w="11887" h="28046" extrusionOk="0">
                  <a:moveTo>
                    <a:pt x="11887" y="0"/>
                  </a:moveTo>
                  <a:lnTo>
                    <a:pt x="3565" y="8459"/>
                  </a:lnTo>
                  <a:cubicBezTo>
                    <a:pt x="3686" y="12657"/>
                    <a:pt x="2" y="15874"/>
                    <a:pt x="1" y="15874"/>
                  </a:cubicBezTo>
                  <a:cubicBezTo>
                    <a:pt x="1" y="15874"/>
                    <a:pt x="1" y="15874"/>
                    <a:pt x="1" y="15874"/>
                  </a:cubicBezTo>
                  <a:lnTo>
                    <a:pt x="1" y="15874"/>
                  </a:lnTo>
                  <a:lnTo>
                    <a:pt x="636" y="28045"/>
                  </a:lnTo>
                  <a:lnTo>
                    <a:pt x="10447" y="27431"/>
                  </a:lnTo>
                  <a:lnTo>
                    <a:pt x="11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6092496" y="829594"/>
              <a:ext cx="207324" cy="532277"/>
            </a:xfrm>
            <a:custGeom>
              <a:avLst/>
              <a:gdLst/>
              <a:ahLst/>
              <a:cxnLst/>
              <a:rect l="l" t="t" r="r" b="b"/>
              <a:pathLst>
                <a:path w="13575" h="34852" extrusionOk="0">
                  <a:moveTo>
                    <a:pt x="1" y="1"/>
                  </a:moveTo>
                  <a:lnTo>
                    <a:pt x="1" y="34851"/>
                  </a:lnTo>
                  <a:lnTo>
                    <a:pt x="13575" y="34851"/>
                  </a:lnTo>
                  <a:lnTo>
                    <a:pt x="13240" y="24042"/>
                  </a:lnTo>
                  <a:cubicBezTo>
                    <a:pt x="2684" y="22260"/>
                    <a:pt x="6203" y="11355"/>
                    <a:pt x="6203" y="11355"/>
                  </a:cubicBezTo>
                  <a:lnTo>
                    <a:pt x="37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34">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34"/>
          <p:cNvGrpSpPr/>
          <p:nvPr/>
        </p:nvGrpSpPr>
        <p:grpSpPr>
          <a:xfrm>
            <a:off x="480570" y="460939"/>
            <a:ext cx="271609" cy="249173"/>
            <a:chOff x="6319908" y="3696721"/>
            <a:chExt cx="373963" cy="343119"/>
          </a:xfrm>
        </p:grpSpPr>
        <p:sp>
          <p:nvSpPr>
            <p:cNvPr id="381" name="Google Shape;381;p34"/>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34"/>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34"/>
          <p:cNvGrpSpPr/>
          <p:nvPr/>
        </p:nvGrpSpPr>
        <p:grpSpPr>
          <a:xfrm>
            <a:off x="521795" y="932476"/>
            <a:ext cx="189159" cy="120273"/>
            <a:chOff x="404850" y="546850"/>
            <a:chExt cx="181500" cy="115425"/>
          </a:xfrm>
        </p:grpSpPr>
        <p:cxnSp>
          <p:nvCxnSpPr>
            <p:cNvPr id="388" name="Google Shape;388;p34"/>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34"/>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34"/>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3" name="TextBox 2">
            <a:extLst>
              <a:ext uri="{FF2B5EF4-FFF2-40B4-BE49-F238E27FC236}">
                <a16:creationId xmlns:a16="http://schemas.microsoft.com/office/drawing/2014/main" id="{791644FE-8B9C-4B33-E5AF-971131C54286}"/>
              </a:ext>
            </a:extLst>
          </p:cNvPr>
          <p:cNvSpPr txBox="1"/>
          <p:nvPr/>
        </p:nvSpPr>
        <p:spPr>
          <a:xfrm>
            <a:off x="1148275" y="1058135"/>
            <a:ext cx="5143191" cy="422808"/>
          </a:xfrm>
          <a:prstGeom prst="rect">
            <a:avLst/>
          </a:prstGeom>
          <a:noFill/>
        </p:spPr>
        <p:txBody>
          <a:bodyPr wrap="square">
            <a:spAutoFit/>
          </a:bodyPr>
          <a:lstStyle/>
          <a:p>
            <a:pPr>
              <a:lnSpc>
                <a:spcPct val="150000"/>
              </a:lnSpc>
              <a:spcBef>
                <a:spcPts val="600"/>
              </a:spcBef>
              <a:spcAft>
                <a:spcPts val="600"/>
              </a:spcAft>
            </a:pPr>
            <a:r>
              <a:rPr lang="en-US" sz="1600" dirty="0">
                <a:latin typeface="Albert Sans"/>
                <a:sym typeface="Albert Sans"/>
              </a:rPr>
              <a:t>By the end of the lesson, students will be able to:</a:t>
            </a:r>
            <a:endParaRPr lang="en-US" sz="1600" dirty="0">
              <a:latin typeface="Calibri (Bod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randombar(horizontal)">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randombar(horizontal)">
                                      <p:cBhvr>
                                        <p:cTn id="17" dur="500"/>
                                        <p:tgtEl>
                                          <p:spTgt spid="35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5"/>
                                        </p:tgtEl>
                                        <p:attrNameLst>
                                          <p:attrName>style.visibility</p:attrName>
                                        </p:attrNameLst>
                                      </p:cBhvr>
                                      <p:to>
                                        <p:strVal val="visible"/>
                                      </p:to>
                                    </p:set>
                                    <p:animEffect transition="in" filter="randombar(horizontal)">
                                      <p:cBhvr>
                                        <p:cTn id="20" dur="500"/>
                                        <p:tgtEl>
                                          <p:spTgt spid="35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9"/>
                                        </p:tgtEl>
                                        <p:attrNameLst>
                                          <p:attrName>style.visibility</p:attrName>
                                        </p:attrNameLst>
                                      </p:cBhvr>
                                      <p:to>
                                        <p:strVal val="visible"/>
                                      </p:to>
                                    </p:set>
                                    <p:animEffect transition="in" filter="randombar(horizontal)">
                                      <p:cBhvr>
                                        <p:cTn id="23" dur="500"/>
                                        <p:tgtEl>
                                          <p:spTgt spid="3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randombar(horizontal)">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53"/>
                                        </p:tgtEl>
                                        <p:attrNameLst>
                                          <p:attrName>style.visibility</p:attrName>
                                        </p:attrNameLst>
                                      </p:cBhvr>
                                      <p:to>
                                        <p:strVal val="visible"/>
                                      </p:to>
                                    </p:set>
                                    <p:animEffect transition="in" filter="randombar(horizontal)">
                                      <p:cBhvr>
                                        <p:cTn id="31" dur="500"/>
                                        <p:tgtEl>
                                          <p:spTgt spid="35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60"/>
                                        </p:tgtEl>
                                        <p:attrNameLst>
                                          <p:attrName>style.visibility</p:attrName>
                                        </p:attrNameLst>
                                      </p:cBhvr>
                                      <p:to>
                                        <p:strVal val="visible"/>
                                      </p:to>
                                    </p:set>
                                    <p:animEffect transition="in" filter="randombar(horizontal)">
                                      <p:cBhvr>
                                        <p:cTn id="34" dur="500"/>
                                        <p:tgtEl>
                                          <p:spTgt spid="36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61"/>
                                        </p:tgtEl>
                                        <p:attrNameLst>
                                          <p:attrName>style.visibility</p:attrName>
                                        </p:attrNameLst>
                                      </p:cBhvr>
                                      <p:to>
                                        <p:strVal val="visible"/>
                                      </p:to>
                                    </p:set>
                                    <p:animEffect transition="in" filter="randombar(horizontal)">
                                      <p:cBhvr>
                                        <p:cTn id="37" dur="500"/>
                                        <p:tgtEl>
                                          <p:spTgt spid="36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50"/>
                                        </p:tgtEl>
                                        <p:attrNameLst>
                                          <p:attrName>style.visibility</p:attrName>
                                        </p:attrNameLst>
                                      </p:cBhvr>
                                      <p:to>
                                        <p:strVal val="visible"/>
                                      </p:to>
                                    </p:set>
                                    <p:animEffect transition="in" filter="randombar(horizontal)">
                                      <p:cBhvr>
                                        <p:cTn id="40" dur="500"/>
                                        <p:tgtEl>
                                          <p:spTgt spid="35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58">
                                            <p:txEl>
                                              <p:pRg st="0" end="0"/>
                                            </p:txEl>
                                          </p:spTgt>
                                        </p:tgtEl>
                                        <p:attrNameLst>
                                          <p:attrName>style.visibility</p:attrName>
                                        </p:attrNameLst>
                                      </p:cBhvr>
                                      <p:to>
                                        <p:strVal val="visible"/>
                                      </p:to>
                                    </p:set>
                                    <p:animEffect transition="in" filter="randombar(horizontal)">
                                      <p:cBhvr>
                                        <p:cTn id="45" dur="500"/>
                                        <p:tgtEl>
                                          <p:spTgt spid="35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8">
                                            <p:txEl>
                                              <p:pRg st="1" end="1"/>
                                            </p:txEl>
                                          </p:spTgt>
                                        </p:tgtEl>
                                        <p:attrNameLst>
                                          <p:attrName>style.visibility</p:attrName>
                                        </p:attrNameLst>
                                      </p:cBhvr>
                                      <p:to>
                                        <p:strVal val="visible"/>
                                      </p:to>
                                    </p:set>
                                    <p:animEffect transition="in" filter="randombar(horizontal)">
                                      <p:cBhvr>
                                        <p:cTn id="50" dur="500"/>
                                        <p:tgtEl>
                                          <p:spTgt spid="35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62">
                                            <p:txEl>
                                              <p:pRg st="0" end="0"/>
                                            </p:txEl>
                                          </p:spTgt>
                                        </p:tgtEl>
                                        <p:attrNameLst>
                                          <p:attrName>style.visibility</p:attrName>
                                        </p:attrNameLst>
                                      </p:cBhvr>
                                      <p:to>
                                        <p:strVal val="visible"/>
                                      </p:to>
                                    </p:set>
                                    <p:animEffect transition="in" filter="randombar(horizontal)">
                                      <p:cBhvr>
                                        <p:cTn id="55" dur="500"/>
                                        <p:tgtEl>
                                          <p:spTgt spid="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P spid="350" grpId="0" animBg="1"/>
      <p:bldP spid="353" grpId="0" animBg="1"/>
      <p:bldP spid="355" grpId="0" animBg="1"/>
      <p:bldP spid="356" grpId="0"/>
      <p:bldP spid="357" grpId="0"/>
      <p:bldP spid="358" grpId="0" build="p"/>
      <p:bldP spid="359" grpId="0"/>
      <p:bldP spid="360" grpId="0"/>
      <p:bldP spid="361" grpId="0"/>
      <p:bldP spid="36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3"/>
          <p:cNvSpPr/>
          <p:nvPr/>
        </p:nvSpPr>
        <p:spPr>
          <a:xfrm>
            <a:off x="975424" y="3338046"/>
            <a:ext cx="4099231" cy="1145393"/>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latin typeface="Albert Sans"/>
            </a:endParaRPr>
          </a:p>
        </p:txBody>
      </p:sp>
      <p:sp>
        <p:nvSpPr>
          <p:cNvPr id="306" name="Google Shape;306;p33"/>
          <p:cNvSpPr/>
          <p:nvPr/>
        </p:nvSpPr>
        <p:spPr>
          <a:xfrm>
            <a:off x="975424" y="1576305"/>
            <a:ext cx="4099231" cy="1145393"/>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3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33"/>
          <p:cNvGrpSpPr/>
          <p:nvPr/>
        </p:nvGrpSpPr>
        <p:grpSpPr>
          <a:xfrm>
            <a:off x="480570" y="460939"/>
            <a:ext cx="271609" cy="249173"/>
            <a:chOff x="6319908" y="3696721"/>
            <a:chExt cx="373963" cy="343119"/>
          </a:xfrm>
        </p:grpSpPr>
        <p:sp>
          <p:nvSpPr>
            <p:cNvPr id="333" name="Google Shape;333;p3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a:hlinkClick r:id="rId3"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33"/>
          <p:cNvGrpSpPr/>
          <p:nvPr/>
        </p:nvGrpSpPr>
        <p:grpSpPr>
          <a:xfrm>
            <a:off x="521795" y="932476"/>
            <a:ext cx="189159" cy="120273"/>
            <a:chOff x="404850" y="546850"/>
            <a:chExt cx="181500" cy="115425"/>
          </a:xfrm>
        </p:grpSpPr>
        <p:cxnSp>
          <p:nvCxnSpPr>
            <p:cNvPr id="340" name="Google Shape;340;p33"/>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33"/>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33"/>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pic>
        <p:nvPicPr>
          <p:cNvPr id="2" name="Hình ảnh 13">
            <a:extLst>
              <a:ext uri="{FF2B5EF4-FFF2-40B4-BE49-F238E27FC236}">
                <a16:creationId xmlns:a16="http://schemas.microsoft.com/office/drawing/2014/main" id="{131F22D9-45DB-81E9-A5EC-7DA2AB6DB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455" y="344069"/>
            <a:ext cx="3482591" cy="4328530"/>
          </a:xfrm>
          <a:prstGeom prst="rect">
            <a:avLst/>
          </a:prstGeom>
          <a:ln>
            <a:noFill/>
          </a:ln>
          <a:effectLst>
            <a:softEdge rad="112500"/>
          </a:effectLst>
        </p:spPr>
      </p:pic>
      <p:sp>
        <p:nvSpPr>
          <p:cNvPr id="6" name="TextBox 5">
            <a:extLst>
              <a:ext uri="{FF2B5EF4-FFF2-40B4-BE49-F238E27FC236}">
                <a16:creationId xmlns:a16="http://schemas.microsoft.com/office/drawing/2014/main" id="{5DE220A1-E798-3137-3AEE-27A3B63D3361}"/>
              </a:ext>
            </a:extLst>
          </p:cNvPr>
          <p:cNvSpPr txBox="1"/>
          <p:nvPr/>
        </p:nvSpPr>
        <p:spPr>
          <a:xfrm>
            <a:off x="1003375" y="1639199"/>
            <a:ext cx="3777728" cy="954107"/>
          </a:xfrm>
          <a:prstGeom prst="rect">
            <a:avLst/>
          </a:prstGeom>
          <a:noFill/>
        </p:spPr>
        <p:txBody>
          <a:bodyPr wrap="square">
            <a:spAutoFit/>
          </a:bodyPr>
          <a:lstStyle/>
          <a:p>
            <a:pPr algn="ctr">
              <a:spcBef>
                <a:spcPts val="600"/>
              </a:spcBef>
              <a:spcAft>
                <a:spcPts val="600"/>
              </a:spcAft>
            </a:pPr>
            <a:r>
              <a:rPr lang="en-US" sz="2800" b="1" dirty="0">
                <a:solidFill>
                  <a:srgbClr val="FFFF00"/>
                </a:solidFill>
                <a:latin typeface="Albert Sans"/>
                <a:sym typeface="Albert Sans"/>
              </a:rPr>
              <a:t>What can you see in this picture?</a:t>
            </a:r>
            <a:endParaRPr lang="en-US" sz="2800" b="1" dirty="0">
              <a:solidFill>
                <a:srgbClr val="FFFF00"/>
              </a:solidFill>
              <a:latin typeface="Calibri (Body)"/>
            </a:endParaRPr>
          </a:p>
        </p:txBody>
      </p:sp>
      <p:sp>
        <p:nvSpPr>
          <p:cNvPr id="7" name="TextBox 6">
            <a:extLst>
              <a:ext uri="{FF2B5EF4-FFF2-40B4-BE49-F238E27FC236}">
                <a16:creationId xmlns:a16="http://schemas.microsoft.com/office/drawing/2014/main" id="{C4770F9B-6734-F140-E319-26A9C445D502}"/>
              </a:ext>
            </a:extLst>
          </p:cNvPr>
          <p:cNvSpPr txBox="1"/>
          <p:nvPr/>
        </p:nvSpPr>
        <p:spPr>
          <a:xfrm>
            <a:off x="842974" y="3326493"/>
            <a:ext cx="4311969" cy="1107996"/>
          </a:xfrm>
          <a:prstGeom prst="rect">
            <a:avLst/>
          </a:prstGeom>
          <a:noFill/>
        </p:spPr>
        <p:txBody>
          <a:bodyPr wrap="square">
            <a:spAutoFit/>
          </a:bodyPr>
          <a:lstStyle/>
          <a:p>
            <a:pPr algn="ctr">
              <a:spcBef>
                <a:spcPts val="600"/>
              </a:spcBef>
              <a:spcAft>
                <a:spcPts val="600"/>
              </a:spcAft>
            </a:pPr>
            <a:r>
              <a:rPr lang="en-US" sz="2800" b="1" dirty="0">
                <a:solidFill>
                  <a:srgbClr val="FFFF00"/>
                </a:solidFill>
                <a:latin typeface="Albert Sans"/>
                <a:sym typeface="Albert Sans"/>
              </a:rPr>
              <a:t>What is special </a:t>
            </a:r>
          </a:p>
          <a:p>
            <a:pPr algn="ctr">
              <a:spcBef>
                <a:spcPts val="600"/>
              </a:spcBef>
              <a:spcAft>
                <a:spcPts val="600"/>
              </a:spcAft>
            </a:pPr>
            <a:r>
              <a:rPr lang="en-US" sz="2800" b="1" dirty="0">
                <a:solidFill>
                  <a:srgbClr val="FFFF00"/>
                </a:solidFill>
                <a:latin typeface="Albert Sans"/>
                <a:sym typeface="Albert Sans"/>
              </a:rPr>
              <a:t>about it?</a:t>
            </a:r>
            <a:endParaRPr lang="en-US" sz="2800" b="1" dirty="0">
              <a:solidFill>
                <a:srgbClr val="FFFF00"/>
              </a:solidFill>
              <a:latin typeface="Calibri (Body)"/>
            </a:endParaRPr>
          </a:p>
        </p:txBody>
      </p:sp>
      <p:sp>
        <p:nvSpPr>
          <p:cNvPr id="8" name="TextBox 7">
            <a:extLst>
              <a:ext uri="{FF2B5EF4-FFF2-40B4-BE49-F238E27FC236}">
                <a16:creationId xmlns:a16="http://schemas.microsoft.com/office/drawing/2014/main" id="{46939068-FF6C-DAE3-3A96-30E71385BAA3}"/>
              </a:ext>
            </a:extLst>
          </p:cNvPr>
          <p:cNvSpPr txBox="1"/>
          <p:nvPr/>
        </p:nvSpPr>
        <p:spPr>
          <a:xfrm>
            <a:off x="1060525" y="224158"/>
            <a:ext cx="3777728" cy="1200329"/>
          </a:xfrm>
          <a:prstGeom prst="rect">
            <a:avLst/>
          </a:prstGeom>
          <a:noFill/>
        </p:spPr>
        <p:txBody>
          <a:bodyPr wrap="square">
            <a:spAutoFit/>
          </a:bodyPr>
          <a:lstStyle/>
          <a:p>
            <a:pPr algn="ctr">
              <a:spcBef>
                <a:spcPts val="600"/>
              </a:spcBef>
              <a:spcAft>
                <a:spcPts val="600"/>
              </a:spcAft>
            </a:pPr>
            <a:r>
              <a:rPr lang="en-US" sz="2400" b="1" dirty="0">
                <a:latin typeface="Albert Sans"/>
                <a:sym typeface="Albert Sans"/>
              </a:rPr>
              <a:t>Ex 1. (p 79) Look at the picture and answer these questions.</a:t>
            </a:r>
            <a:endParaRPr lang="en-US" sz="2400" b="1" dirty="0">
              <a:latin typeface="Calibri (Body)"/>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randombar(horizontal)">
                                      <p:cBhvr>
                                        <p:cTn id="10" dur="500"/>
                                        <p:tgtEl>
                                          <p:spTgt spid="30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randombar(horizontal)">
                                      <p:cBhvr>
                                        <p:cTn id="18"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306" grpId="0" animBg="1"/>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6"/>
          <p:cNvSpPr/>
          <p:nvPr/>
        </p:nvSpPr>
        <p:spPr>
          <a:xfrm>
            <a:off x="6401931" y="3641116"/>
            <a:ext cx="2352644" cy="1262981"/>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6"/>
          <p:cNvGrpSpPr/>
          <p:nvPr/>
        </p:nvGrpSpPr>
        <p:grpSpPr>
          <a:xfrm>
            <a:off x="6938119" y="3777098"/>
            <a:ext cx="1488529" cy="995825"/>
            <a:chOff x="5682445" y="2956300"/>
            <a:chExt cx="1974418" cy="1448817"/>
          </a:xfrm>
        </p:grpSpPr>
        <p:sp>
          <p:nvSpPr>
            <p:cNvPr id="547" name="Google Shape;547;p36"/>
            <p:cNvSpPr/>
            <p:nvPr/>
          </p:nvSpPr>
          <p:spPr>
            <a:xfrm>
              <a:off x="5682445" y="2956300"/>
              <a:ext cx="1100300" cy="1447121"/>
            </a:xfrm>
            <a:custGeom>
              <a:avLst/>
              <a:gdLst/>
              <a:ahLst/>
              <a:cxnLst/>
              <a:rect l="l" t="t" r="r" b="b"/>
              <a:pathLst>
                <a:path w="13626" h="17921" extrusionOk="0">
                  <a:moveTo>
                    <a:pt x="1049" y="0"/>
                  </a:moveTo>
                  <a:cubicBezTo>
                    <a:pt x="469" y="0"/>
                    <a:pt x="0" y="465"/>
                    <a:pt x="0" y="1039"/>
                  </a:cubicBezTo>
                  <a:lnTo>
                    <a:pt x="0" y="16883"/>
                  </a:lnTo>
                  <a:cubicBezTo>
                    <a:pt x="0" y="17457"/>
                    <a:pt x="470" y="17921"/>
                    <a:pt x="1049" y="17921"/>
                  </a:cubicBezTo>
                  <a:lnTo>
                    <a:pt x="12577" y="17921"/>
                  </a:lnTo>
                  <a:cubicBezTo>
                    <a:pt x="13155" y="17921"/>
                    <a:pt x="13625" y="17457"/>
                    <a:pt x="13625" y="16883"/>
                  </a:cubicBezTo>
                  <a:lnTo>
                    <a:pt x="13625" y="1039"/>
                  </a:lnTo>
                  <a:cubicBezTo>
                    <a:pt x="13625" y="465"/>
                    <a:pt x="13154" y="0"/>
                    <a:pt x="12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5821497" y="3085500"/>
              <a:ext cx="864913" cy="1129693"/>
            </a:xfrm>
            <a:custGeom>
              <a:avLst/>
              <a:gdLst/>
              <a:ahLst/>
              <a:cxnLst/>
              <a:rect l="l" t="t" r="r" b="b"/>
              <a:pathLst>
                <a:path w="10711" h="13990" extrusionOk="0">
                  <a:moveTo>
                    <a:pt x="1008" y="0"/>
                  </a:moveTo>
                  <a:cubicBezTo>
                    <a:pt x="451" y="0"/>
                    <a:pt x="0" y="452"/>
                    <a:pt x="0" y="1010"/>
                  </a:cubicBezTo>
                  <a:lnTo>
                    <a:pt x="0" y="12980"/>
                  </a:lnTo>
                  <a:cubicBezTo>
                    <a:pt x="0" y="13537"/>
                    <a:pt x="451" y="13989"/>
                    <a:pt x="1008" y="13989"/>
                  </a:cubicBezTo>
                  <a:lnTo>
                    <a:pt x="9702" y="13989"/>
                  </a:lnTo>
                  <a:cubicBezTo>
                    <a:pt x="10259" y="13989"/>
                    <a:pt x="10711" y="13537"/>
                    <a:pt x="10711" y="12980"/>
                  </a:cubicBezTo>
                  <a:lnTo>
                    <a:pt x="10711" y="1010"/>
                  </a:lnTo>
                  <a:cubicBezTo>
                    <a:pt x="10711" y="452"/>
                    <a:pt x="10260" y="0"/>
                    <a:pt x="9702" y="0"/>
                  </a:cubicBezTo>
                  <a:close/>
                </a:path>
              </a:pathLst>
            </a:custGeom>
            <a:solidFill>
              <a:srgbClr val="073763">
                <a:alpha val="17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5778780" y="3085500"/>
              <a:ext cx="864994" cy="1129693"/>
            </a:xfrm>
            <a:custGeom>
              <a:avLst/>
              <a:gdLst/>
              <a:ahLst/>
              <a:cxnLst/>
              <a:rect l="l" t="t" r="r" b="b"/>
              <a:pathLst>
                <a:path w="10712" h="13990" extrusionOk="0">
                  <a:moveTo>
                    <a:pt x="1008" y="0"/>
                  </a:moveTo>
                  <a:cubicBezTo>
                    <a:pt x="452" y="0"/>
                    <a:pt x="1" y="452"/>
                    <a:pt x="1" y="1010"/>
                  </a:cubicBezTo>
                  <a:lnTo>
                    <a:pt x="1" y="12980"/>
                  </a:lnTo>
                  <a:cubicBezTo>
                    <a:pt x="1" y="13537"/>
                    <a:pt x="452" y="13989"/>
                    <a:pt x="1008" y="13989"/>
                  </a:cubicBezTo>
                  <a:lnTo>
                    <a:pt x="9702" y="13989"/>
                  </a:lnTo>
                  <a:cubicBezTo>
                    <a:pt x="10259" y="13989"/>
                    <a:pt x="10711" y="13537"/>
                    <a:pt x="10711" y="12980"/>
                  </a:cubicBezTo>
                  <a:lnTo>
                    <a:pt x="10711" y="1010"/>
                  </a:lnTo>
                  <a:cubicBezTo>
                    <a:pt x="10711" y="452"/>
                    <a:pt x="10260" y="0"/>
                    <a:pt x="97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6187294" y="4278258"/>
              <a:ext cx="111919" cy="51761"/>
            </a:xfrm>
            <a:custGeom>
              <a:avLst/>
              <a:gdLst/>
              <a:ahLst/>
              <a:cxnLst/>
              <a:rect l="l" t="t" r="r" b="b"/>
              <a:pathLst>
                <a:path w="1386" h="641" extrusionOk="0">
                  <a:moveTo>
                    <a:pt x="9" y="1"/>
                  </a:moveTo>
                  <a:cubicBezTo>
                    <a:pt x="3" y="1"/>
                    <a:pt x="0" y="5"/>
                    <a:pt x="0" y="10"/>
                  </a:cubicBezTo>
                  <a:lnTo>
                    <a:pt x="0" y="631"/>
                  </a:lnTo>
                  <a:cubicBezTo>
                    <a:pt x="0" y="636"/>
                    <a:pt x="3" y="641"/>
                    <a:pt x="9" y="641"/>
                  </a:cubicBezTo>
                  <a:lnTo>
                    <a:pt x="1376" y="641"/>
                  </a:lnTo>
                  <a:cubicBezTo>
                    <a:pt x="1381" y="641"/>
                    <a:pt x="1386" y="636"/>
                    <a:pt x="1386" y="631"/>
                  </a:cubicBezTo>
                  <a:lnTo>
                    <a:pt x="1386" y="10"/>
                  </a:lnTo>
                  <a:cubicBezTo>
                    <a:pt x="1386" y="5"/>
                    <a:pt x="1381" y="1"/>
                    <a:pt x="13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6"/>
            <p:cNvSpPr/>
            <p:nvPr/>
          </p:nvSpPr>
          <p:spPr>
            <a:xfrm>
              <a:off x="5824404" y="3198469"/>
              <a:ext cx="250486" cy="57817"/>
            </a:xfrm>
            <a:custGeom>
              <a:avLst/>
              <a:gdLst/>
              <a:ahLst/>
              <a:cxnLst/>
              <a:rect l="l" t="t" r="r" b="b"/>
              <a:pathLst>
                <a:path w="3102" h="716" extrusionOk="0">
                  <a:moveTo>
                    <a:pt x="1" y="1"/>
                  </a:moveTo>
                  <a:lnTo>
                    <a:pt x="1" y="715"/>
                  </a:lnTo>
                  <a:lnTo>
                    <a:pt x="3102" y="715"/>
                  </a:lnTo>
                  <a:lnTo>
                    <a:pt x="31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6"/>
            <p:cNvSpPr/>
            <p:nvPr/>
          </p:nvSpPr>
          <p:spPr>
            <a:xfrm>
              <a:off x="5881656" y="3637587"/>
              <a:ext cx="327683" cy="57656"/>
            </a:xfrm>
            <a:custGeom>
              <a:avLst/>
              <a:gdLst/>
              <a:ahLst/>
              <a:cxnLst/>
              <a:rect l="l" t="t" r="r" b="b"/>
              <a:pathLst>
                <a:path w="4058" h="714" extrusionOk="0">
                  <a:moveTo>
                    <a:pt x="1" y="0"/>
                  </a:moveTo>
                  <a:lnTo>
                    <a:pt x="1" y="713"/>
                  </a:lnTo>
                  <a:lnTo>
                    <a:pt x="4058" y="713"/>
                  </a:lnTo>
                  <a:lnTo>
                    <a:pt x="4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6"/>
            <p:cNvSpPr/>
            <p:nvPr/>
          </p:nvSpPr>
          <p:spPr>
            <a:xfrm>
              <a:off x="6450539" y="3161647"/>
              <a:ext cx="58544" cy="286905"/>
            </a:xfrm>
            <a:custGeom>
              <a:avLst/>
              <a:gdLst/>
              <a:ahLst/>
              <a:cxnLst/>
              <a:rect l="l" t="t" r="r" b="b"/>
              <a:pathLst>
                <a:path w="725" h="3553" extrusionOk="0">
                  <a:moveTo>
                    <a:pt x="0" y="1"/>
                  </a:moveTo>
                  <a:lnTo>
                    <a:pt x="0" y="3553"/>
                  </a:lnTo>
                  <a:lnTo>
                    <a:pt x="725" y="3553"/>
                  </a:lnTo>
                  <a:lnTo>
                    <a:pt x="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6"/>
            <p:cNvSpPr/>
            <p:nvPr/>
          </p:nvSpPr>
          <p:spPr>
            <a:xfrm>
              <a:off x="6162181" y="3519046"/>
              <a:ext cx="240635" cy="427490"/>
            </a:xfrm>
            <a:custGeom>
              <a:avLst/>
              <a:gdLst/>
              <a:ahLst/>
              <a:cxnLst/>
              <a:rect l="l" t="t" r="r" b="b"/>
              <a:pathLst>
                <a:path w="2980" h="5294" extrusionOk="0">
                  <a:moveTo>
                    <a:pt x="1076" y="1"/>
                  </a:moveTo>
                  <a:cubicBezTo>
                    <a:pt x="806" y="2"/>
                    <a:pt x="550" y="99"/>
                    <a:pt x="355" y="286"/>
                  </a:cubicBezTo>
                  <a:cubicBezTo>
                    <a:pt x="161" y="473"/>
                    <a:pt x="52" y="723"/>
                    <a:pt x="49" y="991"/>
                  </a:cubicBezTo>
                  <a:lnTo>
                    <a:pt x="0" y="5286"/>
                  </a:lnTo>
                  <a:lnTo>
                    <a:pt x="724" y="5294"/>
                  </a:lnTo>
                  <a:lnTo>
                    <a:pt x="773" y="998"/>
                  </a:lnTo>
                  <a:cubicBezTo>
                    <a:pt x="774" y="922"/>
                    <a:pt x="805" y="849"/>
                    <a:pt x="861" y="796"/>
                  </a:cubicBezTo>
                  <a:cubicBezTo>
                    <a:pt x="916" y="743"/>
                    <a:pt x="988" y="714"/>
                    <a:pt x="1065" y="714"/>
                  </a:cubicBezTo>
                  <a:lnTo>
                    <a:pt x="1069" y="714"/>
                  </a:lnTo>
                  <a:lnTo>
                    <a:pt x="2972" y="735"/>
                  </a:lnTo>
                  <a:lnTo>
                    <a:pt x="2979" y="22"/>
                  </a:lnTo>
                  <a:lnTo>
                    <a:pt x="1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6"/>
            <p:cNvSpPr/>
            <p:nvPr/>
          </p:nvSpPr>
          <p:spPr>
            <a:xfrm>
              <a:off x="6356546" y="3419643"/>
              <a:ext cx="260338" cy="256462"/>
            </a:xfrm>
            <a:custGeom>
              <a:avLst/>
              <a:gdLst/>
              <a:ahLst/>
              <a:cxnLst/>
              <a:rect l="l" t="t" r="r" b="b"/>
              <a:pathLst>
                <a:path w="3224" h="3176" extrusionOk="0">
                  <a:moveTo>
                    <a:pt x="1612" y="715"/>
                  </a:moveTo>
                  <a:cubicBezTo>
                    <a:pt x="2100" y="715"/>
                    <a:pt x="2497" y="1105"/>
                    <a:pt x="2498" y="1588"/>
                  </a:cubicBezTo>
                  <a:cubicBezTo>
                    <a:pt x="2498" y="2070"/>
                    <a:pt x="2100" y="2462"/>
                    <a:pt x="1612" y="2462"/>
                  </a:cubicBezTo>
                  <a:cubicBezTo>
                    <a:pt x="1124" y="2462"/>
                    <a:pt x="726" y="2069"/>
                    <a:pt x="726" y="1588"/>
                  </a:cubicBezTo>
                  <a:cubicBezTo>
                    <a:pt x="726" y="1105"/>
                    <a:pt x="1124" y="715"/>
                    <a:pt x="1612" y="715"/>
                  </a:cubicBezTo>
                  <a:close/>
                  <a:moveTo>
                    <a:pt x="1612" y="0"/>
                  </a:moveTo>
                  <a:cubicBezTo>
                    <a:pt x="724" y="0"/>
                    <a:pt x="1" y="713"/>
                    <a:pt x="1" y="1588"/>
                  </a:cubicBezTo>
                  <a:cubicBezTo>
                    <a:pt x="1" y="2464"/>
                    <a:pt x="724" y="3176"/>
                    <a:pt x="1612" y="3176"/>
                  </a:cubicBezTo>
                  <a:cubicBezTo>
                    <a:pt x="2500" y="3176"/>
                    <a:pt x="3223" y="2463"/>
                    <a:pt x="3223" y="1588"/>
                  </a:cubicBezTo>
                  <a:cubicBezTo>
                    <a:pt x="3223" y="713"/>
                    <a:pt x="2500" y="0"/>
                    <a:pt x="1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6"/>
            <p:cNvSpPr/>
            <p:nvPr/>
          </p:nvSpPr>
          <p:spPr>
            <a:xfrm>
              <a:off x="5881656" y="3215265"/>
              <a:ext cx="166991" cy="436292"/>
            </a:xfrm>
            <a:custGeom>
              <a:avLst/>
              <a:gdLst/>
              <a:ahLst/>
              <a:cxnLst/>
              <a:rect l="l" t="t" r="r" b="b"/>
              <a:pathLst>
                <a:path w="2068" h="5403" extrusionOk="0">
                  <a:moveTo>
                    <a:pt x="28" y="0"/>
                  </a:moveTo>
                  <a:lnTo>
                    <a:pt x="3" y="3698"/>
                  </a:lnTo>
                  <a:cubicBezTo>
                    <a:pt x="1" y="3918"/>
                    <a:pt x="85" y="4126"/>
                    <a:pt x="240" y="4283"/>
                  </a:cubicBezTo>
                  <a:cubicBezTo>
                    <a:pt x="397" y="4440"/>
                    <a:pt x="605" y="4530"/>
                    <a:pt x="828" y="4532"/>
                  </a:cubicBezTo>
                  <a:lnTo>
                    <a:pt x="1232" y="4537"/>
                  </a:lnTo>
                  <a:cubicBezTo>
                    <a:pt x="1269" y="4537"/>
                    <a:pt x="1295" y="4556"/>
                    <a:pt x="1309" y="4570"/>
                  </a:cubicBezTo>
                  <a:cubicBezTo>
                    <a:pt x="1324" y="4584"/>
                    <a:pt x="1341" y="4610"/>
                    <a:pt x="1341" y="4647"/>
                  </a:cubicBezTo>
                  <a:lnTo>
                    <a:pt x="1330" y="5392"/>
                  </a:lnTo>
                  <a:lnTo>
                    <a:pt x="2055" y="5402"/>
                  </a:lnTo>
                  <a:lnTo>
                    <a:pt x="2065" y="4658"/>
                  </a:lnTo>
                  <a:cubicBezTo>
                    <a:pt x="2067" y="4438"/>
                    <a:pt x="1983" y="4231"/>
                    <a:pt x="1828" y="4072"/>
                  </a:cubicBezTo>
                  <a:cubicBezTo>
                    <a:pt x="1671" y="3915"/>
                    <a:pt x="1463" y="3826"/>
                    <a:pt x="1240" y="3823"/>
                  </a:cubicBezTo>
                  <a:lnTo>
                    <a:pt x="837" y="3818"/>
                  </a:lnTo>
                  <a:cubicBezTo>
                    <a:pt x="799" y="3818"/>
                    <a:pt x="773" y="3800"/>
                    <a:pt x="759" y="3786"/>
                  </a:cubicBezTo>
                  <a:cubicBezTo>
                    <a:pt x="744" y="3771"/>
                    <a:pt x="728" y="3745"/>
                    <a:pt x="728" y="3706"/>
                  </a:cubicBezTo>
                  <a:lnTo>
                    <a:pt x="753" y="5"/>
                  </a:lnTo>
                  <a:lnTo>
                    <a:pt x="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6"/>
            <p:cNvSpPr/>
            <p:nvPr/>
          </p:nvSpPr>
          <p:spPr>
            <a:xfrm>
              <a:off x="6457403" y="3628786"/>
              <a:ext cx="58463" cy="325342"/>
            </a:xfrm>
            <a:custGeom>
              <a:avLst/>
              <a:gdLst/>
              <a:ahLst/>
              <a:cxnLst/>
              <a:rect l="l" t="t" r="r" b="b"/>
              <a:pathLst>
                <a:path w="724" h="4029" extrusionOk="0">
                  <a:moveTo>
                    <a:pt x="0" y="0"/>
                  </a:moveTo>
                  <a:lnTo>
                    <a:pt x="0" y="4028"/>
                  </a:lnTo>
                  <a:lnTo>
                    <a:pt x="724" y="4028"/>
                  </a:lnTo>
                  <a:lnTo>
                    <a:pt x="7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6"/>
            <p:cNvSpPr/>
            <p:nvPr/>
          </p:nvSpPr>
          <p:spPr>
            <a:xfrm>
              <a:off x="5866394" y="3780676"/>
              <a:ext cx="245157" cy="229330"/>
            </a:xfrm>
            <a:custGeom>
              <a:avLst/>
              <a:gdLst/>
              <a:ahLst/>
              <a:cxnLst/>
              <a:rect l="l" t="t" r="r" b="b"/>
              <a:pathLst>
                <a:path w="3036" h="2840" extrusionOk="0">
                  <a:moveTo>
                    <a:pt x="26" y="1"/>
                  </a:moveTo>
                  <a:cubicBezTo>
                    <a:pt x="12" y="1"/>
                    <a:pt x="0" y="12"/>
                    <a:pt x="0" y="27"/>
                  </a:cubicBezTo>
                  <a:lnTo>
                    <a:pt x="0" y="2814"/>
                  </a:lnTo>
                  <a:cubicBezTo>
                    <a:pt x="0" y="2828"/>
                    <a:pt x="12" y="2840"/>
                    <a:pt x="26" y="2840"/>
                  </a:cubicBezTo>
                  <a:lnTo>
                    <a:pt x="3010" y="2840"/>
                  </a:lnTo>
                  <a:cubicBezTo>
                    <a:pt x="3024" y="2840"/>
                    <a:pt x="3036" y="2828"/>
                    <a:pt x="3036" y="2814"/>
                  </a:cubicBezTo>
                  <a:lnTo>
                    <a:pt x="3036" y="27"/>
                  </a:lnTo>
                  <a:cubicBezTo>
                    <a:pt x="3036" y="12"/>
                    <a:pt x="3024" y="1"/>
                    <a:pt x="30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6"/>
            <p:cNvSpPr/>
            <p:nvPr/>
          </p:nvSpPr>
          <p:spPr>
            <a:xfrm>
              <a:off x="5954169" y="3819275"/>
              <a:ext cx="93024" cy="152133"/>
            </a:xfrm>
            <a:custGeom>
              <a:avLst/>
              <a:gdLst/>
              <a:ahLst/>
              <a:cxnLst/>
              <a:rect l="l" t="t" r="r" b="b"/>
              <a:pathLst>
                <a:path w="1152" h="1884" extrusionOk="0">
                  <a:moveTo>
                    <a:pt x="469" y="193"/>
                  </a:moveTo>
                  <a:cubicBezTo>
                    <a:pt x="736" y="193"/>
                    <a:pt x="910" y="312"/>
                    <a:pt x="910" y="558"/>
                  </a:cubicBezTo>
                  <a:cubicBezTo>
                    <a:pt x="910" y="816"/>
                    <a:pt x="734" y="957"/>
                    <a:pt x="443" y="957"/>
                  </a:cubicBezTo>
                  <a:cubicBezTo>
                    <a:pt x="363" y="957"/>
                    <a:pt x="296" y="952"/>
                    <a:pt x="243" y="938"/>
                  </a:cubicBezTo>
                  <a:lnTo>
                    <a:pt x="243" y="212"/>
                  </a:lnTo>
                  <a:cubicBezTo>
                    <a:pt x="285" y="200"/>
                    <a:pt x="365" y="193"/>
                    <a:pt x="469" y="193"/>
                  </a:cubicBezTo>
                  <a:close/>
                  <a:moveTo>
                    <a:pt x="464" y="1"/>
                  </a:moveTo>
                  <a:cubicBezTo>
                    <a:pt x="271" y="1"/>
                    <a:pt x="119" y="18"/>
                    <a:pt x="2" y="37"/>
                  </a:cubicBezTo>
                  <a:lnTo>
                    <a:pt x="1" y="37"/>
                  </a:lnTo>
                  <a:lnTo>
                    <a:pt x="1" y="1884"/>
                  </a:lnTo>
                  <a:lnTo>
                    <a:pt x="241" y="1884"/>
                  </a:lnTo>
                  <a:lnTo>
                    <a:pt x="241" y="1135"/>
                  </a:lnTo>
                  <a:cubicBezTo>
                    <a:pt x="297" y="1149"/>
                    <a:pt x="364" y="1152"/>
                    <a:pt x="436" y="1152"/>
                  </a:cubicBezTo>
                  <a:cubicBezTo>
                    <a:pt x="672" y="1152"/>
                    <a:pt x="880" y="1083"/>
                    <a:pt x="1008" y="947"/>
                  </a:cubicBezTo>
                  <a:cubicBezTo>
                    <a:pt x="1101" y="850"/>
                    <a:pt x="1152" y="716"/>
                    <a:pt x="1152" y="547"/>
                  </a:cubicBezTo>
                  <a:cubicBezTo>
                    <a:pt x="1152" y="380"/>
                    <a:pt x="1091" y="245"/>
                    <a:pt x="988" y="156"/>
                  </a:cubicBezTo>
                  <a:cubicBezTo>
                    <a:pt x="878" y="57"/>
                    <a:pt x="703" y="1"/>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6"/>
            <p:cNvSpPr/>
            <p:nvPr/>
          </p:nvSpPr>
          <p:spPr>
            <a:xfrm>
              <a:off x="6188263" y="3756128"/>
              <a:ext cx="1113381" cy="272289"/>
            </a:xfrm>
            <a:custGeom>
              <a:avLst/>
              <a:gdLst/>
              <a:ahLst/>
              <a:cxnLst/>
              <a:rect l="l" t="t" r="r" b="b"/>
              <a:pathLst>
                <a:path w="13788" h="3372" extrusionOk="0">
                  <a:moveTo>
                    <a:pt x="6567" y="1"/>
                  </a:moveTo>
                  <a:cubicBezTo>
                    <a:pt x="4276" y="1"/>
                    <a:pt x="1417" y="703"/>
                    <a:pt x="1" y="2997"/>
                  </a:cubicBezTo>
                  <a:lnTo>
                    <a:pt x="13787" y="3372"/>
                  </a:lnTo>
                  <a:cubicBezTo>
                    <a:pt x="13787" y="3372"/>
                    <a:pt x="11234" y="986"/>
                    <a:pt x="9043" y="317"/>
                  </a:cubicBezTo>
                  <a:cubicBezTo>
                    <a:pt x="8427" y="130"/>
                    <a:pt x="7549" y="1"/>
                    <a:pt x="6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a:off x="6861638" y="3799168"/>
              <a:ext cx="394545" cy="210757"/>
            </a:xfrm>
            <a:custGeom>
              <a:avLst/>
              <a:gdLst/>
              <a:ahLst/>
              <a:cxnLst/>
              <a:rect l="l" t="t" r="r" b="b"/>
              <a:pathLst>
                <a:path w="4886" h="2610" extrusionOk="0">
                  <a:moveTo>
                    <a:pt x="1" y="0"/>
                  </a:moveTo>
                  <a:lnTo>
                    <a:pt x="1" y="0"/>
                  </a:lnTo>
                  <a:cubicBezTo>
                    <a:pt x="1548" y="846"/>
                    <a:pt x="2911" y="2483"/>
                    <a:pt x="2911" y="2483"/>
                  </a:cubicBezTo>
                  <a:lnTo>
                    <a:pt x="4885" y="2610"/>
                  </a:lnTo>
                  <a:cubicBezTo>
                    <a:pt x="4885" y="2610"/>
                    <a:pt x="2954" y="848"/>
                    <a:pt x="1068" y="84"/>
                  </a:cubicBezTo>
                  <a:lnTo>
                    <a:pt x="1"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6"/>
            <p:cNvSpPr/>
            <p:nvPr/>
          </p:nvSpPr>
          <p:spPr>
            <a:xfrm>
              <a:off x="6861638" y="3799168"/>
              <a:ext cx="364344" cy="208739"/>
            </a:xfrm>
            <a:custGeom>
              <a:avLst/>
              <a:gdLst/>
              <a:ahLst/>
              <a:cxnLst/>
              <a:rect l="l" t="t" r="r" b="b"/>
              <a:pathLst>
                <a:path w="4512" h="2585" extrusionOk="0">
                  <a:moveTo>
                    <a:pt x="1" y="0"/>
                  </a:moveTo>
                  <a:lnTo>
                    <a:pt x="1" y="0"/>
                  </a:lnTo>
                  <a:cubicBezTo>
                    <a:pt x="1548" y="846"/>
                    <a:pt x="2911" y="2483"/>
                    <a:pt x="2911" y="2483"/>
                  </a:cubicBezTo>
                  <a:lnTo>
                    <a:pt x="4511" y="2585"/>
                  </a:lnTo>
                  <a:cubicBezTo>
                    <a:pt x="4004" y="2146"/>
                    <a:pt x="2358" y="780"/>
                    <a:pt x="697" y="5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6421873"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6401766" y="4168276"/>
              <a:ext cx="216895" cy="236840"/>
            </a:xfrm>
            <a:custGeom>
              <a:avLst/>
              <a:gdLst/>
              <a:ahLst/>
              <a:cxnLst/>
              <a:rect l="l" t="t" r="r" b="b"/>
              <a:pathLst>
                <a:path w="2686"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467416" y="4235703"/>
              <a:ext cx="85676" cy="93670"/>
            </a:xfrm>
            <a:custGeom>
              <a:avLst/>
              <a:gdLst/>
              <a:ahLst/>
              <a:cxnLst/>
              <a:rect l="l" t="t" r="r" b="b"/>
              <a:pathLst>
                <a:path w="1061" h="1160" extrusionOk="0">
                  <a:moveTo>
                    <a:pt x="530" y="0"/>
                  </a:moveTo>
                  <a:cubicBezTo>
                    <a:pt x="238" y="0"/>
                    <a:pt x="1" y="260"/>
                    <a:pt x="1" y="580"/>
                  </a:cubicBezTo>
                  <a:cubicBezTo>
                    <a:pt x="1" y="900"/>
                    <a:pt x="238" y="1159"/>
                    <a:pt x="530" y="1159"/>
                  </a:cubicBezTo>
                  <a:cubicBezTo>
                    <a:pt x="823" y="1159"/>
                    <a:pt x="1060" y="900"/>
                    <a:pt x="1060" y="580"/>
                  </a:cubicBezTo>
                  <a:cubicBezTo>
                    <a:pt x="1060" y="260"/>
                    <a:pt x="823" y="0"/>
                    <a:pt x="530"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a:off x="7230988"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a:off x="7210881"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7275724" y="4244989"/>
              <a:ext cx="87210" cy="95285"/>
            </a:xfrm>
            <a:custGeom>
              <a:avLst/>
              <a:gdLst/>
              <a:ahLst/>
              <a:cxnLst/>
              <a:rect l="l" t="t" r="r" b="b"/>
              <a:pathLst>
                <a:path w="1080" h="1180" extrusionOk="0">
                  <a:moveTo>
                    <a:pt x="540" y="0"/>
                  </a:moveTo>
                  <a:cubicBezTo>
                    <a:pt x="243" y="0"/>
                    <a:pt x="1" y="264"/>
                    <a:pt x="1" y="589"/>
                  </a:cubicBezTo>
                  <a:cubicBezTo>
                    <a:pt x="1" y="915"/>
                    <a:pt x="243" y="1179"/>
                    <a:pt x="540" y="1179"/>
                  </a:cubicBezTo>
                  <a:cubicBezTo>
                    <a:pt x="838" y="1179"/>
                    <a:pt x="1079" y="915"/>
                    <a:pt x="1079" y="589"/>
                  </a:cubicBezTo>
                  <a:cubicBezTo>
                    <a:pt x="1079" y="264"/>
                    <a:pt x="838" y="0"/>
                    <a:pt x="540"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p:nvPr/>
          </p:nvSpPr>
          <p:spPr>
            <a:xfrm>
              <a:off x="6093221" y="3989980"/>
              <a:ext cx="1563643" cy="316621"/>
            </a:xfrm>
            <a:custGeom>
              <a:avLst/>
              <a:gdLst/>
              <a:ahLst/>
              <a:cxnLst/>
              <a:rect l="l" t="t" r="r" b="b"/>
              <a:pathLst>
                <a:path w="19364" h="3921" extrusionOk="0">
                  <a:moveTo>
                    <a:pt x="1470" y="1"/>
                  </a:moveTo>
                  <a:cubicBezTo>
                    <a:pt x="1075" y="1"/>
                    <a:pt x="593" y="223"/>
                    <a:pt x="420" y="599"/>
                  </a:cubicBezTo>
                  <a:cubicBezTo>
                    <a:pt x="215" y="1048"/>
                    <a:pt x="1" y="2187"/>
                    <a:pt x="187" y="3522"/>
                  </a:cubicBezTo>
                  <a:lnTo>
                    <a:pt x="16973" y="3918"/>
                  </a:lnTo>
                  <a:lnTo>
                    <a:pt x="18643" y="3918"/>
                  </a:lnTo>
                  <a:lnTo>
                    <a:pt x="18643" y="3920"/>
                  </a:lnTo>
                  <a:cubicBezTo>
                    <a:pt x="18643" y="3920"/>
                    <a:pt x="19364" y="706"/>
                    <a:pt x="16132" y="454"/>
                  </a:cubicBezTo>
                  <a:cubicBezTo>
                    <a:pt x="14027" y="291"/>
                    <a:pt x="3353" y="44"/>
                    <a:pt x="1494" y="1"/>
                  </a:cubicBezTo>
                  <a:cubicBezTo>
                    <a:pt x="1486" y="1"/>
                    <a:pt x="1478" y="1"/>
                    <a:pt x="14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6"/>
            <p:cNvSpPr/>
            <p:nvPr/>
          </p:nvSpPr>
          <p:spPr>
            <a:xfrm>
              <a:off x="6053330" y="3745469"/>
              <a:ext cx="1062670" cy="274954"/>
            </a:xfrm>
            <a:custGeom>
              <a:avLst/>
              <a:gdLst/>
              <a:ahLst/>
              <a:cxnLst/>
              <a:rect l="l" t="t" r="r" b="b"/>
              <a:pathLst>
                <a:path w="13160" h="3405" extrusionOk="0">
                  <a:moveTo>
                    <a:pt x="6839" y="1"/>
                  </a:moveTo>
                  <a:cubicBezTo>
                    <a:pt x="4558" y="1"/>
                    <a:pt x="2203" y="749"/>
                    <a:pt x="0" y="3128"/>
                  </a:cubicBezTo>
                  <a:lnTo>
                    <a:pt x="13160" y="3404"/>
                  </a:lnTo>
                  <a:cubicBezTo>
                    <a:pt x="13160" y="3404"/>
                    <a:pt x="10754" y="449"/>
                    <a:pt x="8567" y="132"/>
                  </a:cubicBezTo>
                  <a:cubicBezTo>
                    <a:pt x="7998" y="49"/>
                    <a:pt x="7421" y="1"/>
                    <a:pt x="6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6"/>
            <p:cNvSpPr/>
            <p:nvPr/>
          </p:nvSpPr>
          <p:spPr>
            <a:xfrm>
              <a:off x="5882382" y="3991111"/>
              <a:ext cx="1631635" cy="315490"/>
            </a:xfrm>
            <a:custGeom>
              <a:avLst/>
              <a:gdLst/>
              <a:ahLst/>
              <a:cxnLst/>
              <a:rect l="l" t="t" r="r" b="b"/>
              <a:pathLst>
                <a:path w="20206" h="3907" extrusionOk="0">
                  <a:moveTo>
                    <a:pt x="2187" y="0"/>
                  </a:moveTo>
                  <a:cubicBezTo>
                    <a:pt x="1881" y="0"/>
                    <a:pt x="624" y="240"/>
                    <a:pt x="264" y="1041"/>
                  </a:cubicBezTo>
                  <a:cubicBezTo>
                    <a:pt x="60" y="1494"/>
                    <a:pt x="0" y="2437"/>
                    <a:pt x="192" y="3772"/>
                  </a:cubicBezTo>
                  <a:lnTo>
                    <a:pt x="19246" y="3906"/>
                  </a:lnTo>
                  <a:cubicBezTo>
                    <a:pt x="19246" y="3906"/>
                    <a:pt x="20206" y="612"/>
                    <a:pt x="16863" y="362"/>
                  </a:cubicBezTo>
                  <a:cubicBezTo>
                    <a:pt x="14872" y="213"/>
                    <a:pt x="5286" y="58"/>
                    <a:pt x="2196" y="1"/>
                  </a:cubicBezTo>
                  <a:cubicBezTo>
                    <a:pt x="2193" y="0"/>
                    <a:pt x="2190"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6"/>
            <p:cNvSpPr/>
            <p:nvPr/>
          </p:nvSpPr>
          <p:spPr>
            <a:xfrm>
              <a:off x="6621003" y="3779869"/>
              <a:ext cx="402862" cy="211242"/>
            </a:xfrm>
            <a:custGeom>
              <a:avLst/>
              <a:gdLst/>
              <a:ahLst/>
              <a:cxnLst/>
              <a:rect l="l" t="t" r="r" b="b"/>
              <a:pathLst>
                <a:path w="4989" h="2616" extrusionOk="0">
                  <a:moveTo>
                    <a:pt x="211" y="0"/>
                  </a:moveTo>
                  <a:cubicBezTo>
                    <a:pt x="141" y="0"/>
                    <a:pt x="71" y="1"/>
                    <a:pt x="0" y="4"/>
                  </a:cubicBezTo>
                  <a:lnTo>
                    <a:pt x="0" y="2403"/>
                  </a:lnTo>
                  <a:lnTo>
                    <a:pt x="4988" y="2615"/>
                  </a:lnTo>
                  <a:cubicBezTo>
                    <a:pt x="4886" y="2474"/>
                    <a:pt x="3497" y="0"/>
                    <a:pt x="21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6"/>
            <p:cNvSpPr/>
            <p:nvPr/>
          </p:nvSpPr>
          <p:spPr>
            <a:xfrm>
              <a:off x="6638687" y="3779869"/>
              <a:ext cx="385177" cy="211242"/>
            </a:xfrm>
            <a:custGeom>
              <a:avLst/>
              <a:gdLst/>
              <a:ahLst/>
              <a:cxnLst/>
              <a:rect l="l" t="t" r="r" b="b"/>
              <a:pathLst>
                <a:path w="4770" h="2616" extrusionOk="0">
                  <a:moveTo>
                    <a:pt x="202" y="0"/>
                  </a:moveTo>
                  <a:cubicBezTo>
                    <a:pt x="136" y="0"/>
                    <a:pt x="69" y="1"/>
                    <a:pt x="1" y="4"/>
                  </a:cubicBezTo>
                  <a:lnTo>
                    <a:pt x="1" y="2403"/>
                  </a:lnTo>
                  <a:lnTo>
                    <a:pt x="4769" y="2615"/>
                  </a:lnTo>
                  <a:cubicBezTo>
                    <a:pt x="4672" y="2474"/>
                    <a:pt x="3344"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6"/>
            <p:cNvSpPr/>
            <p:nvPr/>
          </p:nvSpPr>
          <p:spPr>
            <a:xfrm>
              <a:off x="6135372" y="3777769"/>
              <a:ext cx="443641" cy="194204"/>
            </a:xfrm>
            <a:custGeom>
              <a:avLst/>
              <a:gdLst/>
              <a:ahLst/>
              <a:cxnLst/>
              <a:rect l="l" t="t" r="r" b="b"/>
              <a:pathLst>
                <a:path w="5494" h="2405" extrusionOk="0">
                  <a:moveTo>
                    <a:pt x="5240" y="0"/>
                  </a:moveTo>
                  <a:cubicBezTo>
                    <a:pt x="1636" y="0"/>
                    <a:pt x="113" y="2204"/>
                    <a:pt x="0" y="2345"/>
                  </a:cubicBezTo>
                  <a:lnTo>
                    <a:pt x="5494" y="2404"/>
                  </a:lnTo>
                  <a:lnTo>
                    <a:pt x="5494" y="4"/>
                  </a:lnTo>
                  <a:cubicBezTo>
                    <a:pt x="5408" y="1"/>
                    <a:pt x="5323" y="0"/>
                    <a:pt x="5240"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6"/>
            <p:cNvSpPr/>
            <p:nvPr/>
          </p:nvSpPr>
          <p:spPr>
            <a:xfrm>
              <a:off x="6169691" y="3777769"/>
              <a:ext cx="409322" cy="194204"/>
            </a:xfrm>
            <a:custGeom>
              <a:avLst/>
              <a:gdLst/>
              <a:ahLst/>
              <a:cxnLst/>
              <a:rect l="l" t="t" r="r" b="b"/>
              <a:pathLst>
                <a:path w="5069" h="2405" extrusionOk="0">
                  <a:moveTo>
                    <a:pt x="4834" y="0"/>
                  </a:moveTo>
                  <a:cubicBezTo>
                    <a:pt x="1509" y="0"/>
                    <a:pt x="104" y="2204"/>
                    <a:pt x="1" y="2345"/>
                  </a:cubicBezTo>
                  <a:lnTo>
                    <a:pt x="5069" y="2404"/>
                  </a:lnTo>
                  <a:lnTo>
                    <a:pt x="5069" y="4"/>
                  </a:lnTo>
                  <a:cubicBezTo>
                    <a:pt x="4989" y="1"/>
                    <a:pt x="4911" y="0"/>
                    <a:pt x="4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6"/>
            <p:cNvSpPr/>
            <p:nvPr/>
          </p:nvSpPr>
          <p:spPr>
            <a:xfrm>
              <a:off x="6064231" y="3989657"/>
              <a:ext cx="41263" cy="306204"/>
            </a:xfrm>
            <a:custGeom>
              <a:avLst/>
              <a:gdLst/>
              <a:ahLst/>
              <a:cxnLst/>
              <a:rect l="l" t="t" r="r" b="b"/>
              <a:pathLst>
                <a:path w="511" h="3792" extrusionOk="0">
                  <a:moveTo>
                    <a:pt x="474" y="1"/>
                  </a:moveTo>
                  <a:cubicBezTo>
                    <a:pt x="425" y="23"/>
                    <a:pt x="0" y="326"/>
                    <a:pt x="62" y="3792"/>
                  </a:cubicBezTo>
                  <a:lnTo>
                    <a:pt x="141" y="3790"/>
                  </a:lnTo>
                  <a:cubicBezTo>
                    <a:pt x="80" y="385"/>
                    <a:pt x="493" y="81"/>
                    <a:pt x="510" y="70"/>
                  </a:cubicBezTo>
                  <a:lnTo>
                    <a:pt x="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6"/>
            <p:cNvSpPr/>
            <p:nvPr/>
          </p:nvSpPr>
          <p:spPr>
            <a:xfrm>
              <a:off x="6591771" y="3778012"/>
              <a:ext cx="12032" cy="521483"/>
            </a:xfrm>
            <a:custGeom>
              <a:avLst/>
              <a:gdLst/>
              <a:ahLst/>
              <a:cxnLst/>
              <a:rect l="l" t="t" r="r" b="b"/>
              <a:pathLst>
                <a:path w="149" h="6458" extrusionOk="0">
                  <a:moveTo>
                    <a:pt x="70" y="1"/>
                  </a:moveTo>
                  <a:lnTo>
                    <a:pt x="0" y="6456"/>
                  </a:lnTo>
                  <a:lnTo>
                    <a:pt x="79" y="6457"/>
                  </a:lnTo>
                  <a:lnTo>
                    <a:pt x="148" y="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6"/>
            <p:cNvSpPr/>
            <p:nvPr/>
          </p:nvSpPr>
          <p:spPr>
            <a:xfrm>
              <a:off x="6620760" y="4050381"/>
              <a:ext cx="124193" cy="16796"/>
            </a:xfrm>
            <a:custGeom>
              <a:avLst/>
              <a:gdLst/>
              <a:ahLst/>
              <a:cxnLst/>
              <a:rect l="l" t="t" r="r" b="b"/>
              <a:pathLst>
                <a:path w="1538" h="208" extrusionOk="0">
                  <a:moveTo>
                    <a:pt x="5" y="1"/>
                  </a:moveTo>
                  <a:cubicBezTo>
                    <a:pt x="4" y="1"/>
                    <a:pt x="3" y="2"/>
                    <a:pt x="3" y="3"/>
                  </a:cubicBezTo>
                  <a:lnTo>
                    <a:pt x="3" y="205"/>
                  </a:lnTo>
                  <a:cubicBezTo>
                    <a:pt x="1" y="207"/>
                    <a:pt x="3" y="208"/>
                    <a:pt x="5" y="208"/>
                  </a:cubicBezTo>
                  <a:lnTo>
                    <a:pt x="1534" y="208"/>
                  </a:lnTo>
                  <a:cubicBezTo>
                    <a:pt x="1535" y="208"/>
                    <a:pt x="1538" y="207"/>
                    <a:pt x="1538" y="205"/>
                  </a:cubicBezTo>
                  <a:lnTo>
                    <a:pt x="1538" y="3"/>
                  </a:lnTo>
                  <a:cubicBezTo>
                    <a:pt x="1538" y="2"/>
                    <a:pt x="1535" y="1"/>
                    <a:pt x="1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6135372" y="4050381"/>
              <a:ext cx="124113" cy="16796"/>
            </a:xfrm>
            <a:custGeom>
              <a:avLst/>
              <a:gdLst/>
              <a:ahLst/>
              <a:cxnLst/>
              <a:rect l="l" t="t" r="r" b="b"/>
              <a:pathLst>
                <a:path w="1537" h="208" extrusionOk="0">
                  <a:moveTo>
                    <a:pt x="4" y="1"/>
                  </a:moveTo>
                  <a:cubicBezTo>
                    <a:pt x="3" y="1"/>
                    <a:pt x="2" y="2"/>
                    <a:pt x="2" y="3"/>
                  </a:cubicBezTo>
                  <a:lnTo>
                    <a:pt x="2" y="205"/>
                  </a:lnTo>
                  <a:cubicBezTo>
                    <a:pt x="0" y="207"/>
                    <a:pt x="3" y="208"/>
                    <a:pt x="4" y="208"/>
                  </a:cubicBezTo>
                  <a:lnTo>
                    <a:pt x="1533" y="208"/>
                  </a:lnTo>
                  <a:cubicBezTo>
                    <a:pt x="1535" y="208"/>
                    <a:pt x="1536" y="207"/>
                    <a:pt x="1536" y="205"/>
                  </a:cubicBezTo>
                  <a:lnTo>
                    <a:pt x="1536" y="3"/>
                  </a:lnTo>
                  <a:cubicBezTo>
                    <a:pt x="1536" y="2"/>
                    <a:pt x="1534" y="1"/>
                    <a:pt x="1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5877376" y="4258070"/>
              <a:ext cx="1579632" cy="48450"/>
            </a:xfrm>
            <a:custGeom>
              <a:avLst/>
              <a:gdLst/>
              <a:ahLst/>
              <a:cxnLst/>
              <a:rect l="l" t="t" r="r" b="b"/>
              <a:pathLst>
                <a:path w="19562" h="600" extrusionOk="0">
                  <a:moveTo>
                    <a:pt x="0" y="1"/>
                  </a:moveTo>
                  <a:lnTo>
                    <a:pt x="0" y="599"/>
                  </a:lnTo>
                  <a:lnTo>
                    <a:pt x="19562" y="599"/>
                  </a:lnTo>
                  <a:lnTo>
                    <a:pt x="19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7456927" y="4258151"/>
              <a:ext cx="158512" cy="48531"/>
            </a:xfrm>
            <a:custGeom>
              <a:avLst/>
              <a:gdLst/>
              <a:ahLst/>
              <a:cxnLst/>
              <a:rect l="l" t="t" r="r" b="b"/>
              <a:pathLst>
                <a:path w="1963" h="601" extrusionOk="0">
                  <a:moveTo>
                    <a:pt x="1" y="1"/>
                  </a:moveTo>
                  <a:lnTo>
                    <a:pt x="1" y="600"/>
                  </a:lnTo>
                  <a:lnTo>
                    <a:pt x="1962" y="600"/>
                  </a:lnTo>
                  <a:lnTo>
                    <a:pt x="19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6934636" y="4143002"/>
              <a:ext cx="303862" cy="163600"/>
            </a:xfrm>
            <a:custGeom>
              <a:avLst/>
              <a:gdLst/>
              <a:ahLst/>
              <a:cxnLst/>
              <a:rect l="l" t="t" r="r" b="b"/>
              <a:pathLst>
                <a:path w="3763" h="2026" extrusionOk="0">
                  <a:moveTo>
                    <a:pt x="1883" y="0"/>
                  </a:moveTo>
                  <a:cubicBezTo>
                    <a:pt x="845" y="0"/>
                    <a:pt x="4" y="742"/>
                    <a:pt x="4" y="1779"/>
                  </a:cubicBezTo>
                  <a:cubicBezTo>
                    <a:pt x="4" y="1818"/>
                    <a:pt x="1" y="1989"/>
                    <a:pt x="3" y="2025"/>
                  </a:cubicBezTo>
                  <a:lnTo>
                    <a:pt x="3746" y="2025"/>
                  </a:lnTo>
                  <a:cubicBezTo>
                    <a:pt x="3753" y="1961"/>
                    <a:pt x="3763" y="1845"/>
                    <a:pt x="3763" y="1779"/>
                  </a:cubicBezTo>
                  <a:cubicBezTo>
                    <a:pt x="3763" y="742"/>
                    <a:pt x="2921" y="0"/>
                    <a:pt x="1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6958457" y="4153095"/>
              <a:ext cx="279879" cy="153586"/>
            </a:xfrm>
            <a:custGeom>
              <a:avLst/>
              <a:gdLst/>
              <a:ahLst/>
              <a:cxnLst/>
              <a:rect l="l" t="t" r="r" b="b"/>
              <a:pathLst>
                <a:path w="3466" h="1902" extrusionOk="0">
                  <a:moveTo>
                    <a:pt x="1734" y="1"/>
                  </a:moveTo>
                  <a:cubicBezTo>
                    <a:pt x="778" y="1"/>
                    <a:pt x="3" y="698"/>
                    <a:pt x="3" y="1670"/>
                  </a:cubicBezTo>
                  <a:cubicBezTo>
                    <a:pt x="3" y="1705"/>
                    <a:pt x="0" y="1865"/>
                    <a:pt x="1" y="1901"/>
                  </a:cubicBezTo>
                  <a:lnTo>
                    <a:pt x="3452" y="1901"/>
                  </a:lnTo>
                  <a:cubicBezTo>
                    <a:pt x="3457" y="1841"/>
                    <a:pt x="3466" y="1731"/>
                    <a:pt x="3466" y="1670"/>
                  </a:cubicBezTo>
                  <a:cubicBezTo>
                    <a:pt x="3466" y="696"/>
                    <a:pt x="2691" y="1"/>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6988254" y="4168276"/>
              <a:ext cx="216895" cy="236840"/>
            </a:xfrm>
            <a:custGeom>
              <a:avLst/>
              <a:gdLst/>
              <a:ahLst/>
              <a:cxnLst/>
              <a:rect l="l" t="t" r="r" b="b"/>
              <a:pathLst>
                <a:path w="2686"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6"/>
            <p:cNvSpPr/>
            <p:nvPr/>
          </p:nvSpPr>
          <p:spPr>
            <a:xfrm>
              <a:off x="6968147" y="4168276"/>
              <a:ext cx="216975" cy="236840"/>
            </a:xfrm>
            <a:custGeom>
              <a:avLst/>
              <a:gdLst/>
              <a:ahLst/>
              <a:cxnLst/>
              <a:rect l="l" t="t" r="r" b="b"/>
              <a:pathLst>
                <a:path w="2687"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6"/>
            <p:cNvSpPr/>
            <p:nvPr/>
          </p:nvSpPr>
          <p:spPr>
            <a:xfrm>
              <a:off x="7037673" y="4244020"/>
              <a:ext cx="77924" cy="85353"/>
            </a:xfrm>
            <a:custGeom>
              <a:avLst/>
              <a:gdLst/>
              <a:ahLst/>
              <a:cxnLst/>
              <a:rect l="l" t="t" r="r" b="b"/>
              <a:pathLst>
                <a:path w="965" h="1057" extrusionOk="0">
                  <a:moveTo>
                    <a:pt x="482" y="1"/>
                  </a:moveTo>
                  <a:cubicBezTo>
                    <a:pt x="216" y="1"/>
                    <a:pt x="0" y="237"/>
                    <a:pt x="0" y="528"/>
                  </a:cubicBezTo>
                  <a:cubicBezTo>
                    <a:pt x="0" y="820"/>
                    <a:pt x="216" y="1056"/>
                    <a:pt x="482" y="1056"/>
                  </a:cubicBezTo>
                  <a:cubicBezTo>
                    <a:pt x="749" y="1056"/>
                    <a:pt x="965" y="820"/>
                    <a:pt x="965" y="528"/>
                  </a:cubicBezTo>
                  <a:cubicBezTo>
                    <a:pt x="965" y="237"/>
                    <a:pt x="749" y="1"/>
                    <a:pt x="4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6125844" y="4143002"/>
              <a:ext cx="303862" cy="163600"/>
            </a:xfrm>
            <a:custGeom>
              <a:avLst/>
              <a:gdLst/>
              <a:ahLst/>
              <a:cxnLst/>
              <a:rect l="l" t="t" r="r" b="b"/>
              <a:pathLst>
                <a:path w="3763" h="2026" extrusionOk="0">
                  <a:moveTo>
                    <a:pt x="1879" y="0"/>
                  </a:moveTo>
                  <a:cubicBezTo>
                    <a:pt x="841" y="0"/>
                    <a:pt x="0" y="742"/>
                    <a:pt x="0" y="1779"/>
                  </a:cubicBezTo>
                  <a:cubicBezTo>
                    <a:pt x="0" y="1818"/>
                    <a:pt x="0" y="1989"/>
                    <a:pt x="2" y="2025"/>
                  </a:cubicBezTo>
                  <a:lnTo>
                    <a:pt x="3756" y="2025"/>
                  </a:lnTo>
                  <a:cubicBezTo>
                    <a:pt x="3763" y="1961"/>
                    <a:pt x="3759" y="1845"/>
                    <a:pt x="3759" y="1779"/>
                  </a:cubicBezTo>
                  <a:cubicBezTo>
                    <a:pt x="3759" y="742"/>
                    <a:pt x="2918" y="0"/>
                    <a:pt x="1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p:nvPr/>
          </p:nvSpPr>
          <p:spPr>
            <a:xfrm>
              <a:off x="6147727" y="4151803"/>
              <a:ext cx="281979" cy="154798"/>
            </a:xfrm>
            <a:custGeom>
              <a:avLst/>
              <a:gdLst/>
              <a:ahLst/>
              <a:cxnLst/>
              <a:rect l="l" t="t" r="r" b="b"/>
              <a:pathLst>
                <a:path w="3492" h="1917" extrusionOk="0">
                  <a:moveTo>
                    <a:pt x="1745" y="0"/>
                  </a:moveTo>
                  <a:cubicBezTo>
                    <a:pt x="782" y="0"/>
                    <a:pt x="1" y="703"/>
                    <a:pt x="1" y="1684"/>
                  </a:cubicBezTo>
                  <a:cubicBezTo>
                    <a:pt x="1" y="1720"/>
                    <a:pt x="1" y="1881"/>
                    <a:pt x="4" y="1916"/>
                  </a:cubicBezTo>
                  <a:lnTo>
                    <a:pt x="3485" y="1916"/>
                  </a:lnTo>
                  <a:cubicBezTo>
                    <a:pt x="3492" y="1856"/>
                    <a:pt x="3488" y="1745"/>
                    <a:pt x="3488" y="1684"/>
                  </a:cubicBezTo>
                  <a:cubicBezTo>
                    <a:pt x="3488" y="703"/>
                    <a:pt x="2707" y="0"/>
                    <a:pt x="1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6"/>
            <p:cNvSpPr/>
            <p:nvPr/>
          </p:nvSpPr>
          <p:spPr>
            <a:xfrm>
              <a:off x="6179139" y="4168276"/>
              <a:ext cx="216975" cy="236840"/>
            </a:xfrm>
            <a:custGeom>
              <a:avLst/>
              <a:gdLst/>
              <a:ahLst/>
              <a:cxnLst/>
              <a:rect l="l" t="t" r="r" b="b"/>
              <a:pathLst>
                <a:path w="2687"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6159032" y="4168276"/>
              <a:ext cx="216975" cy="236840"/>
            </a:xfrm>
            <a:custGeom>
              <a:avLst/>
              <a:gdLst/>
              <a:ahLst/>
              <a:cxnLst/>
              <a:rect l="l" t="t" r="r" b="b"/>
              <a:pathLst>
                <a:path w="2687" h="2933" extrusionOk="0">
                  <a:moveTo>
                    <a:pt x="1344" y="0"/>
                  </a:moveTo>
                  <a:cubicBezTo>
                    <a:pt x="602" y="0"/>
                    <a:pt x="1" y="657"/>
                    <a:pt x="1" y="1466"/>
                  </a:cubicBezTo>
                  <a:cubicBezTo>
                    <a:pt x="1" y="2276"/>
                    <a:pt x="602" y="2933"/>
                    <a:pt x="1344" y="2933"/>
                  </a:cubicBezTo>
                  <a:cubicBezTo>
                    <a:pt x="2085" y="2933"/>
                    <a:pt x="2686" y="2276"/>
                    <a:pt x="2686" y="1466"/>
                  </a:cubicBezTo>
                  <a:cubicBezTo>
                    <a:pt x="2686" y="657"/>
                    <a:pt x="2085"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6228558" y="4244020"/>
              <a:ext cx="77924" cy="85353"/>
            </a:xfrm>
            <a:custGeom>
              <a:avLst/>
              <a:gdLst/>
              <a:ahLst/>
              <a:cxnLst/>
              <a:rect l="l" t="t" r="r" b="b"/>
              <a:pathLst>
                <a:path w="965" h="1057" extrusionOk="0">
                  <a:moveTo>
                    <a:pt x="483" y="1"/>
                  </a:moveTo>
                  <a:cubicBezTo>
                    <a:pt x="216" y="1"/>
                    <a:pt x="0" y="237"/>
                    <a:pt x="0" y="528"/>
                  </a:cubicBezTo>
                  <a:cubicBezTo>
                    <a:pt x="0" y="820"/>
                    <a:pt x="216" y="1056"/>
                    <a:pt x="483" y="1056"/>
                  </a:cubicBezTo>
                  <a:cubicBezTo>
                    <a:pt x="749" y="1056"/>
                    <a:pt x="965" y="820"/>
                    <a:pt x="965" y="528"/>
                  </a:cubicBezTo>
                  <a:cubicBezTo>
                    <a:pt x="965" y="237"/>
                    <a:pt x="749"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6907746" y="4103434"/>
              <a:ext cx="361114" cy="155121"/>
            </a:xfrm>
            <a:custGeom>
              <a:avLst/>
              <a:gdLst/>
              <a:ahLst/>
              <a:cxnLst/>
              <a:rect l="l" t="t" r="r" b="b"/>
              <a:pathLst>
                <a:path w="4472" h="1921" extrusionOk="0">
                  <a:moveTo>
                    <a:pt x="2108" y="1"/>
                  </a:moveTo>
                  <a:cubicBezTo>
                    <a:pt x="1192" y="2"/>
                    <a:pt x="90" y="502"/>
                    <a:pt x="0" y="1914"/>
                  </a:cubicBezTo>
                  <a:lnTo>
                    <a:pt x="79" y="1919"/>
                  </a:lnTo>
                  <a:cubicBezTo>
                    <a:pt x="166" y="563"/>
                    <a:pt x="1227" y="81"/>
                    <a:pt x="2108" y="81"/>
                  </a:cubicBezTo>
                  <a:lnTo>
                    <a:pt x="2112" y="81"/>
                  </a:lnTo>
                  <a:cubicBezTo>
                    <a:pt x="4192" y="81"/>
                    <a:pt x="4385" y="1844"/>
                    <a:pt x="4393" y="1920"/>
                  </a:cubicBezTo>
                  <a:lnTo>
                    <a:pt x="4472" y="1912"/>
                  </a:lnTo>
                  <a:cubicBezTo>
                    <a:pt x="4471" y="1893"/>
                    <a:pt x="4267" y="1"/>
                    <a:pt x="21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6100730" y="4103434"/>
              <a:ext cx="359176" cy="155121"/>
            </a:xfrm>
            <a:custGeom>
              <a:avLst/>
              <a:gdLst/>
              <a:ahLst/>
              <a:cxnLst/>
              <a:rect l="l" t="t" r="r" b="b"/>
              <a:pathLst>
                <a:path w="4448" h="1921" extrusionOk="0">
                  <a:moveTo>
                    <a:pt x="2097" y="1"/>
                  </a:moveTo>
                  <a:cubicBezTo>
                    <a:pt x="1186" y="2"/>
                    <a:pt x="90" y="502"/>
                    <a:pt x="0" y="1914"/>
                  </a:cubicBezTo>
                  <a:lnTo>
                    <a:pt x="79" y="1919"/>
                  </a:lnTo>
                  <a:cubicBezTo>
                    <a:pt x="166" y="563"/>
                    <a:pt x="1220" y="81"/>
                    <a:pt x="2097" y="81"/>
                  </a:cubicBezTo>
                  <a:lnTo>
                    <a:pt x="2100" y="81"/>
                  </a:lnTo>
                  <a:cubicBezTo>
                    <a:pt x="4170" y="81"/>
                    <a:pt x="4365" y="1901"/>
                    <a:pt x="4367" y="1920"/>
                  </a:cubicBezTo>
                  <a:lnTo>
                    <a:pt x="4447" y="1912"/>
                  </a:lnTo>
                  <a:cubicBezTo>
                    <a:pt x="4445" y="1893"/>
                    <a:pt x="4242" y="1"/>
                    <a:pt x="2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7410092" y="4194359"/>
              <a:ext cx="98676" cy="55152"/>
            </a:xfrm>
            <a:custGeom>
              <a:avLst/>
              <a:gdLst/>
              <a:ahLst/>
              <a:cxnLst/>
              <a:rect l="l" t="t" r="r" b="b"/>
              <a:pathLst>
                <a:path w="1222" h="683" extrusionOk="0">
                  <a:moveTo>
                    <a:pt x="10" y="1"/>
                  </a:moveTo>
                  <a:cubicBezTo>
                    <a:pt x="5" y="1"/>
                    <a:pt x="0" y="5"/>
                    <a:pt x="0" y="11"/>
                  </a:cubicBezTo>
                  <a:lnTo>
                    <a:pt x="0" y="672"/>
                  </a:lnTo>
                  <a:cubicBezTo>
                    <a:pt x="0" y="679"/>
                    <a:pt x="3" y="682"/>
                    <a:pt x="10" y="682"/>
                  </a:cubicBezTo>
                  <a:lnTo>
                    <a:pt x="1211" y="682"/>
                  </a:lnTo>
                  <a:cubicBezTo>
                    <a:pt x="1216" y="682"/>
                    <a:pt x="1221" y="679"/>
                    <a:pt x="1221" y="672"/>
                  </a:cubicBezTo>
                  <a:lnTo>
                    <a:pt x="1221" y="11"/>
                  </a:lnTo>
                  <a:cubicBezTo>
                    <a:pt x="1221" y="6"/>
                    <a:pt x="1218" y="1"/>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7530732" y="4190725"/>
              <a:ext cx="98757" cy="55152"/>
            </a:xfrm>
            <a:custGeom>
              <a:avLst/>
              <a:gdLst/>
              <a:ahLst/>
              <a:cxnLst/>
              <a:rect l="l" t="t" r="r" b="b"/>
              <a:pathLst>
                <a:path w="1223" h="683" extrusionOk="0">
                  <a:moveTo>
                    <a:pt x="10" y="0"/>
                  </a:moveTo>
                  <a:cubicBezTo>
                    <a:pt x="5" y="0"/>
                    <a:pt x="0" y="4"/>
                    <a:pt x="0" y="11"/>
                  </a:cubicBezTo>
                  <a:lnTo>
                    <a:pt x="0" y="672"/>
                  </a:lnTo>
                  <a:cubicBezTo>
                    <a:pt x="0" y="678"/>
                    <a:pt x="5" y="683"/>
                    <a:pt x="10" y="683"/>
                  </a:cubicBezTo>
                  <a:lnTo>
                    <a:pt x="1212" y="683"/>
                  </a:lnTo>
                  <a:cubicBezTo>
                    <a:pt x="1217" y="683"/>
                    <a:pt x="1223" y="678"/>
                    <a:pt x="1223" y="672"/>
                  </a:cubicBezTo>
                  <a:lnTo>
                    <a:pt x="1223" y="11"/>
                  </a:lnTo>
                  <a:cubicBezTo>
                    <a:pt x="1223" y="5"/>
                    <a:pt x="1218" y="0"/>
                    <a:pt x="1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877134" y="4051754"/>
              <a:ext cx="98838" cy="55152"/>
            </a:xfrm>
            <a:custGeom>
              <a:avLst/>
              <a:gdLst/>
              <a:ahLst/>
              <a:cxnLst/>
              <a:rect l="l" t="t" r="r" b="b"/>
              <a:pathLst>
                <a:path w="1224" h="683" extrusionOk="0">
                  <a:moveTo>
                    <a:pt x="11" y="0"/>
                  </a:moveTo>
                  <a:cubicBezTo>
                    <a:pt x="6" y="0"/>
                    <a:pt x="1" y="4"/>
                    <a:pt x="1" y="11"/>
                  </a:cubicBezTo>
                  <a:lnTo>
                    <a:pt x="1" y="672"/>
                  </a:lnTo>
                  <a:cubicBezTo>
                    <a:pt x="1" y="677"/>
                    <a:pt x="6" y="682"/>
                    <a:pt x="11" y="682"/>
                  </a:cubicBezTo>
                  <a:lnTo>
                    <a:pt x="1213" y="682"/>
                  </a:lnTo>
                  <a:cubicBezTo>
                    <a:pt x="1218" y="682"/>
                    <a:pt x="1223" y="678"/>
                    <a:pt x="1223" y="672"/>
                  </a:cubicBezTo>
                  <a:lnTo>
                    <a:pt x="1223" y="11"/>
                  </a:lnTo>
                  <a:cubicBezTo>
                    <a:pt x="1223" y="5"/>
                    <a:pt x="1219" y="0"/>
                    <a:pt x="1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6988254" y="3240217"/>
              <a:ext cx="358449" cy="358369"/>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7089433" y="3328880"/>
              <a:ext cx="156171" cy="156171"/>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7004807" y="3494660"/>
              <a:ext cx="325342" cy="352474"/>
            </a:xfrm>
            <a:custGeom>
              <a:avLst/>
              <a:gdLst/>
              <a:ahLst/>
              <a:cxnLst/>
              <a:rect l="l" t="t" r="r" b="b"/>
              <a:pathLst>
                <a:path w="4029" h="4365" extrusionOk="0">
                  <a:moveTo>
                    <a:pt x="1" y="0"/>
                  </a:moveTo>
                  <a:lnTo>
                    <a:pt x="2014" y="4364"/>
                  </a:lnTo>
                  <a:lnTo>
                    <a:pt x="40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36"/>
          <p:cNvSpPr txBox="1">
            <a:spLocks noGrp="1"/>
          </p:cNvSpPr>
          <p:nvPr>
            <p:ph type="subTitle" idx="1"/>
          </p:nvPr>
        </p:nvSpPr>
        <p:spPr>
          <a:xfrm>
            <a:off x="1608135" y="2093932"/>
            <a:ext cx="5909056" cy="1298610"/>
          </a:xfrm>
          <a:prstGeom prst="rect">
            <a:avLst/>
          </a:prstGeom>
        </p:spPr>
        <p:txBody>
          <a:bodyPr spcFirstLastPara="1" wrap="square" lIns="91425" tIns="91425" rIns="91425" bIns="91425" anchor="t" anchorCtr="0">
            <a:noAutofit/>
          </a:bodyPr>
          <a:lstStyle/>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err="1">
                <a:solidFill>
                  <a:srgbClr val="000000"/>
                </a:solidFill>
              </a:rPr>
              <a:t>raffic</a:t>
            </a:r>
            <a:r>
              <a:rPr lang="en" sz="2400" dirty="0">
                <a:solidFill>
                  <a:srgbClr val="000000"/>
                </a:solidFill>
              </a:rPr>
              <a:t> in big cities</a:t>
            </a:r>
          </a:p>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a:solidFill>
                  <a:srgbClr val="000000"/>
                </a:solidFill>
              </a:rPr>
              <a:t>he population increase in Mumbai</a:t>
            </a:r>
          </a:p>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a:solidFill>
                  <a:srgbClr val="000000"/>
                </a:solidFill>
              </a:rPr>
              <a:t>he traffic problems in Mumbai</a:t>
            </a:r>
            <a:endParaRPr sz="2400" dirty="0">
              <a:solidFill>
                <a:srgbClr val="000000"/>
              </a:solidFill>
            </a:endParaRPr>
          </a:p>
        </p:txBody>
      </p:sp>
      <p:sp>
        <p:nvSpPr>
          <p:cNvPr id="604" name="Google Shape;604;p36">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36"/>
          <p:cNvGrpSpPr/>
          <p:nvPr/>
        </p:nvGrpSpPr>
        <p:grpSpPr>
          <a:xfrm>
            <a:off x="480570" y="460939"/>
            <a:ext cx="271609" cy="249173"/>
            <a:chOff x="6319908" y="3696721"/>
            <a:chExt cx="373963" cy="343119"/>
          </a:xfrm>
        </p:grpSpPr>
        <p:sp>
          <p:nvSpPr>
            <p:cNvPr id="608" name="Google Shape;608;p36"/>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199825" y="2931350"/>
            <a:ext cx="6614843" cy="1891000"/>
          </a:xfrm>
          <a:custGeom>
            <a:avLst/>
            <a:gdLst/>
            <a:ahLst/>
            <a:cxnLst/>
            <a:rect l="l" t="t" r="r" b="b"/>
            <a:pathLst>
              <a:path w="199193" h="75640" extrusionOk="0">
                <a:moveTo>
                  <a:pt x="199193" y="43402"/>
                </a:moveTo>
                <a:cubicBezTo>
                  <a:pt x="189770" y="44509"/>
                  <a:pt x="161247" y="44710"/>
                  <a:pt x="142655" y="50045"/>
                </a:cubicBezTo>
                <a:cubicBezTo>
                  <a:pt x="124063" y="55381"/>
                  <a:pt x="100817" y="78137"/>
                  <a:pt x="87639" y="75415"/>
                </a:cubicBezTo>
                <a:cubicBezTo>
                  <a:pt x="74461" y="72693"/>
                  <a:pt x="73124" y="40025"/>
                  <a:pt x="63586" y="33711"/>
                </a:cubicBezTo>
                <a:cubicBezTo>
                  <a:pt x="54048" y="27397"/>
                  <a:pt x="41008" y="43152"/>
                  <a:pt x="30410" y="37533"/>
                </a:cubicBezTo>
                <a:cubicBezTo>
                  <a:pt x="19812" y="31915"/>
                  <a:pt x="5068" y="6256"/>
                  <a:pt x="0" y="0"/>
                </a:cubicBezTo>
              </a:path>
            </a:pathLst>
          </a:custGeom>
          <a:noFill/>
          <a:ln w="19050" cap="flat" cmpd="sng">
            <a:solidFill>
              <a:schemeClr val="dk2"/>
            </a:solidFill>
            <a:prstDash val="dash"/>
            <a:round/>
            <a:headEnd type="none" w="med" len="med"/>
            <a:tailEnd type="none" w="med" len="med"/>
          </a:ln>
        </p:spPr>
      </p:sp>
      <p:sp>
        <p:nvSpPr>
          <p:cNvPr id="619" name="Google Shape;619;p36"/>
          <p:cNvSpPr/>
          <p:nvPr/>
        </p:nvSpPr>
        <p:spPr>
          <a:xfrm>
            <a:off x="4363305" y="128708"/>
            <a:ext cx="4761200" cy="1781400"/>
          </a:xfrm>
          <a:custGeom>
            <a:avLst/>
            <a:gdLst/>
            <a:ahLst/>
            <a:cxnLst/>
            <a:rect l="l" t="t" r="r" b="b"/>
            <a:pathLst>
              <a:path w="190448" h="71256" extrusionOk="0">
                <a:moveTo>
                  <a:pt x="0" y="0"/>
                </a:moveTo>
                <a:cubicBezTo>
                  <a:pt x="7704" y="4634"/>
                  <a:pt x="33537" y="16103"/>
                  <a:pt x="46222" y="27803"/>
                </a:cubicBezTo>
                <a:cubicBezTo>
                  <a:pt x="58907" y="39503"/>
                  <a:pt x="52072" y="65105"/>
                  <a:pt x="76110" y="70202"/>
                </a:cubicBezTo>
                <a:cubicBezTo>
                  <a:pt x="100148" y="75299"/>
                  <a:pt x="171392" y="60355"/>
                  <a:pt x="190448" y="58386"/>
                </a:cubicBezTo>
              </a:path>
            </a:pathLst>
          </a:custGeom>
          <a:noFill/>
          <a:ln w="19050" cap="flat" cmpd="sng">
            <a:solidFill>
              <a:schemeClr val="dk2"/>
            </a:solidFill>
            <a:prstDash val="dash"/>
            <a:round/>
            <a:headEnd type="none" w="med" len="med"/>
            <a:tailEnd type="none" w="med" len="med"/>
          </a:ln>
        </p:spPr>
      </p:sp>
      <p:sp>
        <p:nvSpPr>
          <p:cNvPr id="2" name="TextBox 1">
            <a:extLst>
              <a:ext uri="{FF2B5EF4-FFF2-40B4-BE49-F238E27FC236}">
                <a16:creationId xmlns:a16="http://schemas.microsoft.com/office/drawing/2014/main" id="{557C8788-94D5-A058-848B-E6C96EE4C5EF}"/>
              </a:ext>
            </a:extLst>
          </p:cNvPr>
          <p:cNvSpPr txBox="1"/>
          <p:nvPr/>
        </p:nvSpPr>
        <p:spPr>
          <a:xfrm>
            <a:off x="967958" y="224158"/>
            <a:ext cx="7786617" cy="830997"/>
          </a:xfrm>
          <a:prstGeom prst="rect">
            <a:avLst/>
          </a:prstGeom>
          <a:solidFill>
            <a:schemeClr val="accent6"/>
          </a:solidFill>
        </p:spPr>
        <p:txBody>
          <a:bodyPr wrap="square">
            <a:spAutoFit/>
          </a:bodyPr>
          <a:lstStyle/>
          <a:p>
            <a:pPr algn="ctr">
              <a:spcBef>
                <a:spcPts val="600"/>
              </a:spcBef>
              <a:spcAft>
                <a:spcPts val="600"/>
              </a:spcAft>
            </a:pPr>
            <a:r>
              <a:rPr lang="en-US" sz="2400" b="1" dirty="0">
                <a:latin typeface="Albert Sans"/>
                <a:sym typeface="Albert Sans"/>
              </a:rPr>
              <a:t>Ex 2. (p 79) Listen to the recording and choose the correct answer A, B, or C.</a:t>
            </a:r>
            <a:endParaRPr lang="en-US" sz="2400" b="1" dirty="0">
              <a:latin typeface="Calibri (Body)"/>
            </a:endParaRPr>
          </a:p>
        </p:txBody>
      </p:sp>
      <p:sp>
        <p:nvSpPr>
          <p:cNvPr id="544" name="Google Shape;544;p36"/>
          <p:cNvSpPr txBox="1">
            <a:spLocks noGrp="1"/>
          </p:cNvSpPr>
          <p:nvPr>
            <p:ph type="title"/>
          </p:nvPr>
        </p:nvSpPr>
        <p:spPr>
          <a:xfrm>
            <a:off x="1136650" y="1144949"/>
            <a:ext cx="7617925" cy="951300"/>
          </a:xfrm>
          <a:prstGeom prst="rect">
            <a:avLst/>
          </a:prstGeom>
          <a:solidFill>
            <a:schemeClr val="accent6"/>
          </a:solidFill>
          <a:ln w="28575">
            <a:solidFill>
              <a:schemeClr val="tx1"/>
            </a:solidFill>
            <a:prstDash val="lgDash"/>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0000"/>
                </a:solidFill>
              </a:rPr>
              <a:t>T</a:t>
            </a:r>
            <a:r>
              <a:rPr lang="en" dirty="0">
                <a:solidFill>
                  <a:srgbClr val="000000"/>
                </a:solidFill>
              </a:rPr>
              <a:t>he talk is about______.</a:t>
            </a:r>
            <a:endParaRPr dirty="0">
              <a:solidFill>
                <a:srgbClr val="000000"/>
              </a:solidFill>
            </a:endParaRPr>
          </a:p>
        </p:txBody>
      </p:sp>
      <p:pic>
        <p:nvPicPr>
          <p:cNvPr id="1026" name="Picture 2" descr="https://png.pngtree.com/png-vector/20191023/ourlarge/pngtree-vector-speaker-icon-in-creative-design-with-elements-for-mobile-png-image_1856595.jpg"/>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7867" y="790597"/>
            <a:ext cx="395108" cy="395108"/>
          </a:xfrm>
          <a:prstGeom prst="rect">
            <a:avLst/>
          </a:prstGeom>
          <a:noFill/>
          <a:extLst>
            <a:ext uri="{909E8E84-426E-40DD-AFC4-6F175D3DCCD1}">
              <a14:hiddenFill xmlns:a14="http://schemas.microsoft.com/office/drawing/2010/main">
                <a:solidFill>
                  <a:srgbClr val="FFFFFF"/>
                </a:solidFill>
              </a14:hiddenFill>
            </a:ext>
          </a:extLst>
        </p:spPr>
      </p:pic>
      <p:pic>
        <p:nvPicPr>
          <p:cNvPr id="3" name="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32928" y="648586"/>
            <a:ext cx="461862" cy="461862"/>
          </a:xfrm>
          <a:prstGeom prst="rect">
            <a:avLst/>
          </a:prstGeom>
        </p:spPr>
      </p:pic>
      <p:sp>
        <p:nvSpPr>
          <p:cNvPr id="4" name="Rounded Rectangle 3"/>
          <p:cNvSpPr/>
          <p:nvPr/>
        </p:nvSpPr>
        <p:spPr>
          <a:xfrm>
            <a:off x="328683" y="3910099"/>
            <a:ext cx="5770259" cy="783193"/>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buSzPct val="100000"/>
            </a:pPr>
            <a:r>
              <a:rPr lang="en-US" sz="2000" dirty="0">
                <a:solidFill>
                  <a:srgbClr val="000000"/>
                </a:solidFill>
                <a:latin typeface="Albert Sans"/>
                <a:ea typeface="Albert Sans"/>
                <a:cs typeface="Albert Sans"/>
                <a:sym typeface="Albert Sans"/>
              </a:rPr>
              <a:t>Big cities around the world </a:t>
            </a:r>
            <a:r>
              <a:rPr lang="en-US" sz="2000" dirty="0">
                <a:solidFill>
                  <a:srgbClr val="FF0000"/>
                </a:solidFill>
                <a:latin typeface="Albert Sans"/>
                <a:ea typeface="Albert Sans"/>
                <a:cs typeface="Albert Sans"/>
                <a:sym typeface="Albert Sans"/>
              </a:rPr>
              <a:t>have traffic problems. Mumbai in India is one of them.</a:t>
            </a:r>
          </a:p>
        </p:txBody>
      </p:sp>
      <p:sp>
        <p:nvSpPr>
          <p:cNvPr id="86" name="Google Shape;545;p36"/>
          <p:cNvSpPr txBox="1">
            <a:spLocks/>
          </p:cNvSpPr>
          <p:nvPr/>
        </p:nvSpPr>
        <p:spPr>
          <a:xfrm>
            <a:off x="1608135" y="3192258"/>
            <a:ext cx="5909056" cy="5826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1600"/>
              </a:spcBef>
              <a:spcAft>
                <a:spcPts val="160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indent="-457200">
              <a:lnSpc>
                <a:spcPct val="150000"/>
              </a:lnSpc>
              <a:buClr>
                <a:srgbClr val="FF0000"/>
              </a:buClr>
              <a:buSzPct val="100000"/>
              <a:buFont typeface="+mj-lt"/>
              <a:buAutoNum type="alphaUcPeriod" startAt="3"/>
            </a:pPr>
            <a:r>
              <a:rPr lang="en-US" sz="2400" dirty="0">
                <a:solidFill>
                  <a:srgbClr val="FF0000"/>
                </a:solidFill>
              </a:rPr>
              <a:t>The traffic problems in Mumbai</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randombar(horizontal)">
                                      <p:cBhvr>
                                        <p:cTn id="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102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6591" fill="hold"/>
                                        <p:tgtEl>
                                          <p:spTgt spid="3"/>
                                        </p:tgtEl>
                                      </p:cBhvr>
                                    </p:cmd>
                                  </p:childTnLst>
                                </p:cTn>
                              </p:par>
                            </p:childTnLst>
                          </p:cTn>
                        </p:par>
                      </p:childTnLst>
                    </p:cTn>
                  </p:par>
                </p:childTnLst>
              </p:cTn>
              <p:nextCondLst>
                <p:cond evt="onClick" delay="0">
                  <p:tgtEl>
                    <p:spTgt spid="1026"/>
                  </p:tgtEl>
                </p:cond>
              </p:nextCondLst>
            </p:seq>
          </p:childTnLst>
        </p:cTn>
      </p:par>
    </p:tnLst>
    <p:bldLst>
      <p:bldP spid="4" grpId="0" animBg="1"/>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8"/>
          <p:cNvSpPr/>
          <p:nvPr/>
        </p:nvSpPr>
        <p:spPr>
          <a:xfrm>
            <a:off x="1277947" y="1156905"/>
            <a:ext cx="7096075" cy="41940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sym typeface="Albert Sans"/>
              </a:rPr>
              <a:t>1. </a:t>
            </a:r>
            <a:r>
              <a:rPr lang="en-US" sz="2000" dirty="0">
                <a:latin typeface="Albert Sans"/>
                <a:ea typeface="Albert Sans"/>
                <a:cs typeface="Albert Sans"/>
                <a:sym typeface="Albert Sans"/>
              </a:rPr>
              <a:t>Traffic _______ happen nearly every day in </a:t>
            </a:r>
            <a:r>
              <a:rPr lang="en-US" sz="2000" dirty="0">
                <a:latin typeface="Albert Sans"/>
                <a:ea typeface="Albert Sans"/>
                <a:cs typeface="Albert Sans"/>
              </a:rPr>
              <a:t>Mumbai.</a:t>
            </a:r>
            <a:endParaRPr sz="2000" dirty="0">
              <a:latin typeface="Albert Sans"/>
              <a:ea typeface="Albert Sans"/>
              <a:cs typeface="Albert Sans"/>
            </a:endParaRPr>
          </a:p>
        </p:txBody>
      </p:sp>
      <p:sp>
        <p:nvSpPr>
          <p:cNvPr id="684" name="Google Shape;684;p38"/>
          <p:cNvSpPr/>
          <p:nvPr/>
        </p:nvSpPr>
        <p:spPr>
          <a:xfrm>
            <a:off x="1277947" y="1854871"/>
            <a:ext cx="7096075" cy="695483"/>
          </a:xfrm>
          <a:prstGeom prst="roundRect">
            <a:avLst>
              <a:gd name="adj" fmla="val 16667"/>
            </a:avLst>
          </a:prstGeom>
          <a:solidFill>
            <a:schemeClr val="accent1">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2. </a:t>
            </a:r>
            <a:r>
              <a:rPr lang="en-US" sz="2000" dirty="0">
                <a:latin typeface="Albert Sans"/>
                <a:ea typeface="Albert Sans"/>
                <a:cs typeface="Albert Sans"/>
              </a:rPr>
              <a:t>One reason for the traffic _______ is the increase of the population</a:t>
            </a:r>
            <a:r>
              <a:rPr lang="en-US" sz="2000" dirty="0"/>
              <a:t>.</a:t>
            </a:r>
            <a:endParaRPr sz="2000" dirty="0"/>
          </a:p>
        </p:txBody>
      </p:sp>
      <p:sp>
        <p:nvSpPr>
          <p:cNvPr id="685" name="Google Shape;685;p38"/>
          <p:cNvSpPr/>
          <p:nvPr/>
        </p:nvSpPr>
        <p:spPr>
          <a:xfrm>
            <a:off x="1277947" y="2828920"/>
            <a:ext cx="7096075" cy="419400"/>
          </a:xfrm>
          <a:prstGeom prst="roundRect">
            <a:avLst>
              <a:gd name="adj" fmla="val 16667"/>
            </a:avLst>
          </a:pr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3. </a:t>
            </a:r>
            <a:r>
              <a:rPr lang="en-US" sz="2000" dirty="0">
                <a:latin typeface="Albert Sans"/>
                <a:ea typeface="Albert Sans"/>
                <a:cs typeface="Albert Sans"/>
              </a:rPr>
              <a:t>Mumbai has nearly _______ million people</a:t>
            </a:r>
            <a:r>
              <a:rPr lang="en-US" sz="2000" dirty="0"/>
              <a:t>.</a:t>
            </a:r>
            <a:endParaRPr sz="2000" dirty="0"/>
          </a:p>
        </p:txBody>
      </p:sp>
      <p:sp>
        <p:nvSpPr>
          <p:cNvPr id="694" name="Google Shape;694;p3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38"/>
          <p:cNvGrpSpPr/>
          <p:nvPr/>
        </p:nvGrpSpPr>
        <p:grpSpPr>
          <a:xfrm>
            <a:off x="480570" y="460939"/>
            <a:ext cx="271609" cy="249173"/>
            <a:chOff x="6319908" y="3696721"/>
            <a:chExt cx="373963" cy="343119"/>
          </a:xfrm>
        </p:grpSpPr>
        <p:sp>
          <p:nvSpPr>
            <p:cNvPr id="698" name="Google Shape;698;p3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3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46939068-FF6C-DAE3-3A96-30E71385BAA3}"/>
              </a:ext>
            </a:extLst>
          </p:cNvPr>
          <p:cNvSpPr txBox="1"/>
          <p:nvPr/>
        </p:nvSpPr>
        <p:spPr>
          <a:xfrm>
            <a:off x="1010600" y="161616"/>
            <a:ext cx="7363425" cy="830997"/>
          </a:xfrm>
          <a:prstGeom prst="rect">
            <a:avLst/>
          </a:prstGeom>
          <a:noFill/>
        </p:spPr>
        <p:txBody>
          <a:bodyPr wrap="square">
            <a:spAutoFit/>
          </a:bodyPr>
          <a:lstStyle/>
          <a:p>
            <a:pPr algn="ctr">
              <a:spcBef>
                <a:spcPts val="600"/>
              </a:spcBef>
              <a:spcAft>
                <a:spcPts val="600"/>
              </a:spcAft>
            </a:pPr>
            <a:r>
              <a:rPr lang="en-US" sz="2400" b="1" dirty="0">
                <a:latin typeface="Albert Sans"/>
                <a:sym typeface="Albert Sans"/>
              </a:rPr>
              <a:t>Ex 3. (p 79) Listen again and write ONE word or number in each gap.</a:t>
            </a:r>
            <a:endParaRPr lang="en-US" sz="2400" b="1" dirty="0">
              <a:latin typeface="Calibri (Body)"/>
            </a:endParaRPr>
          </a:p>
        </p:txBody>
      </p:sp>
      <p:sp>
        <p:nvSpPr>
          <p:cNvPr id="31" name="Google Shape;685;p38"/>
          <p:cNvSpPr/>
          <p:nvPr/>
        </p:nvSpPr>
        <p:spPr>
          <a:xfrm>
            <a:off x="1277947" y="3526886"/>
            <a:ext cx="7096075" cy="419400"/>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4. </a:t>
            </a:r>
            <a:r>
              <a:rPr lang="en-US" sz="2000" dirty="0">
                <a:latin typeface="Albert Sans"/>
                <a:ea typeface="Albert Sans"/>
                <a:cs typeface="Albert Sans"/>
              </a:rPr>
              <a:t>The _______ in Mumbai are narrow</a:t>
            </a:r>
            <a:r>
              <a:rPr lang="en-US" sz="2000" dirty="0"/>
              <a:t>.</a:t>
            </a:r>
            <a:endParaRPr sz="2000" dirty="0"/>
          </a:p>
        </p:txBody>
      </p:sp>
      <p:sp>
        <p:nvSpPr>
          <p:cNvPr id="32" name="Google Shape;685;p38"/>
          <p:cNvSpPr/>
          <p:nvPr/>
        </p:nvSpPr>
        <p:spPr>
          <a:xfrm>
            <a:off x="1277947" y="4224853"/>
            <a:ext cx="7096075" cy="419400"/>
          </a:xfrm>
          <a:prstGeom prst="roundRect">
            <a:avLst>
              <a:gd name="adj" fmla="val 16667"/>
            </a:avLst>
          </a:prstGeom>
          <a:solidFill>
            <a:schemeClr val="accent1">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tx1"/>
                </a:solidFill>
                <a:latin typeface="Albert Sans"/>
                <a:ea typeface="Albert Sans"/>
                <a:cs typeface="Albert Sans"/>
              </a:rPr>
              <a:t>5. </a:t>
            </a:r>
            <a:r>
              <a:rPr lang="en-US" sz="2000" dirty="0">
                <a:latin typeface="Albert Sans"/>
                <a:ea typeface="Albert Sans"/>
                <a:cs typeface="Albert Sans"/>
              </a:rPr>
              <a:t>Many road users do not _______ the traffic rules.</a:t>
            </a:r>
            <a:endParaRPr sz="2000" dirty="0">
              <a:latin typeface="Albert Sans"/>
              <a:ea typeface="Albert Sans"/>
              <a:cs typeface="Albert Sans"/>
            </a:endParaRPr>
          </a:p>
        </p:txBody>
      </p:sp>
      <p:pic>
        <p:nvPicPr>
          <p:cNvPr id="34" name="Picture 2" descr="https://png.pngtree.com/png-vector/20191023/ourlarge/pngtree-vector-speaker-icon-in-creative-design-with-elements-for-mobile-png-image_1856595.jpg"/>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63087" y="779392"/>
            <a:ext cx="395108" cy="395108"/>
          </a:xfrm>
          <a:prstGeom prst="rect">
            <a:avLst/>
          </a:prstGeom>
          <a:noFill/>
          <a:extLst>
            <a:ext uri="{909E8E84-426E-40DD-AFC4-6F175D3DCCD1}">
              <a14:hiddenFill xmlns:a14="http://schemas.microsoft.com/office/drawing/2010/main">
                <a:solidFill>
                  <a:srgbClr val="FFFFFF"/>
                </a:solidFill>
              </a14:hiddenFill>
            </a:ext>
          </a:extLst>
        </p:spPr>
      </p:pic>
      <p:pic>
        <p:nvPicPr>
          <p:cNvPr id="35" name="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2122" y="128708"/>
            <a:ext cx="609600" cy="609600"/>
          </a:xfrm>
          <a:prstGeom prst="rect">
            <a:avLst/>
          </a:prstGeom>
        </p:spPr>
      </p:pic>
      <p:sp>
        <p:nvSpPr>
          <p:cNvPr id="36" name="TextBox 35">
            <a:extLst>
              <a:ext uri="{FF2B5EF4-FFF2-40B4-BE49-F238E27FC236}">
                <a16:creationId xmlns:a16="http://schemas.microsoft.com/office/drawing/2014/main" id="{46939068-FF6C-DAE3-3A96-30E71385BAA3}"/>
              </a:ext>
            </a:extLst>
          </p:cNvPr>
          <p:cNvSpPr txBox="1"/>
          <p:nvPr/>
        </p:nvSpPr>
        <p:spPr>
          <a:xfrm>
            <a:off x="982828" y="435488"/>
            <a:ext cx="7363425" cy="461665"/>
          </a:xfrm>
          <a:prstGeom prst="rect">
            <a:avLst/>
          </a:prstGeom>
          <a:noFill/>
        </p:spPr>
        <p:txBody>
          <a:bodyPr wrap="square">
            <a:spAutoFit/>
          </a:bodyPr>
          <a:lstStyle/>
          <a:p>
            <a:pPr algn="ctr">
              <a:spcBef>
                <a:spcPts val="600"/>
              </a:spcBef>
              <a:spcAft>
                <a:spcPts val="600"/>
              </a:spcAft>
            </a:pPr>
            <a:r>
              <a:rPr lang="en-US" sz="2400" b="1" dirty="0">
                <a:latin typeface="Albert Sans"/>
                <a:sym typeface="Albert Sans"/>
              </a:rPr>
              <a:t>Ex 3. (p 79) Underline the keywords.</a:t>
            </a:r>
            <a:endParaRPr lang="en-US" sz="2400" b="1" dirty="0">
              <a:latin typeface="Calibri (Body)"/>
            </a:endParaRPr>
          </a:p>
        </p:txBody>
      </p:sp>
      <p:sp>
        <p:nvSpPr>
          <p:cNvPr id="37" name="Google Shape;683;p38"/>
          <p:cNvSpPr/>
          <p:nvPr/>
        </p:nvSpPr>
        <p:spPr>
          <a:xfrm>
            <a:off x="1292817" y="1156905"/>
            <a:ext cx="7096075" cy="41940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sym typeface="Albert Sans"/>
              </a:rPr>
              <a:t>1. </a:t>
            </a:r>
            <a:r>
              <a:rPr lang="en-US" sz="2000" dirty="0">
                <a:solidFill>
                  <a:srgbClr val="FF0000"/>
                </a:solidFill>
                <a:latin typeface="Albert Sans"/>
                <a:ea typeface="Albert Sans"/>
                <a:cs typeface="Albert Sans"/>
                <a:sym typeface="Albert Sans"/>
              </a:rPr>
              <a:t>Traffic</a:t>
            </a:r>
            <a:r>
              <a:rPr lang="en-US" sz="2000" dirty="0">
                <a:latin typeface="Albert Sans"/>
                <a:ea typeface="Albert Sans"/>
                <a:cs typeface="Albert Sans"/>
                <a:sym typeface="Albert Sans"/>
              </a:rPr>
              <a:t> _______ </a:t>
            </a:r>
            <a:r>
              <a:rPr lang="en-US" sz="2000" dirty="0">
                <a:solidFill>
                  <a:srgbClr val="FF0000"/>
                </a:solidFill>
                <a:latin typeface="Albert Sans"/>
                <a:ea typeface="Albert Sans"/>
                <a:cs typeface="Albert Sans"/>
                <a:sym typeface="Albert Sans"/>
              </a:rPr>
              <a:t>happen nearly every day </a:t>
            </a:r>
            <a:r>
              <a:rPr lang="en-US" sz="2000" dirty="0">
                <a:latin typeface="Albert Sans"/>
                <a:ea typeface="Albert Sans"/>
                <a:cs typeface="Albert Sans"/>
                <a:sym typeface="Albert Sans"/>
              </a:rPr>
              <a:t>in </a:t>
            </a:r>
            <a:r>
              <a:rPr lang="en-US" sz="2000" dirty="0">
                <a:latin typeface="Albert Sans"/>
                <a:ea typeface="Albert Sans"/>
                <a:cs typeface="Albert Sans"/>
              </a:rPr>
              <a:t>Mumbai.</a:t>
            </a:r>
            <a:endParaRPr sz="2000" dirty="0">
              <a:latin typeface="Albert Sans"/>
              <a:ea typeface="Albert Sans"/>
              <a:cs typeface="Albert Sans"/>
            </a:endParaRPr>
          </a:p>
        </p:txBody>
      </p:sp>
      <p:sp>
        <p:nvSpPr>
          <p:cNvPr id="38" name="Google Shape;684;p38"/>
          <p:cNvSpPr/>
          <p:nvPr/>
        </p:nvSpPr>
        <p:spPr>
          <a:xfrm>
            <a:off x="1292817" y="1854871"/>
            <a:ext cx="7096075" cy="695483"/>
          </a:xfrm>
          <a:prstGeom prst="roundRect">
            <a:avLst>
              <a:gd name="adj" fmla="val 16667"/>
            </a:avLst>
          </a:prstGeom>
          <a:solidFill>
            <a:schemeClr val="accent1">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2. </a:t>
            </a:r>
            <a:r>
              <a:rPr lang="en-US" sz="2000" dirty="0">
                <a:solidFill>
                  <a:srgbClr val="FF0000"/>
                </a:solidFill>
                <a:latin typeface="Albert Sans"/>
                <a:ea typeface="Albert Sans"/>
                <a:cs typeface="Albert Sans"/>
              </a:rPr>
              <a:t>One reason for</a:t>
            </a:r>
            <a:r>
              <a:rPr lang="en-US" sz="2000" dirty="0">
                <a:latin typeface="Albert Sans"/>
                <a:ea typeface="Albert Sans"/>
                <a:cs typeface="Albert Sans"/>
              </a:rPr>
              <a:t> the </a:t>
            </a:r>
            <a:r>
              <a:rPr lang="en-US" sz="2000" dirty="0">
                <a:solidFill>
                  <a:srgbClr val="FF0000"/>
                </a:solidFill>
                <a:latin typeface="Albert Sans"/>
                <a:ea typeface="Albert Sans"/>
                <a:cs typeface="Albert Sans"/>
              </a:rPr>
              <a:t>traffic</a:t>
            </a:r>
            <a:r>
              <a:rPr lang="en-US" sz="2000" dirty="0">
                <a:latin typeface="Albert Sans"/>
                <a:ea typeface="Albert Sans"/>
                <a:cs typeface="Albert Sans"/>
              </a:rPr>
              <a:t> _______ is the </a:t>
            </a:r>
            <a:r>
              <a:rPr lang="en-US" sz="2000" dirty="0">
                <a:solidFill>
                  <a:srgbClr val="FF0000"/>
                </a:solidFill>
                <a:latin typeface="Albert Sans"/>
                <a:ea typeface="Albert Sans"/>
                <a:cs typeface="Albert Sans"/>
              </a:rPr>
              <a:t>increase of the population</a:t>
            </a:r>
            <a:r>
              <a:rPr lang="en-US" sz="2000" dirty="0">
                <a:solidFill>
                  <a:srgbClr val="FF0000"/>
                </a:solidFill>
              </a:rPr>
              <a:t>.</a:t>
            </a:r>
            <a:endParaRPr sz="2000" dirty="0">
              <a:solidFill>
                <a:srgbClr val="FF0000"/>
              </a:solidFill>
            </a:endParaRPr>
          </a:p>
        </p:txBody>
      </p:sp>
      <p:sp>
        <p:nvSpPr>
          <p:cNvPr id="39" name="Google Shape;685;p38"/>
          <p:cNvSpPr/>
          <p:nvPr/>
        </p:nvSpPr>
        <p:spPr>
          <a:xfrm>
            <a:off x="1292817" y="2828920"/>
            <a:ext cx="7096075" cy="419400"/>
          </a:xfrm>
          <a:prstGeom prst="roundRect">
            <a:avLst>
              <a:gd name="adj" fmla="val 16667"/>
            </a:avLst>
          </a:pr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3. </a:t>
            </a:r>
            <a:r>
              <a:rPr lang="en-US" sz="2000" dirty="0">
                <a:latin typeface="Albert Sans"/>
                <a:ea typeface="Albert Sans"/>
                <a:cs typeface="Albert Sans"/>
              </a:rPr>
              <a:t>Mumbai has </a:t>
            </a:r>
            <a:r>
              <a:rPr lang="en-US" sz="2000" dirty="0">
                <a:solidFill>
                  <a:srgbClr val="FF0000"/>
                </a:solidFill>
                <a:latin typeface="Albert Sans"/>
                <a:ea typeface="Albert Sans"/>
                <a:cs typeface="Albert Sans"/>
              </a:rPr>
              <a:t>nearly</a:t>
            </a:r>
            <a:r>
              <a:rPr lang="en-US" sz="2000" dirty="0">
                <a:latin typeface="Albert Sans"/>
                <a:ea typeface="Albert Sans"/>
                <a:cs typeface="Albert Sans"/>
              </a:rPr>
              <a:t> _______ </a:t>
            </a:r>
            <a:r>
              <a:rPr lang="en-US" sz="2000" dirty="0">
                <a:solidFill>
                  <a:srgbClr val="FF0000"/>
                </a:solidFill>
                <a:latin typeface="Albert Sans"/>
                <a:ea typeface="Albert Sans"/>
                <a:cs typeface="Albert Sans"/>
              </a:rPr>
              <a:t>million people</a:t>
            </a:r>
            <a:r>
              <a:rPr lang="en-US" sz="2000" dirty="0"/>
              <a:t>.</a:t>
            </a:r>
            <a:endParaRPr sz="2000" dirty="0"/>
          </a:p>
        </p:txBody>
      </p:sp>
      <p:sp>
        <p:nvSpPr>
          <p:cNvPr id="40" name="Google Shape;685;p38"/>
          <p:cNvSpPr/>
          <p:nvPr/>
        </p:nvSpPr>
        <p:spPr>
          <a:xfrm>
            <a:off x="1292817" y="3526886"/>
            <a:ext cx="7096075" cy="419400"/>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4. </a:t>
            </a:r>
            <a:r>
              <a:rPr lang="en-US" sz="2000" dirty="0">
                <a:latin typeface="Albert Sans"/>
                <a:ea typeface="Albert Sans"/>
                <a:cs typeface="Albert Sans"/>
              </a:rPr>
              <a:t>The _______ in Mumbai are </a:t>
            </a:r>
            <a:r>
              <a:rPr lang="en-US" sz="2000" dirty="0">
                <a:solidFill>
                  <a:srgbClr val="FF0000"/>
                </a:solidFill>
                <a:latin typeface="Albert Sans"/>
                <a:ea typeface="Albert Sans"/>
                <a:cs typeface="Albert Sans"/>
              </a:rPr>
              <a:t>narrow</a:t>
            </a:r>
            <a:r>
              <a:rPr lang="en-US" sz="2000" dirty="0">
                <a:solidFill>
                  <a:srgbClr val="FF0000"/>
                </a:solidFill>
              </a:rPr>
              <a:t>.</a:t>
            </a:r>
            <a:endParaRPr sz="2000" dirty="0">
              <a:solidFill>
                <a:srgbClr val="FF0000"/>
              </a:solidFill>
            </a:endParaRPr>
          </a:p>
        </p:txBody>
      </p:sp>
      <p:sp>
        <p:nvSpPr>
          <p:cNvPr id="41" name="Google Shape;685;p38"/>
          <p:cNvSpPr/>
          <p:nvPr/>
        </p:nvSpPr>
        <p:spPr>
          <a:xfrm>
            <a:off x="1292817" y="4224853"/>
            <a:ext cx="7096075" cy="419400"/>
          </a:xfrm>
          <a:prstGeom prst="roundRect">
            <a:avLst>
              <a:gd name="adj" fmla="val 16667"/>
            </a:avLst>
          </a:prstGeom>
          <a:solidFill>
            <a:schemeClr val="accent1">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tx1"/>
                </a:solidFill>
                <a:latin typeface="Albert Sans"/>
                <a:ea typeface="Albert Sans"/>
                <a:cs typeface="Albert Sans"/>
              </a:rPr>
              <a:t>5. </a:t>
            </a:r>
            <a:r>
              <a:rPr lang="en-US" sz="2000" dirty="0">
                <a:solidFill>
                  <a:srgbClr val="FF0000"/>
                </a:solidFill>
                <a:latin typeface="Albert Sans"/>
                <a:ea typeface="Albert Sans"/>
                <a:cs typeface="Albert Sans"/>
              </a:rPr>
              <a:t>Many road users do not</a:t>
            </a:r>
            <a:r>
              <a:rPr lang="en-US" sz="2000" dirty="0">
                <a:latin typeface="Albert Sans"/>
                <a:ea typeface="Albert Sans"/>
                <a:cs typeface="Albert Sans"/>
              </a:rPr>
              <a:t> _______ the </a:t>
            </a:r>
            <a:r>
              <a:rPr lang="en-US" sz="2000" dirty="0">
                <a:solidFill>
                  <a:srgbClr val="FF0000"/>
                </a:solidFill>
                <a:latin typeface="Albert Sans"/>
                <a:ea typeface="Albert Sans"/>
                <a:cs typeface="Albert Sans"/>
              </a:rPr>
              <a:t>traffic rules.</a:t>
            </a:r>
            <a:endParaRPr sz="2000" dirty="0">
              <a:solidFill>
                <a:srgbClr val="FF0000"/>
              </a:solidFill>
              <a:latin typeface="Albert Sans"/>
              <a:ea typeface="Albert Sans"/>
              <a:cs typeface="Albert San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6"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6591" fill="hold"/>
                                        <p:tgtEl>
                                          <p:spTgt spid="35"/>
                                        </p:tgtEl>
                                      </p:cBhvr>
                                    </p:cmd>
                                  </p:childTnLst>
                                </p:cTn>
                              </p:par>
                            </p:childTnLst>
                          </p:cTn>
                        </p:par>
                      </p:childTnLst>
                    </p:cTn>
                  </p:par>
                </p:childTnLst>
              </p:cTn>
              <p:nextCondLst>
                <p:cond evt="onClick" delay="0">
                  <p:tgtEl>
                    <p:spTgt spid="34"/>
                  </p:tgtEl>
                </p:cond>
              </p:nextCondLst>
            </p:seq>
            <p:audio>
              <p:cMediaNode vol="80000">
                <p:cTn id="41" fill="hold" display="0">
                  <p:stCondLst>
                    <p:cond delay="indefinite"/>
                  </p:stCondLst>
                  <p:endCondLst>
                    <p:cond evt="onStopAudio" delay="0">
                      <p:tgtEl>
                        <p:sldTgt/>
                      </p:tgtEl>
                    </p:cond>
                  </p:endCondLst>
                </p:cTn>
                <p:tgtEl>
                  <p:spTgt spid="35"/>
                </p:tgtEl>
              </p:cMediaNode>
            </p:audio>
          </p:childTnLst>
        </p:cTn>
      </p:par>
    </p:tnLst>
    <p:bldLst>
      <p:bldP spid="27" grpId="0"/>
      <p:bldP spid="36" grpId="0"/>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p:nvPr/>
        </p:nvSpPr>
        <p:spPr>
          <a:xfrm>
            <a:off x="1152113" y="575950"/>
            <a:ext cx="1244700" cy="12003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1150274" y="1882812"/>
            <a:ext cx="5605671" cy="1055869"/>
          </a:xfrm>
          <a:prstGeom prst="roundRect">
            <a:avLst>
              <a:gd name="adj" fmla="val 16667"/>
            </a:avLst>
          </a:prstGeom>
          <a:solidFill>
            <a:schemeClr val="tx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3200" dirty="0">
                <a:solidFill>
                  <a:srgbClr val="FF0000"/>
                </a:solidFill>
                <a:latin typeface="Albert Sans"/>
                <a:ea typeface="Albert Sans"/>
                <a:cs typeface="Albert Sans"/>
                <a:sym typeface="Albert Sans"/>
              </a:rPr>
              <a:t>Traffic </a:t>
            </a:r>
            <a:r>
              <a:rPr lang="en-US" sz="3200" dirty="0">
                <a:latin typeface="Albert Sans"/>
                <a:ea typeface="Albert Sans"/>
                <a:cs typeface="Albert Sans"/>
                <a:sym typeface="Albert Sans"/>
              </a:rPr>
              <a:t>_______ </a:t>
            </a:r>
            <a:r>
              <a:rPr lang="en-US" sz="3200" dirty="0">
                <a:solidFill>
                  <a:srgbClr val="FF0000"/>
                </a:solidFill>
                <a:latin typeface="Albert Sans"/>
                <a:ea typeface="Albert Sans"/>
                <a:cs typeface="Albert Sans"/>
                <a:sym typeface="Albert Sans"/>
              </a:rPr>
              <a:t>happen nearly every day</a:t>
            </a:r>
            <a:r>
              <a:rPr lang="en-US" sz="3200" dirty="0">
                <a:latin typeface="Albert Sans"/>
                <a:ea typeface="Albert Sans"/>
                <a:cs typeface="Albert Sans"/>
                <a:sym typeface="Albert Sans"/>
              </a:rPr>
              <a:t> in Mumbai</a:t>
            </a:r>
            <a:r>
              <a:rPr lang="en-US" sz="3200" dirty="0"/>
              <a:t>.</a:t>
            </a:r>
            <a:endParaRPr sz="3200" dirty="0"/>
          </a:p>
        </p:txBody>
      </p:sp>
      <p:sp>
        <p:nvSpPr>
          <p:cNvPr id="398" name="Google Shape;398;p35"/>
          <p:cNvSpPr txBox="1">
            <a:spLocks noGrp="1"/>
          </p:cNvSpPr>
          <p:nvPr>
            <p:ph type="title"/>
          </p:nvPr>
        </p:nvSpPr>
        <p:spPr>
          <a:xfrm>
            <a:off x="1294763" y="539500"/>
            <a:ext cx="890100" cy="12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a:t>
            </a:r>
            <a:endParaRPr/>
          </a:p>
        </p:txBody>
      </p:sp>
      <p:sp>
        <p:nvSpPr>
          <p:cNvPr id="399" name="Google Shape;399;p35"/>
          <p:cNvSpPr txBox="1">
            <a:spLocks noGrp="1"/>
          </p:cNvSpPr>
          <p:nvPr>
            <p:ph type="subTitle" idx="1"/>
          </p:nvPr>
        </p:nvSpPr>
        <p:spPr>
          <a:xfrm rot="438">
            <a:off x="434224" y="3152684"/>
            <a:ext cx="3612438" cy="1446517"/>
          </a:xfrm>
          <a:prstGeom prst="rect">
            <a:avLst/>
          </a:prstGeom>
        </p:spPr>
        <p:txBody>
          <a:bodyPr spcFirstLastPara="1" wrap="square" lIns="91425" tIns="91425" rIns="91425" bIns="91425" anchor="t" anchorCtr="0">
            <a:noAutofit/>
          </a:bodyPr>
          <a:lstStyle/>
          <a:p>
            <a:pPr marL="0" lvl="0" indent="0">
              <a:spcAft>
                <a:spcPts val="1600"/>
              </a:spcAft>
            </a:pPr>
            <a:r>
              <a:rPr lang="en-US" sz="2400" dirty="0">
                <a:solidFill>
                  <a:srgbClr val="FF0000"/>
                </a:solidFill>
              </a:rPr>
              <a:t>Traffic </a:t>
            </a:r>
            <a:r>
              <a:rPr lang="en-US" sz="2400" b="1" dirty="0">
                <a:solidFill>
                  <a:srgbClr val="FF0000"/>
                </a:solidFill>
              </a:rPr>
              <a:t>jams</a:t>
            </a:r>
            <a:r>
              <a:rPr lang="en-US" sz="2400" dirty="0">
                <a:solidFill>
                  <a:srgbClr val="FF0000"/>
                </a:solidFill>
              </a:rPr>
              <a:t> happen nearly every day</a:t>
            </a:r>
            <a:r>
              <a:rPr lang="en-US" sz="2400" dirty="0"/>
              <a:t>, so drivers have to spend a lot of time on the road.</a:t>
            </a:r>
            <a:endParaRPr sz="2400" dirty="0"/>
          </a:p>
        </p:txBody>
      </p:sp>
      <p:sp>
        <p:nvSpPr>
          <p:cNvPr id="400" name="Google Shape;400;p35"/>
          <p:cNvSpPr/>
          <p:nvPr/>
        </p:nvSpPr>
        <p:spPr>
          <a:xfrm rot="1532696">
            <a:off x="5252530" y="917351"/>
            <a:ext cx="4648906" cy="1739068"/>
          </a:xfrm>
          <a:custGeom>
            <a:avLst/>
            <a:gdLst/>
            <a:ahLst/>
            <a:cxnLst/>
            <a:rect l="l" t="t" r="r" b="b"/>
            <a:pathLst>
              <a:path w="303397" h="104955" extrusionOk="0">
                <a:moveTo>
                  <a:pt x="0" y="0"/>
                </a:moveTo>
                <a:cubicBezTo>
                  <a:pt x="4866" y="4518"/>
                  <a:pt x="13091" y="24212"/>
                  <a:pt x="29193" y="27108"/>
                </a:cubicBezTo>
                <a:cubicBezTo>
                  <a:pt x="45296" y="30004"/>
                  <a:pt x="78833" y="15524"/>
                  <a:pt x="96615" y="17377"/>
                </a:cubicBezTo>
                <a:cubicBezTo>
                  <a:pt x="114397" y="19231"/>
                  <a:pt x="118857" y="35681"/>
                  <a:pt x="135886" y="38229"/>
                </a:cubicBezTo>
                <a:cubicBezTo>
                  <a:pt x="152915" y="40778"/>
                  <a:pt x="184889" y="26644"/>
                  <a:pt x="198790" y="32668"/>
                </a:cubicBezTo>
                <a:cubicBezTo>
                  <a:pt x="212691" y="38692"/>
                  <a:pt x="212054" y="66031"/>
                  <a:pt x="219294" y="74372"/>
                </a:cubicBezTo>
                <a:cubicBezTo>
                  <a:pt x="226534" y="82713"/>
                  <a:pt x="233659" y="78601"/>
                  <a:pt x="242231" y="82713"/>
                </a:cubicBezTo>
                <a:cubicBezTo>
                  <a:pt x="250804" y="86826"/>
                  <a:pt x="260535" y="95340"/>
                  <a:pt x="270729" y="99047"/>
                </a:cubicBezTo>
                <a:cubicBezTo>
                  <a:pt x="280923" y="102754"/>
                  <a:pt x="297952" y="103970"/>
                  <a:pt x="303397" y="104955"/>
                </a:cubicBezTo>
              </a:path>
            </a:pathLst>
          </a:custGeom>
          <a:noFill/>
          <a:ln w="19050" cap="flat" cmpd="sng">
            <a:solidFill>
              <a:schemeClr val="dk2"/>
            </a:solidFill>
            <a:prstDash val="dash"/>
            <a:round/>
            <a:headEnd type="none" w="med" len="med"/>
            <a:tailEnd type="none" w="med" len="med"/>
          </a:ln>
        </p:spPr>
      </p:sp>
      <p:sp>
        <p:nvSpPr>
          <p:cNvPr id="401" name="Google Shape;401;p35"/>
          <p:cNvSpPr/>
          <p:nvPr/>
        </p:nvSpPr>
        <p:spPr>
          <a:xfrm>
            <a:off x="7690546" y="960965"/>
            <a:ext cx="1790665" cy="612484"/>
          </a:xfrm>
          <a:custGeom>
            <a:avLst/>
            <a:gdLst/>
            <a:ahLst/>
            <a:cxnLst/>
            <a:rect l="l" t="t" r="r" b="b"/>
            <a:pathLst>
              <a:path w="108083" h="36969" extrusionOk="0">
                <a:moveTo>
                  <a:pt x="0" y="36969"/>
                </a:moveTo>
                <a:cubicBezTo>
                  <a:pt x="4228" y="31640"/>
                  <a:pt x="9615" y="11078"/>
                  <a:pt x="25370" y="4996"/>
                </a:cubicBezTo>
                <a:cubicBezTo>
                  <a:pt x="41125" y="-1086"/>
                  <a:pt x="80744" y="1289"/>
                  <a:pt x="94529" y="478"/>
                </a:cubicBezTo>
                <a:cubicBezTo>
                  <a:pt x="108315" y="-333"/>
                  <a:pt x="105824" y="189"/>
                  <a:pt x="108083" y="131"/>
                </a:cubicBezTo>
              </a:path>
            </a:pathLst>
          </a:custGeom>
          <a:noFill/>
          <a:ln w="19050" cap="flat" cmpd="sng">
            <a:solidFill>
              <a:schemeClr val="dk2"/>
            </a:solidFill>
            <a:prstDash val="dash"/>
            <a:round/>
            <a:headEnd type="none" w="med" len="med"/>
            <a:tailEnd type="none" w="med" len="med"/>
          </a:ln>
        </p:spPr>
      </p:sp>
      <p:sp>
        <p:nvSpPr>
          <p:cNvPr id="402" name="Google Shape;402;p35"/>
          <p:cNvSpPr/>
          <p:nvPr/>
        </p:nvSpPr>
        <p:spPr>
          <a:xfrm>
            <a:off x="4385225" y="3015132"/>
            <a:ext cx="4045500" cy="15843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35"/>
          <p:cNvGrpSpPr/>
          <p:nvPr/>
        </p:nvGrpSpPr>
        <p:grpSpPr>
          <a:xfrm>
            <a:off x="4720329" y="3149542"/>
            <a:ext cx="3375142" cy="1315224"/>
            <a:chOff x="4720329" y="3149542"/>
            <a:chExt cx="3375142" cy="1315224"/>
          </a:xfrm>
        </p:grpSpPr>
        <p:sp>
          <p:nvSpPr>
            <p:cNvPr id="404" name="Google Shape;404;p35"/>
            <p:cNvSpPr/>
            <p:nvPr/>
          </p:nvSpPr>
          <p:spPr>
            <a:xfrm>
              <a:off x="5101869" y="4012970"/>
              <a:ext cx="865884" cy="412845"/>
            </a:xfrm>
            <a:custGeom>
              <a:avLst/>
              <a:gdLst/>
              <a:ahLst/>
              <a:cxnLst/>
              <a:rect l="l" t="t" r="r" b="b"/>
              <a:pathLst>
                <a:path w="12137" h="5787" extrusionOk="0">
                  <a:moveTo>
                    <a:pt x="5775" y="1"/>
                  </a:moveTo>
                  <a:cubicBezTo>
                    <a:pt x="4600" y="1"/>
                    <a:pt x="3630" y="904"/>
                    <a:pt x="3482" y="2072"/>
                  </a:cubicBezTo>
                  <a:cubicBezTo>
                    <a:pt x="3463" y="2071"/>
                    <a:pt x="3445" y="2069"/>
                    <a:pt x="3427" y="2069"/>
                  </a:cubicBezTo>
                  <a:cubicBezTo>
                    <a:pt x="1981" y="2069"/>
                    <a:pt x="809" y="3275"/>
                    <a:pt x="809" y="4765"/>
                  </a:cubicBezTo>
                  <a:cubicBezTo>
                    <a:pt x="809" y="4859"/>
                    <a:pt x="814" y="4955"/>
                    <a:pt x="823" y="5047"/>
                  </a:cubicBezTo>
                  <a:cubicBezTo>
                    <a:pt x="439" y="5128"/>
                    <a:pt x="128" y="5413"/>
                    <a:pt x="0" y="5786"/>
                  </a:cubicBezTo>
                  <a:lnTo>
                    <a:pt x="12037" y="5786"/>
                  </a:lnTo>
                  <a:cubicBezTo>
                    <a:pt x="12100" y="5570"/>
                    <a:pt x="12136" y="5340"/>
                    <a:pt x="12136" y="5102"/>
                  </a:cubicBezTo>
                  <a:cubicBezTo>
                    <a:pt x="12136" y="3954"/>
                    <a:pt x="11322" y="3005"/>
                    <a:pt x="10257" y="2826"/>
                  </a:cubicBezTo>
                  <a:cubicBezTo>
                    <a:pt x="10257" y="2814"/>
                    <a:pt x="10258" y="2803"/>
                    <a:pt x="10258" y="2793"/>
                  </a:cubicBezTo>
                  <a:cubicBezTo>
                    <a:pt x="10258" y="2051"/>
                    <a:pt x="9674" y="1449"/>
                    <a:pt x="8954" y="1449"/>
                  </a:cubicBezTo>
                  <a:cubicBezTo>
                    <a:pt x="8591" y="1449"/>
                    <a:pt x="8265" y="1601"/>
                    <a:pt x="8027" y="1846"/>
                  </a:cubicBezTo>
                  <a:cubicBezTo>
                    <a:pt x="7792" y="790"/>
                    <a:pt x="6874" y="1"/>
                    <a:pt x="5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4796095" y="4158361"/>
              <a:ext cx="561394" cy="267525"/>
            </a:xfrm>
            <a:custGeom>
              <a:avLst/>
              <a:gdLst/>
              <a:ahLst/>
              <a:cxnLst/>
              <a:rect l="l" t="t" r="r" b="b"/>
              <a:pathLst>
                <a:path w="7869" h="3750" extrusionOk="0">
                  <a:moveTo>
                    <a:pt x="3743" y="0"/>
                  </a:moveTo>
                  <a:cubicBezTo>
                    <a:pt x="2981" y="0"/>
                    <a:pt x="2353" y="586"/>
                    <a:pt x="2256" y="1343"/>
                  </a:cubicBezTo>
                  <a:cubicBezTo>
                    <a:pt x="2245" y="1343"/>
                    <a:pt x="2231" y="1341"/>
                    <a:pt x="2220" y="1341"/>
                  </a:cubicBezTo>
                  <a:cubicBezTo>
                    <a:pt x="1283" y="1341"/>
                    <a:pt x="523" y="2124"/>
                    <a:pt x="523" y="3088"/>
                  </a:cubicBezTo>
                  <a:cubicBezTo>
                    <a:pt x="523" y="3150"/>
                    <a:pt x="526" y="3211"/>
                    <a:pt x="533" y="3271"/>
                  </a:cubicBezTo>
                  <a:cubicBezTo>
                    <a:pt x="284" y="3323"/>
                    <a:pt x="83" y="3508"/>
                    <a:pt x="0" y="3749"/>
                  </a:cubicBezTo>
                  <a:lnTo>
                    <a:pt x="7803" y="3749"/>
                  </a:lnTo>
                  <a:cubicBezTo>
                    <a:pt x="7845" y="3609"/>
                    <a:pt x="7869" y="3460"/>
                    <a:pt x="7869" y="3306"/>
                  </a:cubicBezTo>
                  <a:cubicBezTo>
                    <a:pt x="7869" y="2561"/>
                    <a:pt x="7341" y="1946"/>
                    <a:pt x="6649" y="1830"/>
                  </a:cubicBezTo>
                  <a:cubicBezTo>
                    <a:pt x="6649" y="1822"/>
                    <a:pt x="6650" y="1816"/>
                    <a:pt x="6650" y="1809"/>
                  </a:cubicBezTo>
                  <a:cubicBezTo>
                    <a:pt x="6650" y="1328"/>
                    <a:pt x="6272" y="938"/>
                    <a:pt x="5805" y="938"/>
                  </a:cubicBezTo>
                  <a:cubicBezTo>
                    <a:pt x="5569" y="938"/>
                    <a:pt x="5357" y="1037"/>
                    <a:pt x="5204" y="1196"/>
                  </a:cubicBezTo>
                  <a:cubicBezTo>
                    <a:pt x="5050" y="510"/>
                    <a:pt x="4455" y="0"/>
                    <a:pt x="3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a:off x="4720329" y="4211581"/>
              <a:ext cx="449386" cy="214305"/>
            </a:xfrm>
            <a:custGeom>
              <a:avLst/>
              <a:gdLst/>
              <a:ahLst/>
              <a:cxnLst/>
              <a:rect l="l" t="t" r="r" b="b"/>
              <a:pathLst>
                <a:path w="6299" h="3004" extrusionOk="0">
                  <a:moveTo>
                    <a:pt x="2996" y="1"/>
                  </a:moveTo>
                  <a:cubicBezTo>
                    <a:pt x="2385" y="1"/>
                    <a:pt x="1882" y="469"/>
                    <a:pt x="1807" y="1076"/>
                  </a:cubicBezTo>
                  <a:cubicBezTo>
                    <a:pt x="1796" y="1076"/>
                    <a:pt x="1787" y="1075"/>
                    <a:pt x="1778" y="1075"/>
                  </a:cubicBezTo>
                  <a:cubicBezTo>
                    <a:pt x="1027" y="1075"/>
                    <a:pt x="419" y="1701"/>
                    <a:pt x="419" y="2473"/>
                  </a:cubicBezTo>
                  <a:cubicBezTo>
                    <a:pt x="419" y="2522"/>
                    <a:pt x="422" y="2572"/>
                    <a:pt x="428" y="2620"/>
                  </a:cubicBezTo>
                  <a:cubicBezTo>
                    <a:pt x="227" y="2661"/>
                    <a:pt x="67" y="2808"/>
                    <a:pt x="0" y="3003"/>
                  </a:cubicBezTo>
                  <a:lnTo>
                    <a:pt x="6246" y="3003"/>
                  </a:lnTo>
                  <a:cubicBezTo>
                    <a:pt x="6279" y="2891"/>
                    <a:pt x="6298" y="2771"/>
                    <a:pt x="6298" y="2648"/>
                  </a:cubicBezTo>
                  <a:cubicBezTo>
                    <a:pt x="6297" y="2051"/>
                    <a:pt x="5874" y="1559"/>
                    <a:pt x="5321" y="1466"/>
                  </a:cubicBezTo>
                  <a:cubicBezTo>
                    <a:pt x="5321" y="1460"/>
                    <a:pt x="5322" y="1454"/>
                    <a:pt x="5322" y="1449"/>
                  </a:cubicBezTo>
                  <a:cubicBezTo>
                    <a:pt x="5322" y="1064"/>
                    <a:pt x="5019" y="752"/>
                    <a:pt x="4645" y="752"/>
                  </a:cubicBezTo>
                  <a:cubicBezTo>
                    <a:pt x="4458" y="752"/>
                    <a:pt x="4288" y="831"/>
                    <a:pt x="4165" y="958"/>
                  </a:cubicBezTo>
                  <a:cubicBezTo>
                    <a:pt x="4042" y="410"/>
                    <a:pt x="3566" y="1"/>
                    <a:pt x="2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7064073" y="4180691"/>
              <a:ext cx="130485" cy="246694"/>
            </a:xfrm>
            <a:custGeom>
              <a:avLst/>
              <a:gdLst/>
              <a:ahLst/>
              <a:cxnLst/>
              <a:rect l="l" t="t" r="r" b="b"/>
              <a:pathLst>
                <a:path w="1829" h="3458" extrusionOk="0">
                  <a:moveTo>
                    <a:pt x="28" y="0"/>
                  </a:moveTo>
                  <a:cubicBezTo>
                    <a:pt x="12" y="0"/>
                    <a:pt x="0" y="13"/>
                    <a:pt x="0" y="27"/>
                  </a:cubicBezTo>
                  <a:lnTo>
                    <a:pt x="0" y="3430"/>
                  </a:lnTo>
                  <a:cubicBezTo>
                    <a:pt x="0" y="3446"/>
                    <a:pt x="13" y="3457"/>
                    <a:pt x="28" y="3457"/>
                  </a:cubicBezTo>
                  <a:lnTo>
                    <a:pt x="1802" y="3457"/>
                  </a:lnTo>
                  <a:cubicBezTo>
                    <a:pt x="1817" y="3457"/>
                    <a:pt x="1828" y="3444"/>
                    <a:pt x="1829" y="3430"/>
                  </a:cubicBezTo>
                  <a:lnTo>
                    <a:pt x="1829" y="27"/>
                  </a:lnTo>
                  <a:cubicBezTo>
                    <a:pt x="1829" y="12"/>
                    <a:pt x="1817" y="0"/>
                    <a:pt x="1802"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7852835" y="4180691"/>
              <a:ext cx="130557" cy="246694"/>
            </a:xfrm>
            <a:custGeom>
              <a:avLst/>
              <a:gdLst/>
              <a:ahLst/>
              <a:cxnLst/>
              <a:rect l="l" t="t" r="r" b="b"/>
              <a:pathLst>
                <a:path w="1830" h="3458" extrusionOk="0">
                  <a:moveTo>
                    <a:pt x="28" y="0"/>
                  </a:moveTo>
                  <a:cubicBezTo>
                    <a:pt x="12" y="0"/>
                    <a:pt x="1" y="13"/>
                    <a:pt x="1" y="27"/>
                  </a:cubicBezTo>
                  <a:lnTo>
                    <a:pt x="1" y="3430"/>
                  </a:lnTo>
                  <a:cubicBezTo>
                    <a:pt x="1" y="3446"/>
                    <a:pt x="14" y="3457"/>
                    <a:pt x="28" y="3457"/>
                  </a:cubicBezTo>
                  <a:lnTo>
                    <a:pt x="1803" y="3457"/>
                  </a:lnTo>
                  <a:cubicBezTo>
                    <a:pt x="1816" y="3457"/>
                    <a:pt x="1829" y="3444"/>
                    <a:pt x="1830" y="3430"/>
                  </a:cubicBezTo>
                  <a:lnTo>
                    <a:pt x="1830" y="27"/>
                  </a:lnTo>
                  <a:cubicBezTo>
                    <a:pt x="1830" y="12"/>
                    <a:pt x="1816" y="0"/>
                    <a:pt x="1803"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7098389" y="3699431"/>
              <a:ext cx="869879" cy="295633"/>
            </a:xfrm>
            <a:custGeom>
              <a:avLst/>
              <a:gdLst/>
              <a:ahLst/>
              <a:cxnLst/>
              <a:rect l="l" t="t" r="r" b="b"/>
              <a:pathLst>
                <a:path w="12193" h="4144" extrusionOk="0">
                  <a:moveTo>
                    <a:pt x="3028" y="1"/>
                  </a:moveTo>
                  <a:cubicBezTo>
                    <a:pt x="2041" y="1"/>
                    <a:pt x="1171" y="581"/>
                    <a:pt x="893" y="1426"/>
                  </a:cubicBezTo>
                  <a:lnTo>
                    <a:pt x="0" y="4144"/>
                  </a:lnTo>
                  <a:lnTo>
                    <a:pt x="12192" y="4144"/>
                  </a:lnTo>
                  <a:lnTo>
                    <a:pt x="11299" y="1426"/>
                  </a:lnTo>
                  <a:cubicBezTo>
                    <a:pt x="11021" y="581"/>
                    <a:pt x="10152"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7149184" y="3749155"/>
              <a:ext cx="768216" cy="280224"/>
            </a:xfrm>
            <a:custGeom>
              <a:avLst/>
              <a:gdLst/>
              <a:ahLst/>
              <a:cxnLst/>
              <a:rect l="l" t="t" r="r" b="b"/>
              <a:pathLst>
                <a:path w="10768" h="3928" extrusionOk="0">
                  <a:moveTo>
                    <a:pt x="2045" y="0"/>
                  </a:moveTo>
                  <a:cubicBezTo>
                    <a:pt x="1545" y="0"/>
                    <a:pt x="1107" y="315"/>
                    <a:pt x="967" y="773"/>
                  </a:cubicBezTo>
                  <a:lnTo>
                    <a:pt x="0" y="3928"/>
                  </a:lnTo>
                  <a:lnTo>
                    <a:pt x="10768" y="3928"/>
                  </a:lnTo>
                  <a:lnTo>
                    <a:pt x="9802" y="773"/>
                  </a:lnTo>
                  <a:cubicBezTo>
                    <a:pt x="9663" y="316"/>
                    <a:pt x="9223" y="0"/>
                    <a:pt x="87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7008354" y="3979084"/>
              <a:ext cx="1048592" cy="316892"/>
            </a:xfrm>
            <a:custGeom>
              <a:avLst/>
              <a:gdLst/>
              <a:ahLst/>
              <a:cxnLst/>
              <a:rect l="l" t="t" r="r" b="b"/>
              <a:pathLst>
                <a:path w="14698" h="4442" extrusionOk="0">
                  <a:moveTo>
                    <a:pt x="1784" y="1"/>
                  </a:moveTo>
                  <a:cubicBezTo>
                    <a:pt x="893" y="1"/>
                    <a:pt x="169" y="716"/>
                    <a:pt x="169" y="1601"/>
                  </a:cubicBezTo>
                  <a:lnTo>
                    <a:pt x="0" y="4442"/>
                  </a:lnTo>
                  <a:lnTo>
                    <a:pt x="14697" y="4442"/>
                  </a:lnTo>
                  <a:lnTo>
                    <a:pt x="14524" y="1601"/>
                  </a:lnTo>
                  <a:cubicBezTo>
                    <a:pt x="14524" y="717"/>
                    <a:pt x="13802" y="1"/>
                    <a:pt x="1291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7008354" y="3979084"/>
              <a:ext cx="1048592" cy="316892"/>
            </a:xfrm>
            <a:custGeom>
              <a:avLst/>
              <a:gdLst/>
              <a:ahLst/>
              <a:cxnLst/>
              <a:rect l="l" t="t" r="r" b="b"/>
              <a:pathLst>
                <a:path w="14698" h="4442" extrusionOk="0">
                  <a:moveTo>
                    <a:pt x="1784" y="1"/>
                  </a:moveTo>
                  <a:cubicBezTo>
                    <a:pt x="893" y="1"/>
                    <a:pt x="169" y="716"/>
                    <a:pt x="169" y="1601"/>
                  </a:cubicBezTo>
                  <a:lnTo>
                    <a:pt x="0" y="4442"/>
                  </a:lnTo>
                  <a:lnTo>
                    <a:pt x="14697" y="4442"/>
                  </a:lnTo>
                  <a:lnTo>
                    <a:pt x="14524" y="1601"/>
                  </a:lnTo>
                  <a:cubicBezTo>
                    <a:pt x="14524" y="717"/>
                    <a:pt x="13802" y="1"/>
                    <a:pt x="12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7285520" y="4204732"/>
              <a:ext cx="515806" cy="84253"/>
            </a:xfrm>
            <a:custGeom>
              <a:avLst/>
              <a:gdLst/>
              <a:ahLst/>
              <a:cxnLst/>
              <a:rect l="l" t="t" r="r" b="b"/>
              <a:pathLst>
                <a:path w="7230" h="1181" extrusionOk="0">
                  <a:moveTo>
                    <a:pt x="1890" y="0"/>
                  </a:moveTo>
                  <a:cubicBezTo>
                    <a:pt x="1343" y="0"/>
                    <a:pt x="825" y="237"/>
                    <a:pt x="467" y="646"/>
                  </a:cubicBezTo>
                  <a:lnTo>
                    <a:pt x="0" y="1180"/>
                  </a:lnTo>
                  <a:lnTo>
                    <a:pt x="7230" y="1180"/>
                  </a:lnTo>
                  <a:lnTo>
                    <a:pt x="6536" y="520"/>
                  </a:lnTo>
                  <a:cubicBezTo>
                    <a:pt x="6186" y="187"/>
                    <a:pt x="5718" y="0"/>
                    <a:pt x="5234"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7033467" y="3979084"/>
              <a:ext cx="997868" cy="163583"/>
            </a:xfrm>
            <a:custGeom>
              <a:avLst/>
              <a:gdLst/>
              <a:ahLst/>
              <a:cxnLst/>
              <a:rect l="l" t="t" r="r" b="b"/>
              <a:pathLst>
                <a:path w="13987" h="2293" extrusionOk="0">
                  <a:moveTo>
                    <a:pt x="1433" y="1"/>
                  </a:moveTo>
                  <a:cubicBezTo>
                    <a:pt x="810" y="1"/>
                    <a:pt x="270" y="352"/>
                    <a:pt x="1" y="865"/>
                  </a:cubicBezTo>
                  <a:cubicBezTo>
                    <a:pt x="208" y="823"/>
                    <a:pt x="740" y="735"/>
                    <a:pt x="1341" y="735"/>
                  </a:cubicBezTo>
                  <a:cubicBezTo>
                    <a:pt x="2081" y="735"/>
                    <a:pt x="2926" y="869"/>
                    <a:pt x="3398" y="1391"/>
                  </a:cubicBezTo>
                  <a:cubicBezTo>
                    <a:pt x="3934" y="1983"/>
                    <a:pt x="5481" y="2293"/>
                    <a:pt x="7032" y="2293"/>
                  </a:cubicBezTo>
                  <a:cubicBezTo>
                    <a:pt x="8538" y="2293"/>
                    <a:pt x="10048" y="2001"/>
                    <a:pt x="10641" y="1391"/>
                  </a:cubicBezTo>
                  <a:cubicBezTo>
                    <a:pt x="11142" y="876"/>
                    <a:pt x="12012" y="746"/>
                    <a:pt x="12758" y="746"/>
                  </a:cubicBezTo>
                  <a:cubicBezTo>
                    <a:pt x="13293" y="746"/>
                    <a:pt x="13763" y="813"/>
                    <a:pt x="13986" y="854"/>
                  </a:cubicBezTo>
                  <a:cubicBezTo>
                    <a:pt x="13718" y="348"/>
                    <a:pt x="13180" y="1"/>
                    <a:pt x="12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7062789" y="4059627"/>
              <a:ext cx="199474" cy="110292"/>
            </a:xfrm>
            <a:custGeom>
              <a:avLst/>
              <a:gdLst/>
              <a:ahLst/>
              <a:cxnLst/>
              <a:rect l="l" t="t" r="r" b="b"/>
              <a:pathLst>
                <a:path w="2796" h="1546" extrusionOk="0">
                  <a:moveTo>
                    <a:pt x="906" y="1"/>
                  </a:moveTo>
                  <a:cubicBezTo>
                    <a:pt x="610" y="1"/>
                    <a:pt x="469" y="259"/>
                    <a:pt x="469" y="259"/>
                  </a:cubicBezTo>
                  <a:cubicBezTo>
                    <a:pt x="0" y="1147"/>
                    <a:pt x="1101" y="1418"/>
                    <a:pt x="1625" y="1515"/>
                  </a:cubicBezTo>
                  <a:cubicBezTo>
                    <a:pt x="1736" y="1535"/>
                    <a:pt x="1851" y="1546"/>
                    <a:pt x="1964" y="1546"/>
                  </a:cubicBezTo>
                  <a:cubicBezTo>
                    <a:pt x="2384" y="1546"/>
                    <a:pt x="2771" y="1396"/>
                    <a:pt x="2781" y="1009"/>
                  </a:cubicBezTo>
                  <a:cubicBezTo>
                    <a:pt x="2796" y="518"/>
                    <a:pt x="1488" y="150"/>
                    <a:pt x="1075" y="27"/>
                  </a:cubicBezTo>
                  <a:cubicBezTo>
                    <a:pt x="1014" y="9"/>
                    <a:pt x="958" y="1"/>
                    <a:pt x="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7794121" y="4059627"/>
              <a:ext cx="199402" cy="110292"/>
            </a:xfrm>
            <a:custGeom>
              <a:avLst/>
              <a:gdLst/>
              <a:ahLst/>
              <a:cxnLst/>
              <a:rect l="l" t="t" r="r" b="b"/>
              <a:pathLst>
                <a:path w="2795" h="1546" extrusionOk="0">
                  <a:moveTo>
                    <a:pt x="1890" y="1"/>
                  </a:moveTo>
                  <a:cubicBezTo>
                    <a:pt x="1839" y="1"/>
                    <a:pt x="1783" y="9"/>
                    <a:pt x="1722" y="27"/>
                  </a:cubicBezTo>
                  <a:cubicBezTo>
                    <a:pt x="1309" y="150"/>
                    <a:pt x="0" y="518"/>
                    <a:pt x="15" y="1009"/>
                  </a:cubicBezTo>
                  <a:cubicBezTo>
                    <a:pt x="26" y="1396"/>
                    <a:pt x="413" y="1546"/>
                    <a:pt x="832" y="1546"/>
                  </a:cubicBezTo>
                  <a:cubicBezTo>
                    <a:pt x="945" y="1546"/>
                    <a:pt x="1060" y="1535"/>
                    <a:pt x="1171" y="1515"/>
                  </a:cubicBezTo>
                  <a:cubicBezTo>
                    <a:pt x="1694" y="1418"/>
                    <a:pt x="2795" y="1147"/>
                    <a:pt x="2327" y="259"/>
                  </a:cubicBezTo>
                  <a:cubicBezTo>
                    <a:pt x="2327" y="259"/>
                    <a:pt x="2187" y="1"/>
                    <a:pt x="1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6989520" y="4223923"/>
              <a:ext cx="1085476" cy="95952"/>
            </a:xfrm>
            <a:custGeom>
              <a:avLst/>
              <a:gdLst/>
              <a:ahLst/>
              <a:cxnLst/>
              <a:rect l="l" t="t" r="r" b="b"/>
              <a:pathLst>
                <a:path w="15215" h="1345" extrusionOk="0">
                  <a:moveTo>
                    <a:pt x="511" y="1"/>
                  </a:moveTo>
                  <a:cubicBezTo>
                    <a:pt x="230" y="1"/>
                    <a:pt x="1" y="228"/>
                    <a:pt x="1" y="507"/>
                  </a:cubicBezTo>
                  <a:lnTo>
                    <a:pt x="1" y="840"/>
                  </a:lnTo>
                  <a:cubicBezTo>
                    <a:pt x="1" y="1116"/>
                    <a:pt x="230" y="1345"/>
                    <a:pt x="511" y="1345"/>
                  </a:cubicBezTo>
                  <a:lnTo>
                    <a:pt x="14703" y="1345"/>
                  </a:lnTo>
                  <a:cubicBezTo>
                    <a:pt x="14984" y="1345"/>
                    <a:pt x="15213" y="1116"/>
                    <a:pt x="15214" y="840"/>
                  </a:cubicBezTo>
                  <a:lnTo>
                    <a:pt x="15214" y="507"/>
                  </a:lnTo>
                  <a:cubicBezTo>
                    <a:pt x="15214" y="229"/>
                    <a:pt x="14985" y="1"/>
                    <a:pt x="14704" y="1"/>
                  </a:cubicBezTo>
                  <a:lnTo>
                    <a:pt x="12178" y="1"/>
                  </a:lnTo>
                  <a:lnTo>
                    <a:pt x="10542" y="675"/>
                  </a:lnTo>
                  <a:lnTo>
                    <a:pt x="4785" y="675"/>
                  </a:lnTo>
                  <a:lnTo>
                    <a:pt x="3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7030042" y="4250746"/>
              <a:ext cx="198475" cy="42305"/>
            </a:xfrm>
            <a:custGeom>
              <a:avLst/>
              <a:gdLst/>
              <a:ahLst/>
              <a:cxnLst/>
              <a:rect l="l" t="t" r="r" b="b"/>
              <a:pathLst>
                <a:path w="2782" h="593" extrusionOk="0">
                  <a:moveTo>
                    <a:pt x="9" y="0"/>
                  </a:moveTo>
                  <a:cubicBezTo>
                    <a:pt x="4" y="0"/>
                    <a:pt x="0" y="4"/>
                    <a:pt x="0" y="9"/>
                  </a:cubicBezTo>
                  <a:lnTo>
                    <a:pt x="0" y="583"/>
                  </a:lnTo>
                  <a:cubicBezTo>
                    <a:pt x="0" y="588"/>
                    <a:pt x="4" y="592"/>
                    <a:pt x="9" y="592"/>
                  </a:cubicBezTo>
                  <a:lnTo>
                    <a:pt x="2773" y="592"/>
                  </a:lnTo>
                  <a:cubicBezTo>
                    <a:pt x="2778" y="592"/>
                    <a:pt x="2782" y="588"/>
                    <a:pt x="2782" y="583"/>
                  </a:cubicBezTo>
                  <a:lnTo>
                    <a:pt x="2782" y="9"/>
                  </a:lnTo>
                  <a:cubicBezTo>
                    <a:pt x="2782" y="4"/>
                    <a:pt x="2778"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7843133" y="4250746"/>
              <a:ext cx="198475" cy="42305"/>
            </a:xfrm>
            <a:custGeom>
              <a:avLst/>
              <a:gdLst/>
              <a:ahLst/>
              <a:cxnLst/>
              <a:rect l="l" t="t" r="r" b="b"/>
              <a:pathLst>
                <a:path w="2782" h="593" extrusionOk="0">
                  <a:moveTo>
                    <a:pt x="10" y="0"/>
                  </a:moveTo>
                  <a:cubicBezTo>
                    <a:pt x="5" y="0"/>
                    <a:pt x="1" y="4"/>
                    <a:pt x="1" y="9"/>
                  </a:cubicBezTo>
                  <a:lnTo>
                    <a:pt x="1" y="583"/>
                  </a:lnTo>
                  <a:cubicBezTo>
                    <a:pt x="1" y="588"/>
                    <a:pt x="5" y="592"/>
                    <a:pt x="10" y="592"/>
                  </a:cubicBezTo>
                  <a:lnTo>
                    <a:pt x="2773" y="592"/>
                  </a:lnTo>
                  <a:cubicBezTo>
                    <a:pt x="2776" y="592"/>
                    <a:pt x="2781" y="588"/>
                    <a:pt x="2782" y="583"/>
                  </a:cubicBezTo>
                  <a:lnTo>
                    <a:pt x="2782" y="9"/>
                  </a:lnTo>
                  <a:cubicBezTo>
                    <a:pt x="2782" y="4"/>
                    <a:pt x="2777"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7935664" y="3883131"/>
              <a:ext cx="159807" cy="90102"/>
            </a:xfrm>
            <a:custGeom>
              <a:avLst/>
              <a:gdLst/>
              <a:ahLst/>
              <a:cxnLst/>
              <a:rect l="l" t="t" r="r" b="b"/>
              <a:pathLst>
                <a:path w="2240" h="1263" extrusionOk="0">
                  <a:moveTo>
                    <a:pt x="1326" y="0"/>
                  </a:moveTo>
                  <a:cubicBezTo>
                    <a:pt x="646" y="0"/>
                    <a:pt x="858" y="151"/>
                    <a:pt x="535" y="350"/>
                  </a:cubicBezTo>
                  <a:cubicBezTo>
                    <a:pt x="422" y="419"/>
                    <a:pt x="325" y="442"/>
                    <a:pt x="246" y="442"/>
                  </a:cubicBezTo>
                  <a:cubicBezTo>
                    <a:pt x="88" y="442"/>
                    <a:pt x="1" y="350"/>
                    <a:pt x="1" y="350"/>
                  </a:cubicBezTo>
                  <a:lnTo>
                    <a:pt x="1" y="350"/>
                  </a:lnTo>
                  <a:lnTo>
                    <a:pt x="212" y="797"/>
                  </a:lnTo>
                  <a:cubicBezTo>
                    <a:pt x="233" y="783"/>
                    <a:pt x="258" y="777"/>
                    <a:pt x="287" y="777"/>
                  </a:cubicBezTo>
                  <a:cubicBezTo>
                    <a:pt x="417" y="777"/>
                    <a:pt x="609" y="906"/>
                    <a:pt x="664" y="989"/>
                  </a:cubicBezTo>
                  <a:cubicBezTo>
                    <a:pt x="800" y="1199"/>
                    <a:pt x="1023" y="1220"/>
                    <a:pt x="1153" y="1238"/>
                  </a:cubicBezTo>
                  <a:cubicBezTo>
                    <a:pt x="1274" y="1255"/>
                    <a:pt x="1381" y="1263"/>
                    <a:pt x="1475" y="1263"/>
                  </a:cubicBezTo>
                  <a:cubicBezTo>
                    <a:pt x="2028" y="1263"/>
                    <a:pt x="2144" y="994"/>
                    <a:pt x="2170" y="753"/>
                  </a:cubicBezTo>
                  <a:cubicBezTo>
                    <a:pt x="2195" y="526"/>
                    <a:pt x="2239" y="17"/>
                    <a:pt x="1432" y="1"/>
                  </a:cubicBezTo>
                  <a:cubicBezTo>
                    <a:pt x="1394" y="0"/>
                    <a:pt x="1359" y="0"/>
                    <a:pt x="1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6973539" y="3883131"/>
              <a:ext cx="159736" cy="90102"/>
            </a:xfrm>
            <a:custGeom>
              <a:avLst/>
              <a:gdLst/>
              <a:ahLst/>
              <a:cxnLst/>
              <a:rect l="l" t="t" r="r" b="b"/>
              <a:pathLst>
                <a:path w="2239" h="1263" extrusionOk="0">
                  <a:moveTo>
                    <a:pt x="913" y="0"/>
                  </a:moveTo>
                  <a:cubicBezTo>
                    <a:pt x="880" y="0"/>
                    <a:pt x="845" y="0"/>
                    <a:pt x="808" y="1"/>
                  </a:cubicBezTo>
                  <a:cubicBezTo>
                    <a:pt x="1" y="17"/>
                    <a:pt x="45" y="526"/>
                    <a:pt x="69" y="753"/>
                  </a:cubicBezTo>
                  <a:cubicBezTo>
                    <a:pt x="96" y="994"/>
                    <a:pt x="213" y="1263"/>
                    <a:pt x="765" y="1263"/>
                  </a:cubicBezTo>
                  <a:cubicBezTo>
                    <a:pt x="859" y="1263"/>
                    <a:pt x="966" y="1255"/>
                    <a:pt x="1087" y="1238"/>
                  </a:cubicBezTo>
                  <a:cubicBezTo>
                    <a:pt x="1216" y="1220"/>
                    <a:pt x="1439" y="1199"/>
                    <a:pt x="1575" y="989"/>
                  </a:cubicBezTo>
                  <a:cubicBezTo>
                    <a:pt x="1630" y="906"/>
                    <a:pt x="1823" y="777"/>
                    <a:pt x="1953" y="777"/>
                  </a:cubicBezTo>
                  <a:cubicBezTo>
                    <a:pt x="1982" y="777"/>
                    <a:pt x="2008" y="783"/>
                    <a:pt x="2028" y="797"/>
                  </a:cubicBezTo>
                  <a:lnTo>
                    <a:pt x="2238" y="350"/>
                  </a:lnTo>
                  <a:lnTo>
                    <a:pt x="2238" y="350"/>
                  </a:lnTo>
                  <a:cubicBezTo>
                    <a:pt x="2238" y="350"/>
                    <a:pt x="2152" y="442"/>
                    <a:pt x="1994" y="442"/>
                  </a:cubicBezTo>
                  <a:cubicBezTo>
                    <a:pt x="1915" y="442"/>
                    <a:pt x="1818" y="419"/>
                    <a:pt x="1704" y="350"/>
                  </a:cubicBezTo>
                  <a:cubicBezTo>
                    <a:pt x="1381" y="151"/>
                    <a:pt x="1593"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6661059" y="3771270"/>
              <a:ext cx="83257" cy="658682"/>
            </a:xfrm>
            <a:custGeom>
              <a:avLst/>
              <a:gdLst/>
              <a:ahLst/>
              <a:cxnLst/>
              <a:rect l="l" t="t" r="r" b="b"/>
              <a:pathLst>
                <a:path w="1167" h="9233" extrusionOk="0">
                  <a:moveTo>
                    <a:pt x="0" y="0"/>
                  </a:moveTo>
                  <a:lnTo>
                    <a:pt x="0" y="9232"/>
                  </a:lnTo>
                  <a:lnTo>
                    <a:pt x="1167" y="9232"/>
                  </a:lnTo>
                  <a:lnTo>
                    <a:pt x="11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6677539" y="3771270"/>
              <a:ext cx="94743" cy="658682"/>
            </a:xfrm>
            <a:custGeom>
              <a:avLst/>
              <a:gdLst/>
              <a:ahLst/>
              <a:cxnLst/>
              <a:rect l="l" t="t" r="r" b="b"/>
              <a:pathLst>
                <a:path w="1328" h="9233" extrusionOk="0">
                  <a:moveTo>
                    <a:pt x="1" y="0"/>
                  </a:moveTo>
                  <a:lnTo>
                    <a:pt x="1" y="9232"/>
                  </a:lnTo>
                  <a:lnTo>
                    <a:pt x="1328" y="9232"/>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6692878" y="3803516"/>
              <a:ext cx="63067" cy="626365"/>
            </a:xfrm>
            <a:custGeom>
              <a:avLst/>
              <a:gdLst/>
              <a:ahLst/>
              <a:cxnLst/>
              <a:rect l="l" t="t" r="r" b="b"/>
              <a:pathLst>
                <a:path w="884" h="8780" extrusionOk="0">
                  <a:moveTo>
                    <a:pt x="0" y="1"/>
                  </a:moveTo>
                  <a:lnTo>
                    <a:pt x="0" y="8779"/>
                  </a:lnTo>
                  <a:lnTo>
                    <a:pt x="884" y="8779"/>
                  </a:lnTo>
                  <a:lnTo>
                    <a:pt x="884" y="1"/>
                  </a:lnTo>
                  <a:close/>
                </a:path>
              </a:pathLst>
            </a:custGeom>
            <a:solidFill>
              <a:srgbClr val="073763">
                <a:alpha val="17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6711498" y="3819282"/>
              <a:ext cx="785552" cy="50437"/>
            </a:xfrm>
            <a:custGeom>
              <a:avLst/>
              <a:gdLst/>
              <a:ahLst/>
              <a:cxnLst/>
              <a:rect l="l" t="t" r="r" b="b"/>
              <a:pathLst>
                <a:path w="11011" h="707" extrusionOk="0">
                  <a:moveTo>
                    <a:pt x="1" y="0"/>
                  </a:moveTo>
                  <a:lnTo>
                    <a:pt x="1" y="706"/>
                  </a:lnTo>
                  <a:lnTo>
                    <a:pt x="11011" y="706"/>
                  </a:lnTo>
                  <a:lnTo>
                    <a:pt x="110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6691950" y="3812862"/>
              <a:ext cx="68917" cy="68914"/>
            </a:xfrm>
            <a:custGeom>
              <a:avLst/>
              <a:gdLst/>
              <a:ahLst/>
              <a:cxnLst/>
              <a:rect l="l" t="t" r="r" b="b"/>
              <a:pathLst>
                <a:path w="966" h="966" extrusionOk="0">
                  <a:moveTo>
                    <a:pt x="483" y="0"/>
                  </a:moveTo>
                  <a:cubicBezTo>
                    <a:pt x="216" y="0"/>
                    <a:pt x="1" y="217"/>
                    <a:pt x="1" y="483"/>
                  </a:cubicBezTo>
                  <a:cubicBezTo>
                    <a:pt x="1" y="749"/>
                    <a:pt x="216" y="965"/>
                    <a:pt x="483" y="965"/>
                  </a:cubicBezTo>
                  <a:cubicBezTo>
                    <a:pt x="749" y="965"/>
                    <a:pt x="965" y="749"/>
                    <a:pt x="965" y="483"/>
                  </a:cubicBezTo>
                  <a:cubicBezTo>
                    <a:pt x="965" y="217"/>
                    <a:pt x="749" y="0"/>
                    <a:pt x="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6831282" y="3835476"/>
              <a:ext cx="102091" cy="16836"/>
            </a:xfrm>
            <a:custGeom>
              <a:avLst/>
              <a:gdLst/>
              <a:ahLst/>
              <a:cxnLst/>
              <a:rect l="l" t="t" r="r" b="b"/>
              <a:pathLst>
                <a:path w="1431"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6960840" y="3835476"/>
              <a:ext cx="102162" cy="16836"/>
            </a:xfrm>
            <a:custGeom>
              <a:avLst/>
              <a:gdLst/>
              <a:ahLst/>
              <a:cxnLst/>
              <a:rect l="l" t="t" r="r" b="b"/>
              <a:pathLst>
                <a:path w="1432" h="236" extrusionOk="0">
                  <a:moveTo>
                    <a:pt x="1" y="0"/>
                  </a:moveTo>
                  <a:lnTo>
                    <a:pt x="1"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7090541" y="3835476"/>
              <a:ext cx="102162" cy="16836"/>
            </a:xfrm>
            <a:custGeom>
              <a:avLst/>
              <a:gdLst/>
              <a:ahLst/>
              <a:cxnLst/>
              <a:rect l="l" t="t" r="r" b="b"/>
              <a:pathLst>
                <a:path w="1432"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7220170" y="3835476"/>
              <a:ext cx="102162" cy="16836"/>
            </a:xfrm>
            <a:custGeom>
              <a:avLst/>
              <a:gdLst/>
              <a:ahLst/>
              <a:cxnLst/>
              <a:rect l="l" t="t" r="r" b="b"/>
              <a:pathLst>
                <a:path w="1432" h="236" extrusionOk="0">
                  <a:moveTo>
                    <a:pt x="1" y="0"/>
                  </a:moveTo>
                  <a:lnTo>
                    <a:pt x="1" y="236"/>
                  </a:lnTo>
                  <a:lnTo>
                    <a:pt x="1432" y="236"/>
                  </a:lnTo>
                  <a:lnTo>
                    <a:pt x="14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7349871" y="3835476"/>
              <a:ext cx="102162" cy="16836"/>
            </a:xfrm>
            <a:custGeom>
              <a:avLst/>
              <a:gdLst/>
              <a:ahLst/>
              <a:cxnLst/>
              <a:rect l="l" t="t" r="r" b="b"/>
              <a:pathLst>
                <a:path w="1432"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6611690" y="4354332"/>
              <a:ext cx="218879" cy="75549"/>
            </a:xfrm>
            <a:custGeom>
              <a:avLst/>
              <a:gdLst/>
              <a:ahLst/>
              <a:cxnLst/>
              <a:rect l="l" t="t" r="r" b="b"/>
              <a:pathLst>
                <a:path w="3068" h="1059" extrusionOk="0">
                  <a:moveTo>
                    <a:pt x="1" y="1"/>
                  </a:moveTo>
                  <a:lnTo>
                    <a:pt x="1" y="1058"/>
                  </a:lnTo>
                  <a:lnTo>
                    <a:pt x="3068" y="1058"/>
                  </a:lnTo>
                  <a:lnTo>
                    <a:pt x="3068"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6628241" y="4354332"/>
              <a:ext cx="218736" cy="75549"/>
            </a:xfrm>
            <a:custGeom>
              <a:avLst/>
              <a:gdLst/>
              <a:ahLst/>
              <a:cxnLst/>
              <a:rect l="l" t="t" r="r" b="b"/>
              <a:pathLst>
                <a:path w="3066" h="1059" extrusionOk="0">
                  <a:moveTo>
                    <a:pt x="0" y="1"/>
                  </a:moveTo>
                  <a:lnTo>
                    <a:pt x="0" y="1058"/>
                  </a:lnTo>
                  <a:lnTo>
                    <a:pt x="3066" y="1058"/>
                  </a:lnTo>
                  <a:lnTo>
                    <a:pt x="3066"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6628241" y="4354332"/>
              <a:ext cx="65564" cy="48012"/>
            </a:xfrm>
            <a:custGeom>
              <a:avLst/>
              <a:gdLst/>
              <a:ahLst/>
              <a:cxnLst/>
              <a:rect l="l" t="t" r="r" b="b"/>
              <a:pathLst>
                <a:path w="919" h="673" extrusionOk="0">
                  <a:moveTo>
                    <a:pt x="517" y="1"/>
                  </a:moveTo>
                  <a:lnTo>
                    <a:pt x="0" y="379"/>
                  </a:lnTo>
                  <a:lnTo>
                    <a:pt x="0" y="673"/>
                  </a:lnTo>
                  <a:lnTo>
                    <a:pt x="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6632379" y="4354332"/>
              <a:ext cx="131698" cy="75549"/>
            </a:xfrm>
            <a:custGeom>
              <a:avLst/>
              <a:gdLst/>
              <a:ahLst/>
              <a:cxnLst/>
              <a:rect l="l" t="t" r="r" b="b"/>
              <a:pathLst>
                <a:path w="1846" h="1059" extrusionOk="0">
                  <a:moveTo>
                    <a:pt x="1444" y="1"/>
                  </a:moveTo>
                  <a:lnTo>
                    <a:pt x="0" y="1058"/>
                  </a:lnTo>
                  <a:lnTo>
                    <a:pt x="402" y="1058"/>
                  </a:lnTo>
                  <a:lnTo>
                    <a:pt x="18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6694804" y="4354332"/>
              <a:ext cx="131698" cy="75549"/>
            </a:xfrm>
            <a:custGeom>
              <a:avLst/>
              <a:gdLst/>
              <a:ahLst/>
              <a:cxnLst/>
              <a:rect l="l" t="t" r="r" b="b"/>
              <a:pathLst>
                <a:path w="1846" h="1059" extrusionOk="0">
                  <a:moveTo>
                    <a:pt x="1443" y="1"/>
                  </a:moveTo>
                  <a:lnTo>
                    <a:pt x="0" y="1058"/>
                  </a:lnTo>
                  <a:lnTo>
                    <a:pt x="401" y="1058"/>
                  </a:lnTo>
                  <a:lnTo>
                    <a:pt x="18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6765076" y="4369742"/>
              <a:ext cx="81901" cy="60140"/>
            </a:xfrm>
            <a:custGeom>
              <a:avLst/>
              <a:gdLst/>
              <a:ahLst/>
              <a:cxnLst/>
              <a:rect l="l" t="t" r="r" b="b"/>
              <a:pathLst>
                <a:path w="1148" h="843" extrusionOk="0">
                  <a:moveTo>
                    <a:pt x="1148" y="0"/>
                  </a:moveTo>
                  <a:lnTo>
                    <a:pt x="0" y="842"/>
                  </a:lnTo>
                  <a:lnTo>
                    <a:pt x="401" y="842"/>
                  </a:lnTo>
                  <a:lnTo>
                    <a:pt x="1148" y="295"/>
                  </a:lnTo>
                  <a:lnTo>
                    <a:pt x="1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5574156" y="3149542"/>
              <a:ext cx="215668" cy="125416"/>
            </a:xfrm>
            <a:custGeom>
              <a:avLst/>
              <a:gdLst/>
              <a:ahLst/>
              <a:cxnLst/>
              <a:rect l="l" t="t" r="r" b="b"/>
              <a:pathLst>
                <a:path w="3023" h="1758" extrusionOk="0">
                  <a:moveTo>
                    <a:pt x="0" y="1"/>
                  </a:moveTo>
                  <a:lnTo>
                    <a:pt x="0" y="1757"/>
                  </a:lnTo>
                  <a:lnTo>
                    <a:pt x="3023" y="1757"/>
                  </a:lnTo>
                  <a:lnTo>
                    <a:pt x="3023"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5632372" y="3149542"/>
              <a:ext cx="157453" cy="125416"/>
            </a:xfrm>
            <a:custGeom>
              <a:avLst/>
              <a:gdLst/>
              <a:ahLst/>
              <a:cxnLst/>
              <a:rect l="l" t="t" r="r" b="b"/>
              <a:pathLst>
                <a:path w="2207" h="1758" extrusionOk="0">
                  <a:moveTo>
                    <a:pt x="0" y="1"/>
                  </a:moveTo>
                  <a:lnTo>
                    <a:pt x="0" y="1757"/>
                  </a:lnTo>
                  <a:lnTo>
                    <a:pt x="2207" y="1757"/>
                  </a:lnTo>
                  <a:lnTo>
                    <a:pt x="2207"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5506523" y="3307988"/>
              <a:ext cx="919605" cy="1119396"/>
            </a:xfrm>
            <a:custGeom>
              <a:avLst/>
              <a:gdLst/>
              <a:ahLst/>
              <a:cxnLst/>
              <a:rect l="l" t="t" r="r" b="b"/>
              <a:pathLst>
                <a:path w="12890" h="15691" extrusionOk="0">
                  <a:moveTo>
                    <a:pt x="1" y="1"/>
                  </a:moveTo>
                  <a:lnTo>
                    <a:pt x="1" y="15690"/>
                  </a:lnTo>
                  <a:lnTo>
                    <a:pt x="12889" y="15690"/>
                  </a:lnTo>
                  <a:lnTo>
                    <a:pt x="128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454087" y="4333501"/>
              <a:ext cx="1038461" cy="93883"/>
            </a:xfrm>
            <a:custGeom>
              <a:avLst/>
              <a:gdLst/>
              <a:ahLst/>
              <a:cxnLst/>
              <a:rect l="l" t="t" r="r" b="b"/>
              <a:pathLst>
                <a:path w="14556" h="1316" extrusionOk="0">
                  <a:moveTo>
                    <a:pt x="1" y="0"/>
                  </a:moveTo>
                  <a:lnTo>
                    <a:pt x="1" y="1315"/>
                  </a:lnTo>
                  <a:lnTo>
                    <a:pt x="14556" y="1315"/>
                  </a:lnTo>
                  <a:lnTo>
                    <a:pt x="14556"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506523" y="3910811"/>
              <a:ext cx="919605" cy="422761"/>
            </a:xfrm>
            <a:custGeom>
              <a:avLst/>
              <a:gdLst/>
              <a:ahLst/>
              <a:cxnLst/>
              <a:rect l="l" t="t" r="r" b="b"/>
              <a:pathLst>
                <a:path w="12890" h="5926" extrusionOk="0">
                  <a:moveTo>
                    <a:pt x="1" y="1"/>
                  </a:moveTo>
                  <a:lnTo>
                    <a:pt x="1" y="5925"/>
                  </a:lnTo>
                  <a:lnTo>
                    <a:pt x="12889" y="5925"/>
                  </a:lnTo>
                  <a:lnTo>
                    <a:pt x="1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429616" y="3220597"/>
              <a:ext cx="1062932" cy="108437"/>
            </a:xfrm>
            <a:custGeom>
              <a:avLst/>
              <a:gdLst/>
              <a:ahLst/>
              <a:cxnLst/>
              <a:rect l="l" t="t" r="r" b="b"/>
              <a:pathLst>
                <a:path w="14899" h="1520" extrusionOk="0">
                  <a:moveTo>
                    <a:pt x="0" y="0"/>
                  </a:moveTo>
                  <a:lnTo>
                    <a:pt x="0" y="1519"/>
                  </a:lnTo>
                  <a:lnTo>
                    <a:pt x="14899" y="1519"/>
                  </a:lnTo>
                  <a:lnTo>
                    <a:pt x="148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590422" y="3307988"/>
              <a:ext cx="919605" cy="1119396"/>
            </a:xfrm>
            <a:custGeom>
              <a:avLst/>
              <a:gdLst/>
              <a:ahLst/>
              <a:cxnLst/>
              <a:rect l="l" t="t" r="r" b="b"/>
              <a:pathLst>
                <a:path w="12890" h="15691" extrusionOk="0">
                  <a:moveTo>
                    <a:pt x="1" y="1"/>
                  </a:moveTo>
                  <a:lnTo>
                    <a:pt x="1" y="15690"/>
                  </a:lnTo>
                  <a:lnTo>
                    <a:pt x="12889" y="15690"/>
                  </a:lnTo>
                  <a:lnTo>
                    <a:pt x="12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5537985" y="4333501"/>
              <a:ext cx="1038461" cy="93883"/>
            </a:xfrm>
            <a:custGeom>
              <a:avLst/>
              <a:gdLst/>
              <a:ahLst/>
              <a:cxnLst/>
              <a:rect l="l" t="t" r="r" b="b"/>
              <a:pathLst>
                <a:path w="14556" h="1316" extrusionOk="0">
                  <a:moveTo>
                    <a:pt x="0" y="0"/>
                  </a:moveTo>
                  <a:lnTo>
                    <a:pt x="0" y="1315"/>
                  </a:lnTo>
                  <a:lnTo>
                    <a:pt x="14555" y="1315"/>
                  </a:lnTo>
                  <a:lnTo>
                    <a:pt x="14555"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5632372" y="3363990"/>
              <a:ext cx="832139" cy="503803"/>
            </a:xfrm>
            <a:custGeom>
              <a:avLst/>
              <a:gdLst/>
              <a:ahLst/>
              <a:cxnLst/>
              <a:rect l="l" t="t" r="r" b="b"/>
              <a:pathLst>
                <a:path w="11664" h="7062" extrusionOk="0">
                  <a:moveTo>
                    <a:pt x="0" y="1"/>
                  </a:moveTo>
                  <a:lnTo>
                    <a:pt x="0" y="7061"/>
                  </a:lnTo>
                  <a:lnTo>
                    <a:pt x="11664" y="7061"/>
                  </a:lnTo>
                  <a:lnTo>
                    <a:pt x="11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5632372" y="3363990"/>
              <a:ext cx="800677" cy="503803"/>
            </a:xfrm>
            <a:custGeom>
              <a:avLst/>
              <a:gdLst/>
              <a:ahLst/>
              <a:cxnLst/>
              <a:rect l="l" t="t" r="r" b="b"/>
              <a:pathLst>
                <a:path w="11223" h="7062" extrusionOk="0">
                  <a:moveTo>
                    <a:pt x="0" y="1"/>
                  </a:moveTo>
                  <a:lnTo>
                    <a:pt x="0" y="7061"/>
                  </a:lnTo>
                  <a:lnTo>
                    <a:pt x="11223" y="7061"/>
                  </a:lnTo>
                  <a:lnTo>
                    <a:pt x="112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5590422" y="3910811"/>
              <a:ext cx="919605" cy="422761"/>
            </a:xfrm>
            <a:custGeom>
              <a:avLst/>
              <a:gdLst/>
              <a:ahLst/>
              <a:cxnLst/>
              <a:rect l="l" t="t" r="r" b="b"/>
              <a:pathLst>
                <a:path w="12890" h="5926" extrusionOk="0">
                  <a:moveTo>
                    <a:pt x="1" y="1"/>
                  </a:moveTo>
                  <a:lnTo>
                    <a:pt x="1" y="5925"/>
                  </a:lnTo>
                  <a:lnTo>
                    <a:pt x="12889" y="5925"/>
                  </a:lnTo>
                  <a:lnTo>
                    <a:pt x="12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5513586" y="3220597"/>
              <a:ext cx="1062932" cy="108437"/>
            </a:xfrm>
            <a:custGeom>
              <a:avLst/>
              <a:gdLst/>
              <a:ahLst/>
              <a:cxnLst/>
              <a:rect l="l" t="t" r="r" b="b"/>
              <a:pathLst>
                <a:path w="14899" h="1520" extrusionOk="0">
                  <a:moveTo>
                    <a:pt x="0" y="0"/>
                  </a:moveTo>
                  <a:lnTo>
                    <a:pt x="0" y="1519"/>
                  </a:lnTo>
                  <a:lnTo>
                    <a:pt x="14898" y="1519"/>
                  </a:lnTo>
                  <a:lnTo>
                    <a:pt x="148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5618460" y="3940275"/>
              <a:ext cx="846051" cy="367116"/>
            </a:xfrm>
            <a:custGeom>
              <a:avLst/>
              <a:gdLst/>
              <a:ahLst/>
              <a:cxnLst/>
              <a:rect l="l" t="t" r="r" b="b"/>
              <a:pathLst>
                <a:path w="11859" h="5146" extrusionOk="0">
                  <a:moveTo>
                    <a:pt x="0" y="1"/>
                  </a:moveTo>
                  <a:lnTo>
                    <a:pt x="0" y="5145"/>
                  </a:lnTo>
                  <a:lnTo>
                    <a:pt x="11859" y="5145"/>
                  </a:lnTo>
                  <a:lnTo>
                    <a:pt x="11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5641147"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5669113"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5697079"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5725045"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5753083"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5780978"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5809016"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5836910" y="3956398"/>
              <a:ext cx="17550" cy="334941"/>
            </a:xfrm>
            <a:custGeom>
              <a:avLst/>
              <a:gdLst/>
              <a:ahLst/>
              <a:cxnLst/>
              <a:rect l="l" t="t" r="r" b="b"/>
              <a:pathLst>
                <a:path w="246" h="4695" extrusionOk="0">
                  <a:moveTo>
                    <a:pt x="0" y="1"/>
                  </a:moveTo>
                  <a:lnTo>
                    <a:pt x="0"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5864948"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5892914"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5920809" y="3956398"/>
              <a:ext cx="17622" cy="334941"/>
            </a:xfrm>
            <a:custGeom>
              <a:avLst/>
              <a:gdLst/>
              <a:ahLst/>
              <a:cxnLst/>
              <a:rect l="l" t="t" r="r" b="b"/>
              <a:pathLst>
                <a:path w="247" h="4695" extrusionOk="0">
                  <a:moveTo>
                    <a:pt x="1" y="1"/>
                  </a:moveTo>
                  <a:lnTo>
                    <a:pt x="1" y="4694"/>
                  </a:lnTo>
                  <a:lnTo>
                    <a:pt x="247" y="4694"/>
                  </a:lnTo>
                  <a:lnTo>
                    <a:pt x="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5948776"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5976813"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6004708"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6032746"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6060641" y="3956398"/>
              <a:ext cx="17622" cy="334941"/>
            </a:xfrm>
            <a:custGeom>
              <a:avLst/>
              <a:gdLst/>
              <a:ahLst/>
              <a:cxnLst/>
              <a:rect l="l" t="t" r="r" b="b"/>
              <a:pathLst>
                <a:path w="247"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6088678"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6116644"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6144611" y="3956398"/>
              <a:ext cx="17622" cy="334941"/>
            </a:xfrm>
            <a:custGeom>
              <a:avLst/>
              <a:gdLst/>
              <a:ahLst/>
              <a:cxnLst/>
              <a:rect l="l" t="t" r="r" b="b"/>
              <a:pathLst>
                <a:path w="247" h="4695" extrusionOk="0">
                  <a:moveTo>
                    <a:pt x="0" y="1"/>
                  </a:moveTo>
                  <a:lnTo>
                    <a:pt x="0"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6172577"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6200615"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6228509"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6256547"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6284371" y="3956398"/>
              <a:ext cx="17622" cy="334941"/>
            </a:xfrm>
            <a:custGeom>
              <a:avLst/>
              <a:gdLst/>
              <a:ahLst/>
              <a:cxnLst/>
              <a:rect l="l" t="t" r="r" b="b"/>
              <a:pathLst>
                <a:path w="247" h="4695" extrusionOk="0">
                  <a:moveTo>
                    <a:pt x="1" y="1"/>
                  </a:moveTo>
                  <a:lnTo>
                    <a:pt x="1" y="4694"/>
                  </a:lnTo>
                  <a:lnTo>
                    <a:pt x="247" y="4694"/>
                  </a:lnTo>
                  <a:lnTo>
                    <a:pt x="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6312408"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6340374"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6368341" y="3956398"/>
              <a:ext cx="17622" cy="334941"/>
            </a:xfrm>
            <a:custGeom>
              <a:avLst/>
              <a:gdLst/>
              <a:ahLst/>
              <a:cxnLst/>
              <a:rect l="l" t="t" r="r" b="b"/>
              <a:pathLst>
                <a:path w="247"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6396307"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6424345"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5680742" y="3363990"/>
              <a:ext cx="347367" cy="503732"/>
            </a:xfrm>
            <a:custGeom>
              <a:avLst/>
              <a:gdLst/>
              <a:ahLst/>
              <a:cxnLst/>
              <a:rect l="l" t="t" r="r" b="b"/>
              <a:pathLst>
                <a:path w="4869" h="7061" extrusionOk="0">
                  <a:moveTo>
                    <a:pt x="2069" y="1"/>
                  </a:moveTo>
                  <a:lnTo>
                    <a:pt x="0" y="7060"/>
                  </a:lnTo>
                  <a:lnTo>
                    <a:pt x="2800" y="7060"/>
                  </a:lnTo>
                  <a:lnTo>
                    <a:pt x="4868"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5932438" y="3363990"/>
              <a:ext cx="263468" cy="503732"/>
            </a:xfrm>
            <a:custGeom>
              <a:avLst/>
              <a:gdLst/>
              <a:ahLst/>
              <a:cxnLst/>
              <a:rect l="l" t="t" r="r" b="b"/>
              <a:pathLst>
                <a:path w="3693" h="7061" extrusionOk="0">
                  <a:moveTo>
                    <a:pt x="2070" y="1"/>
                  </a:moveTo>
                  <a:lnTo>
                    <a:pt x="1" y="7060"/>
                  </a:lnTo>
                  <a:lnTo>
                    <a:pt x="1624" y="7060"/>
                  </a:lnTo>
                  <a:lnTo>
                    <a:pt x="3693"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6212101" y="3363990"/>
              <a:ext cx="179640" cy="503732"/>
            </a:xfrm>
            <a:custGeom>
              <a:avLst/>
              <a:gdLst/>
              <a:ahLst/>
              <a:cxnLst/>
              <a:rect l="l" t="t" r="r" b="b"/>
              <a:pathLst>
                <a:path w="2518" h="7061" extrusionOk="0">
                  <a:moveTo>
                    <a:pt x="2070" y="1"/>
                  </a:moveTo>
                  <a:lnTo>
                    <a:pt x="1" y="7060"/>
                  </a:lnTo>
                  <a:lnTo>
                    <a:pt x="448" y="7060"/>
                  </a:lnTo>
                  <a:lnTo>
                    <a:pt x="2517"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5618460" y="3841540"/>
              <a:ext cx="874088" cy="47726"/>
            </a:xfrm>
            <a:custGeom>
              <a:avLst/>
              <a:gdLst/>
              <a:ahLst/>
              <a:cxnLst/>
              <a:rect l="l" t="t" r="r" b="b"/>
              <a:pathLst>
                <a:path w="12252" h="669" extrusionOk="0">
                  <a:moveTo>
                    <a:pt x="0" y="0"/>
                  </a:moveTo>
                  <a:lnTo>
                    <a:pt x="0" y="668"/>
                  </a:lnTo>
                  <a:lnTo>
                    <a:pt x="12252" y="668"/>
                  </a:lnTo>
                  <a:lnTo>
                    <a:pt x="12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5663263" y="3841540"/>
              <a:ext cx="829285" cy="47726"/>
            </a:xfrm>
            <a:custGeom>
              <a:avLst/>
              <a:gdLst/>
              <a:ahLst/>
              <a:cxnLst/>
              <a:rect l="l" t="t" r="r" b="b"/>
              <a:pathLst>
                <a:path w="11624" h="669" extrusionOk="0">
                  <a:moveTo>
                    <a:pt x="1" y="0"/>
                  </a:moveTo>
                  <a:lnTo>
                    <a:pt x="1" y="668"/>
                  </a:lnTo>
                  <a:lnTo>
                    <a:pt x="11624" y="668"/>
                  </a:lnTo>
                  <a:lnTo>
                    <a:pt x="116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5020110" y="3866010"/>
              <a:ext cx="46087" cy="129339"/>
            </a:xfrm>
            <a:custGeom>
              <a:avLst/>
              <a:gdLst/>
              <a:ahLst/>
              <a:cxnLst/>
              <a:rect l="l" t="t" r="r" b="b"/>
              <a:pathLst>
                <a:path w="646" h="1813" extrusionOk="0">
                  <a:moveTo>
                    <a:pt x="280" y="0"/>
                  </a:moveTo>
                  <a:cubicBezTo>
                    <a:pt x="203" y="0"/>
                    <a:pt x="136" y="46"/>
                    <a:pt x="103" y="181"/>
                  </a:cubicBezTo>
                  <a:cubicBezTo>
                    <a:pt x="1" y="602"/>
                    <a:pt x="274" y="1813"/>
                    <a:pt x="274" y="1813"/>
                  </a:cubicBezTo>
                  <a:lnTo>
                    <a:pt x="539" y="1529"/>
                  </a:lnTo>
                  <a:lnTo>
                    <a:pt x="646" y="205"/>
                  </a:lnTo>
                  <a:lnTo>
                    <a:pt x="646" y="205"/>
                  </a:lnTo>
                  <a:cubicBezTo>
                    <a:pt x="646" y="205"/>
                    <a:pt x="646" y="205"/>
                    <a:pt x="646" y="205"/>
                  </a:cubicBezTo>
                  <a:cubicBezTo>
                    <a:pt x="644" y="205"/>
                    <a:pt x="442" y="0"/>
                    <a:pt x="280"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5025960" y="3783184"/>
              <a:ext cx="91604" cy="138542"/>
            </a:xfrm>
            <a:custGeom>
              <a:avLst/>
              <a:gdLst/>
              <a:ahLst/>
              <a:cxnLst/>
              <a:rect l="l" t="t" r="r" b="b"/>
              <a:pathLst>
                <a:path w="1284" h="1942" extrusionOk="0">
                  <a:moveTo>
                    <a:pt x="853" y="1"/>
                  </a:moveTo>
                  <a:cubicBezTo>
                    <a:pt x="741" y="1"/>
                    <a:pt x="616" y="34"/>
                    <a:pt x="489" y="132"/>
                  </a:cubicBezTo>
                  <a:cubicBezTo>
                    <a:pt x="85" y="444"/>
                    <a:pt x="1" y="1509"/>
                    <a:pt x="1" y="1509"/>
                  </a:cubicBezTo>
                  <a:cubicBezTo>
                    <a:pt x="1" y="1509"/>
                    <a:pt x="285" y="1942"/>
                    <a:pt x="438" y="1942"/>
                  </a:cubicBezTo>
                  <a:cubicBezTo>
                    <a:pt x="495" y="1942"/>
                    <a:pt x="534" y="1882"/>
                    <a:pt x="532" y="1716"/>
                  </a:cubicBezTo>
                  <a:cubicBezTo>
                    <a:pt x="527" y="1109"/>
                    <a:pt x="1283" y="163"/>
                    <a:pt x="1283" y="163"/>
                  </a:cubicBezTo>
                  <a:cubicBezTo>
                    <a:pt x="1283" y="163"/>
                    <a:pt x="1099" y="1"/>
                    <a:pt x="853"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5036091" y="3962390"/>
              <a:ext cx="40309" cy="82897"/>
            </a:xfrm>
            <a:custGeom>
              <a:avLst/>
              <a:gdLst/>
              <a:ahLst/>
              <a:cxnLst/>
              <a:rect l="l" t="t" r="r" b="b"/>
              <a:pathLst>
                <a:path w="565" h="1162" extrusionOk="0">
                  <a:moveTo>
                    <a:pt x="198" y="1"/>
                  </a:moveTo>
                  <a:cubicBezTo>
                    <a:pt x="164" y="2"/>
                    <a:pt x="131" y="12"/>
                    <a:pt x="100" y="27"/>
                  </a:cubicBezTo>
                  <a:cubicBezTo>
                    <a:pt x="73" y="38"/>
                    <a:pt x="47" y="52"/>
                    <a:pt x="31" y="75"/>
                  </a:cubicBezTo>
                  <a:cubicBezTo>
                    <a:pt x="1" y="115"/>
                    <a:pt x="7" y="171"/>
                    <a:pt x="12" y="219"/>
                  </a:cubicBezTo>
                  <a:cubicBezTo>
                    <a:pt x="25" y="339"/>
                    <a:pt x="32" y="458"/>
                    <a:pt x="30" y="578"/>
                  </a:cubicBezTo>
                  <a:cubicBezTo>
                    <a:pt x="28" y="669"/>
                    <a:pt x="21" y="760"/>
                    <a:pt x="37" y="850"/>
                  </a:cubicBezTo>
                  <a:cubicBezTo>
                    <a:pt x="52" y="938"/>
                    <a:pt x="94" y="1027"/>
                    <a:pt x="168" y="1079"/>
                  </a:cubicBezTo>
                  <a:cubicBezTo>
                    <a:pt x="222" y="1117"/>
                    <a:pt x="290" y="1132"/>
                    <a:pt x="356" y="1146"/>
                  </a:cubicBezTo>
                  <a:cubicBezTo>
                    <a:pt x="388" y="1154"/>
                    <a:pt x="421" y="1161"/>
                    <a:pt x="453" y="1162"/>
                  </a:cubicBezTo>
                  <a:cubicBezTo>
                    <a:pt x="455" y="1162"/>
                    <a:pt x="458" y="1162"/>
                    <a:pt x="461" y="1162"/>
                  </a:cubicBezTo>
                  <a:cubicBezTo>
                    <a:pt x="486" y="1162"/>
                    <a:pt x="512" y="1157"/>
                    <a:pt x="532" y="1141"/>
                  </a:cubicBezTo>
                  <a:cubicBezTo>
                    <a:pt x="554" y="1122"/>
                    <a:pt x="564" y="1088"/>
                    <a:pt x="545" y="1065"/>
                  </a:cubicBezTo>
                  <a:cubicBezTo>
                    <a:pt x="524" y="1039"/>
                    <a:pt x="484" y="1048"/>
                    <a:pt x="452" y="1044"/>
                  </a:cubicBezTo>
                  <a:cubicBezTo>
                    <a:pt x="399" y="1037"/>
                    <a:pt x="352" y="998"/>
                    <a:pt x="327" y="951"/>
                  </a:cubicBezTo>
                  <a:cubicBezTo>
                    <a:pt x="302" y="904"/>
                    <a:pt x="295" y="850"/>
                    <a:pt x="292" y="796"/>
                  </a:cubicBezTo>
                  <a:cubicBezTo>
                    <a:pt x="291" y="767"/>
                    <a:pt x="297" y="727"/>
                    <a:pt x="327" y="720"/>
                  </a:cubicBezTo>
                  <a:cubicBezTo>
                    <a:pt x="330" y="720"/>
                    <a:pt x="332" y="719"/>
                    <a:pt x="334" y="719"/>
                  </a:cubicBezTo>
                  <a:cubicBezTo>
                    <a:pt x="353" y="719"/>
                    <a:pt x="369" y="732"/>
                    <a:pt x="382" y="746"/>
                  </a:cubicBezTo>
                  <a:cubicBezTo>
                    <a:pt x="421" y="790"/>
                    <a:pt x="435" y="850"/>
                    <a:pt x="460" y="903"/>
                  </a:cubicBezTo>
                  <a:cubicBezTo>
                    <a:pt x="467" y="918"/>
                    <a:pt x="475" y="934"/>
                    <a:pt x="489" y="945"/>
                  </a:cubicBezTo>
                  <a:cubicBezTo>
                    <a:pt x="499" y="953"/>
                    <a:pt x="511" y="958"/>
                    <a:pt x="523" y="958"/>
                  </a:cubicBezTo>
                  <a:cubicBezTo>
                    <a:pt x="528" y="958"/>
                    <a:pt x="534" y="957"/>
                    <a:pt x="539" y="954"/>
                  </a:cubicBezTo>
                  <a:cubicBezTo>
                    <a:pt x="553" y="948"/>
                    <a:pt x="562" y="931"/>
                    <a:pt x="564" y="914"/>
                  </a:cubicBezTo>
                  <a:cubicBezTo>
                    <a:pt x="565" y="898"/>
                    <a:pt x="560" y="882"/>
                    <a:pt x="555" y="866"/>
                  </a:cubicBezTo>
                  <a:cubicBezTo>
                    <a:pt x="534" y="794"/>
                    <a:pt x="502" y="721"/>
                    <a:pt x="498" y="644"/>
                  </a:cubicBezTo>
                  <a:cubicBezTo>
                    <a:pt x="496" y="608"/>
                    <a:pt x="501" y="571"/>
                    <a:pt x="496" y="535"/>
                  </a:cubicBezTo>
                  <a:cubicBezTo>
                    <a:pt x="488" y="478"/>
                    <a:pt x="458" y="427"/>
                    <a:pt x="419" y="385"/>
                  </a:cubicBezTo>
                  <a:cubicBezTo>
                    <a:pt x="388" y="352"/>
                    <a:pt x="341" y="329"/>
                    <a:pt x="310" y="296"/>
                  </a:cubicBezTo>
                  <a:cubicBezTo>
                    <a:pt x="287" y="270"/>
                    <a:pt x="305" y="221"/>
                    <a:pt x="311" y="191"/>
                  </a:cubicBezTo>
                  <a:cubicBezTo>
                    <a:pt x="318" y="137"/>
                    <a:pt x="325" y="77"/>
                    <a:pt x="289" y="37"/>
                  </a:cubicBezTo>
                  <a:cubicBezTo>
                    <a:pt x="266" y="11"/>
                    <a:pt x="232" y="1"/>
                    <a:pt x="198"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5021180" y="3766847"/>
              <a:ext cx="96669" cy="106796"/>
            </a:xfrm>
            <a:custGeom>
              <a:avLst/>
              <a:gdLst/>
              <a:ahLst/>
              <a:cxnLst/>
              <a:rect l="l" t="t" r="r" b="b"/>
              <a:pathLst>
                <a:path w="1355" h="1497" extrusionOk="0">
                  <a:moveTo>
                    <a:pt x="1091" y="1"/>
                  </a:moveTo>
                  <a:cubicBezTo>
                    <a:pt x="976" y="1"/>
                    <a:pt x="464" y="40"/>
                    <a:pt x="219" y="712"/>
                  </a:cubicBezTo>
                  <a:cubicBezTo>
                    <a:pt x="1" y="1309"/>
                    <a:pt x="30" y="1334"/>
                    <a:pt x="36" y="1334"/>
                  </a:cubicBezTo>
                  <a:cubicBezTo>
                    <a:pt x="37" y="1334"/>
                    <a:pt x="37" y="1334"/>
                    <a:pt x="37" y="1334"/>
                  </a:cubicBezTo>
                  <a:lnTo>
                    <a:pt x="650" y="1496"/>
                  </a:lnTo>
                  <a:cubicBezTo>
                    <a:pt x="649" y="1494"/>
                    <a:pt x="1354" y="465"/>
                    <a:pt x="1115" y="1"/>
                  </a:cubicBezTo>
                  <a:cubicBezTo>
                    <a:pt x="1115" y="1"/>
                    <a:pt x="1106" y="1"/>
                    <a:pt x="1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5071619" y="3952902"/>
              <a:ext cx="172221" cy="164867"/>
            </a:xfrm>
            <a:custGeom>
              <a:avLst/>
              <a:gdLst/>
              <a:ahLst/>
              <a:cxnLst/>
              <a:rect l="l" t="t" r="r" b="b"/>
              <a:pathLst>
                <a:path w="2414" h="2311" extrusionOk="0">
                  <a:moveTo>
                    <a:pt x="72" y="1"/>
                  </a:moveTo>
                  <a:lnTo>
                    <a:pt x="0" y="2311"/>
                  </a:lnTo>
                  <a:lnTo>
                    <a:pt x="2414" y="544"/>
                  </a:lnTo>
                  <a:lnTo>
                    <a:pt x="2365" y="181"/>
                  </a:lnTo>
                  <a:lnTo>
                    <a:pt x="72"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5206528" y="4407694"/>
              <a:ext cx="60284" cy="51650"/>
            </a:xfrm>
            <a:custGeom>
              <a:avLst/>
              <a:gdLst/>
              <a:ahLst/>
              <a:cxnLst/>
              <a:rect l="l" t="t" r="r" b="b"/>
              <a:pathLst>
                <a:path w="845" h="724" extrusionOk="0">
                  <a:moveTo>
                    <a:pt x="44" y="0"/>
                  </a:moveTo>
                  <a:lnTo>
                    <a:pt x="44" y="0"/>
                  </a:lnTo>
                  <a:cubicBezTo>
                    <a:pt x="44" y="0"/>
                    <a:pt x="0" y="259"/>
                    <a:pt x="83" y="331"/>
                  </a:cubicBezTo>
                  <a:cubicBezTo>
                    <a:pt x="165" y="400"/>
                    <a:pt x="234" y="389"/>
                    <a:pt x="293" y="495"/>
                  </a:cubicBezTo>
                  <a:cubicBezTo>
                    <a:pt x="344" y="584"/>
                    <a:pt x="482" y="723"/>
                    <a:pt x="615" y="723"/>
                  </a:cubicBezTo>
                  <a:cubicBezTo>
                    <a:pt x="641" y="723"/>
                    <a:pt x="666" y="718"/>
                    <a:pt x="691" y="706"/>
                  </a:cubicBezTo>
                  <a:cubicBezTo>
                    <a:pt x="844" y="634"/>
                    <a:pt x="763" y="474"/>
                    <a:pt x="654" y="323"/>
                  </a:cubicBezTo>
                  <a:cubicBezTo>
                    <a:pt x="545" y="171"/>
                    <a:pt x="452" y="58"/>
                    <a:pt x="452" y="58"/>
                  </a:cubicBezTo>
                  <a:lnTo>
                    <a:pt x="44" y="0"/>
                  </a:ln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5137112" y="3986574"/>
              <a:ext cx="127632" cy="432106"/>
            </a:xfrm>
            <a:custGeom>
              <a:avLst/>
              <a:gdLst/>
              <a:ahLst/>
              <a:cxnLst/>
              <a:rect l="l" t="t" r="r" b="b"/>
              <a:pathLst>
                <a:path w="1789" h="6057" extrusionOk="0">
                  <a:moveTo>
                    <a:pt x="1491" y="1"/>
                  </a:moveTo>
                  <a:cubicBezTo>
                    <a:pt x="1491" y="1"/>
                    <a:pt x="283" y="901"/>
                    <a:pt x="46" y="1003"/>
                  </a:cubicBezTo>
                  <a:lnTo>
                    <a:pt x="46" y="1003"/>
                  </a:lnTo>
                  <a:cubicBezTo>
                    <a:pt x="39" y="988"/>
                    <a:pt x="32" y="976"/>
                    <a:pt x="26" y="968"/>
                  </a:cubicBezTo>
                  <a:cubicBezTo>
                    <a:pt x="3" y="998"/>
                    <a:pt x="0" y="1012"/>
                    <a:pt x="14" y="1012"/>
                  </a:cubicBezTo>
                  <a:cubicBezTo>
                    <a:pt x="21" y="1012"/>
                    <a:pt x="32" y="1009"/>
                    <a:pt x="46" y="1003"/>
                  </a:cubicBezTo>
                  <a:lnTo>
                    <a:pt x="46" y="1003"/>
                  </a:lnTo>
                  <a:cubicBezTo>
                    <a:pt x="289" y="1519"/>
                    <a:pt x="990" y="5971"/>
                    <a:pt x="990" y="5971"/>
                  </a:cubicBezTo>
                  <a:cubicBezTo>
                    <a:pt x="1064" y="6035"/>
                    <a:pt x="1151" y="6057"/>
                    <a:pt x="1234" y="6057"/>
                  </a:cubicBezTo>
                  <a:cubicBezTo>
                    <a:pt x="1399" y="6057"/>
                    <a:pt x="1548" y="5971"/>
                    <a:pt x="1548" y="5971"/>
                  </a:cubicBezTo>
                  <a:cubicBezTo>
                    <a:pt x="1788" y="3569"/>
                    <a:pt x="1491" y="1"/>
                    <a:pt x="149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5209739" y="3989571"/>
              <a:ext cx="41949" cy="430109"/>
            </a:xfrm>
            <a:custGeom>
              <a:avLst/>
              <a:gdLst/>
              <a:ahLst/>
              <a:cxnLst/>
              <a:rect l="l" t="t" r="r" b="b"/>
              <a:pathLst>
                <a:path w="588" h="6029" extrusionOk="0">
                  <a:moveTo>
                    <a:pt x="43" y="1"/>
                  </a:moveTo>
                  <a:cubicBezTo>
                    <a:pt x="23" y="1"/>
                    <a:pt x="0" y="18"/>
                    <a:pt x="3" y="45"/>
                  </a:cubicBezTo>
                  <a:cubicBezTo>
                    <a:pt x="277" y="1986"/>
                    <a:pt x="517" y="4036"/>
                    <a:pt x="320" y="5995"/>
                  </a:cubicBezTo>
                  <a:cubicBezTo>
                    <a:pt x="318" y="6017"/>
                    <a:pt x="334" y="6028"/>
                    <a:pt x="351" y="6028"/>
                  </a:cubicBezTo>
                  <a:cubicBezTo>
                    <a:pt x="369" y="6028"/>
                    <a:pt x="387" y="6017"/>
                    <a:pt x="390" y="5995"/>
                  </a:cubicBezTo>
                  <a:cubicBezTo>
                    <a:pt x="588" y="4031"/>
                    <a:pt x="345" y="1974"/>
                    <a:pt x="71" y="26"/>
                  </a:cubicBezTo>
                  <a:cubicBezTo>
                    <a:pt x="68" y="8"/>
                    <a:pt x="56" y="1"/>
                    <a:pt x="4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5052428" y="4413116"/>
              <a:ext cx="60284" cy="51650"/>
            </a:xfrm>
            <a:custGeom>
              <a:avLst/>
              <a:gdLst/>
              <a:ahLst/>
              <a:cxnLst/>
              <a:rect l="l" t="t" r="r" b="b"/>
              <a:pathLst>
                <a:path w="845" h="724" extrusionOk="0">
                  <a:moveTo>
                    <a:pt x="801" y="1"/>
                  </a:moveTo>
                  <a:lnTo>
                    <a:pt x="393" y="59"/>
                  </a:lnTo>
                  <a:cubicBezTo>
                    <a:pt x="393" y="59"/>
                    <a:pt x="300" y="172"/>
                    <a:pt x="192" y="323"/>
                  </a:cubicBezTo>
                  <a:cubicBezTo>
                    <a:pt x="83" y="475"/>
                    <a:pt x="1" y="634"/>
                    <a:pt x="154" y="707"/>
                  </a:cubicBezTo>
                  <a:cubicBezTo>
                    <a:pt x="179" y="719"/>
                    <a:pt x="204" y="724"/>
                    <a:pt x="230" y="724"/>
                  </a:cubicBezTo>
                  <a:cubicBezTo>
                    <a:pt x="363" y="724"/>
                    <a:pt x="501" y="583"/>
                    <a:pt x="552" y="496"/>
                  </a:cubicBezTo>
                  <a:cubicBezTo>
                    <a:pt x="611" y="390"/>
                    <a:pt x="680" y="401"/>
                    <a:pt x="762" y="331"/>
                  </a:cubicBezTo>
                  <a:cubicBezTo>
                    <a:pt x="845" y="260"/>
                    <a:pt x="801" y="1"/>
                    <a:pt x="801" y="1"/>
                  </a:cubicBez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5054497" y="3976515"/>
              <a:ext cx="127560" cy="447658"/>
            </a:xfrm>
            <a:custGeom>
              <a:avLst/>
              <a:gdLst/>
              <a:ahLst/>
              <a:cxnLst/>
              <a:rect l="l" t="t" r="r" b="b"/>
              <a:pathLst>
                <a:path w="1788" h="6275" extrusionOk="0">
                  <a:moveTo>
                    <a:pt x="262" y="1"/>
                  </a:moveTo>
                  <a:cubicBezTo>
                    <a:pt x="262" y="1"/>
                    <a:pt x="1" y="3786"/>
                    <a:pt x="241" y="6188"/>
                  </a:cubicBezTo>
                  <a:cubicBezTo>
                    <a:pt x="241" y="6188"/>
                    <a:pt x="390" y="6275"/>
                    <a:pt x="555" y="6275"/>
                  </a:cubicBezTo>
                  <a:cubicBezTo>
                    <a:pt x="638" y="6275"/>
                    <a:pt x="725" y="6253"/>
                    <a:pt x="799" y="6188"/>
                  </a:cubicBezTo>
                  <a:cubicBezTo>
                    <a:pt x="799" y="6188"/>
                    <a:pt x="1509" y="1681"/>
                    <a:pt x="1748" y="1211"/>
                  </a:cubicBezTo>
                  <a:lnTo>
                    <a:pt x="1748" y="1211"/>
                  </a:lnTo>
                  <a:cubicBezTo>
                    <a:pt x="1763" y="1219"/>
                    <a:pt x="1773" y="1224"/>
                    <a:pt x="1779" y="1224"/>
                  </a:cubicBezTo>
                  <a:cubicBezTo>
                    <a:pt x="1788" y="1224"/>
                    <a:pt x="1783" y="1212"/>
                    <a:pt x="1763" y="1186"/>
                  </a:cubicBezTo>
                  <a:cubicBezTo>
                    <a:pt x="1759" y="1192"/>
                    <a:pt x="1753" y="1201"/>
                    <a:pt x="1748" y="1211"/>
                  </a:cubicBezTo>
                  <a:lnTo>
                    <a:pt x="1748" y="1211"/>
                  </a:lnTo>
                  <a:cubicBezTo>
                    <a:pt x="1521" y="1080"/>
                    <a:pt x="262" y="1"/>
                    <a:pt x="26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5067482" y="3995135"/>
              <a:ext cx="42021" cy="430109"/>
            </a:xfrm>
            <a:custGeom>
              <a:avLst/>
              <a:gdLst/>
              <a:ahLst/>
              <a:cxnLst/>
              <a:rect l="l" t="t" r="r" b="b"/>
              <a:pathLst>
                <a:path w="589" h="6029" extrusionOk="0">
                  <a:moveTo>
                    <a:pt x="546" y="0"/>
                  </a:moveTo>
                  <a:cubicBezTo>
                    <a:pt x="533" y="0"/>
                    <a:pt x="520" y="8"/>
                    <a:pt x="518" y="26"/>
                  </a:cubicBezTo>
                  <a:cubicBezTo>
                    <a:pt x="244" y="1973"/>
                    <a:pt x="0" y="4031"/>
                    <a:pt x="198" y="5995"/>
                  </a:cubicBezTo>
                  <a:cubicBezTo>
                    <a:pt x="200" y="6017"/>
                    <a:pt x="219" y="6028"/>
                    <a:pt x="236" y="6028"/>
                  </a:cubicBezTo>
                  <a:cubicBezTo>
                    <a:pt x="253" y="6028"/>
                    <a:pt x="269" y="6017"/>
                    <a:pt x="267" y="5995"/>
                  </a:cubicBezTo>
                  <a:cubicBezTo>
                    <a:pt x="70" y="4036"/>
                    <a:pt x="311" y="1985"/>
                    <a:pt x="585" y="44"/>
                  </a:cubicBezTo>
                  <a:cubicBezTo>
                    <a:pt x="589" y="18"/>
                    <a:pt x="566" y="0"/>
                    <a:pt x="546"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5200749" y="3778190"/>
              <a:ext cx="166299" cy="97664"/>
            </a:xfrm>
            <a:custGeom>
              <a:avLst/>
              <a:gdLst/>
              <a:ahLst/>
              <a:cxnLst/>
              <a:rect l="l" t="t" r="r" b="b"/>
              <a:pathLst>
                <a:path w="2331" h="1369" extrusionOk="0">
                  <a:moveTo>
                    <a:pt x="315" y="1"/>
                  </a:moveTo>
                  <a:cubicBezTo>
                    <a:pt x="315" y="1"/>
                    <a:pt x="1" y="306"/>
                    <a:pt x="275" y="732"/>
                  </a:cubicBezTo>
                  <a:cubicBezTo>
                    <a:pt x="550" y="1159"/>
                    <a:pt x="1543" y="1368"/>
                    <a:pt x="1543" y="1368"/>
                  </a:cubicBezTo>
                  <a:cubicBezTo>
                    <a:pt x="1543" y="1368"/>
                    <a:pt x="2330" y="950"/>
                    <a:pt x="1761" y="881"/>
                  </a:cubicBezTo>
                  <a:cubicBezTo>
                    <a:pt x="1192" y="812"/>
                    <a:pt x="315" y="1"/>
                    <a:pt x="315"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5173639" y="3763423"/>
              <a:ext cx="118928" cy="100661"/>
            </a:xfrm>
            <a:custGeom>
              <a:avLst/>
              <a:gdLst/>
              <a:ahLst/>
              <a:cxnLst/>
              <a:rect l="l" t="t" r="r" b="b"/>
              <a:pathLst>
                <a:path w="1667" h="1411" extrusionOk="0">
                  <a:moveTo>
                    <a:pt x="95" y="1"/>
                  </a:moveTo>
                  <a:cubicBezTo>
                    <a:pt x="91" y="1"/>
                    <a:pt x="1" y="6"/>
                    <a:pt x="70" y="472"/>
                  </a:cubicBezTo>
                  <a:cubicBezTo>
                    <a:pt x="158" y="1064"/>
                    <a:pt x="1151" y="1411"/>
                    <a:pt x="1151" y="1411"/>
                  </a:cubicBezTo>
                  <a:lnTo>
                    <a:pt x="1666" y="846"/>
                  </a:lnTo>
                  <a:lnTo>
                    <a:pt x="1666" y="846"/>
                  </a:lnTo>
                  <a:cubicBezTo>
                    <a:pt x="1666" y="846"/>
                    <a:pt x="1666" y="846"/>
                    <a:pt x="1666" y="846"/>
                  </a:cubicBezTo>
                  <a:cubicBezTo>
                    <a:pt x="1664" y="846"/>
                    <a:pt x="714" y="1"/>
                    <a:pt x="95" y="1"/>
                  </a:cubicBezTo>
                  <a:cubicBezTo>
                    <a:pt x="95" y="1"/>
                    <a:pt x="95"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5062416" y="3758429"/>
              <a:ext cx="182423" cy="233424"/>
            </a:xfrm>
            <a:custGeom>
              <a:avLst/>
              <a:gdLst/>
              <a:ahLst/>
              <a:cxnLst/>
              <a:rect l="l" t="t" r="r" b="b"/>
              <a:pathLst>
                <a:path w="2557" h="3272" extrusionOk="0">
                  <a:moveTo>
                    <a:pt x="1212" y="0"/>
                  </a:moveTo>
                  <a:cubicBezTo>
                    <a:pt x="1035" y="0"/>
                    <a:pt x="853" y="18"/>
                    <a:pt x="682" y="45"/>
                  </a:cubicBezTo>
                  <a:cubicBezTo>
                    <a:pt x="264" y="111"/>
                    <a:pt x="30" y="394"/>
                    <a:pt x="29" y="909"/>
                  </a:cubicBezTo>
                  <a:cubicBezTo>
                    <a:pt x="29" y="1246"/>
                    <a:pt x="1" y="2664"/>
                    <a:pt x="205" y="3064"/>
                  </a:cubicBezTo>
                  <a:cubicBezTo>
                    <a:pt x="205" y="3064"/>
                    <a:pt x="476" y="3272"/>
                    <a:pt x="1070" y="3272"/>
                  </a:cubicBezTo>
                  <a:cubicBezTo>
                    <a:pt x="1429" y="3272"/>
                    <a:pt x="1904" y="3196"/>
                    <a:pt x="2509" y="2954"/>
                  </a:cubicBezTo>
                  <a:cubicBezTo>
                    <a:pt x="2510" y="2953"/>
                    <a:pt x="2556" y="1622"/>
                    <a:pt x="2220" y="500"/>
                  </a:cubicBezTo>
                  <a:cubicBezTo>
                    <a:pt x="2106" y="120"/>
                    <a:pt x="1676" y="0"/>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5271878" y="3835904"/>
              <a:ext cx="117430" cy="42733"/>
            </a:xfrm>
            <a:custGeom>
              <a:avLst/>
              <a:gdLst/>
              <a:ahLst/>
              <a:cxnLst/>
              <a:rect l="l" t="t" r="r" b="b"/>
              <a:pathLst>
                <a:path w="1646" h="599" extrusionOk="0">
                  <a:moveTo>
                    <a:pt x="437" y="1"/>
                  </a:moveTo>
                  <a:cubicBezTo>
                    <a:pt x="437" y="2"/>
                    <a:pt x="1" y="369"/>
                    <a:pt x="391" y="519"/>
                  </a:cubicBezTo>
                  <a:cubicBezTo>
                    <a:pt x="549" y="580"/>
                    <a:pt x="786" y="598"/>
                    <a:pt x="1011" y="598"/>
                  </a:cubicBezTo>
                  <a:cubicBezTo>
                    <a:pt x="1340" y="598"/>
                    <a:pt x="1645" y="559"/>
                    <a:pt x="1645" y="559"/>
                  </a:cubicBezTo>
                  <a:lnTo>
                    <a:pt x="1579" y="256"/>
                  </a:lnTo>
                  <a:lnTo>
                    <a:pt x="437" y="1"/>
                  </a:ln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5366478" y="3838187"/>
              <a:ext cx="85254" cy="55788"/>
            </a:xfrm>
            <a:custGeom>
              <a:avLst/>
              <a:gdLst/>
              <a:ahLst/>
              <a:cxnLst/>
              <a:rect l="l" t="t" r="r" b="b"/>
              <a:pathLst>
                <a:path w="1195" h="782" extrusionOk="0">
                  <a:moveTo>
                    <a:pt x="1092" y="1"/>
                  </a:moveTo>
                  <a:cubicBezTo>
                    <a:pt x="1055" y="1"/>
                    <a:pt x="1018" y="8"/>
                    <a:pt x="982" y="17"/>
                  </a:cubicBezTo>
                  <a:cubicBezTo>
                    <a:pt x="844" y="53"/>
                    <a:pt x="712" y="105"/>
                    <a:pt x="575" y="144"/>
                  </a:cubicBezTo>
                  <a:cubicBezTo>
                    <a:pt x="481" y="170"/>
                    <a:pt x="383" y="188"/>
                    <a:pt x="283" y="188"/>
                  </a:cubicBezTo>
                  <a:cubicBezTo>
                    <a:pt x="239" y="188"/>
                    <a:pt x="200" y="183"/>
                    <a:pt x="162" y="183"/>
                  </a:cubicBezTo>
                  <a:cubicBezTo>
                    <a:pt x="124" y="183"/>
                    <a:pt x="87" y="188"/>
                    <a:pt x="46" y="207"/>
                  </a:cubicBezTo>
                  <a:cubicBezTo>
                    <a:pt x="34" y="212"/>
                    <a:pt x="24" y="217"/>
                    <a:pt x="17" y="228"/>
                  </a:cubicBezTo>
                  <a:cubicBezTo>
                    <a:pt x="10" y="237"/>
                    <a:pt x="9" y="245"/>
                    <a:pt x="8" y="256"/>
                  </a:cubicBezTo>
                  <a:cubicBezTo>
                    <a:pt x="0" y="320"/>
                    <a:pt x="15" y="385"/>
                    <a:pt x="48" y="440"/>
                  </a:cubicBezTo>
                  <a:cubicBezTo>
                    <a:pt x="56" y="455"/>
                    <a:pt x="66" y="468"/>
                    <a:pt x="81" y="476"/>
                  </a:cubicBezTo>
                  <a:cubicBezTo>
                    <a:pt x="91" y="481"/>
                    <a:pt x="103" y="482"/>
                    <a:pt x="114" y="483"/>
                  </a:cubicBezTo>
                  <a:cubicBezTo>
                    <a:pt x="253" y="502"/>
                    <a:pt x="385" y="559"/>
                    <a:pt x="493" y="647"/>
                  </a:cubicBezTo>
                  <a:cubicBezTo>
                    <a:pt x="551" y="694"/>
                    <a:pt x="605" y="752"/>
                    <a:pt x="677" y="777"/>
                  </a:cubicBezTo>
                  <a:cubicBezTo>
                    <a:pt x="684" y="780"/>
                    <a:pt x="692" y="782"/>
                    <a:pt x="701" y="782"/>
                  </a:cubicBezTo>
                  <a:cubicBezTo>
                    <a:pt x="708" y="782"/>
                    <a:pt x="715" y="780"/>
                    <a:pt x="721" y="776"/>
                  </a:cubicBezTo>
                  <a:cubicBezTo>
                    <a:pt x="741" y="761"/>
                    <a:pt x="730" y="728"/>
                    <a:pt x="716" y="706"/>
                  </a:cubicBezTo>
                  <a:cubicBezTo>
                    <a:pt x="699" y="678"/>
                    <a:pt x="682" y="648"/>
                    <a:pt x="665" y="619"/>
                  </a:cubicBezTo>
                  <a:cubicBezTo>
                    <a:pt x="644" y="582"/>
                    <a:pt x="622" y="540"/>
                    <a:pt x="639" y="502"/>
                  </a:cubicBezTo>
                  <a:cubicBezTo>
                    <a:pt x="652" y="470"/>
                    <a:pt x="687" y="455"/>
                    <a:pt x="720" y="445"/>
                  </a:cubicBezTo>
                  <a:cubicBezTo>
                    <a:pt x="788" y="422"/>
                    <a:pt x="861" y="416"/>
                    <a:pt x="932" y="403"/>
                  </a:cubicBezTo>
                  <a:cubicBezTo>
                    <a:pt x="1004" y="389"/>
                    <a:pt x="1076" y="367"/>
                    <a:pt x="1130" y="318"/>
                  </a:cubicBezTo>
                  <a:cubicBezTo>
                    <a:pt x="1135" y="315"/>
                    <a:pt x="1140" y="310"/>
                    <a:pt x="1141" y="305"/>
                  </a:cubicBezTo>
                  <a:cubicBezTo>
                    <a:pt x="1144" y="295"/>
                    <a:pt x="1134" y="286"/>
                    <a:pt x="1125" y="282"/>
                  </a:cubicBezTo>
                  <a:cubicBezTo>
                    <a:pt x="1116" y="280"/>
                    <a:pt x="1105" y="281"/>
                    <a:pt x="1095" y="280"/>
                  </a:cubicBezTo>
                  <a:cubicBezTo>
                    <a:pt x="1072" y="279"/>
                    <a:pt x="1050" y="268"/>
                    <a:pt x="1033" y="251"/>
                  </a:cubicBezTo>
                  <a:cubicBezTo>
                    <a:pt x="1071" y="232"/>
                    <a:pt x="1107" y="212"/>
                    <a:pt x="1145" y="193"/>
                  </a:cubicBezTo>
                  <a:cubicBezTo>
                    <a:pt x="1159" y="185"/>
                    <a:pt x="1175" y="177"/>
                    <a:pt x="1183" y="165"/>
                  </a:cubicBezTo>
                  <a:cubicBezTo>
                    <a:pt x="1192" y="151"/>
                    <a:pt x="1194" y="131"/>
                    <a:pt x="1182" y="120"/>
                  </a:cubicBezTo>
                  <a:cubicBezTo>
                    <a:pt x="1169" y="105"/>
                    <a:pt x="1138" y="108"/>
                    <a:pt x="1135" y="88"/>
                  </a:cubicBezTo>
                  <a:cubicBezTo>
                    <a:pt x="1133" y="73"/>
                    <a:pt x="1151" y="63"/>
                    <a:pt x="1156" y="51"/>
                  </a:cubicBezTo>
                  <a:cubicBezTo>
                    <a:pt x="1162" y="36"/>
                    <a:pt x="1155" y="19"/>
                    <a:pt x="1143" y="11"/>
                  </a:cubicBezTo>
                  <a:cubicBezTo>
                    <a:pt x="1130" y="4"/>
                    <a:pt x="1115" y="1"/>
                    <a:pt x="1099" y="1"/>
                  </a:cubicBezTo>
                  <a:cubicBezTo>
                    <a:pt x="1097" y="1"/>
                    <a:pt x="1094" y="1"/>
                    <a:pt x="1092"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5136256" y="3776264"/>
              <a:ext cx="28180" cy="203676"/>
            </a:xfrm>
            <a:custGeom>
              <a:avLst/>
              <a:gdLst/>
              <a:ahLst/>
              <a:cxnLst/>
              <a:rect l="l" t="t" r="r" b="b"/>
              <a:pathLst>
                <a:path w="395" h="2855" extrusionOk="0">
                  <a:moveTo>
                    <a:pt x="0" y="1"/>
                  </a:moveTo>
                  <a:cubicBezTo>
                    <a:pt x="0" y="1"/>
                    <a:pt x="15" y="1751"/>
                    <a:pt x="197" y="2842"/>
                  </a:cubicBezTo>
                  <a:lnTo>
                    <a:pt x="394" y="2854"/>
                  </a:lnTo>
                  <a:cubicBezTo>
                    <a:pt x="394" y="2854"/>
                    <a:pt x="119" y="1557"/>
                    <a:pt x="171" y="1"/>
                  </a:cubicBezTo>
                  <a:close/>
                </a:path>
              </a:pathLst>
            </a:custGeom>
            <a:solidFill>
              <a:srgbClr val="FBFC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5070906" y="3955970"/>
              <a:ext cx="174860" cy="36455"/>
            </a:xfrm>
            <a:custGeom>
              <a:avLst/>
              <a:gdLst/>
              <a:ahLst/>
              <a:cxnLst/>
              <a:rect l="l" t="t" r="r" b="b"/>
              <a:pathLst>
                <a:path w="2451" h="511" extrusionOk="0">
                  <a:moveTo>
                    <a:pt x="2386" y="0"/>
                  </a:moveTo>
                  <a:cubicBezTo>
                    <a:pt x="2386" y="0"/>
                    <a:pt x="1791" y="226"/>
                    <a:pt x="956" y="226"/>
                  </a:cubicBezTo>
                  <a:cubicBezTo>
                    <a:pt x="669" y="226"/>
                    <a:pt x="354" y="199"/>
                    <a:pt x="25" y="128"/>
                  </a:cubicBezTo>
                  <a:lnTo>
                    <a:pt x="1" y="413"/>
                  </a:lnTo>
                  <a:cubicBezTo>
                    <a:pt x="1" y="413"/>
                    <a:pt x="483" y="510"/>
                    <a:pt x="1073" y="510"/>
                  </a:cubicBezTo>
                  <a:cubicBezTo>
                    <a:pt x="1526" y="510"/>
                    <a:pt x="2042" y="453"/>
                    <a:pt x="2451" y="250"/>
                  </a:cubicBezTo>
                  <a:lnTo>
                    <a:pt x="2386" y="0"/>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5120489" y="3967384"/>
              <a:ext cx="15909" cy="29820"/>
            </a:xfrm>
            <a:custGeom>
              <a:avLst/>
              <a:gdLst/>
              <a:ahLst/>
              <a:cxnLst/>
              <a:rect l="l" t="t" r="r" b="b"/>
              <a:pathLst>
                <a:path w="223" h="418" extrusionOk="0">
                  <a:moveTo>
                    <a:pt x="57" y="0"/>
                  </a:moveTo>
                  <a:lnTo>
                    <a:pt x="1" y="418"/>
                  </a:lnTo>
                  <a:lnTo>
                    <a:pt x="223" y="418"/>
                  </a:lnTo>
                  <a:lnTo>
                    <a:pt x="190"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5191261" y="3961677"/>
              <a:ext cx="18834" cy="31960"/>
            </a:xfrm>
            <a:custGeom>
              <a:avLst/>
              <a:gdLst/>
              <a:ahLst/>
              <a:cxnLst/>
              <a:rect l="l" t="t" r="r" b="b"/>
              <a:pathLst>
                <a:path w="264" h="448" extrusionOk="0">
                  <a:moveTo>
                    <a:pt x="97" y="0"/>
                  </a:moveTo>
                  <a:lnTo>
                    <a:pt x="1" y="32"/>
                  </a:lnTo>
                  <a:lnTo>
                    <a:pt x="64" y="447"/>
                  </a:lnTo>
                  <a:lnTo>
                    <a:pt x="263" y="383"/>
                  </a:lnTo>
                  <a:lnTo>
                    <a:pt x="97"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5138610" y="3793457"/>
              <a:ext cx="6564" cy="6349"/>
            </a:xfrm>
            <a:custGeom>
              <a:avLst/>
              <a:gdLst/>
              <a:ahLst/>
              <a:cxnLst/>
              <a:rect l="l" t="t" r="r" b="b"/>
              <a:pathLst>
                <a:path w="92" h="89" extrusionOk="0">
                  <a:moveTo>
                    <a:pt x="46" y="0"/>
                  </a:moveTo>
                  <a:cubicBezTo>
                    <a:pt x="21" y="0"/>
                    <a:pt x="1" y="20"/>
                    <a:pt x="1" y="45"/>
                  </a:cubicBezTo>
                  <a:cubicBezTo>
                    <a:pt x="1" y="69"/>
                    <a:pt x="21" y="89"/>
                    <a:pt x="46" y="89"/>
                  </a:cubicBezTo>
                  <a:cubicBezTo>
                    <a:pt x="71" y="89"/>
                    <a:pt x="92" y="69"/>
                    <a:pt x="92" y="45"/>
                  </a:cubicBezTo>
                  <a:cubicBezTo>
                    <a:pt x="92" y="20"/>
                    <a:pt x="71" y="0"/>
                    <a:pt x="46"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5138610" y="3823277"/>
              <a:ext cx="6564" cy="6349"/>
            </a:xfrm>
            <a:custGeom>
              <a:avLst/>
              <a:gdLst/>
              <a:ahLst/>
              <a:cxnLst/>
              <a:rect l="l" t="t" r="r" b="b"/>
              <a:pathLst>
                <a:path w="92" h="89" extrusionOk="0">
                  <a:moveTo>
                    <a:pt x="46" y="0"/>
                  </a:moveTo>
                  <a:cubicBezTo>
                    <a:pt x="21" y="0"/>
                    <a:pt x="1" y="20"/>
                    <a:pt x="1" y="44"/>
                  </a:cubicBezTo>
                  <a:cubicBezTo>
                    <a:pt x="1" y="68"/>
                    <a:pt x="21" y="88"/>
                    <a:pt x="46" y="88"/>
                  </a:cubicBezTo>
                  <a:cubicBezTo>
                    <a:pt x="71" y="88"/>
                    <a:pt x="92" y="68"/>
                    <a:pt x="92" y="44"/>
                  </a:cubicBezTo>
                  <a:cubicBezTo>
                    <a:pt x="92" y="20"/>
                    <a:pt x="71" y="0"/>
                    <a:pt x="46"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5140251" y="3854025"/>
              <a:ext cx="6492" cy="6349"/>
            </a:xfrm>
            <a:custGeom>
              <a:avLst/>
              <a:gdLst/>
              <a:ahLst/>
              <a:cxnLst/>
              <a:rect l="l" t="t" r="r" b="b"/>
              <a:pathLst>
                <a:path w="91" h="89" extrusionOk="0">
                  <a:moveTo>
                    <a:pt x="45" y="1"/>
                  </a:moveTo>
                  <a:cubicBezTo>
                    <a:pt x="20" y="1"/>
                    <a:pt x="0" y="20"/>
                    <a:pt x="0" y="44"/>
                  </a:cubicBezTo>
                  <a:cubicBezTo>
                    <a:pt x="0" y="69"/>
                    <a:pt x="20" y="89"/>
                    <a:pt x="45" y="89"/>
                  </a:cubicBezTo>
                  <a:cubicBezTo>
                    <a:pt x="70" y="89"/>
                    <a:pt x="91" y="69"/>
                    <a:pt x="91" y="44"/>
                  </a:cubicBezTo>
                  <a:cubicBezTo>
                    <a:pt x="91" y="20"/>
                    <a:pt x="70" y="1"/>
                    <a:pt x="45"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5143461" y="3890123"/>
              <a:ext cx="6564" cy="6349"/>
            </a:xfrm>
            <a:custGeom>
              <a:avLst/>
              <a:gdLst/>
              <a:ahLst/>
              <a:cxnLst/>
              <a:rect l="l" t="t" r="r" b="b"/>
              <a:pathLst>
                <a:path w="92" h="89" extrusionOk="0">
                  <a:moveTo>
                    <a:pt x="46" y="1"/>
                  </a:moveTo>
                  <a:cubicBezTo>
                    <a:pt x="21" y="1"/>
                    <a:pt x="0" y="21"/>
                    <a:pt x="0" y="45"/>
                  </a:cubicBezTo>
                  <a:cubicBezTo>
                    <a:pt x="0" y="69"/>
                    <a:pt x="21" y="89"/>
                    <a:pt x="46" y="89"/>
                  </a:cubicBezTo>
                  <a:cubicBezTo>
                    <a:pt x="71" y="89"/>
                    <a:pt x="91" y="69"/>
                    <a:pt x="91" y="45"/>
                  </a:cubicBezTo>
                  <a:cubicBezTo>
                    <a:pt x="91" y="21"/>
                    <a:pt x="71" y="1"/>
                    <a:pt x="46"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5146529" y="3931357"/>
              <a:ext cx="6135" cy="6349"/>
            </a:xfrm>
            <a:custGeom>
              <a:avLst/>
              <a:gdLst/>
              <a:ahLst/>
              <a:cxnLst/>
              <a:rect l="l" t="t" r="r" b="b"/>
              <a:pathLst>
                <a:path w="86" h="89" extrusionOk="0">
                  <a:moveTo>
                    <a:pt x="43" y="0"/>
                  </a:moveTo>
                  <a:cubicBezTo>
                    <a:pt x="19" y="0"/>
                    <a:pt x="1" y="20"/>
                    <a:pt x="1" y="44"/>
                  </a:cubicBezTo>
                  <a:cubicBezTo>
                    <a:pt x="1" y="69"/>
                    <a:pt x="19" y="88"/>
                    <a:pt x="43" y="88"/>
                  </a:cubicBezTo>
                  <a:cubicBezTo>
                    <a:pt x="67" y="88"/>
                    <a:pt x="86" y="69"/>
                    <a:pt x="86" y="44"/>
                  </a:cubicBezTo>
                  <a:cubicBezTo>
                    <a:pt x="86" y="20"/>
                    <a:pt x="67" y="0"/>
                    <a:pt x="43"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5079182" y="3836974"/>
              <a:ext cx="41022" cy="40592"/>
            </a:xfrm>
            <a:custGeom>
              <a:avLst/>
              <a:gdLst/>
              <a:ahLst/>
              <a:cxnLst/>
              <a:rect l="l" t="t" r="r" b="b"/>
              <a:pathLst>
                <a:path w="575" h="569" extrusionOk="0">
                  <a:moveTo>
                    <a:pt x="522" y="44"/>
                  </a:moveTo>
                  <a:cubicBezTo>
                    <a:pt x="530" y="197"/>
                    <a:pt x="519" y="472"/>
                    <a:pt x="354" y="516"/>
                  </a:cubicBezTo>
                  <a:cubicBezTo>
                    <a:pt x="334" y="522"/>
                    <a:pt x="315" y="525"/>
                    <a:pt x="297" y="525"/>
                  </a:cubicBezTo>
                  <a:cubicBezTo>
                    <a:pt x="166" y="525"/>
                    <a:pt x="83" y="388"/>
                    <a:pt x="76" y="257"/>
                  </a:cubicBezTo>
                  <a:cubicBezTo>
                    <a:pt x="72" y="187"/>
                    <a:pt x="81" y="112"/>
                    <a:pt x="98" y="44"/>
                  </a:cubicBezTo>
                  <a:close/>
                  <a:moveTo>
                    <a:pt x="80" y="0"/>
                  </a:moveTo>
                  <a:cubicBezTo>
                    <a:pt x="73" y="0"/>
                    <a:pt x="68" y="4"/>
                    <a:pt x="65" y="9"/>
                  </a:cubicBezTo>
                  <a:lnTo>
                    <a:pt x="65" y="9"/>
                  </a:lnTo>
                  <a:cubicBezTo>
                    <a:pt x="63" y="11"/>
                    <a:pt x="62" y="14"/>
                    <a:pt x="61" y="17"/>
                  </a:cubicBezTo>
                  <a:cubicBezTo>
                    <a:pt x="0" y="227"/>
                    <a:pt x="29" y="569"/>
                    <a:pt x="298" y="569"/>
                  </a:cubicBezTo>
                  <a:cubicBezTo>
                    <a:pt x="307" y="569"/>
                    <a:pt x="317" y="568"/>
                    <a:pt x="327" y="567"/>
                  </a:cubicBezTo>
                  <a:cubicBezTo>
                    <a:pt x="557" y="550"/>
                    <a:pt x="574" y="200"/>
                    <a:pt x="563" y="22"/>
                  </a:cubicBezTo>
                  <a:cubicBezTo>
                    <a:pt x="562" y="11"/>
                    <a:pt x="554" y="0"/>
                    <a:pt x="541" y="0"/>
                  </a:cubicBezTo>
                  <a:lnTo>
                    <a:pt x="82" y="0"/>
                  </a:lnTo>
                  <a:cubicBezTo>
                    <a:pt x="81" y="0"/>
                    <a:pt x="81" y="0"/>
                    <a:pt x="80"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5169501" y="3830483"/>
              <a:ext cx="43662" cy="44088"/>
            </a:xfrm>
            <a:custGeom>
              <a:avLst/>
              <a:gdLst/>
              <a:ahLst/>
              <a:cxnLst/>
              <a:rect l="l" t="t" r="r" b="b"/>
              <a:pathLst>
                <a:path w="612" h="618" extrusionOk="0">
                  <a:moveTo>
                    <a:pt x="31" y="96"/>
                  </a:moveTo>
                  <a:cubicBezTo>
                    <a:pt x="32" y="96"/>
                    <a:pt x="35" y="97"/>
                    <a:pt x="38" y="98"/>
                  </a:cubicBezTo>
                  <a:cubicBezTo>
                    <a:pt x="40" y="99"/>
                    <a:pt x="42" y="100"/>
                    <a:pt x="44" y="100"/>
                  </a:cubicBezTo>
                  <a:cubicBezTo>
                    <a:pt x="45" y="100"/>
                    <a:pt x="45" y="100"/>
                    <a:pt x="45" y="100"/>
                  </a:cubicBezTo>
                  <a:lnTo>
                    <a:pt x="45" y="100"/>
                  </a:lnTo>
                  <a:cubicBezTo>
                    <a:pt x="44" y="106"/>
                    <a:pt x="41" y="109"/>
                    <a:pt x="38" y="109"/>
                  </a:cubicBezTo>
                  <a:cubicBezTo>
                    <a:pt x="31" y="109"/>
                    <a:pt x="23" y="96"/>
                    <a:pt x="31" y="96"/>
                  </a:cubicBezTo>
                  <a:close/>
                  <a:moveTo>
                    <a:pt x="484" y="48"/>
                  </a:moveTo>
                  <a:cubicBezTo>
                    <a:pt x="517" y="165"/>
                    <a:pt x="536" y="305"/>
                    <a:pt x="502" y="420"/>
                  </a:cubicBezTo>
                  <a:cubicBezTo>
                    <a:pt x="475" y="512"/>
                    <a:pt x="396" y="574"/>
                    <a:pt x="307" y="574"/>
                  </a:cubicBezTo>
                  <a:cubicBezTo>
                    <a:pt x="287" y="574"/>
                    <a:pt x="266" y="571"/>
                    <a:pt x="245" y="564"/>
                  </a:cubicBezTo>
                  <a:cubicBezTo>
                    <a:pt x="149" y="533"/>
                    <a:pt x="105" y="428"/>
                    <a:pt x="79" y="337"/>
                  </a:cubicBezTo>
                  <a:cubicBezTo>
                    <a:pt x="59" y="264"/>
                    <a:pt x="61" y="191"/>
                    <a:pt x="46" y="118"/>
                  </a:cubicBezTo>
                  <a:cubicBezTo>
                    <a:pt x="45" y="112"/>
                    <a:pt x="45" y="106"/>
                    <a:pt x="45" y="100"/>
                  </a:cubicBezTo>
                  <a:lnTo>
                    <a:pt x="45" y="100"/>
                  </a:lnTo>
                  <a:cubicBezTo>
                    <a:pt x="56" y="99"/>
                    <a:pt x="72" y="94"/>
                    <a:pt x="79" y="94"/>
                  </a:cubicBezTo>
                  <a:cubicBezTo>
                    <a:pt x="214" y="79"/>
                    <a:pt x="349" y="63"/>
                    <a:pt x="484" y="48"/>
                  </a:cubicBezTo>
                  <a:close/>
                  <a:moveTo>
                    <a:pt x="502" y="1"/>
                  </a:moveTo>
                  <a:cubicBezTo>
                    <a:pt x="502" y="1"/>
                    <a:pt x="501" y="1"/>
                    <a:pt x="500" y="1"/>
                  </a:cubicBezTo>
                  <a:cubicBezTo>
                    <a:pt x="342" y="20"/>
                    <a:pt x="182" y="37"/>
                    <a:pt x="24" y="56"/>
                  </a:cubicBezTo>
                  <a:cubicBezTo>
                    <a:pt x="12" y="57"/>
                    <a:pt x="2" y="65"/>
                    <a:pt x="2" y="78"/>
                  </a:cubicBezTo>
                  <a:cubicBezTo>
                    <a:pt x="0" y="280"/>
                    <a:pt x="62" y="618"/>
                    <a:pt x="305" y="618"/>
                  </a:cubicBezTo>
                  <a:cubicBezTo>
                    <a:pt x="315" y="618"/>
                    <a:pt x="327" y="617"/>
                    <a:pt x="338" y="616"/>
                  </a:cubicBezTo>
                  <a:cubicBezTo>
                    <a:pt x="612" y="582"/>
                    <a:pt x="582" y="218"/>
                    <a:pt x="520" y="19"/>
                  </a:cubicBezTo>
                  <a:cubicBezTo>
                    <a:pt x="520" y="17"/>
                    <a:pt x="520" y="16"/>
                    <a:pt x="519" y="15"/>
                  </a:cubicBezTo>
                  <a:lnTo>
                    <a:pt x="519" y="15"/>
                  </a:lnTo>
                  <a:cubicBezTo>
                    <a:pt x="517" y="7"/>
                    <a:pt x="512" y="1"/>
                    <a:pt x="502"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5106577" y="3717123"/>
              <a:ext cx="69702" cy="74122"/>
            </a:xfrm>
            <a:custGeom>
              <a:avLst/>
              <a:gdLst/>
              <a:ahLst/>
              <a:cxnLst/>
              <a:rect l="l" t="t" r="r" b="b"/>
              <a:pathLst>
                <a:path w="977" h="1039" extrusionOk="0">
                  <a:moveTo>
                    <a:pt x="104" y="0"/>
                  </a:moveTo>
                  <a:lnTo>
                    <a:pt x="104" y="0"/>
                  </a:lnTo>
                  <a:cubicBezTo>
                    <a:pt x="104" y="1"/>
                    <a:pt x="303" y="413"/>
                    <a:pt x="81" y="766"/>
                  </a:cubicBezTo>
                  <a:cubicBezTo>
                    <a:pt x="0" y="894"/>
                    <a:pt x="181" y="1038"/>
                    <a:pt x="502" y="1038"/>
                  </a:cubicBezTo>
                  <a:cubicBezTo>
                    <a:pt x="576" y="1038"/>
                    <a:pt x="658" y="1031"/>
                    <a:pt x="745" y="1013"/>
                  </a:cubicBezTo>
                  <a:cubicBezTo>
                    <a:pt x="854" y="993"/>
                    <a:pt x="976" y="895"/>
                    <a:pt x="908" y="815"/>
                  </a:cubicBezTo>
                  <a:cubicBezTo>
                    <a:pt x="809" y="700"/>
                    <a:pt x="737" y="578"/>
                    <a:pt x="734" y="464"/>
                  </a:cubicBezTo>
                  <a:cubicBezTo>
                    <a:pt x="732" y="359"/>
                    <a:pt x="670" y="250"/>
                    <a:pt x="706" y="195"/>
                  </a:cubicBezTo>
                  <a:cubicBezTo>
                    <a:pt x="742" y="143"/>
                    <a:pt x="104" y="1"/>
                    <a:pt x="104"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5110358" y="3716410"/>
              <a:ext cx="51295" cy="44588"/>
            </a:xfrm>
            <a:custGeom>
              <a:avLst/>
              <a:gdLst/>
              <a:ahLst/>
              <a:cxnLst/>
              <a:rect l="l" t="t" r="r" b="b"/>
              <a:pathLst>
                <a:path w="719" h="625" extrusionOk="0">
                  <a:moveTo>
                    <a:pt x="1" y="0"/>
                  </a:moveTo>
                  <a:cubicBezTo>
                    <a:pt x="1" y="0"/>
                    <a:pt x="105" y="111"/>
                    <a:pt x="122" y="277"/>
                  </a:cubicBezTo>
                  <a:cubicBezTo>
                    <a:pt x="324" y="462"/>
                    <a:pt x="546" y="556"/>
                    <a:pt x="718" y="624"/>
                  </a:cubicBezTo>
                  <a:cubicBezTo>
                    <a:pt x="697" y="578"/>
                    <a:pt x="682" y="516"/>
                    <a:pt x="681" y="475"/>
                  </a:cubicBezTo>
                  <a:cubicBezTo>
                    <a:pt x="680" y="370"/>
                    <a:pt x="617" y="261"/>
                    <a:pt x="653" y="207"/>
                  </a:cubicBezTo>
                  <a:cubicBezTo>
                    <a:pt x="687" y="153"/>
                    <a:pt x="1" y="0"/>
                    <a:pt x="1" y="0"/>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5098516" y="3648494"/>
              <a:ext cx="98096" cy="103158"/>
            </a:xfrm>
            <a:custGeom>
              <a:avLst/>
              <a:gdLst/>
              <a:ahLst/>
              <a:cxnLst/>
              <a:rect l="l" t="t" r="r" b="b"/>
              <a:pathLst>
                <a:path w="1375" h="1446" extrusionOk="0">
                  <a:moveTo>
                    <a:pt x="611" y="0"/>
                  </a:moveTo>
                  <a:cubicBezTo>
                    <a:pt x="394" y="0"/>
                    <a:pt x="184" y="144"/>
                    <a:pt x="141" y="252"/>
                  </a:cubicBezTo>
                  <a:cubicBezTo>
                    <a:pt x="1" y="586"/>
                    <a:pt x="85" y="895"/>
                    <a:pt x="119" y="948"/>
                  </a:cubicBezTo>
                  <a:cubicBezTo>
                    <a:pt x="313" y="1255"/>
                    <a:pt x="671" y="1445"/>
                    <a:pt x="906" y="1445"/>
                  </a:cubicBezTo>
                  <a:cubicBezTo>
                    <a:pt x="988" y="1445"/>
                    <a:pt x="1055" y="1422"/>
                    <a:pt x="1095" y="1373"/>
                  </a:cubicBezTo>
                  <a:cubicBezTo>
                    <a:pt x="1374" y="1027"/>
                    <a:pt x="1146" y="301"/>
                    <a:pt x="878" y="92"/>
                  </a:cubicBezTo>
                  <a:cubicBezTo>
                    <a:pt x="795" y="26"/>
                    <a:pt x="702" y="0"/>
                    <a:pt x="611"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5086958" y="3627877"/>
              <a:ext cx="96312" cy="105441"/>
            </a:xfrm>
            <a:custGeom>
              <a:avLst/>
              <a:gdLst/>
              <a:ahLst/>
              <a:cxnLst/>
              <a:rect l="l" t="t" r="r" b="b"/>
              <a:pathLst>
                <a:path w="1350" h="1478" extrusionOk="0">
                  <a:moveTo>
                    <a:pt x="821" y="0"/>
                  </a:moveTo>
                  <a:cubicBezTo>
                    <a:pt x="842" y="42"/>
                    <a:pt x="867" y="81"/>
                    <a:pt x="895" y="117"/>
                  </a:cubicBezTo>
                  <a:cubicBezTo>
                    <a:pt x="787" y="99"/>
                    <a:pt x="677" y="90"/>
                    <a:pt x="568" y="90"/>
                  </a:cubicBezTo>
                  <a:cubicBezTo>
                    <a:pt x="529" y="90"/>
                    <a:pt x="491" y="91"/>
                    <a:pt x="452" y="93"/>
                  </a:cubicBezTo>
                  <a:cubicBezTo>
                    <a:pt x="463" y="113"/>
                    <a:pt x="481" y="128"/>
                    <a:pt x="503" y="138"/>
                  </a:cubicBezTo>
                  <a:lnTo>
                    <a:pt x="503" y="138"/>
                  </a:lnTo>
                  <a:cubicBezTo>
                    <a:pt x="497" y="135"/>
                    <a:pt x="490" y="134"/>
                    <a:pt x="482" y="134"/>
                  </a:cubicBezTo>
                  <a:cubicBezTo>
                    <a:pt x="421" y="134"/>
                    <a:pt x="323" y="208"/>
                    <a:pt x="284" y="233"/>
                  </a:cubicBezTo>
                  <a:cubicBezTo>
                    <a:pt x="213" y="284"/>
                    <a:pt x="151" y="344"/>
                    <a:pt x="99" y="413"/>
                  </a:cubicBezTo>
                  <a:cubicBezTo>
                    <a:pt x="92" y="423"/>
                    <a:pt x="86" y="436"/>
                    <a:pt x="94" y="445"/>
                  </a:cubicBezTo>
                  <a:cubicBezTo>
                    <a:pt x="97" y="449"/>
                    <a:pt x="105" y="450"/>
                    <a:pt x="111" y="450"/>
                  </a:cubicBezTo>
                  <a:cubicBezTo>
                    <a:pt x="128" y="451"/>
                    <a:pt x="144" y="452"/>
                    <a:pt x="161" y="452"/>
                  </a:cubicBezTo>
                  <a:cubicBezTo>
                    <a:pt x="180" y="452"/>
                    <a:pt x="199" y="451"/>
                    <a:pt x="219" y="449"/>
                  </a:cubicBezTo>
                  <a:lnTo>
                    <a:pt x="219" y="449"/>
                  </a:lnTo>
                  <a:cubicBezTo>
                    <a:pt x="138" y="502"/>
                    <a:pt x="81" y="584"/>
                    <a:pt x="46" y="673"/>
                  </a:cubicBezTo>
                  <a:cubicBezTo>
                    <a:pt x="11" y="762"/>
                    <a:pt x="1" y="860"/>
                    <a:pt x="1" y="956"/>
                  </a:cubicBezTo>
                  <a:cubicBezTo>
                    <a:pt x="9" y="955"/>
                    <a:pt x="16" y="955"/>
                    <a:pt x="24" y="955"/>
                  </a:cubicBezTo>
                  <a:cubicBezTo>
                    <a:pt x="50" y="955"/>
                    <a:pt x="76" y="960"/>
                    <a:pt x="99" y="968"/>
                  </a:cubicBezTo>
                  <a:cubicBezTo>
                    <a:pt x="113" y="975"/>
                    <a:pt x="127" y="1065"/>
                    <a:pt x="132" y="1082"/>
                  </a:cubicBezTo>
                  <a:cubicBezTo>
                    <a:pt x="142" y="1127"/>
                    <a:pt x="165" y="1160"/>
                    <a:pt x="191" y="1197"/>
                  </a:cubicBezTo>
                  <a:cubicBezTo>
                    <a:pt x="241" y="1269"/>
                    <a:pt x="292" y="1341"/>
                    <a:pt x="343" y="1412"/>
                  </a:cubicBezTo>
                  <a:cubicBezTo>
                    <a:pt x="365" y="1443"/>
                    <a:pt x="406" y="1477"/>
                    <a:pt x="435" y="1477"/>
                  </a:cubicBezTo>
                  <a:cubicBezTo>
                    <a:pt x="454" y="1477"/>
                    <a:pt x="467" y="1461"/>
                    <a:pt x="463" y="1415"/>
                  </a:cubicBezTo>
                  <a:cubicBezTo>
                    <a:pt x="458" y="1355"/>
                    <a:pt x="418" y="1301"/>
                    <a:pt x="414" y="1242"/>
                  </a:cubicBezTo>
                  <a:cubicBezTo>
                    <a:pt x="413" y="1237"/>
                    <a:pt x="415" y="1235"/>
                    <a:pt x="419" y="1235"/>
                  </a:cubicBezTo>
                  <a:cubicBezTo>
                    <a:pt x="437" y="1235"/>
                    <a:pt x="495" y="1290"/>
                    <a:pt x="515" y="1290"/>
                  </a:cubicBezTo>
                  <a:cubicBezTo>
                    <a:pt x="519" y="1290"/>
                    <a:pt x="521" y="1288"/>
                    <a:pt x="521" y="1283"/>
                  </a:cubicBezTo>
                  <a:cubicBezTo>
                    <a:pt x="522" y="1243"/>
                    <a:pt x="470" y="1164"/>
                    <a:pt x="486" y="1129"/>
                  </a:cubicBezTo>
                  <a:cubicBezTo>
                    <a:pt x="500" y="1102"/>
                    <a:pt x="530" y="1065"/>
                    <a:pt x="522" y="1034"/>
                  </a:cubicBezTo>
                  <a:cubicBezTo>
                    <a:pt x="449" y="639"/>
                    <a:pt x="535" y="563"/>
                    <a:pt x="638" y="563"/>
                  </a:cubicBezTo>
                  <a:cubicBezTo>
                    <a:pt x="703" y="563"/>
                    <a:pt x="774" y="593"/>
                    <a:pt x="817" y="593"/>
                  </a:cubicBezTo>
                  <a:cubicBezTo>
                    <a:pt x="819" y="593"/>
                    <a:pt x="820" y="593"/>
                    <a:pt x="822" y="593"/>
                  </a:cubicBezTo>
                  <a:cubicBezTo>
                    <a:pt x="939" y="584"/>
                    <a:pt x="924" y="479"/>
                    <a:pt x="1012" y="479"/>
                  </a:cubicBezTo>
                  <a:cubicBezTo>
                    <a:pt x="1017" y="479"/>
                    <a:pt x="1023" y="479"/>
                    <a:pt x="1028" y="480"/>
                  </a:cubicBezTo>
                  <a:cubicBezTo>
                    <a:pt x="1278" y="511"/>
                    <a:pt x="1344" y="955"/>
                    <a:pt x="1349" y="955"/>
                  </a:cubicBezTo>
                  <a:cubicBezTo>
                    <a:pt x="1350" y="955"/>
                    <a:pt x="1350" y="954"/>
                    <a:pt x="1350" y="952"/>
                  </a:cubicBezTo>
                  <a:cubicBezTo>
                    <a:pt x="1350" y="875"/>
                    <a:pt x="1335" y="800"/>
                    <a:pt x="1316" y="726"/>
                  </a:cubicBezTo>
                  <a:cubicBezTo>
                    <a:pt x="1305" y="694"/>
                    <a:pt x="1297" y="657"/>
                    <a:pt x="1279" y="627"/>
                  </a:cubicBezTo>
                  <a:cubicBezTo>
                    <a:pt x="1267" y="606"/>
                    <a:pt x="1255" y="601"/>
                    <a:pt x="1259" y="570"/>
                  </a:cubicBezTo>
                  <a:cubicBezTo>
                    <a:pt x="1276" y="428"/>
                    <a:pt x="1251" y="298"/>
                    <a:pt x="1154" y="187"/>
                  </a:cubicBezTo>
                  <a:cubicBezTo>
                    <a:pt x="1069" y="91"/>
                    <a:pt x="947" y="30"/>
                    <a:pt x="82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5100442" y="3703426"/>
              <a:ext cx="41521" cy="23114"/>
            </a:xfrm>
            <a:custGeom>
              <a:avLst/>
              <a:gdLst/>
              <a:ahLst/>
              <a:cxnLst/>
              <a:rect l="l" t="t" r="r" b="b"/>
              <a:pathLst>
                <a:path w="582" h="324" extrusionOk="0">
                  <a:moveTo>
                    <a:pt x="142" y="0"/>
                  </a:moveTo>
                  <a:cubicBezTo>
                    <a:pt x="127" y="0"/>
                    <a:pt x="112" y="3"/>
                    <a:pt x="99" y="9"/>
                  </a:cubicBezTo>
                  <a:cubicBezTo>
                    <a:pt x="0" y="57"/>
                    <a:pt x="124" y="324"/>
                    <a:pt x="321" y="324"/>
                  </a:cubicBezTo>
                  <a:cubicBezTo>
                    <a:pt x="335" y="324"/>
                    <a:pt x="348" y="323"/>
                    <a:pt x="362" y="320"/>
                  </a:cubicBezTo>
                  <a:cubicBezTo>
                    <a:pt x="581" y="279"/>
                    <a:pt x="457" y="183"/>
                    <a:pt x="399" y="135"/>
                  </a:cubicBezTo>
                  <a:cubicBezTo>
                    <a:pt x="399" y="135"/>
                    <a:pt x="251" y="0"/>
                    <a:pt x="142"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5134044" y="3701357"/>
              <a:ext cx="12913" cy="7491"/>
            </a:xfrm>
            <a:custGeom>
              <a:avLst/>
              <a:gdLst/>
              <a:ahLst/>
              <a:cxnLst/>
              <a:rect l="l" t="t" r="r" b="b"/>
              <a:pathLst>
                <a:path w="181" h="105" extrusionOk="0">
                  <a:moveTo>
                    <a:pt x="158" y="0"/>
                  </a:moveTo>
                  <a:cubicBezTo>
                    <a:pt x="152" y="0"/>
                    <a:pt x="146" y="4"/>
                    <a:pt x="143" y="12"/>
                  </a:cubicBezTo>
                  <a:cubicBezTo>
                    <a:pt x="137" y="45"/>
                    <a:pt x="120" y="70"/>
                    <a:pt x="84" y="70"/>
                  </a:cubicBezTo>
                  <a:cubicBezTo>
                    <a:pt x="82" y="70"/>
                    <a:pt x="80" y="70"/>
                    <a:pt x="78" y="70"/>
                  </a:cubicBezTo>
                  <a:cubicBezTo>
                    <a:pt x="68" y="70"/>
                    <a:pt x="58" y="67"/>
                    <a:pt x="48" y="64"/>
                  </a:cubicBezTo>
                  <a:cubicBezTo>
                    <a:pt x="46" y="63"/>
                    <a:pt x="38" y="60"/>
                    <a:pt x="37" y="60"/>
                  </a:cubicBezTo>
                  <a:cubicBezTo>
                    <a:pt x="37" y="60"/>
                    <a:pt x="37" y="60"/>
                    <a:pt x="39" y="61"/>
                  </a:cubicBezTo>
                  <a:cubicBezTo>
                    <a:pt x="36" y="59"/>
                    <a:pt x="32" y="59"/>
                    <a:pt x="29" y="59"/>
                  </a:cubicBezTo>
                  <a:cubicBezTo>
                    <a:pt x="13" y="59"/>
                    <a:pt x="0" y="80"/>
                    <a:pt x="18" y="89"/>
                  </a:cubicBezTo>
                  <a:cubicBezTo>
                    <a:pt x="39" y="99"/>
                    <a:pt x="60" y="105"/>
                    <a:pt x="80" y="105"/>
                  </a:cubicBezTo>
                  <a:cubicBezTo>
                    <a:pt x="126" y="105"/>
                    <a:pt x="164" y="76"/>
                    <a:pt x="178" y="23"/>
                  </a:cubicBezTo>
                  <a:cubicBezTo>
                    <a:pt x="181" y="10"/>
                    <a:pt x="169" y="0"/>
                    <a:pt x="158" y="0"/>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5160298" y="3693153"/>
              <a:ext cx="13412" cy="6920"/>
            </a:xfrm>
            <a:custGeom>
              <a:avLst/>
              <a:gdLst/>
              <a:ahLst/>
              <a:cxnLst/>
              <a:rect l="l" t="t" r="r" b="b"/>
              <a:pathLst>
                <a:path w="188" h="97" extrusionOk="0">
                  <a:moveTo>
                    <a:pt x="165" y="1"/>
                  </a:moveTo>
                  <a:cubicBezTo>
                    <a:pt x="158" y="1"/>
                    <a:pt x="152" y="4"/>
                    <a:pt x="149" y="12"/>
                  </a:cubicBezTo>
                  <a:cubicBezTo>
                    <a:pt x="138" y="40"/>
                    <a:pt x="123" y="62"/>
                    <a:pt x="97" y="62"/>
                  </a:cubicBezTo>
                  <a:cubicBezTo>
                    <a:pt x="90" y="62"/>
                    <a:pt x="83" y="60"/>
                    <a:pt x="74" y="57"/>
                  </a:cubicBezTo>
                  <a:cubicBezTo>
                    <a:pt x="63" y="52"/>
                    <a:pt x="49" y="44"/>
                    <a:pt x="41" y="36"/>
                  </a:cubicBezTo>
                  <a:cubicBezTo>
                    <a:pt x="37" y="32"/>
                    <a:pt x="32" y="31"/>
                    <a:pt x="27" y="31"/>
                  </a:cubicBezTo>
                  <a:cubicBezTo>
                    <a:pt x="13" y="31"/>
                    <a:pt x="0" y="47"/>
                    <a:pt x="14" y="58"/>
                  </a:cubicBezTo>
                  <a:cubicBezTo>
                    <a:pt x="34" y="75"/>
                    <a:pt x="60" y="91"/>
                    <a:pt x="86" y="95"/>
                  </a:cubicBezTo>
                  <a:cubicBezTo>
                    <a:pt x="91" y="96"/>
                    <a:pt x="96" y="96"/>
                    <a:pt x="100" y="96"/>
                  </a:cubicBezTo>
                  <a:cubicBezTo>
                    <a:pt x="143" y="96"/>
                    <a:pt x="169" y="61"/>
                    <a:pt x="183" y="23"/>
                  </a:cubicBezTo>
                  <a:cubicBezTo>
                    <a:pt x="187" y="10"/>
                    <a:pt x="176" y="1"/>
                    <a:pt x="165" y="1"/>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5155376" y="3679313"/>
              <a:ext cx="14411" cy="9631"/>
            </a:xfrm>
            <a:custGeom>
              <a:avLst/>
              <a:gdLst/>
              <a:ahLst/>
              <a:cxnLst/>
              <a:rect l="l" t="t" r="r" b="b"/>
              <a:pathLst>
                <a:path w="202" h="135" extrusionOk="0">
                  <a:moveTo>
                    <a:pt x="145" y="1"/>
                  </a:moveTo>
                  <a:cubicBezTo>
                    <a:pt x="81" y="1"/>
                    <a:pt x="29" y="41"/>
                    <a:pt x="6" y="105"/>
                  </a:cubicBezTo>
                  <a:cubicBezTo>
                    <a:pt x="0" y="122"/>
                    <a:pt x="14" y="135"/>
                    <a:pt x="27" y="135"/>
                  </a:cubicBezTo>
                  <a:cubicBezTo>
                    <a:pt x="34" y="135"/>
                    <a:pt x="41" y="131"/>
                    <a:pt x="45" y="122"/>
                  </a:cubicBezTo>
                  <a:cubicBezTo>
                    <a:pt x="62" y="73"/>
                    <a:pt x="99" y="44"/>
                    <a:pt x="147" y="44"/>
                  </a:cubicBezTo>
                  <a:cubicBezTo>
                    <a:pt x="154" y="44"/>
                    <a:pt x="161" y="45"/>
                    <a:pt x="169" y="46"/>
                  </a:cubicBezTo>
                  <a:cubicBezTo>
                    <a:pt x="171" y="47"/>
                    <a:pt x="172" y="47"/>
                    <a:pt x="173" y="47"/>
                  </a:cubicBezTo>
                  <a:cubicBezTo>
                    <a:pt x="197" y="47"/>
                    <a:pt x="202" y="9"/>
                    <a:pt x="175" y="4"/>
                  </a:cubicBezTo>
                  <a:cubicBezTo>
                    <a:pt x="165" y="2"/>
                    <a:pt x="155" y="1"/>
                    <a:pt x="145"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5129978" y="3689443"/>
              <a:ext cx="16052" cy="7419"/>
            </a:xfrm>
            <a:custGeom>
              <a:avLst/>
              <a:gdLst/>
              <a:ahLst/>
              <a:cxnLst/>
              <a:rect l="l" t="t" r="r" b="b"/>
              <a:pathLst>
                <a:path w="225" h="104" extrusionOk="0">
                  <a:moveTo>
                    <a:pt x="135" y="1"/>
                  </a:moveTo>
                  <a:cubicBezTo>
                    <a:pt x="87" y="1"/>
                    <a:pt x="43" y="25"/>
                    <a:pt x="12" y="68"/>
                  </a:cubicBezTo>
                  <a:cubicBezTo>
                    <a:pt x="0" y="84"/>
                    <a:pt x="16" y="103"/>
                    <a:pt x="31" y="103"/>
                  </a:cubicBezTo>
                  <a:cubicBezTo>
                    <a:pt x="37" y="103"/>
                    <a:pt x="42" y="101"/>
                    <a:pt x="46" y="95"/>
                  </a:cubicBezTo>
                  <a:cubicBezTo>
                    <a:pt x="69" y="63"/>
                    <a:pt x="100" y="45"/>
                    <a:pt x="135" y="45"/>
                  </a:cubicBezTo>
                  <a:cubicBezTo>
                    <a:pt x="152" y="45"/>
                    <a:pt x="169" y="48"/>
                    <a:pt x="186" y="57"/>
                  </a:cubicBezTo>
                  <a:cubicBezTo>
                    <a:pt x="189" y="58"/>
                    <a:pt x="192" y="59"/>
                    <a:pt x="194" y="59"/>
                  </a:cubicBezTo>
                  <a:cubicBezTo>
                    <a:pt x="214" y="59"/>
                    <a:pt x="224" y="27"/>
                    <a:pt x="204" y="17"/>
                  </a:cubicBezTo>
                  <a:cubicBezTo>
                    <a:pt x="180" y="6"/>
                    <a:pt x="157" y="1"/>
                    <a:pt x="135"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5150810" y="3692725"/>
              <a:ext cx="19120" cy="26681"/>
            </a:xfrm>
            <a:custGeom>
              <a:avLst/>
              <a:gdLst/>
              <a:ahLst/>
              <a:cxnLst/>
              <a:rect l="l" t="t" r="r" b="b"/>
              <a:pathLst>
                <a:path w="268" h="374" extrusionOk="0">
                  <a:moveTo>
                    <a:pt x="25" y="0"/>
                  </a:moveTo>
                  <a:cubicBezTo>
                    <a:pt x="17" y="0"/>
                    <a:pt x="10" y="4"/>
                    <a:pt x="9" y="12"/>
                  </a:cubicBezTo>
                  <a:cubicBezTo>
                    <a:pt x="1" y="58"/>
                    <a:pt x="3" y="110"/>
                    <a:pt x="25" y="152"/>
                  </a:cubicBezTo>
                  <a:cubicBezTo>
                    <a:pt x="60" y="219"/>
                    <a:pt x="267" y="280"/>
                    <a:pt x="104" y="350"/>
                  </a:cubicBezTo>
                  <a:cubicBezTo>
                    <a:pt x="90" y="357"/>
                    <a:pt x="95" y="373"/>
                    <a:pt x="109" y="373"/>
                  </a:cubicBezTo>
                  <a:cubicBezTo>
                    <a:pt x="111" y="373"/>
                    <a:pt x="114" y="373"/>
                    <a:pt x="117" y="372"/>
                  </a:cubicBezTo>
                  <a:cubicBezTo>
                    <a:pt x="189" y="340"/>
                    <a:pt x="231" y="298"/>
                    <a:pt x="176" y="242"/>
                  </a:cubicBezTo>
                  <a:cubicBezTo>
                    <a:pt x="136" y="200"/>
                    <a:pt x="71" y="185"/>
                    <a:pt x="47" y="132"/>
                  </a:cubicBezTo>
                  <a:cubicBezTo>
                    <a:pt x="32" y="96"/>
                    <a:pt x="32" y="52"/>
                    <a:pt x="39" y="13"/>
                  </a:cubicBezTo>
                  <a:cubicBezTo>
                    <a:pt x="40" y="5"/>
                    <a:pt x="32" y="0"/>
                    <a:pt x="25" y="0"/>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5149668" y="3724614"/>
              <a:ext cx="17764" cy="10558"/>
            </a:xfrm>
            <a:custGeom>
              <a:avLst/>
              <a:gdLst/>
              <a:ahLst/>
              <a:cxnLst/>
              <a:rect l="l" t="t" r="r" b="b"/>
              <a:pathLst>
                <a:path w="249" h="148" extrusionOk="0">
                  <a:moveTo>
                    <a:pt x="247" y="0"/>
                  </a:moveTo>
                  <a:lnTo>
                    <a:pt x="0" y="13"/>
                  </a:lnTo>
                  <a:cubicBezTo>
                    <a:pt x="0" y="13"/>
                    <a:pt x="8" y="147"/>
                    <a:pt x="113" y="147"/>
                  </a:cubicBezTo>
                  <a:cubicBezTo>
                    <a:pt x="118" y="147"/>
                    <a:pt x="123" y="147"/>
                    <a:pt x="129" y="146"/>
                  </a:cubicBezTo>
                  <a:cubicBezTo>
                    <a:pt x="249" y="132"/>
                    <a:pt x="247" y="0"/>
                    <a:pt x="247" y="0"/>
                  </a:cubicBezTo>
                  <a:close/>
                </a:path>
              </a:pathLst>
            </a:custGeom>
            <a:solidFill>
              <a:srgbClr val="F7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5131904" y="3715768"/>
              <a:ext cx="11914" cy="11914"/>
            </a:xfrm>
            <a:custGeom>
              <a:avLst/>
              <a:gdLst/>
              <a:ahLst/>
              <a:cxnLst/>
              <a:rect l="l" t="t" r="r" b="b"/>
              <a:pathLst>
                <a:path w="167" h="167" extrusionOk="0">
                  <a:moveTo>
                    <a:pt x="83" y="1"/>
                  </a:moveTo>
                  <a:cubicBezTo>
                    <a:pt x="38" y="1"/>
                    <a:pt x="0" y="38"/>
                    <a:pt x="0" y="84"/>
                  </a:cubicBezTo>
                  <a:cubicBezTo>
                    <a:pt x="0" y="129"/>
                    <a:pt x="38" y="167"/>
                    <a:pt x="83" y="167"/>
                  </a:cubicBezTo>
                  <a:cubicBezTo>
                    <a:pt x="129" y="167"/>
                    <a:pt x="166" y="129"/>
                    <a:pt x="166" y="84"/>
                  </a:cubicBezTo>
                  <a:cubicBezTo>
                    <a:pt x="166" y="38"/>
                    <a:pt x="129" y="1"/>
                    <a:pt x="83" y="1"/>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5171356" y="3703212"/>
              <a:ext cx="12057" cy="12128"/>
            </a:xfrm>
            <a:custGeom>
              <a:avLst/>
              <a:gdLst/>
              <a:ahLst/>
              <a:cxnLst/>
              <a:rect l="l" t="t" r="r" b="b"/>
              <a:pathLst>
                <a:path w="169" h="170" extrusionOk="0">
                  <a:moveTo>
                    <a:pt x="85" y="1"/>
                  </a:moveTo>
                  <a:cubicBezTo>
                    <a:pt x="38" y="1"/>
                    <a:pt x="1" y="38"/>
                    <a:pt x="1" y="85"/>
                  </a:cubicBezTo>
                  <a:cubicBezTo>
                    <a:pt x="1" y="131"/>
                    <a:pt x="38" y="170"/>
                    <a:pt x="85" y="170"/>
                  </a:cubicBezTo>
                  <a:cubicBezTo>
                    <a:pt x="132" y="170"/>
                    <a:pt x="169" y="131"/>
                    <a:pt x="169" y="85"/>
                  </a:cubicBezTo>
                  <a:cubicBezTo>
                    <a:pt x="169" y="38"/>
                    <a:pt x="132" y="1"/>
                    <a:pt x="85" y="1"/>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35">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35"/>
          <p:cNvGrpSpPr/>
          <p:nvPr/>
        </p:nvGrpSpPr>
        <p:grpSpPr>
          <a:xfrm>
            <a:off x="480570" y="460939"/>
            <a:ext cx="271609" cy="249173"/>
            <a:chOff x="6319908" y="3696721"/>
            <a:chExt cx="373963" cy="343119"/>
          </a:xfrm>
        </p:grpSpPr>
        <p:sp>
          <p:nvSpPr>
            <p:cNvPr id="529" name="Google Shape;529;p35"/>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35"/>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334840" y="1806361"/>
            <a:ext cx="1189749" cy="646331"/>
          </a:xfrm>
          <a:prstGeom prst="rect">
            <a:avLst/>
          </a:prstGeom>
        </p:spPr>
        <p:txBody>
          <a:bodyPr wrap="none">
            <a:spAutoFit/>
          </a:bodyPr>
          <a:lstStyle/>
          <a:p>
            <a:r>
              <a:rPr lang="en-US" sz="3600" b="1" dirty="0">
                <a:solidFill>
                  <a:srgbClr val="FF0000"/>
                </a:solidFill>
                <a:latin typeface="Albert Sans"/>
                <a:ea typeface="Albert Sans"/>
                <a:cs typeface="Albert Sans"/>
                <a:sym typeface="Albert Sans"/>
              </a:rPr>
              <a:t>jams</a:t>
            </a:r>
            <a:endParaRPr lang="en-US" sz="2000" dirty="0">
              <a:solidFill>
                <a:srgbClr val="FF0000"/>
              </a:solidFill>
            </a:endParaRPr>
          </a:p>
        </p:txBody>
      </p:sp>
      <p:pic>
        <p:nvPicPr>
          <p:cNvPr id="3" name="cu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9929" y="-1102552"/>
            <a:ext cx="609600" cy="609600"/>
          </a:xfrm>
          <a:prstGeom prst="rect">
            <a:avLst/>
          </a:prstGeom>
        </p:spPr>
      </p:pic>
      <p:pic>
        <p:nvPicPr>
          <p:cNvPr id="149"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seq concurrent="1" nextAc="seek">
              <p:cTn id="12" restart="whenNotActive" fill="hold" evtFilter="cancelBubble" nodeType="interactiveSeq">
                <p:stCondLst>
                  <p:cond evt="onClick" delay="0">
                    <p:tgtEl>
                      <p:spTgt spid="14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69" fill="hold"/>
                                        <p:tgtEl>
                                          <p:spTgt spid="3"/>
                                        </p:tgtEl>
                                      </p:cBhvr>
                                    </p:cmd>
                                  </p:childTnLst>
                                </p:cTn>
                              </p:par>
                            </p:childTnLst>
                          </p:cTn>
                        </p:par>
                      </p:childTnLst>
                    </p:cTn>
                  </p:par>
                </p:childTnLst>
              </p:cTn>
              <p:nextCondLst>
                <p:cond evt="onClick" delay="0">
                  <p:tgtEl>
                    <p:spTgt spid="149"/>
                  </p:tgtEl>
                </p:cond>
              </p:nextCondLst>
            </p:seq>
          </p:childTnLst>
        </p:cTn>
      </p:par>
    </p:tnLst>
    <p:bldLst>
      <p:bldP spid="399"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53"/>
          <p:cNvSpPr/>
          <p:nvPr/>
        </p:nvSpPr>
        <p:spPr>
          <a:xfrm>
            <a:off x="6276900" y="-44948"/>
            <a:ext cx="3659450" cy="1760934"/>
          </a:xfrm>
          <a:custGeom>
            <a:avLst/>
            <a:gdLst/>
            <a:ahLst/>
            <a:cxnLst/>
            <a:rect l="l" t="t" r="r" b="b"/>
            <a:pathLst>
              <a:path w="146378" h="97993" extrusionOk="0">
                <a:moveTo>
                  <a:pt x="0" y="97993"/>
                </a:moveTo>
                <a:cubicBezTo>
                  <a:pt x="7033" y="95252"/>
                  <a:pt x="34489" y="90603"/>
                  <a:pt x="42197" y="81544"/>
                </a:cubicBezTo>
                <a:cubicBezTo>
                  <a:pt x="49905" y="72485"/>
                  <a:pt x="38422" y="50472"/>
                  <a:pt x="46249" y="43638"/>
                </a:cubicBezTo>
                <a:cubicBezTo>
                  <a:pt x="54077" y="36804"/>
                  <a:pt x="78394" y="47572"/>
                  <a:pt x="89162" y="40539"/>
                </a:cubicBezTo>
                <a:cubicBezTo>
                  <a:pt x="99930" y="33506"/>
                  <a:pt x="101320" y="6726"/>
                  <a:pt x="110856" y="1441"/>
                </a:cubicBezTo>
                <a:cubicBezTo>
                  <a:pt x="120392" y="-3844"/>
                  <a:pt x="140458" y="7599"/>
                  <a:pt x="146378" y="8831"/>
                </a:cubicBezTo>
              </a:path>
            </a:pathLst>
          </a:custGeom>
          <a:noFill/>
          <a:ln w="19050" cap="flat" cmpd="sng">
            <a:solidFill>
              <a:schemeClr val="dk2"/>
            </a:solidFill>
            <a:prstDash val="dash"/>
            <a:round/>
            <a:headEnd type="none" w="med" len="med"/>
            <a:tailEnd type="none" w="med" len="med"/>
          </a:ln>
        </p:spPr>
      </p:sp>
      <p:sp>
        <p:nvSpPr>
          <p:cNvPr id="1544" name="Google Shape;1544;p53"/>
          <p:cNvSpPr/>
          <p:nvPr/>
        </p:nvSpPr>
        <p:spPr>
          <a:xfrm>
            <a:off x="1098462" y="473435"/>
            <a:ext cx="4686200" cy="163142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800" b="1" dirty="0">
                <a:solidFill>
                  <a:schemeClr val="dk1"/>
                </a:solidFill>
                <a:latin typeface="Albert Sans"/>
                <a:ea typeface="Albert Sans"/>
                <a:cs typeface="Albert Sans"/>
                <a:sym typeface="Albert Sans"/>
              </a:rPr>
              <a:t>2. </a:t>
            </a:r>
            <a:r>
              <a:rPr lang="en-US" sz="2800" dirty="0">
                <a:solidFill>
                  <a:srgbClr val="FF0000"/>
                </a:solidFill>
                <a:latin typeface="Albert Sans"/>
                <a:ea typeface="Albert Sans"/>
                <a:cs typeface="Albert Sans"/>
                <a:sym typeface="Albert Sans"/>
              </a:rPr>
              <a:t>One reason for the traffic </a:t>
            </a:r>
            <a:r>
              <a:rPr lang="en-US" sz="2800" dirty="0">
                <a:latin typeface="Albert Sans"/>
                <a:ea typeface="Albert Sans"/>
                <a:cs typeface="Albert Sans"/>
                <a:sym typeface="Albert Sans"/>
              </a:rPr>
              <a:t>_______ is the </a:t>
            </a:r>
            <a:r>
              <a:rPr lang="en-US" sz="2800" dirty="0">
                <a:solidFill>
                  <a:srgbClr val="FF0000"/>
                </a:solidFill>
                <a:latin typeface="Albert Sans"/>
                <a:ea typeface="Albert Sans"/>
                <a:cs typeface="Albert Sans"/>
                <a:sym typeface="Albert Sans"/>
              </a:rPr>
              <a:t>increase of the population</a:t>
            </a:r>
            <a:r>
              <a:rPr lang="en-US" sz="1600" dirty="0">
                <a:solidFill>
                  <a:srgbClr val="FF0000"/>
                </a:solidFill>
              </a:rPr>
              <a:t>.</a:t>
            </a:r>
            <a:endParaRPr sz="1600" dirty="0">
              <a:solidFill>
                <a:srgbClr val="FF0000"/>
              </a:solidFill>
            </a:endParaRPr>
          </a:p>
        </p:txBody>
      </p:sp>
      <p:sp>
        <p:nvSpPr>
          <p:cNvPr id="1546" name="Google Shape;1546;p53"/>
          <p:cNvSpPr txBox="1">
            <a:spLocks noGrp="1"/>
          </p:cNvSpPr>
          <p:nvPr>
            <p:ph type="subTitle" idx="1"/>
          </p:nvPr>
        </p:nvSpPr>
        <p:spPr>
          <a:xfrm>
            <a:off x="521525" y="2526495"/>
            <a:ext cx="4675562" cy="2211900"/>
          </a:xfrm>
          <a:prstGeom prst="rect">
            <a:avLst/>
          </a:prstGeom>
        </p:spPr>
        <p:txBody>
          <a:bodyPr spcFirstLastPara="1" wrap="square" lIns="91425" tIns="91425" rIns="91425" bIns="91425" anchor="t" anchorCtr="0">
            <a:noAutofit/>
          </a:bodyPr>
          <a:lstStyle/>
          <a:p>
            <a:pPr marL="0" lvl="0" indent="0">
              <a:spcAft>
                <a:spcPts val="1600"/>
              </a:spcAft>
            </a:pPr>
            <a:r>
              <a:rPr lang="en-US" sz="2800" dirty="0">
                <a:solidFill>
                  <a:srgbClr val="000000"/>
                </a:solidFill>
              </a:rPr>
              <a:t>There are several </a:t>
            </a:r>
            <a:r>
              <a:rPr lang="en-US" sz="2800" dirty="0">
                <a:solidFill>
                  <a:srgbClr val="FF0000"/>
                </a:solidFill>
              </a:rPr>
              <a:t>reasons for </a:t>
            </a:r>
            <a:r>
              <a:rPr lang="en-US" sz="2800" b="1" dirty="0">
                <a:solidFill>
                  <a:srgbClr val="FF0000"/>
                </a:solidFill>
              </a:rPr>
              <a:t>traffic jams </a:t>
            </a:r>
            <a:r>
              <a:rPr lang="en-US" sz="2800" dirty="0">
                <a:solidFill>
                  <a:srgbClr val="000000"/>
                </a:solidFill>
              </a:rPr>
              <a:t>in this city. </a:t>
            </a:r>
            <a:r>
              <a:rPr lang="en-US" sz="2800" dirty="0">
                <a:solidFill>
                  <a:srgbClr val="FF0000"/>
                </a:solidFill>
              </a:rPr>
              <a:t>One reason is its increase in population</a:t>
            </a:r>
            <a:r>
              <a:rPr lang="en-US" sz="2800" dirty="0">
                <a:solidFill>
                  <a:srgbClr val="000000"/>
                </a:solidFill>
              </a:rPr>
              <a:t>.</a:t>
            </a:r>
            <a:endParaRPr sz="2800" dirty="0">
              <a:solidFill>
                <a:srgbClr val="000000"/>
              </a:solidFill>
            </a:endParaRPr>
          </a:p>
        </p:txBody>
      </p:sp>
      <p:sp>
        <p:nvSpPr>
          <p:cNvPr id="1547" name="Google Shape;1547;p53"/>
          <p:cNvSpPr/>
          <p:nvPr/>
        </p:nvSpPr>
        <p:spPr>
          <a:xfrm>
            <a:off x="5365825" y="1682875"/>
            <a:ext cx="2595600" cy="25404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3"/>
          <p:cNvSpPr/>
          <p:nvPr/>
        </p:nvSpPr>
        <p:spPr>
          <a:xfrm>
            <a:off x="7289175" y="4255825"/>
            <a:ext cx="1752250" cy="774800"/>
          </a:xfrm>
          <a:custGeom>
            <a:avLst/>
            <a:gdLst/>
            <a:ahLst/>
            <a:cxnLst/>
            <a:rect l="l" t="t" r="r" b="b"/>
            <a:pathLst>
              <a:path w="70090" h="30992" extrusionOk="0">
                <a:moveTo>
                  <a:pt x="0" y="0"/>
                </a:moveTo>
                <a:cubicBezTo>
                  <a:pt x="5165" y="1510"/>
                  <a:pt x="21416" y="7033"/>
                  <a:pt x="30992" y="9059"/>
                </a:cubicBezTo>
                <a:cubicBezTo>
                  <a:pt x="40568" y="11086"/>
                  <a:pt x="50939" y="8504"/>
                  <a:pt x="57455" y="12159"/>
                </a:cubicBezTo>
                <a:cubicBezTo>
                  <a:pt x="63971" y="15815"/>
                  <a:pt x="67984" y="27853"/>
                  <a:pt x="70090" y="30992"/>
                </a:cubicBezTo>
              </a:path>
            </a:pathLst>
          </a:custGeom>
          <a:noFill/>
          <a:ln w="19050" cap="flat" cmpd="sng">
            <a:solidFill>
              <a:schemeClr val="dk2"/>
            </a:solidFill>
            <a:prstDash val="dash"/>
            <a:round/>
            <a:headEnd type="none" w="med" len="med"/>
            <a:tailEnd type="none" w="med" len="med"/>
          </a:ln>
        </p:spPr>
      </p:sp>
      <p:sp>
        <p:nvSpPr>
          <p:cNvPr id="1549" name="Google Shape;1549;p53"/>
          <p:cNvSpPr/>
          <p:nvPr/>
        </p:nvSpPr>
        <p:spPr>
          <a:xfrm>
            <a:off x="5785445" y="2304516"/>
            <a:ext cx="77844" cy="71307"/>
          </a:xfrm>
          <a:custGeom>
            <a:avLst/>
            <a:gdLst/>
            <a:ahLst/>
            <a:cxnLst/>
            <a:rect l="l" t="t" r="r" b="b"/>
            <a:pathLst>
              <a:path w="5097" h="4669" extrusionOk="0">
                <a:moveTo>
                  <a:pt x="0" y="0"/>
                </a:moveTo>
                <a:lnTo>
                  <a:pt x="0" y="4668"/>
                </a:lnTo>
                <a:lnTo>
                  <a:pt x="5096" y="466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3"/>
          <p:cNvSpPr/>
          <p:nvPr/>
        </p:nvSpPr>
        <p:spPr>
          <a:xfrm>
            <a:off x="5785445" y="2400596"/>
            <a:ext cx="77844" cy="71323"/>
          </a:xfrm>
          <a:custGeom>
            <a:avLst/>
            <a:gdLst/>
            <a:ahLst/>
            <a:cxnLst/>
            <a:rect l="l" t="t" r="r" b="b"/>
            <a:pathLst>
              <a:path w="5097" h="4670" extrusionOk="0">
                <a:moveTo>
                  <a:pt x="0" y="1"/>
                </a:moveTo>
                <a:lnTo>
                  <a:pt x="0" y="4670"/>
                </a:lnTo>
                <a:lnTo>
                  <a:pt x="5096" y="467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3"/>
          <p:cNvSpPr/>
          <p:nvPr/>
        </p:nvSpPr>
        <p:spPr>
          <a:xfrm>
            <a:off x="5785445" y="2490489"/>
            <a:ext cx="77844" cy="71338"/>
          </a:xfrm>
          <a:custGeom>
            <a:avLst/>
            <a:gdLst/>
            <a:ahLst/>
            <a:cxnLst/>
            <a:rect l="l" t="t" r="r" b="b"/>
            <a:pathLst>
              <a:path w="5097" h="4671" extrusionOk="0">
                <a:moveTo>
                  <a:pt x="0" y="1"/>
                </a:moveTo>
                <a:lnTo>
                  <a:pt x="0" y="4671"/>
                </a:lnTo>
                <a:lnTo>
                  <a:pt x="5096" y="467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3"/>
          <p:cNvSpPr/>
          <p:nvPr/>
        </p:nvSpPr>
        <p:spPr>
          <a:xfrm>
            <a:off x="5785445" y="2577298"/>
            <a:ext cx="77844" cy="71323"/>
          </a:xfrm>
          <a:custGeom>
            <a:avLst/>
            <a:gdLst/>
            <a:ahLst/>
            <a:cxnLst/>
            <a:rect l="l" t="t" r="r" b="b"/>
            <a:pathLst>
              <a:path w="5097" h="4670" extrusionOk="0">
                <a:moveTo>
                  <a:pt x="0" y="1"/>
                </a:moveTo>
                <a:lnTo>
                  <a:pt x="0" y="4670"/>
                </a:lnTo>
                <a:lnTo>
                  <a:pt x="5096" y="467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3"/>
          <p:cNvSpPr/>
          <p:nvPr/>
        </p:nvSpPr>
        <p:spPr>
          <a:xfrm>
            <a:off x="5785445" y="2664092"/>
            <a:ext cx="77844" cy="71323"/>
          </a:xfrm>
          <a:custGeom>
            <a:avLst/>
            <a:gdLst/>
            <a:ahLst/>
            <a:cxnLst/>
            <a:rect l="l" t="t" r="r" b="b"/>
            <a:pathLst>
              <a:path w="5097" h="4670" extrusionOk="0">
                <a:moveTo>
                  <a:pt x="0" y="1"/>
                </a:moveTo>
                <a:lnTo>
                  <a:pt x="0" y="4669"/>
                </a:lnTo>
                <a:lnTo>
                  <a:pt x="5096" y="4669"/>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3"/>
          <p:cNvSpPr/>
          <p:nvPr/>
        </p:nvSpPr>
        <p:spPr>
          <a:xfrm>
            <a:off x="5785445" y="2754643"/>
            <a:ext cx="77844" cy="71307"/>
          </a:xfrm>
          <a:custGeom>
            <a:avLst/>
            <a:gdLst/>
            <a:ahLst/>
            <a:cxnLst/>
            <a:rect l="l" t="t" r="r" b="b"/>
            <a:pathLst>
              <a:path w="5097" h="4669" extrusionOk="0">
                <a:moveTo>
                  <a:pt x="0" y="0"/>
                </a:moveTo>
                <a:lnTo>
                  <a:pt x="0" y="4669"/>
                </a:lnTo>
                <a:lnTo>
                  <a:pt x="5096" y="4669"/>
                </a:lnTo>
                <a:lnTo>
                  <a:pt x="5096"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3"/>
          <p:cNvSpPr/>
          <p:nvPr/>
        </p:nvSpPr>
        <p:spPr>
          <a:xfrm>
            <a:off x="5785445" y="2850737"/>
            <a:ext cx="77844" cy="71292"/>
          </a:xfrm>
          <a:custGeom>
            <a:avLst/>
            <a:gdLst/>
            <a:ahLst/>
            <a:cxnLst/>
            <a:rect l="l" t="t" r="r" b="b"/>
            <a:pathLst>
              <a:path w="5097" h="4668" extrusionOk="0">
                <a:moveTo>
                  <a:pt x="0" y="1"/>
                </a:moveTo>
                <a:lnTo>
                  <a:pt x="0" y="4667"/>
                </a:lnTo>
                <a:lnTo>
                  <a:pt x="5096" y="4667"/>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3"/>
          <p:cNvSpPr/>
          <p:nvPr/>
        </p:nvSpPr>
        <p:spPr>
          <a:xfrm>
            <a:off x="5785445" y="2940631"/>
            <a:ext cx="77844" cy="71323"/>
          </a:xfrm>
          <a:custGeom>
            <a:avLst/>
            <a:gdLst/>
            <a:ahLst/>
            <a:cxnLst/>
            <a:rect l="l" t="t" r="r" b="b"/>
            <a:pathLst>
              <a:path w="5097" h="4670" extrusionOk="0">
                <a:moveTo>
                  <a:pt x="0" y="1"/>
                </a:moveTo>
                <a:lnTo>
                  <a:pt x="0" y="4669"/>
                </a:lnTo>
                <a:lnTo>
                  <a:pt x="5096" y="4669"/>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3"/>
          <p:cNvSpPr/>
          <p:nvPr/>
        </p:nvSpPr>
        <p:spPr>
          <a:xfrm>
            <a:off x="5785445" y="3027440"/>
            <a:ext cx="77844" cy="71307"/>
          </a:xfrm>
          <a:custGeom>
            <a:avLst/>
            <a:gdLst/>
            <a:ahLst/>
            <a:cxnLst/>
            <a:rect l="l" t="t" r="r" b="b"/>
            <a:pathLst>
              <a:path w="5097" h="4669" extrusionOk="0">
                <a:moveTo>
                  <a:pt x="0" y="1"/>
                </a:moveTo>
                <a:lnTo>
                  <a:pt x="0" y="4668"/>
                </a:lnTo>
                <a:lnTo>
                  <a:pt x="5096" y="4668"/>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3"/>
          <p:cNvSpPr/>
          <p:nvPr/>
        </p:nvSpPr>
        <p:spPr>
          <a:xfrm>
            <a:off x="5785445" y="3114234"/>
            <a:ext cx="77844" cy="71307"/>
          </a:xfrm>
          <a:custGeom>
            <a:avLst/>
            <a:gdLst/>
            <a:ahLst/>
            <a:cxnLst/>
            <a:rect l="l" t="t" r="r" b="b"/>
            <a:pathLst>
              <a:path w="5097" h="4669" extrusionOk="0">
                <a:moveTo>
                  <a:pt x="0" y="0"/>
                </a:moveTo>
                <a:lnTo>
                  <a:pt x="0" y="4668"/>
                </a:lnTo>
                <a:lnTo>
                  <a:pt x="5096" y="4668"/>
                </a:lnTo>
                <a:lnTo>
                  <a:pt x="5096"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3"/>
          <p:cNvSpPr/>
          <p:nvPr/>
        </p:nvSpPr>
        <p:spPr>
          <a:xfrm>
            <a:off x="5980108" y="2508816"/>
            <a:ext cx="382057" cy="695953"/>
          </a:xfrm>
          <a:custGeom>
            <a:avLst/>
            <a:gdLst/>
            <a:ahLst/>
            <a:cxnLst/>
            <a:rect l="l" t="t" r="r" b="b"/>
            <a:pathLst>
              <a:path w="25016" h="45569" extrusionOk="0">
                <a:moveTo>
                  <a:pt x="1" y="1"/>
                </a:moveTo>
                <a:lnTo>
                  <a:pt x="1" y="45569"/>
                </a:lnTo>
                <a:lnTo>
                  <a:pt x="25015" y="45569"/>
                </a:lnTo>
                <a:lnTo>
                  <a:pt x="25015"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a:off x="6031913" y="2567570"/>
            <a:ext cx="77829" cy="100936"/>
          </a:xfrm>
          <a:custGeom>
            <a:avLst/>
            <a:gdLst/>
            <a:ahLst/>
            <a:cxnLst/>
            <a:rect l="l" t="t" r="r" b="b"/>
            <a:pathLst>
              <a:path w="5096" h="6609" extrusionOk="0">
                <a:moveTo>
                  <a:pt x="0" y="0"/>
                </a:moveTo>
                <a:lnTo>
                  <a:pt x="0" y="6609"/>
                </a:lnTo>
                <a:lnTo>
                  <a:pt x="5095" y="6609"/>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a:off x="6132222" y="2567570"/>
            <a:ext cx="77829" cy="100936"/>
          </a:xfrm>
          <a:custGeom>
            <a:avLst/>
            <a:gdLst/>
            <a:ahLst/>
            <a:cxnLst/>
            <a:rect l="l" t="t" r="r" b="b"/>
            <a:pathLst>
              <a:path w="5096" h="6609" extrusionOk="0">
                <a:moveTo>
                  <a:pt x="1" y="0"/>
                </a:moveTo>
                <a:lnTo>
                  <a:pt x="1" y="6609"/>
                </a:lnTo>
                <a:lnTo>
                  <a:pt x="5096" y="66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a:off x="6232517" y="2567570"/>
            <a:ext cx="77844" cy="100936"/>
          </a:xfrm>
          <a:custGeom>
            <a:avLst/>
            <a:gdLst/>
            <a:ahLst/>
            <a:cxnLst/>
            <a:rect l="l" t="t" r="r" b="b"/>
            <a:pathLst>
              <a:path w="5097" h="6609" extrusionOk="0">
                <a:moveTo>
                  <a:pt x="1" y="0"/>
                </a:moveTo>
                <a:lnTo>
                  <a:pt x="1" y="6609"/>
                </a:lnTo>
                <a:lnTo>
                  <a:pt x="5097" y="66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a:off x="6031913" y="2703587"/>
            <a:ext cx="77829" cy="100951"/>
          </a:xfrm>
          <a:custGeom>
            <a:avLst/>
            <a:gdLst/>
            <a:ahLst/>
            <a:cxnLst/>
            <a:rect l="l" t="t" r="r" b="b"/>
            <a:pathLst>
              <a:path w="5096" h="6610" extrusionOk="0">
                <a:moveTo>
                  <a:pt x="0" y="0"/>
                </a:moveTo>
                <a:lnTo>
                  <a:pt x="0" y="6609"/>
                </a:lnTo>
                <a:lnTo>
                  <a:pt x="5095" y="6609"/>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3"/>
          <p:cNvSpPr/>
          <p:nvPr/>
        </p:nvSpPr>
        <p:spPr>
          <a:xfrm>
            <a:off x="6132222" y="2703587"/>
            <a:ext cx="77829" cy="100951"/>
          </a:xfrm>
          <a:custGeom>
            <a:avLst/>
            <a:gdLst/>
            <a:ahLst/>
            <a:cxnLst/>
            <a:rect l="l" t="t" r="r" b="b"/>
            <a:pathLst>
              <a:path w="5096" h="6610" extrusionOk="0">
                <a:moveTo>
                  <a:pt x="1" y="0"/>
                </a:moveTo>
                <a:lnTo>
                  <a:pt x="1" y="6609"/>
                </a:lnTo>
                <a:lnTo>
                  <a:pt x="5096" y="66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3"/>
          <p:cNvSpPr/>
          <p:nvPr/>
        </p:nvSpPr>
        <p:spPr>
          <a:xfrm>
            <a:off x="6232517" y="2703587"/>
            <a:ext cx="77844" cy="100951"/>
          </a:xfrm>
          <a:custGeom>
            <a:avLst/>
            <a:gdLst/>
            <a:ahLst/>
            <a:cxnLst/>
            <a:rect l="l" t="t" r="r" b="b"/>
            <a:pathLst>
              <a:path w="5097" h="6610" extrusionOk="0">
                <a:moveTo>
                  <a:pt x="1" y="0"/>
                </a:moveTo>
                <a:lnTo>
                  <a:pt x="1" y="6609"/>
                </a:lnTo>
                <a:lnTo>
                  <a:pt x="5097" y="66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3"/>
          <p:cNvSpPr/>
          <p:nvPr/>
        </p:nvSpPr>
        <p:spPr>
          <a:xfrm>
            <a:off x="6031913" y="2830868"/>
            <a:ext cx="77829" cy="100936"/>
          </a:xfrm>
          <a:custGeom>
            <a:avLst/>
            <a:gdLst/>
            <a:ahLst/>
            <a:cxnLst/>
            <a:rect l="l" t="t" r="r" b="b"/>
            <a:pathLst>
              <a:path w="5096" h="6609" extrusionOk="0">
                <a:moveTo>
                  <a:pt x="0" y="0"/>
                </a:moveTo>
                <a:lnTo>
                  <a:pt x="0" y="6608"/>
                </a:lnTo>
                <a:lnTo>
                  <a:pt x="5095" y="6608"/>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3"/>
          <p:cNvSpPr/>
          <p:nvPr/>
        </p:nvSpPr>
        <p:spPr>
          <a:xfrm>
            <a:off x="6132222" y="2830868"/>
            <a:ext cx="77829" cy="100936"/>
          </a:xfrm>
          <a:custGeom>
            <a:avLst/>
            <a:gdLst/>
            <a:ahLst/>
            <a:cxnLst/>
            <a:rect l="l" t="t" r="r" b="b"/>
            <a:pathLst>
              <a:path w="5096" h="6609" extrusionOk="0">
                <a:moveTo>
                  <a:pt x="1" y="0"/>
                </a:moveTo>
                <a:lnTo>
                  <a:pt x="1"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3"/>
          <p:cNvSpPr/>
          <p:nvPr/>
        </p:nvSpPr>
        <p:spPr>
          <a:xfrm>
            <a:off x="6232517" y="2830868"/>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3"/>
          <p:cNvSpPr/>
          <p:nvPr/>
        </p:nvSpPr>
        <p:spPr>
          <a:xfrm>
            <a:off x="6031913" y="2953735"/>
            <a:ext cx="77829" cy="100921"/>
          </a:xfrm>
          <a:custGeom>
            <a:avLst/>
            <a:gdLst/>
            <a:ahLst/>
            <a:cxnLst/>
            <a:rect l="l" t="t" r="r" b="b"/>
            <a:pathLst>
              <a:path w="5096" h="6608" extrusionOk="0">
                <a:moveTo>
                  <a:pt x="0" y="0"/>
                </a:moveTo>
                <a:lnTo>
                  <a:pt x="0" y="6608"/>
                </a:lnTo>
                <a:lnTo>
                  <a:pt x="5095" y="6608"/>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3"/>
          <p:cNvSpPr/>
          <p:nvPr/>
        </p:nvSpPr>
        <p:spPr>
          <a:xfrm>
            <a:off x="6132222" y="2953735"/>
            <a:ext cx="77829" cy="100921"/>
          </a:xfrm>
          <a:custGeom>
            <a:avLst/>
            <a:gdLst/>
            <a:ahLst/>
            <a:cxnLst/>
            <a:rect l="l" t="t" r="r" b="b"/>
            <a:pathLst>
              <a:path w="5096" h="6608" extrusionOk="0">
                <a:moveTo>
                  <a:pt x="1" y="0"/>
                </a:moveTo>
                <a:lnTo>
                  <a:pt x="1"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3"/>
          <p:cNvSpPr/>
          <p:nvPr/>
        </p:nvSpPr>
        <p:spPr>
          <a:xfrm>
            <a:off x="6232517" y="2953735"/>
            <a:ext cx="77844" cy="100921"/>
          </a:xfrm>
          <a:custGeom>
            <a:avLst/>
            <a:gdLst/>
            <a:ahLst/>
            <a:cxnLst/>
            <a:rect l="l" t="t" r="r" b="b"/>
            <a:pathLst>
              <a:path w="5097" h="6608"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3"/>
          <p:cNvSpPr/>
          <p:nvPr/>
        </p:nvSpPr>
        <p:spPr>
          <a:xfrm>
            <a:off x="6031913" y="3076587"/>
            <a:ext cx="77829" cy="100966"/>
          </a:xfrm>
          <a:custGeom>
            <a:avLst/>
            <a:gdLst/>
            <a:ahLst/>
            <a:cxnLst/>
            <a:rect l="l" t="t" r="r" b="b"/>
            <a:pathLst>
              <a:path w="5096" h="6611" extrusionOk="0">
                <a:moveTo>
                  <a:pt x="0" y="1"/>
                </a:moveTo>
                <a:lnTo>
                  <a:pt x="0" y="6611"/>
                </a:lnTo>
                <a:lnTo>
                  <a:pt x="5095" y="661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3"/>
          <p:cNvSpPr/>
          <p:nvPr/>
        </p:nvSpPr>
        <p:spPr>
          <a:xfrm>
            <a:off x="6132222" y="3076587"/>
            <a:ext cx="77829" cy="100966"/>
          </a:xfrm>
          <a:custGeom>
            <a:avLst/>
            <a:gdLst/>
            <a:ahLst/>
            <a:cxnLst/>
            <a:rect l="l" t="t" r="r" b="b"/>
            <a:pathLst>
              <a:path w="5096" h="6611" extrusionOk="0">
                <a:moveTo>
                  <a:pt x="1" y="1"/>
                </a:moveTo>
                <a:lnTo>
                  <a:pt x="1" y="6611"/>
                </a:lnTo>
                <a:lnTo>
                  <a:pt x="5096" y="66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3"/>
          <p:cNvSpPr/>
          <p:nvPr/>
        </p:nvSpPr>
        <p:spPr>
          <a:xfrm>
            <a:off x="6232517" y="3076587"/>
            <a:ext cx="77844" cy="100966"/>
          </a:xfrm>
          <a:custGeom>
            <a:avLst/>
            <a:gdLst/>
            <a:ahLst/>
            <a:cxnLst/>
            <a:rect l="l" t="t" r="r" b="b"/>
            <a:pathLst>
              <a:path w="5097" h="6611" extrusionOk="0">
                <a:moveTo>
                  <a:pt x="1" y="1"/>
                </a:moveTo>
                <a:lnTo>
                  <a:pt x="1" y="6611"/>
                </a:lnTo>
                <a:lnTo>
                  <a:pt x="5097" y="66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3"/>
          <p:cNvSpPr/>
          <p:nvPr/>
        </p:nvSpPr>
        <p:spPr>
          <a:xfrm>
            <a:off x="5739383" y="2677486"/>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3"/>
          <p:cNvSpPr/>
          <p:nvPr/>
        </p:nvSpPr>
        <p:spPr>
          <a:xfrm>
            <a:off x="5840182" y="2677486"/>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3"/>
          <p:cNvSpPr/>
          <p:nvPr/>
        </p:nvSpPr>
        <p:spPr>
          <a:xfrm>
            <a:off x="5940980" y="2677486"/>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3"/>
          <p:cNvSpPr/>
          <p:nvPr/>
        </p:nvSpPr>
        <p:spPr>
          <a:xfrm>
            <a:off x="5739383" y="2789449"/>
            <a:ext cx="78210" cy="83067"/>
          </a:xfrm>
          <a:custGeom>
            <a:avLst/>
            <a:gdLst/>
            <a:ahLst/>
            <a:cxnLst/>
            <a:rect l="l" t="t" r="r" b="b"/>
            <a:pathLst>
              <a:path w="5121" h="5439" extrusionOk="0">
                <a:moveTo>
                  <a:pt x="0" y="0"/>
                </a:moveTo>
                <a:lnTo>
                  <a:pt x="0" y="5438"/>
                </a:lnTo>
                <a:lnTo>
                  <a:pt x="5121" y="5438"/>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3"/>
          <p:cNvSpPr/>
          <p:nvPr/>
        </p:nvSpPr>
        <p:spPr>
          <a:xfrm>
            <a:off x="5840182" y="2789449"/>
            <a:ext cx="78226" cy="83067"/>
          </a:xfrm>
          <a:custGeom>
            <a:avLst/>
            <a:gdLst/>
            <a:ahLst/>
            <a:cxnLst/>
            <a:rect l="l" t="t" r="r" b="b"/>
            <a:pathLst>
              <a:path w="5122" h="5439" extrusionOk="0">
                <a:moveTo>
                  <a:pt x="0" y="0"/>
                </a:moveTo>
                <a:lnTo>
                  <a:pt x="0" y="5438"/>
                </a:lnTo>
                <a:lnTo>
                  <a:pt x="5121" y="5438"/>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3"/>
          <p:cNvSpPr/>
          <p:nvPr/>
        </p:nvSpPr>
        <p:spPr>
          <a:xfrm>
            <a:off x="5940980" y="2789449"/>
            <a:ext cx="78241" cy="83067"/>
          </a:xfrm>
          <a:custGeom>
            <a:avLst/>
            <a:gdLst/>
            <a:ahLst/>
            <a:cxnLst/>
            <a:rect l="l" t="t" r="r" b="b"/>
            <a:pathLst>
              <a:path w="5123" h="5439" extrusionOk="0">
                <a:moveTo>
                  <a:pt x="1" y="0"/>
                </a:moveTo>
                <a:lnTo>
                  <a:pt x="1" y="5438"/>
                </a:lnTo>
                <a:lnTo>
                  <a:pt x="5123" y="5438"/>
                </a:lnTo>
                <a:lnTo>
                  <a:pt x="5123"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3"/>
          <p:cNvSpPr/>
          <p:nvPr/>
        </p:nvSpPr>
        <p:spPr>
          <a:xfrm>
            <a:off x="5739383" y="2894157"/>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3"/>
          <p:cNvSpPr/>
          <p:nvPr/>
        </p:nvSpPr>
        <p:spPr>
          <a:xfrm>
            <a:off x="5840182" y="2894157"/>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3"/>
          <p:cNvSpPr/>
          <p:nvPr/>
        </p:nvSpPr>
        <p:spPr>
          <a:xfrm>
            <a:off x="5940980" y="2894157"/>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3"/>
          <p:cNvSpPr/>
          <p:nvPr/>
        </p:nvSpPr>
        <p:spPr>
          <a:xfrm>
            <a:off x="5739383" y="2995261"/>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3"/>
          <p:cNvSpPr/>
          <p:nvPr/>
        </p:nvSpPr>
        <p:spPr>
          <a:xfrm>
            <a:off x="5840182" y="2995261"/>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3"/>
          <p:cNvSpPr/>
          <p:nvPr/>
        </p:nvSpPr>
        <p:spPr>
          <a:xfrm>
            <a:off x="5940980" y="2995261"/>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3"/>
          <p:cNvSpPr/>
          <p:nvPr/>
        </p:nvSpPr>
        <p:spPr>
          <a:xfrm>
            <a:off x="5739383" y="3096365"/>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3"/>
          <p:cNvSpPr/>
          <p:nvPr/>
        </p:nvSpPr>
        <p:spPr>
          <a:xfrm>
            <a:off x="5840182" y="3096365"/>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3"/>
          <p:cNvSpPr/>
          <p:nvPr/>
        </p:nvSpPr>
        <p:spPr>
          <a:xfrm>
            <a:off x="5940980" y="3096365"/>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3"/>
          <p:cNvSpPr/>
          <p:nvPr/>
        </p:nvSpPr>
        <p:spPr>
          <a:xfrm>
            <a:off x="6291499" y="2094580"/>
            <a:ext cx="382057" cy="1108020"/>
          </a:xfrm>
          <a:custGeom>
            <a:avLst/>
            <a:gdLst/>
            <a:ahLst/>
            <a:cxnLst/>
            <a:rect l="l" t="t" r="r" b="b"/>
            <a:pathLst>
              <a:path w="25016" h="72550" extrusionOk="0">
                <a:moveTo>
                  <a:pt x="1" y="0"/>
                </a:moveTo>
                <a:lnTo>
                  <a:pt x="1" y="72550"/>
                </a:lnTo>
                <a:lnTo>
                  <a:pt x="25015" y="72550"/>
                </a:lnTo>
                <a:lnTo>
                  <a:pt x="25015"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3"/>
          <p:cNvSpPr/>
          <p:nvPr/>
        </p:nvSpPr>
        <p:spPr>
          <a:xfrm>
            <a:off x="6343319" y="2140001"/>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3"/>
          <p:cNvSpPr/>
          <p:nvPr/>
        </p:nvSpPr>
        <p:spPr>
          <a:xfrm>
            <a:off x="6443629" y="2140001"/>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3"/>
          <p:cNvSpPr/>
          <p:nvPr/>
        </p:nvSpPr>
        <p:spPr>
          <a:xfrm>
            <a:off x="6543908" y="2140001"/>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3"/>
          <p:cNvSpPr/>
          <p:nvPr/>
        </p:nvSpPr>
        <p:spPr>
          <a:xfrm>
            <a:off x="6343319" y="2253414"/>
            <a:ext cx="77844" cy="84182"/>
          </a:xfrm>
          <a:custGeom>
            <a:avLst/>
            <a:gdLst/>
            <a:ahLst/>
            <a:cxnLst/>
            <a:rect l="l" t="t" r="r" b="b"/>
            <a:pathLst>
              <a:path w="5097" h="5512" extrusionOk="0">
                <a:moveTo>
                  <a:pt x="0" y="1"/>
                </a:moveTo>
                <a:lnTo>
                  <a:pt x="0" y="5511"/>
                </a:lnTo>
                <a:lnTo>
                  <a:pt x="5096" y="55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3"/>
          <p:cNvSpPr/>
          <p:nvPr/>
        </p:nvSpPr>
        <p:spPr>
          <a:xfrm>
            <a:off x="6443629" y="2253414"/>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3"/>
          <p:cNvSpPr/>
          <p:nvPr/>
        </p:nvSpPr>
        <p:spPr>
          <a:xfrm>
            <a:off x="6543908" y="2253414"/>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3"/>
          <p:cNvSpPr/>
          <p:nvPr/>
        </p:nvSpPr>
        <p:spPr>
          <a:xfrm>
            <a:off x="6343319" y="2359543"/>
            <a:ext cx="77844" cy="84151"/>
          </a:xfrm>
          <a:custGeom>
            <a:avLst/>
            <a:gdLst/>
            <a:ahLst/>
            <a:cxnLst/>
            <a:rect l="l" t="t" r="r" b="b"/>
            <a:pathLst>
              <a:path w="5097" h="5510" extrusionOk="0">
                <a:moveTo>
                  <a:pt x="0" y="0"/>
                </a:moveTo>
                <a:lnTo>
                  <a:pt x="0" y="5509"/>
                </a:lnTo>
                <a:lnTo>
                  <a:pt x="5096" y="55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3"/>
          <p:cNvSpPr/>
          <p:nvPr/>
        </p:nvSpPr>
        <p:spPr>
          <a:xfrm>
            <a:off x="6443629" y="2359543"/>
            <a:ext cx="77844" cy="84151"/>
          </a:xfrm>
          <a:custGeom>
            <a:avLst/>
            <a:gdLst/>
            <a:ahLst/>
            <a:cxnLst/>
            <a:rect l="l" t="t" r="r" b="b"/>
            <a:pathLst>
              <a:path w="5097" h="5510" extrusionOk="0">
                <a:moveTo>
                  <a:pt x="1" y="0"/>
                </a:moveTo>
                <a:lnTo>
                  <a:pt x="1" y="5509"/>
                </a:lnTo>
                <a:lnTo>
                  <a:pt x="5097" y="55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3"/>
          <p:cNvSpPr/>
          <p:nvPr/>
        </p:nvSpPr>
        <p:spPr>
          <a:xfrm>
            <a:off x="6543908" y="2359543"/>
            <a:ext cx="77844" cy="84151"/>
          </a:xfrm>
          <a:custGeom>
            <a:avLst/>
            <a:gdLst/>
            <a:ahLst/>
            <a:cxnLst/>
            <a:rect l="l" t="t" r="r" b="b"/>
            <a:pathLst>
              <a:path w="5097" h="5510" extrusionOk="0">
                <a:moveTo>
                  <a:pt x="1" y="0"/>
                </a:moveTo>
                <a:lnTo>
                  <a:pt x="1" y="5509"/>
                </a:lnTo>
                <a:lnTo>
                  <a:pt x="5097" y="55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3"/>
          <p:cNvSpPr/>
          <p:nvPr/>
        </p:nvSpPr>
        <p:spPr>
          <a:xfrm>
            <a:off x="6343319" y="2461991"/>
            <a:ext cx="77844" cy="84182"/>
          </a:xfrm>
          <a:custGeom>
            <a:avLst/>
            <a:gdLst/>
            <a:ahLst/>
            <a:cxnLst/>
            <a:rect l="l" t="t" r="r" b="b"/>
            <a:pathLst>
              <a:path w="5097" h="5512" extrusionOk="0">
                <a:moveTo>
                  <a:pt x="0" y="1"/>
                </a:moveTo>
                <a:lnTo>
                  <a:pt x="0" y="5511"/>
                </a:lnTo>
                <a:lnTo>
                  <a:pt x="5096" y="55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3"/>
          <p:cNvSpPr/>
          <p:nvPr/>
        </p:nvSpPr>
        <p:spPr>
          <a:xfrm>
            <a:off x="6443629" y="2461991"/>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3"/>
          <p:cNvSpPr/>
          <p:nvPr/>
        </p:nvSpPr>
        <p:spPr>
          <a:xfrm>
            <a:off x="6543908" y="2461991"/>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a:off x="6343319" y="2564439"/>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3"/>
          <p:cNvSpPr/>
          <p:nvPr/>
        </p:nvSpPr>
        <p:spPr>
          <a:xfrm>
            <a:off x="6443629" y="2564439"/>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3"/>
          <p:cNvSpPr/>
          <p:nvPr/>
        </p:nvSpPr>
        <p:spPr>
          <a:xfrm>
            <a:off x="6543908" y="2564439"/>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3"/>
          <p:cNvSpPr/>
          <p:nvPr/>
        </p:nvSpPr>
        <p:spPr>
          <a:xfrm>
            <a:off x="6343319" y="2671285"/>
            <a:ext cx="77844" cy="84182"/>
          </a:xfrm>
          <a:custGeom>
            <a:avLst/>
            <a:gdLst/>
            <a:ahLst/>
            <a:cxnLst/>
            <a:rect l="l" t="t" r="r" b="b"/>
            <a:pathLst>
              <a:path w="5097" h="5512"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3"/>
          <p:cNvSpPr/>
          <p:nvPr/>
        </p:nvSpPr>
        <p:spPr>
          <a:xfrm>
            <a:off x="6443629" y="2671285"/>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3"/>
          <p:cNvSpPr/>
          <p:nvPr/>
        </p:nvSpPr>
        <p:spPr>
          <a:xfrm>
            <a:off x="6543908" y="2671285"/>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3"/>
          <p:cNvSpPr/>
          <p:nvPr/>
        </p:nvSpPr>
        <p:spPr>
          <a:xfrm>
            <a:off x="6343319" y="2784729"/>
            <a:ext cx="77844" cy="84167"/>
          </a:xfrm>
          <a:custGeom>
            <a:avLst/>
            <a:gdLst/>
            <a:ahLst/>
            <a:cxnLst/>
            <a:rect l="l" t="t" r="r" b="b"/>
            <a:pathLst>
              <a:path w="5097" h="5511"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3"/>
          <p:cNvSpPr/>
          <p:nvPr/>
        </p:nvSpPr>
        <p:spPr>
          <a:xfrm>
            <a:off x="6443629" y="2784729"/>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3"/>
          <p:cNvSpPr/>
          <p:nvPr/>
        </p:nvSpPr>
        <p:spPr>
          <a:xfrm>
            <a:off x="6543908" y="2784729"/>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3"/>
          <p:cNvSpPr/>
          <p:nvPr/>
        </p:nvSpPr>
        <p:spPr>
          <a:xfrm>
            <a:off x="6343319" y="2890828"/>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3"/>
          <p:cNvSpPr/>
          <p:nvPr/>
        </p:nvSpPr>
        <p:spPr>
          <a:xfrm>
            <a:off x="6443629" y="2890828"/>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3"/>
          <p:cNvSpPr/>
          <p:nvPr/>
        </p:nvSpPr>
        <p:spPr>
          <a:xfrm>
            <a:off x="6543908" y="2890828"/>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a:off x="6343319" y="2993291"/>
            <a:ext cx="77844" cy="84167"/>
          </a:xfrm>
          <a:custGeom>
            <a:avLst/>
            <a:gdLst/>
            <a:ahLst/>
            <a:cxnLst/>
            <a:rect l="l" t="t" r="r" b="b"/>
            <a:pathLst>
              <a:path w="5097" h="5511"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a:off x="6443629" y="2993291"/>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a:off x="6543908" y="2993291"/>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a:off x="6343319" y="3095739"/>
            <a:ext cx="77844" cy="84182"/>
          </a:xfrm>
          <a:custGeom>
            <a:avLst/>
            <a:gdLst/>
            <a:ahLst/>
            <a:cxnLst/>
            <a:rect l="l" t="t" r="r" b="b"/>
            <a:pathLst>
              <a:path w="5097" h="5512"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a:off x="6443629" y="3095739"/>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a:off x="6543908" y="3095739"/>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a:off x="7262693" y="2375518"/>
            <a:ext cx="77844" cy="65504"/>
          </a:xfrm>
          <a:custGeom>
            <a:avLst/>
            <a:gdLst/>
            <a:ahLst/>
            <a:cxnLst/>
            <a:rect l="l" t="t" r="r" b="b"/>
            <a:pathLst>
              <a:path w="5097" h="4289"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a:off x="7362987" y="2375518"/>
            <a:ext cx="77829" cy="65504"/>
          </a:xfrm>
          <a:custGeom>
            <a:avLst/>
            <a:gdLst/>
            <a:ahLst/>
            <a:cxnLst/>
            <a:rect l="l" t="t" r="r" b="b"/>
            <a:pathLst>
              <a:path w="5096" h="4289"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3"/>
          <p:cNvSpPr/>
          <p:nvPr/>
        </p:nvSpPr>
        <p:spPr>
          <a:xfrm>
            <a:off x="7262693" y="2463778"/>
            <a:ext cx="77844" cy="65550"/>
          </a:xfrm>
          <a:custGeom>
            <a:avLst/>
            <a:gdLst/>
            <a:ahLst/>
            <a:cxnLst/>
            <a:rect l="l" t="t" r="r" b="b"/>
            <a:pathLst>
              <a:path w="5097" h="4292"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3"/>
          <p:cNvSpPr/>
          <p:nvPr/>
        </p:nvSpPr>
        <p:spPr>
          <a:xfrm>
            <a:off x="7362987" y="2463778"/>
            <a:ext cx="77829" cy="65550"/>
          </a:xfrm>
          <a:custGeom>
            <a:avLst/>
            <a:gdLst/>
            <a:ahLst/>
            <a:cxnLst/>
            <a:rect l="l" t="t" r="r" b="b"/>
            <a:pathLst>
              <a:path w="5096" h="4292"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3"/>
          <p:cNvSpPr/>
          <p:nvPr/>
        </p:nvSpPr>
        <p:spPr>
          <a:xfrm>
            <a:off x="7262693" y="2546387"/>
            <a:ext cx="77844" cy="65519"/>
          </a:xfrm>
          <a:custGeom>
            <a:avLst/>
            <a:gdLst/>
            <a:ahLst/>
            <a:cxnLst/>
            <a:rect l="l" t="t" r="r" b="b"/>
            <a:pathLst>
              <a:path w="5097" h="4290"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3"/>
          <p:cNvSpPr/>
          <p:nvPr/>
        </p:nvSpPr>
        <p:spPr>
          <a:xfrm>
            <a:off x="7362987" y="2546387"/>
            <a:ext cx="77829" cy="65519"/>
          </a:xfrm>
          <a:custGeom>
            <a:avLst/>
            <a:gdLst/>
            <a:ahLst/>
            <a:cxnLst/>
            <a:rect l="l" t="t" r="r" b="b"/>
            <a:pathLst>
              <a:path w="5096" h="4290"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3"/>
          <p:cNvSpPr/>
          <p:nvPr/>
        </p:nvSpPr>
        <p:spPr>
          <a:xfrm>
            <a:off x="7262693" y="2626125"/>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3"/>
          <p:cNvSpPr/>
          <p:nvPr/>
        </p:nvSpPr>
        <p:spPr>
          <a:xfrm>
            <a:off x="7362987" y="2626125"/>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3"/>
          <p:cNvSpPr/>
          <p:nvPr/>
        </p:nvSpPr>
        <p:spPr>
          <a:xfrm>
            <a:off x="7262693" y="2705862"/>
            <a:ext cx="77844" cy="65534"/>
          </a:xfrm>
          <a:custGeom>
            <a:avLst/>
            <a:gdLst/>
            <a:ahLst/>
            <a:cxnLst/>
            <a:rect l="l" t="t" r="r" b="b"/>
            <a:pathLst>
              <a:path w="5097" h="4291" extrusionOk="0">
                <a:moveTo>
                  <a:pt x="0" y="1"/>
                </a:moveTo>
                <a:lnTo>
                  <a:pt x="0" y="4290"/>
                </a:lnTo>
                <a:lnTo>
                  <a:pt x="5096" y="429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3"/>
          <p:cNvSpPr/>
          <p:nvPr/>
        </p:nvSpPr>
        <p:spPr>
          <a:xfrm>
            <a:off x="7362987" y="2705862"/>
            <a:ext cx="77829" cy="65534"/>
          </a:xfrm>
          <a:custGeom>
            <a:avLst/>
            <a:gdLst/>
            <a:ahLst/>
            <a:cxnLst/>
            <a:rect l="l" t="t" r="r" b="b"/>
            <a:pathLst>
              <a:path w="5096" h="4291" extrusionOk="0">
                <a:moveTo>
                  <a:pt x="1" y="1"/>
                </a:moveTo>
                <a:lnTo>
                  <a:pt x="1" y="4290"/>
                </a:lnTo>
                <a:lnTo>
                  <a:pt x="5095" y="4290"/>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3"/>
          <p:cNvSpPr/>
          <p:nvPr/>
        </p:nvSpPr>
        <p:spPr>
          <a:xfrm>
            <a:off x="7262693" y="2789052"/>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3"/>
          <p:cNvSpPr/>
          <p:nvPr/>
        </p:nvSpPr>
        <p:spPr>
          <a:xfrm>
            <a:off x="7362987" y="2789052"/>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3"/>
          <p:cNvSpPr/>
          <p:nvPr/>
        </p:nvSpPr>
        <p:spPr>
          <a:xfrm>
            <a:off x="7262693" y="2877342"/>
            <a:ext cx="77844" cy="65504"/>
          </a:xfrm>
          <a:custGeom>
            <a:avLst/>
            <a:gdLst/>
            <a:ahLst/>
            <a:cxnLst/>
            <a:rect l="l" t="t" r="r" b="b"/>
            <a:pathLst>
              <a:path w="5097" h="4289"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3"/>
          <p:cNvSpPr/>
          <p:nvPr/>
        </p:nvSpPr>
        <p:spPr>
          <a:xfrm>
            <a:off x="7362987" y="2877342"/>
            <a:ext cx="77829" cy="65504"/>
          </a:xfrm>
          <a:custGeom>
            <a:avLst/>
            <a:gdLst/>
            <a:ahLst/>
            <a:cxnLst/>
            <a:rect l="l" t="t" r="r" b="b"/>
            <a:pathLst>
              <a:path w="5096" h="4289"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3"/>
          <p:cNvSpPr/>
          <p:nvPr/>
        </p:nvSpPr>
        <p:spPr>
          <a:xfrm>
            <a:off x="7262693" y="2959936"/>
            <a:ext cx="77844" cy="65534"/>
          </a:xfrm>
          <a:custGeom>
            <a:avLst/>
            <a:gdLst/>
            <a:ahLst/>
            <a:cxnLst/>
            <a:rect l="l" t="t" r="r" b="b"/>
            <a:pathLst>
              <a:path w="5097" h="4291"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3"/>
          <p:cNvSpPr/>
          <p:nvPr/>
        </p:nvSpPr>
        <p:spPr>
          <a:xfrm>
            <a:off x="7362987" y="2959936"/>
            <a:ext cx="77829" cy="65534"/>
          </a:xfrm>
          <a:custGeom>
            <a:avLst/>
            <a:gdLst/>
            <a:ahLst/>
            <a:cxnLst/>
            <a:rect l="l" t="t" r="r" b="b"/>
            <a:pathLst>
              <a:path w="5096" h="4291"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3"/>
          <p:cNvSpPr/>
          <p:nvPr/>
        </p:nvSpPr>
        <p:spPr>
          <a:xfrm>
            <a:off x="7262693" y="3039673"/>
            <a:ext cx="77844" cy="65550"/>
          </a:xfrm>
          <a:custGeom>
            <a:avLst/>
            <a:gdLst/>
            <a:ahLst/>
            <a:cxnLst/>
            <a:rect l="l" t="t" r="r" b="b"/>
            <a:pathLst>
              <a:path w="5097" h="4292"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3"/>
          <p:cNvSpPr/>
          <p:nvPr/>
        </p:nvSpPr>
        <p:spPr>
          <a:xfrm>
            <a:off x="7362987" y="3039673"/>
            <a:ext cx="77829" cy="65550"/>
          </a:xfrm>
          <a:custGeom>
            <a:avLst/>
            <a:gdLst/>
            <a:ahLst/>
            <a:cxnLst/>
            <a:rect l="l" t="t" r="r" b="b"/>
            <a:pathLst>
              <a:path w="5096" h="4292"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3"/>
          <p:cNvSpPr/>
          <p:nvPr/>
        </p:nvSpPr>
        <p:spPr>
          <a:xfrm>
            <a:off x="7262693" y="3119426"/>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3"/>
          <p:cNvSpPr/>
          <p:nvPr/>
        </p:nvSpPr>
        <p:spPr>
          <a:xfrm>
            <a:off x="7362987" y="3119426"/>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3"/>
          <p:cNvSpPr/>
          <p:nvPr/>
        </p:nvSpPr>
        <p:spPr>
          <a:xfrm>
            <a:off x="6716319" y="2506663"/>
            <a:ext cx="382087" cy="695953"/>
          </a:xfrm>
          <a:custGeom>
            <a:avLst/>
            <a:gdLst/>
            <a:ahLst/>
            <a:cxnLst/>
            <a:rect l="l" t="t" r="r" b="b"/>
            <a:pathLst>
              <a:path w="25018" h="45569" extrusionOk="0">
                <a:moveTo>
                  <a:pt x="1" y="1"/>
                </a:moveTo>
                <a:lnTo>
                  <a:pt x="1" y="45569"/>
                </a:lnTo>
                <a:lnTo>
                  <a:pt x="25017" y="45569"/>
                </a:lnTo>
                <a:lnTo>
                  <a:pt x="25017"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3"/>
          <p:cNvSpPr/>
          <p:nvPr/>
        </p:nvSpPr>
        <p:spPr>
          <a:xfrm>
            <a:off x="6768139" y="2565401"/>
            <a:ext cx="77844" cy="100951"/>
          </a:xfrm>
          <a:custGeom>
            <a:avLst/>
            <a:gdLst/>
            <a:ahLst/>
            <a:cxnLst/>
            <a:rect l="l" t="t" r="r" b="b"/>
            <a:pathLst>
              <a:path w="5097" h="6610"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3"/>
          <p:cNvSpPr/>
          <p:nvPr/>
        </p:nvSpPr>
        <p:spPr>
          <a:xfrm>
            <a:off x="6868449" y="256540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3"/>
          <p:cNvSpPr/>
          <p:nvPr/>
        </p:nvSpPr>
        <p:spPr>
          <a:xfrm>
            <a:off x="6968743" y="256540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3"/>
          <p:cNvSpPr/>
          <p:nvPr/>
        </p:nvSpPr>
        <p:spPr>
          <a:xfrm>
            <a:off x="6768139" y="2701433"/>
            <a:ext cx="77844" cy="100966"/>
          </a:xfrm>
          <a:custGeom>
            <a:avLst/>
            <a:gdLst/>
            <a:ahLst/>
            <a:cxnLst/>
            <a:rect l="l" t="t" r="r" b="b"/>
            <a:pathLst>
              <a:path w="5097" h="6611"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3"/>
          <p:cNvSpPr/>
          <p:nvPr/>
        </p:nvSpPr>
        <p:spPr>
          <a:xfrm>
            <a:off x="6868449" y="2701433"/>
            <a:ext cx="77844" cy="100966"/>
          </a:xfrm>
          <a:custGeom>
            <a:avLst/>
            <a:gdLst/>
            <a:ahLst/>
            <a:cxnLst/>
            <a:rect l="l" t="t" r="r" b="b"/>
            <a:pathLst>
              <a:path w="5097" h="6611"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3"/>
          <p:cNvSpPr/>
          <p:nvPr/>
        </p:nvSpPr>
        <p:spPr>
          <a:xfrm>
            <a:off x="6968743" y="2701433"/>
            <a:ext cx="77844" cy="100966"/>
          </a:xfrm>
          <a:custGeom>
            <a:avLst/>
            <a:gdLst/>
            <a:ahLst/>
            <a:cxnLst/>
            <a:rect l="l" t="t" r="r" b="b"/>
            <a:pathLst>
              <a:path w="5097" h="6611"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3"/>
          <p:cNvSpPr/>
          <p:nvPr/>
        </p:nvSpPr>
        <p:spPr>
          <a:xfrm>
            <a:off x="6768139" y="2828714"/>
            <a:ext cx="77844" cy="100936"/>
          </a:xfrm>
          <a:custGeom>
            <a:avLst/>
            <a:gdLst/>
            <a:ahLst/>
            <a:cxnLst/>
            <a:rect l="l" t="t" r="r" b="b"/>
            <a:pathLst>
              <a:path w="5097" h="6609" extrusionOk="0">
                <a:moveTo>
                  <a:pt x="0" y="0"/>
                </a:moveTo>
                <a:lnTo>
                  <a:pt x="0"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3"/>
          <p:cNvSpPr/>
          <p:nvPr/>
        </p:nvSpPr>
        <p:spPr>
          <a:xfrm>
            <a:off x="6868449" y="2828714"/>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3"/>
          <p:cNvSpPr/>
          <p:nvPr/>
        </p:nvSpPr>
        <p:spPr>
          <a:xfrm>
            <a:off x="6968743" y="2828714"/>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3"/>
          <p:cNvSpPr/>
          <p:nvPr/>
        </p:nvSpPr>
        <p:spPr>
          <a:xfrm>
            <a:off x="6768139" y="2951551"/>
            <a:ext cx="77844" cy="100951"/>
          </a:xfrm>
          <a:custGeom>
            <a:avLst/>
            <a:gdLst/>
            <a:ahLst/>
            <a:cxnLst/>
            <a:rect l="l" t="t" r="r" b="b"/>
            <a:pathLst>
              <a:path w="5097" h="6610"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3"/>
          <p:cNvSpPr/>
          <p:nvPr/>
        </p:nvSpPr>
        <p:spPr>
          <a:xfrm>
            <a:off x="6868449" y="295155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3"/>
          <p:cNvSpPr/>
          <p:nvPr/>
        </p:nvSpPr>
        <p:spPr>
          <a:xfrm>
            <a:off x="6968743" y="295155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3"/>
          <p:cNvSpPr/>
          <p:nvPr/>
        </p:nvSpPr>
        <p:spPr>
          <a:xfrm>
            <a:off x="6768139" y="3074434"/>
            <a:ext cx="77844" cy="100951"/>
          </a:xfrm>
          <a:custGeom>
            <a:avLst/>
            <a:gdLst/>
            <a:ahLst/>
            <a:cxnLst/>
            <a:rect l="l" t="t" r="r" b="b"/>
            <a:pathLst>
              <a:path w="5097" h="6610" extrusionOk="0">
                <a:moveTo>
                  <a:pt x="0" y="1"/>
                </a:moveTo>
                <a:lnTo>
                  <a:pt x="0" y="6610"/>
                </a:lnTo>
                <a:lnTo>
                  <a:pt x="5096" y="661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3"/>
          <p:cNvSpPr/>
          <p:nvPr/>
        </p:nvSpPr>
        <p:spPr>
          <a:xfrm>
            <a:off x="6868449" y="3074434"/>
            <a:ext cx="77844" cy="100951"/>
          </a:xfrm>
          <a:custGeom>
            <a:avLst/>
            <a:gdLst/>
            <a:ahLst/>
            <a:cxnLst/>
            <a:rect l="l" t="t" r="r" b="b"/>
            <a:pathLst>
              <a:path w="5097" h="6610" extrusionOk="0">
                <a:moveTo>
                  <a:pt x="1" y="1"/>
                </a:moveTo>
                <a:lnTo>
                  <a:pt x="1" y="6610"/>
                </a:lnTo>
                <a:lnTo>
                  <a:pt x="5097" y="6610"/>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3"/>
          <p:cNvSpPr/>
          <p:nvPr/>
        </p:nvSpPr>
        <p:spPr>
          <a:xfrm>
            <a:off x="6968743" y="3074434"/>
            <a:ext cx="77844" cy="100951"/>
          </a:xfrm>
          <a:custGeom>
            <a:avLst/>
            <a:gdLst/>
            <a:ahLst/>
            <a:cxnLst/>
            <a:rect l="l" t="t" r="r" b="b"/>
            <a:pathLst>
              <a:path w="5097" h="6610" extrusionOk="0">
                <a:moveTo>
                  <a:pt x="1" y="1"/>
                </a:moveTo>
                <a:lnTo>
                  <a:pt x="1" y="6610"/>
                </a:lnTo>
                <a:lnTo>
                  <a:pt x="5097" y="6610"/>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3"/>
          <p:cNvSpPr/>
          <p:nvPr/>
        </p:nvSpPr>
        <p:spPr>
          <a:xfrm>
            <a:off x="6487751" y="2651950"/>
            <a:ext cx="333765" cy="555354"/>
          </a:xfrm>
          <a:custGeom>
            <a:avLst/>
            <a:gdLst/>
            <a:ahLst/>
            <a:cxnLst/>
            <a:rect l="l" t="t" r="r" b="b"/>
            <a:pathLst>
              <a:path w="21854" h="36363" extrusionOk="0">
                <a:moveTo>
                  <a:pt x="0" y="0"/>
                </a:moveTo>
                <a:lnTo>
                  <a:pt x="0" y="36363"/>
                </a:lnTo>
                <a:lnTo>
                  <a:pt x="21853" y="36363"/>
                </a:lnTo>
                <a:lnTo>
                  <a:pt x="21853" y="0"/>
                </a:lnTo>
                <a:close/>
              </a:path>
            </a:pathLst>
          </a:custGeom>
          <a:solidFill>
            <a:srgbClr val="A1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3"/>
          <p:cNvSpPr/>
          <p:nvPr/>
        </p:nvSpPr>
        <p:spPr>
          <a:xfrm>
            <a:off x="6517334" y="2680846"/>
            <a:ext cx="78210" cy="83082"/>
          </a:xfrm>
          <a:custGeom>
            <a:avLst/>
            <a:gdLst/>
            <a:ahLst/>
            <a:cxnLst/>
            <a:rect l="l" t="t" r="r" b="b"/>
            <a:pathLst>
              <a:path w="5121" h="5440"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3"/>
          <p:cNvSpPr/>
          <p:nvPr/>
        </p:nvSpPr>
        <p:spPr>
          <a:xfrm>
            <a:off x="6618132" y="2680846"/>
            <a:ext cx="78226" cy="83082"/>
          </a:xfrm>
          <a:custGeom>
            <a:avLst/>
            <a:gdLst/>
            <a:ahLst/>
            <a:cxnLst/>
            <a:rect l="l" t="t" r="r" b="b"/>
            <a:pathLst>
              <a:path w="5122" h="5440"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3"/>
          <p:cNvSpPr/>
          <p:nvPr/>
        </p:nvSpPr>
        <p:spPr>
          <a:xfrm>
            <a:off x="6718946" y="2680846"/>
            <a:ext cx="78226" cy="83082"/>
          </a:xfrm>
          <a:custGeom>
            <a:avLst/>
            <a:gdLst/>
            <a:ahLst/>
            <a:cxnLst/>
            <a:rect l="l" t="t" r="r" b="b"/>
            <a:pathLst>
              <a:path w="5122" h="5440" extrusionOk="0">
                <a:moveTo>
                  <a:pt x="1" y="1"/>
                </a:moveTo>
                <a:lnTo>
                  <a:pt x="1" y="5440"/>
                </a:lnTo>
                <a:lnTo>
                  <a:pt x="5122" y="5440"/>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3"/>
          <p:cNvSpPr/>
          <p:nvPr/>
        </p:nvSpPr>
        <p:spPr>
          <a:xfrm>
            <a:off x="6517334" y="2792778"/>
            <a:ext cx="78210" cy="83098"/>
          </a:xfrm>
          <a:custGeom>
            <a:avLst/>
            <a:gdLst/>
            <a:ahLst/>
            <a:cxnLst/>
            <a:rect l="l" t="t" r="r" b="b"/>
            <a:pathLst>
              <a:path w="5121" h="5441"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3"/>
          <p:cNvSpPr/>
          <p:nvPr/>
        </p:nvSpPr>
        <p:spPr>
          <a:xfrm>
            <a:off x="6618132" y="2792778"/>
            <a:ext cx="78226" cy="83098"/>
          </a:xfrm>
          <a:custGeom>
            <a:avLst/>
            <a:gdLst/>
            <a:ahLst/>
            <a:cxnLst/>
            <a:rect l="l" t="t" r="r" b="b"/>
            <a:pathLst>
              <a:path w="5122" h="5441"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3"/>
          <p:cNvSpPr/>
          <p:nvPr/>
        </p:nvSpPr>
        <p:spPr>
          <a:xfrm>
            <a:off x="6718946" y="2792778"/>
            <a:ext cx="78226" cy="83098"/>
          </a:xfrm>
          <a:custGeom>
            <a:avLst/>
            <a:gdLst/>
            <a:ahLst/>
            <a:cxnLst/>
            <a:rect l="l" t="t" r="r" b="b"/>
            <a:pathLst>
              <a:path w="5122" h="5441" extrusionOk="0">
                <a:moveTo>
                  <a:pt x="1" y="1"/>
                </a:moveTo>
                <a:lnTo>
                  <a:pt x="1" y="5440"/>
                </a:lnTo>
                <a:lnTo>
                  <a:pt x="5122" y="5440"/>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3"/>
          <p:cNvSpPr/>
          <p:nvPr/>
        </p:nvSpPr>
        <p:spPr>
          <a:xfrm>
            <a:off x="6517334" y="2897517"/>
            <a:ext cx="78210" cy="83082"/>
          </a:xfrm>
          <a:custGeom>
            <a:avLst/>
            <a:gdLst/>
            <a:ahLst/>
            <a:cxnLst/>
            <a:rect l="l" t="t" r="r" b="b"/>
            <a:pathLst>
              <a:path w="5121" h="5440" extrusionOk="0">
                <a:moveTo>
                  <a:pt x="0" y="0"/>
                </a:moveTo>
                <a:lnTo>
                  <a:pt x="0" y="5440"/>
                </a:lnTo>
                <a:lnTo>
                  <a:pt x="5121" y="5440"/>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3"/>
          <p:cNvSpPr/>
          <p:nvPr/>
        </p:nvSpPr>
        <p:spPr>
          <a:xfrm>
            <a:off x="6618132" y="2897517"/>
            <a:ext cx="78226" cy="83082"/>
          </a:xfrm>
          <a:custGeom>
            <a:avLst/>
            <a:gdLst/>
            <a:ahLst/>
            <a:cxnLst/>
            <a:rect l="l" t="t" r="r" b="b"/>
            <a:pathLst>
              <a:path w="5122" h="5440" extrusionOk="0">
                <a:moveTo>
                  <a:pt x="0" y="0"/>
                </a:moveTo>
                <a:lnTo>
                  <a:pt x="0" y="5440"/>
                </a:lnTo>
                <a:lnTo>
                  <a:pt x="5121" y="5440"/>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3"/>
          <p:cNvSpPr/>
          <p:nvPr/>
        </p:nvSpPr>
        <p:spPr>
          <a:xfrm>
            <a:off x="6718946" y="2897517"/>
            <a:ext cx="78226" cy="83082"/>
          </a:xfrm>
          <a:custGeom>
            <a:avLst/>
            <a:gdLst/>
            <a:ahLst/>
            <a:cxnLst/>
            <a:rect l="l" t="t" r="r" b="b"/>
            <a:pathLst>
              <a:path w="5122" h="5440" extrusionOk="0">
                <a:moveTo>
                  <a:pt x="1" y="0"/>
                </a:moveTo>
                <a:lnTo>
                  <a:pt x="1" y="5440"/>
                </a:lnTo>
                <a:lnTo>
                  <a:pt x="5122" y="5440"/>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3"/>
          <p:cNvSpPr/>
          <p:nvPr/>
        </p:nvSpPr>
        <p:spPr>
          <a:xfrm>
            <a:off x="6517334" y="2998606"/>
            <a:ext cx="78210" cy="83067"/>
          </a:xfrm>
          <a:custGeom>
            <a:avLst/>
            <a:gdLst/>
            <a:ahLst/>
            <a:cxnLst/>
            <a:rect l="l" t="t" r="r" b="b"/>
            <a:pathLst>
              <a:path w="5121" h="5439" extrusionOk="0">
                <a:moveTo>
                  <a:pt x="0" y="0"/>
                </a:moveTo>
                <a:lnTo>
                  <a:pt x="0" y="5439"/>
                </a:lnTo>
                <a:lnTo>
                  <a:pt x="5121" y="5439"/>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3"/>
          <p:cNvSpPr/>
          <p:nvPr/>
        </p:nvSpPr>
        <p:spPr>
          <a:xfrm>
            <a:off x="6618132" y="2998606"/>
            <a:ext cx="78226" cy="83067"/>
          </a:xfrm>
          <a:custGeom>
            <a:avLst/>
            <a:gdLst/>
            <a:ahLst/>
            <a:cxnLst/>
            <a:rect l="l" t="t" r="r" b="b"/>
            <a:pathLst>
              <a:path w="5122" h="5439" extrusionOk="0">
                <a:moveTo>
                  <a:pt x="0" y="0"/>
                </a:moveTo>
                <a:lnTo>
                  <a:pt x="0" y="5439"/>
                </a:lnTo>
                <a:lnTo>
                  <a:pt x="5121" y="5439"/>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3"/>
          <p:cNvSpPr/>
          <p:nvPr/>
        </p:nvSpPr>
        <p:spPr>
          <a:xfrm>
            <a:off x="6718946" y="2998606"/>
            <a:ext cx="78226" cy="83067"/>
          </a:xfrm>
          <a:custGeom>
            <a:avLst/>
            <a:gdLst/>
            <a:ahLst/>
            <a:cxnLst/>
            <a:rect l="l" t="t" r="r" b="b"/>
            <a:pathLst>
              <a:path w="5122" h="5439" extrusionOk="0">
                <a:moveTo>
                  <a:pt x="1" y="0"/>
                </a:moveTo>
                <a:lnTo>
                  <a:pt x="1" y="5439"/>
                </a:lnTo>
                <a:lnTo>
                  <a:pt x="5122" y="5439"/>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3"/>
          <p:cNvSpPr/>
          <p:nvPr/>
        </p:nvSpPr>
        <p:spPr>
          <a:xfrm>
            <a:off x="6517334" y="3099740"/>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3"/>
          <p:cNvSpPr/>
          <p:nvPr/>
        </p:nvSpPr>
        <p:spPr>
          <a:xfrm>
            <a:off x="6618132" y="3099740"/>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3"/>
          <p:cNvSpPr/>
          <p:nvPr/>
        </p:nvSpPr>
        <p:spPr>
          <a:xfrm>
            <a:off x="6718946" y="3099740"/>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3"/>
          <p:cNvSpPr/>
          <p:nvPr/>
        </p:nvSpPr>
        <p:spPr>
          <a:xfrm>
            <a:off x="6987467" y="2648590"/>
            <a:ext cx="333765" cy="555354"/>
          </a:xfrm>
          <a:custGeom>
            <a:avLst/>
            <a:gdLst/>
            <a:ahLst/>
            <a:cxnLst/>
            <a:rect l="l" t="t" r="r" b="b"/>
            <a:pathLst>
              <a:path w="21854" h="36363" extrusionOk="0">
                <a:moveTo>
                  <a:pt x="0" y="1"/>
                </a:moveTo>
                <a:lnTo>
                  <a:pt x="0" y="36363"/>
                </a:lnTo>
                <a:lnTo>
                  <a:pt x="21853" y="36363"/>
                </a:lnTo>
                <a:lnTo>
                  <a:pt x="21853" y="1"/>
                </a:lnTo>
                <a:close/>
              </a:path>
            </a:pathLst>
          </a:custGeom>
          <a:solidFill>
            <a:srgbClr val="A1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3"/>
          <p:cNvSpPr/>
          <p:nvPr/>
        </p:nvSpPr>
        <p:spPr>
          <a:xfrm>
            <a:off x="7017020" y="2677486"/>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3"/>
          <p:cNvSpPr/>
          <p:nvPr/>
        </p:nvSpPr>
        <p:spPr>
          <a:xfrm>
            <a:off x="7117864" y="2677486"/>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3"/>
          <p:cNvSpPr/>
          <p:nvPr/>
        </p:nvSpPr>
        <p:spPr>
          <a:xfrm>
            <a:off x="7218662" y="2677486"/>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3"/>
          <p:cNvSpPr/>
          <p:nvPr/>
        </p:nvSpPr>
        <p:spPr>
          <a:xfrm>
            <a:off x="7017020" y="2789449"/>
            <a:ext cx="78226" cy="83067"/>
          </a:xfrm>
          <a:custGeom>
            <a:avLst/>
            <a:gdLst/>
            <a:ahLst/>
            <a:cxnLst/>
            <a:rect l="l" t="t" r="r" b="b"/>
            <a:pathLst>
              <a:path w="5122" h="5439" extrusionOk="0">
                <a:moveTo>
                  <a:pt x="0" y="0"/>
                </a:moveTo>
                <a:lnTo>
                  <a:pt x="0"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3"/>
          <p:cNvSpPr/>
          <p:nvPr/>
        </p:nvSpPr>
        <p:spPr>
          <a:xfrm>
            <a:off x="7117864" y="2789449"/>
            <a:ext cx="78241" cy="83067"/>
          </a:xfrm>
          <a:custGeom>
            <a:avLst/>
            <a:gdLst/>
            <a:ahLst/>
            <a:cxnLst/>
            <a:rect l="l" t="t" r="r" b="b"/>
            <a:pathLst>
              <a:path w="5123" h="5439" extrusionOk="0">
                <a:moveTo>
                  <a:pt x="1" y="0"/>
                </a:moveTo>
                <a:lnTo>
                  <a:pt x="1"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3"/>
          <p:cNvSpPr/>
          <p:nvPr/>
        </p:nvSpPr>
        <p:spPr>
          <a:xfrm>
            <a:off x="7218662" y="2789449"/>
            <a:ext cx="78226" cy="83067"/>
          </a:xfrm>
          <a:custGeom>
            <a:avLst/>
            <a:gdLst/>
            <a:ahLst/>
            <a:cxnLst/>
            <a:rect l="l" t="t" r="r" b="b"/>
            <a:pathLst>
              <a:path w="5122" h="5439" extrusionOk="0">
                <a:moveTo>
                  <a:pt x="1" y="0"/>
                </a:moveTo>
                <a:lnTo>
                  <a:pt x="1"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3"/>
          <p:cNvSpPr/>
          <p:nvPr/>
        </p:nvSpPr>
        <p:spPr>
          <a:xfrm>
            <a:off x="7017020" y="2894157"/>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3"/>
          <p:cNvSpPr/>
          <p:nvPr/>
        </p:nvSpPr>
        <p:spPr>
          <a:xfrm>
            <a:off x="7117864" y="2894157"/>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3"/>
          <p:cNvSpPr/>
          <p:nvPr/>
        </p:nvSpPr>
        <p:spPr>
          <a:xfrm>
            <a:off x="7218662" y="2894157"/>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3"/>
          <p:cNvSpPr/>
          <p:nvPr/>
        </p:nvSpPr>
        <p:spPr>
          <a:xfrm>
            <a:off x="7017020" y="2995261"/>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3"/>
          <p:cNvSpPr/>
          <p:nvPr/>
        </p:nvSpPr>
        <p:spPr>
          <a:xfrm>
            <a:off x="7117864" y="2995261"/>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3"/>
          <p:cNvSpPr/>
          <p:nvPr/>
        </p:nvSpPr>
        <p:spPr>
          <a:xfrm>
            <a:off x="7218662" y="2995261"/>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3"/>
          <p:cNvSpPr/>
          <p:nvPr/>
        </p:nvSpPr>
        <p:spPr>
          <a:xfrm>
            <a:off x="7017020" y="3096365"/>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3"/>
          <p:cNvSpPr/>
          <p:nvPr/>
        </p:nvSpPr>
        <p:spPr>
          <a:xfrm>
            <a:off x="7117864" y="3096365"/>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3"/>
          <p:cNvSpPr/>
          <p:nvPr/>
        </p:nvSpPr>
        <p:spPr>
          <a:xfrm>
            <a:off x="7218662" y="3096365"/>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3"/>
          <p:cNvSpPr/>
          <p:nvPr/>
        </p:nvSpPr>
        <p:spPr>
          <a:xfrm>
            <a:off x="5960422" y="3053693"/>
            <a:ext cx="634465" cy="230997"/>
          </a:xfrm>
          <a:custGeom>
            <a:avLst/>
            <a:gdLst/>
            <a:ahLst/>
            <a:cxnLst/>
            <a:rect l="l" t="t" r="r" b="b"/>
            <a:pathLst>
              <a:path w="41543" h="15125" extrusionOk="0">
                <a:moveTo>
                  <a:pt x="21780" y="1"/>
                </a:moveTo>
                <a:cubicBezTo>
                  <a:pt x="18020" y="1"/>
                  <a:pt x="14878" y="2064"/>
                  <a:pt x="14070" y="4826"/>
                </a:cubicBezTo>
                <a:cubicBezTo>
                  <a:pt x="13261" y="4184"/>
                  <a:pt x="12138" y="3787"/>
                  <a:pt x="10897" y="3787"/>
                </a:cubicBezTo>
                <a:cubicBezTo>
                  <a:pt x="8430" y="3787"/>
                  <a:pt x="6433" y="5359"/>
                  <a:pt x="6433" y="7298"/>
                </a:cubicBezTo>
                <a:cubicBezTo>
                  <a:pt x="6433" y="7326"/>
                  <a:pt x="6436" y="7355"/>
                  <a:pt x="6436" y="7383"/>
                </a:cubicBezTo>
                <a:cubicBezTo>
                  <a:pt x="2788" y="7852"/>
                  <a:pt x="0" y="10335"/>
                  <a:pt x="1" y="13336"/>
                </a:cubicBezTo>
                <a:cubicBezTo>
                  <a:pt x="1" y="13959"/>
                  <a:pt x="121" y="14561"/>
                  <a:pt x="343" y="15125"/>
                </a:cubicBezTo>
                <a:lnTo>
                  <a:pt x="41542" y="15125"/>
                </a:lnTo>
                <a:cubicBezTo>
                  <a:pt x="41105" y="14150"/>
                  <a:pt x="40042" y="13406"/>
                  <a:pt x="38727" y="13194"/>
                </a:cubicBezTo>
                <a:cubicBezTo>
                  <a:pt x="38761" y="12953"/>
                  <a:pt x="38779" y="12706"/>
                  <a:pt x="38779" y="12456"/>
                </a:cubicBezTo>
                <a:cubicBezTo>
                  <a:pt x="38779" y="8565"/>
                  <a:pt x="34767" y="5411"/>
                  <a:pt x="29818" y="5411"/>
                </a:cubicBezTo>
                <a:cubicBezTo>
                  <a:pt x="29754" y="5411"/>
                  <a:pt x="29690" y="5418"/>
                  <a:pt x="29626" y="5418"/>
                </a:cubicBezTo>
                <a:cubicBezTo>
                  <a:pt x="29119" y="2362"/>
                  <a:pt x="25806" y="1"/>
                  <a:pt x="21780"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3"/>
          <p:cNvSpPr/>
          <p:nvPr/>
        </p:nvSpPr>
        <p:spPr>
          <a:xfrm>
            <a:off x="6172786" y="2980783"/>
            <a:ext cx="834780" cy="303862"/>
          </a:xfrm>
          <a:custGeom>
            <a:avLst/>
            <a:gdLst/>
            <a:ahLst/>
            <a:cxnLst/>
            <a:rect l="l" t="t" r="r" b="b"/>
            <a:pathLst>
              <a:path w="54659" h="19896" extrusionOk="0">
                <a:moveTo>
                  <a:pt x="28656" y="0"/>
                </a:moveTo>
                <a:cubicBezTo>
                  <a:pt x="23707" y="0"/>
                  <a:pt x="19574" y="2715"/>
                  <a:pt x="18511" y="6347"/>
                </a:cubicBezTo>
                <a:cubicBezTo>
                  <a:pt x="17443" y="5505"/>
                  <a:pt x="15967" y="4981"/>
                  <a:pt x="14335" y="4981"/>
                </a:cubicBezTo>
                <a:cubicBezTo>
                  <a:pt x="11093" y="4981"/>
                  <a:pt x="8461" y="7049"/>
                  <a:pt x="8461" y="9601"/>
                </a:cubicBezTo>
                <a:cubicBezTo>
                  <a:pt x="8461" y="9637"/>
                  <a:pt x="8467" y="9676"/>
                  <a:pt x="8470" y="9714"/>
                </a:cubicBezTo>
                <a:cubicBezTo>
                  <a:pt x="3669" y="10330"/>
                  <a:pt x="1" y="13596"/>
                  <a:pt x="3" y="17542"/>
                </a:cubicBezTo>
                <a:cubicBezTo>
                  <a:pt x="3" y="18362"/>
                  <a:pt x="164" y="19153"/>
                  <a:pt x="451" y="19896"/>
                </a:cubicBezTo>
                <a:lnTo>
                  <a:pt x="54658" y="19896"/>
                </a:lnTo>
                <a:cubicBezTo>
                  <a:pt x="54083" y="18613"/>
                  <a:pt x="52685" y="17631"/>
                  <a:pt x="50954" y="17356"/>
                </a:cubicBezTo>
                <a:cubicBezTo>
                  <a:pt x="50999" y="17038"/>
                  <a:pt x="51022" y="16712"/>
                  <a:pt x="51022" y="16384"/>
                </a:cubicBezTo>
                <a:cubicBezTo>
                  <a:pt x="51022" y="11265"/>
                  <a:pt x="45744" y="7115"/>
                  <a:pt x="39231" y="7115"/>
                </a:cubicBezTo>
                <a:cubicBezTo>
                  <a:pt x="39146" y="7115"/>
                  <a:pt x="39065" y="7125"/>
                  <a:pt x="38979" y="7128"/>
                </a:cubicBezTo>
                <a:cubicBezTo>
                  <a:pt x="38315" y="3105"/>
                  <a:pt x="33952" y="0"/>
                  <a:pt x="28656" y="0"/>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3"/>
          <p:cNvSpPr/>
          <p:nvPr/>
        </p:nvSpPr>
        <p:spPr>
          <a:xfrm>
            <a:off x="6761175" y="3087644"/>
            <a:ext cx="541150" cy="196985"/>
          </a:xfrm>
          <a:custGeom>
            <a:avLst/>
            <a:gdLst/>
            <a:ahLst/>
            <a:cxnLst/>
            <a:rect l="l" t="t" r="r" b="b"/>
            <a:pathLst>
              <a:path w="35433" h="12898" extrusionOk="0">
                <a:moveTo>
                  <a:pt x="18576" y="1"/>
                </a:moveTo>
                <a:cubicBezTo>
                  <a:pt x="15369" y="1"/>
                  <a:pt x="12690" y="1759"/>
                  <a:pt x="11999" y="4116"/>
                </a:cubicBezTo>
                <a:cubicBezTo>
                  <a:pt x="11310" y="3568"/>
                  <a:pt x="10354" y="3229"/>
                  <a:pt x="9293" y="3229"/>
                </a:cubicBezTo>
                <a:cubicBezTo>
                  <a:pt x="7192" y="3229"/>
                  <a:pt x="5486" y="4571"/>
                  <a:pt x="5486" y="6225"/>
                </a:cubicBezTo>
                <a:cubicBezTo>
                  <a:pt x="5486" y="6248"/>
                  <a:pt x="5490" y="6273"/>
                  <a:pt x="5490" y="6298"/>
                </a:cubicBezTo>
                <a:cubicBezTo>
                  <a:pt x="2378" y="6698"/>
                  <a:pt x="0" y="8815"/>
                  <a:pt x="1" y="11372"/>
                </a:cubicBezTo>
                <a:cubicBezTo>
                  <a:pt x="1" y="11903"/>
                  <a:pt x="105" y="12416"/>
                  <a:pt x="292" y="12898"/>
                </a:cubicBezTo>
                <a:lnTo>
                  <a:pt x="35432" y="12898"/>
                </a:lnTo>
                <a:cubicBezTo>
                  <a:pt x="35060" y="12067"/>
                  <a:pt x="34153" y="11431"/>
                  <a:pt x="33031" y="11251"/>
                </a:cubicBezTo>
                <a:cubicBezTo>
                  <a:pt x="33059" y="11044"/>
                  <a:pt x="33076" y="10834"/>
                  <a:pt x="33076" y="10622"/>
                </a:cubicBezTo>
                <a:cubicBezTo>
                  <a:pt x="33076" y="7304"/>
                  <a:pt x="29653" y="4613"/>
                  <a:pt x="25431" y="4613"/>
                </a:cubicBezTo>
                <a:cubicBezTo>
                  <a:pt x="25377" y="4613"/>
                  <a:pt x="25322" y="4620"/>
                  <a:pt x="25268" y="4620"/>
                </a:cubicBezTo>
                <a:cubicBezTo>
                  <a:pt x="24837" y="2013"/>
                  <a:pt x="22010" y="1"/>
                  <a:pt x="18576"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3"/>
          <p:cNvSpPr/>
          <p:nvPr/>
        </p:nvSpPr>
        <p:spPr>
          <a:xfrm>
            <a:off x="6942322" y="3126971"/>
            <a:ext cx="433143" cy="157689"/>
          </a:xfrm>
          <a:custGeom>
            <a:avLst/>
            <a:gdLst/>
            <a:ahLst/>
            <a:cxnLst/>
            <a:rect l="l" t="t" r="r" b="b"/>
            <a:pathLst>
              <a:path w="28361" h="10325" extrusionOk="0">
                <a:moveTo>
                  <a:pt x="14868" y="1"/>
                </a:moveTo>
                <a:cubicBezTo>
                  <a:pt x="12300" y="1"/>
                  <a:pt x="10156" y="1410"/>
                  <a:pt x="9603" y="3294"/>
                </a:cubicBezTo>
                <a:cubicBezTo>
                  <a:pt x="9050" y="2857"/>
                  <a:pt x="8285" y="2585"/>
                  <a:pt x="7437" y="2585"/>
                </a:cubicBezTo>
                <a:cubicBezTo>
                  <a:pt x="5755" y="2585"/>
                  <a:pt x="4389" y="3658"/>
                  <a:pt x="4389" y="4983"/>
                </a:cubicBezTo>
                <a:cubicBezTo>
                  <a:pt x="4389" y="5003"/>
                  <a:pt x="4392" y="5021"/>
                  <a:pt x="4393" y="5041"/>
                </a:cubicBezTo>
                <a:cubicBezTo>
                  <a:pt x="1903" y="5361"/>
                  <a:pt x="0" y="7056"/>
                  <a:pt x="1" y="9104"/>
                </a:cubicBezTo>
                <a:cubicBezTo>
                  <a:pt x="1" y="9529"/>
                  <a:pt x="84" y="9940"/>
                  <a:pt x="235" y="10325"/>
                </a:cubicBezTo>
                <a:lnTo>
                  <a:pt x="28361" y="10325"/>
                </a:lnTo>
                <a:cubicBezTo>
                  <a:pt x="28063" y="9660"/>
                  <a:pt x="27337" y="9151"/>
                  <a:pt x="26439" y="9008"/>
                </a:cubicBezTo>
                <a:cubicBezTo>
                  <a:pt x="26461" y="8842"/>
                  <a:pt x="26472" y="8674"/>
                  <a:pt x="26472" y="8504"/>
                </a:cubicBezTo>
                <a:cubicBezTo>
                  <a:pt x="26472" y="5846"/>
                  <a:pt x="23735" y="3693"/>
                  <a:pt x="20355" y="3693"/>
                </a:cubicBezTo>
                <a:cubicBezTo>
                  <a:pt x="20312" y="3693"/>
                  <a:pt x="20268" y="3698"/>
                  <a:pt x="20225" y="3699"/>
                </a:cubicBezTo>
                <a:cubicBezTo>
                  <a:pt x="19879" y="1613"/>
                  <a:pt x="17617" y="1"/>
                  <a:pt x="14868" y="1"/>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3"/>
          <p:cNvSpPr/>
          <p:nvPr/>
        </p:nvSpPr>
        <p:spPr>
          <a:xfrm>
            <a:off x="5748776" y="2584354"/>
            <a:ext cx="68833" cy="61793"/>
          </a:xfrm>
          <a:custGeom>
            <a:avLst/>
            <a:gdLst/>
            <a:ahLst/>
            <a:cxnLst/>
            <a:rect l="l" t="t" r="r" b="b"/>
            <a:pathLst>
              <a:path w="4507" h="4046" extrusionOk="0">
                <a:moveTo>
                  <a:pt x="2255" y="0"/>
                </a:moveTo>
                <a:cubicBezTo>
                  <a:pt x="1009" y="0"/>
                  <a:pt x="1" y="905"/>
                  <a:pt x="1" y="2022"/>
                </a:cubicBezTo>
                <a:cubicBezTo>
                  <a:pt x="1" y="3140"/>
                  <a:pt x="1009" y="4046"/>
                  <a:pt x="2255" y="4046"/>
                </a:cubicBezTo>
                <a:cubicBezTo>
                  <a:pt x="3499" y="4046"/>
                  <a:pt x="4507" y="3140"/>
                  <a:pt x="4507" y="2022"/>
                </a:cubicBezTo>
                <a:cubicBezTo>
                  <a:pt x="4507" y="905"/>
                  <a:pt x="3499" y="0"/>
                  <a:pt x="2255" y="0"/>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3"/>
          <p:cNvSpPr/>
          <p:nvPr/>
        </p:nvSpPr>
        <p:spPr>
          <a:xfrm>
            <a:off x="5794486" y="2615220"/>
            <a:ext cx="42427" cy="38105"/>
          </a:xfrm>
          <a:custGeom>
            <a:avLst/>
            <a:gdLst/>
            <a:ahLst/>
            <a:cxnLst/>
            <a:rect l="l" t="t" r="r" b="b"/>
            <a:pathLst>
              <a:path w="2778" h="2495" extrusionOk="0">
                <a:moveTo>
                  <a:pt x="1389" y="1"/>
                </a:moveTo>
                <a:cubicBezTo>
                  <a:pt x="621" y="1"/>
                  <a:pt x="0" y="560"/>
                  <a:pt x="0" y="1249"/>
                </a:cubicBezTo>
                <a:cubicBezTo>
                  <a:pt x="0" y="1937"/>
                  <a:pt x="622" y="2495"/>
                  <a:pt x="1389" y="2495"/>
                </a:cubicBezTo>
                <a:cubicBezTo>
                  <a:pt x="2156" y="2495"/>
                  <a:pt x="2778" y="1938"/>
                  <a:pt x="2778" y="1249"/>
                </a:cubicBezTo>
                <a:cubicBezTo>
                  <a:pt x="2778" y="560"/>
                  <a:pt x="2156" y="1"/>
                  <a:pt x="1389" y="1"/>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3"/>
          <p:cNvSpPr/>
          <p:nvPr/>
        </p:nvSpPr>
        <p:spPr>
          <a:xfrm>
            <a:off x="5736344" y="2630034"/>
            <a:ext cx="67825" cy="60891"/>
          </a:xfrm>
          <a:custGeom>
            <a:avLst/>
            <a:gdLst/>
            <a:ahLst/>
            <a:cxnLst/>
            <a:rect l="l" t="t" r="r" b="b"/>
            <a:pathLst>
              <a:path w="4441" h="3987" extrusionOk="0">
                <a:moveTo>
                  <a:pt x="2221" y="0"/>
                </a:moveTo>
                <a:cubicBezTo>
                  <a:pt x="995" y="0"/>
                  <a:pt x="0" y="894"/>
                  <a:pt x="0" y="1995"/>
                </a:cubicBezTo>
                <a:cubicBezTo>
                  <a:pt x="0" y="3094"/>
                  <a:pt x="995" y="3987"/>
                  <a:pt x="2221" y="3987"/>
                </a:cubicBezTo>
                <a:cubicBezTo>
                  <a:pt x="3447" y="3987"/>
                  <a:pt x="4441" y="3094"/>
                  <a:pt x="4441" y="1995"/>
                </a:cubicBezTo>
                <a:cubicBezTo>
                  <a:pt x="4441" y="894"/>
                  <a:pt x="3445" y="0"/>
                  <a:pt x="2221" y="0"/>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3"/>
          <p:cNvSpPr/>
          <p:nvPr/>
        </p:nvSpPr>
        <p:spPr>
          <a:xfrm>
            <a:off x="5784620" y="2624933"/>
            <a:ext cx="50888" cy="45680"/>
          </a:xfrm>
          <a:custGeom>
            <a:avLst/>
            <a:gdLst/>
            <a:ahLst/>
            <a:cxnLst/>
            <a:rect l="l" t="t" r="r" b="b"/>
            <a:pathLst>
              <a:path w="3332" h="2991" extrusionOk="0">
                <a:moveTo>
                  <a:pt x="1666" y="1"/>
                </a:moveTo>
                <a:cubicBezTo>
                  <a:pt x="748" y="1"/>
                  <a:pt x="0" y="670"/>
                  <a:pt x="0" y="1496"/>
                </a:cubicBezTo>
                <a:cubicBezTo>
                  <a:pt x="0" y="2320"/>
                  <a:pt x="746" y="2991"/>
                  <a:pt x="1666" y="2991"/>
                </a:cubicBezTo>
                <a:cubicBezTo>
                  <a:pt x="2585" y="2991"/>
                  <a:pt x="3332" y="2320"/>
                  <a:pt x="3332" y="1496"/>
                </a:cubicBezTo>
                <a:cubicBezTo>
                  <a:pt x="3332" y="670"/>
                  <a:pt x="2585" y="2"/>
                  <a:pt x="1666" y="1"/>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3"/>
          <p:cNvSpPr/>
          <p:nvPr/>
        </p:nvSpPr>
        <p:spPr>
          <a:xfrm>
            <a:off x="6965139" y="3101741"/>
            <a:ext cx="457442" cy="197916"/>
          </a:xfrm>
          <a:custGeom>
            <a:avLst/>
            <a:gdLst/>
            <a:ahLst/>
            <a:cxnLst/>
            <a:rect l="l" t="t" r="r" b="b"/>
            <a:pathLst>
              <a:path w="29952" h="12959" extrusionOk="0">
                <a:moveTo>
                  <a:pt x="15703" y="0"/>
                </a:moveTo>
                <a:cubicBezTo>
                  <a:pt x="12993" y="0"/>
                  <a:pt x="10727" y="1768"/>
                  <a:pt x="10145" y="4135"/>
                </a:cubicBezTo>
                <a:cubicBezTo>
                  <a:pt x="9561" y="3586"/>
                  <a:pt x="8752" y="3245"/>
                  <a:pt x="7856" y="3245"/>
                </a:cubicBezTo>
                <a:cubicBezTo>
                  <a:pt x="6078" y="3245"/>
                  <a:pt x="4637" y="4591"/>
                  <a:pt x="4637" y="6252"/>
                </a:cubicBezTo>
                <a:cubicBezTo>
                  <a:pt x="4637" y="6277"/>
                  <a:pt x="4640" y="6302"/>
                  <a:pt x="4640" y="6326"/>
                </a:cubicBezTo>
                <a:cubicBezTo>
                  <a:pt x="2011" y="6728"/>
                  <a:pt x="0" y="8855"/>
                  <a:pt x="0" y="11426"/>
                </a:cubicBezTo>
                <a:cubicBezTo>
                  <a:pt x="0" y="11959"/>
                  <a:pt x="89" y="12474"/>
                  <a:pt x="248" y="12959"/>
                </a:cubicBezTo>
                <a:lnTo>
                  <a:pt x="29951" y="12959"/>
                </a:lnTo>
                <a:cubicBezTo>
                  <a:pt x="29635" y="12123"/>
                  <a:pt x="28870" y="11486"/>
                  <a:pt x="27922" y="11305"/>
                </a:cubicBezTo>
                <a:cubicBezTo>
                  <a:pt x="27945" y="11095"/>
                  <a:pt x="27959" y="10885"/>
                  <a:pt x="27959" y="10670"/>
                </a:cubicBezTo>
                <a:cubicBezTo>
                  <a:pt x="27959" y="7339"/>
                  <a:pt x="25067" y="4635"/>
                  <a:pt x="21499" y="4635"/>
                </a:cubicBezTo>
                <a:cubicBezTo>
                  <a:pt x="21452" y="4635"/>
                  <a:pt x="21407" y="4641"/>
                  <a:pt x="21360" y="4641"/>
                </a:cubicBezTo>
                <a:cubicBezTo>
                  <a:pt x="20994" y="2023"/>
                  <a:pt x="18606" y="0"/>
                  <a:pt x="15703" y="0"/>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3"/>
          <p:cNvSpPr/>
          <p:nvPr/>
        </p:nvSpPr>
        <p:spPr>
          <a:xfrm>
            <a:off x="6290354" y="3110186"/>
            <a:ext cx="457442" cy="197916"/>
          </a:xfrm>
          <a:custGeom>
            <a:avLst/>
            <a:gdLst/>
            <a:ahLst/>
            <a:cxnLst/>
            <a:rect l="l" t="t" r="r" b="b"/>
            <a:pathLst>
              <a:path w="29952" h="12959" extrusionOk="0">
                <a:moveTo>
                  <a:pt x="15703" y="1"/>
                </a:moveTo>
                <a:cubicBezTo>
                  <a:pt x="12992" y="1"/>
                  <a:pt x="10727" y="1769"/>
                  <a:pt x="10145" y="4135"/>
                </a:cubicBezTo>
                <a:cubicBezTo>
                  <a:pt x="9561" y="3585"/>
                  <a:pt x="8752" y="3245"/>
                  <a:pt x="7857" y="3245"/>
                </a:cubicBezTo>
                <a:cubicBezTo>
                  <a:pt x="6079" y="3245"/>
                  <a:pt x="4638" y="4593"/>
                  <a:pt x="4638" y="6254"/>
                </a:cubicBezTo>
                <a:cubicBezTo>
                  <a:pt x="4638" y="6279"/>
                  <a:pt x="4640" y="6302"/>
                  <a:pt x="4640" y="6327"/>
                </a:cubicBezTo>
                <a:cubicBezTo>
                  <a:pt x="2011" y="6727"/>
                  <a:pt x="1" y="8855"/>
                  <a:pt x="0" y="11427"/>
                </a:cubicBezTo>
                <a:cubicBezTo>
                  <a:pt x="0" y="11959"/>
                  <a:pt x="88" y="12474"/>
                  <a:pt x="248" y="12958"/>
                </a:cubicBezTo>
                <a:lnTo>
                  <a:pt x="29952" y="12958"/>
                </a:lnTo>
                <a:cubicBezTo>
                  <a:pt x="29637" y="12122"/>
                  <a:pt x="28870" y="11485"/>
                  <a:pt x="27922" y="11304"/>
                </a:cubicBezTo>
                <a:cubicBezTo>
                  <a:pt x="27946" y="11096"/>
                  <a:pt x="27959" y="10884"/>
                  <a:pt x="27959" y="10671"/>
                </a:cubicBezTo>
                <a:cubicBezTo>
                  <a:pt x="27959" y="7339"/>
                  <a:pt x="25066" y="4636"/>
                  <a:pt x="21499" y="4636"/>
                </a:cubicBezTo>
                <a:cubicBezTo>
                  <a:pt x="21452" y="4636"/>
                  <a:pt x="21407" y="4642"/>
                  <a:pt x="21360" y="4642"/>
                </a:cubicBezTo>
                <a:cubicBezTo>
                  <a:pt x="20995" y="2024"/>
                  <a:pt x="18606" y="1"/>
                  <a:pt x="15703"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3"/>
          <p:cNvSpPr/>
          <p:nvPr/>
        </p:nvSpPr>
        <p:spPr>
          <a:xfrm>
            <a:off x="6443476" y="3047676"/>
            <a:ext cx="601843" cy="260427"/>
          </a:xfrm>
          <a:custGeom>
            <a:avLst/>
            <a:gdLst/>
            <a:ahLst/>
            <a:cxnLst/>
            <a:rect l="l" t="t" r="r" b="b"/>
            <a:pathLst>
              <a:path w="39407" h="17052" extrusionOk="0">
                <a:moveTo>
                  <a:pt x="20660" y="1"/>
                </a:moveTo>
                <a:cubicBezTo>
                  <a:pt x="17093" y="1"/>
                  <a:pt x="14113" y="2327"/>
                  <a:pt x="13346" y="5439"/>
                </a:cubicBezTo>
                <a:cubicBezTo>
                  <a:pt x="12577" y="4717"/>
                  <a:pt x="11513" y="4269"/>
                  <a:pt x="10336" y="4269"/>
                </a:cubicBezTo>
                <a:cubicBezTo>
                  <a:pt x="7998" y="4269"/>
                  <a:pt x="6101" y="6040"/>
                  <a:pt x="6101" y="8228"/>
                </a:cubicBezTo>
                <a:cubicBezTo>
                  <a:pt x="6101" y="8261"/>
                  <a:pt x="6103" y="8292"/>
                  <a:pt x="6106" y="8325"/>
                </a:cubicBezTo>
                <a:cubicBezTo>
                  <a:pt x="2645" y="8854"/>
                  <a:pt x="0" y="11652"/>
                  <a:pt x="0" y="15033"/>
                </a:cubicBezTo>
                <a:cubicBezTo>
                  <a:pt x="0" y="15737"/>
                  <a:pt x="115" y="16413"/>
                  <a:pt x="325" y="17051"/>
                </a:cubicBezTo>
                <a:lnTo>
                  <a:pt x="39407" y="16232"/>
                </a:lnTo>
                <a:cubicBezTo>
                  <a:pt x="38994" y="15132"/>
                  <a:pt x="37985" y="15109"/>
                  <a:pt x="36737" y="14873"/>
                </a:cubicBezTo>
                <a:cubicBezTo>
                  <a:pt x="36768" y="14601"/>
                  <a:pt x="36786" y="14319"/>
                  <a:pt x="36786" y="14039"/>
                </a:cubicBezTo>
                <a:cubicBezTo>
                  <a:pt x="36786" y="9653"/>
                  <a:pt x="32982" y="6097"/>
                  <a:pt x="28285" y="6097"/>
                </a:cubicBezTo>
                <a:cubicBezTo>
                  <a:pt x="28224" y="6097"/>
                  <a:pt x="28166" y="6105"/>
                  <a:pt x="28103" y="6110"/>
                </a:cubicBezTo>
                <a:cubicBezTo>
                  <a:pt x="27625" y="2663"/>
                  <a:pt x="24479" y="1"/>
                  <a:pt x="20660" y="1"/>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3"/>
          <p:cNvSpPr/>
          <p:nvPr/>
        </p:nvSpPr>
        <p:spPr>
          <a:xfrm>
            <a:off x="5761635" y="2787204"/>
            <a:ext cx="182629" cy="475723"/>
          </a:xfrm>
          <a:custGeom>
            <a:avLst/>
            <a:gdLst/>
            <a:ahLst/>
            <a:cxnLst/>
            <a:rect l="l" t="t" r="r" b="b"/>
            <a:pathLst>
              <a:path w="11958" h="31149" extrusionOk="0">
                <a:moveTo>
                  <a:pt x="11309" y="1"/>
                </a:moveTo>
                <a:cubicBezTo>
                  <a:pt x="11309" y="1"/>
                  <a:pt x="4945" y="7115"/>
                  <a:pt x="4796" y="12093"/>
                </a:cubicBezTo>
                <a:cubicBezTo>
                  <a:pt x="4648" y="17071"/>
                  <a:pt x="1" y="23005"/>
                  <a:pt x="2704" y="30114"/>
                </a:cubicBezTo>
                <a:cubicBezTo>
                  <a:pt x="2975" y="30828"/>
                  <a:pt x="3284" y="31148"/>
                  <a:pt x="3622" y="31148"/>
                </a:cubicBezTo>
                <a:cubicBezTo>
                  <a:pt x="6653" y="31148"/>
                  <a:pt x="11957" y="5336"/>
                  <a:pt x="11957" y="5336"/>
                </a:cubicBezTo>
                <a:lnTo>
                  <a:pt x="11309" y="1"/>
                </a:ln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3"/>
          <p:cNvSpPr/>
          <p:nvPr/>
        </p:nvSpPr>
        <p:spPr>
          <a:xfrm>
            <a:off x="7387087" y="2968901"/>
            <a:ext cx="203964" cy="113582"/>
          </a:xfrm>
          <a:custGeom>
            <a:avLst/>
            <a:gdLst/>
            <a:ahLst/>
            <a:cxnLst/>
            <a:rect l="l" t="t" r="r" b="b"/>
            <a:pathLst>
              <a:path w="13355" h="7437" extrusionOk="0">
                <a:moveTo>
                  <a:pt x="1" y="0"/>
                </a:moveTo>
                <a:cubicBezTo>
                  <a:pt x="4581" y="2434"/>
                  <a:pt x="8648" y="7194"/>
                  <a:pt x="8649" y="7194"/>
                </a:cubicBezTo>
                <a:lnTo>
                  <a:pt x="13355" y="7436"/>
                </a:lnTo>
                <a:cubicBezTo>
                  <a:pt x="11849" y="6162"/>
                  <a:pt x="6960" y="2205"/>
                  <a:pt x="2048" y="135"/>
                </a:cubicBezTo>
                <a:lnTo>
                  <a:pt x="1" y="0"/>
                </a:lnTo>
                <a:close/>
              </a:path>
            </a:pathLst>
          </a:custGeom>
          <a:solidFill>
            <a:srgbClr val="DDF1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3"/>
          <p:cNvSpPr/>
          <p:nvPr/>
        </p:nvSpPr>
        <p:spPr>
          <a:xfrm>
            <a:off x="7145507" y="3176469"/>
            <a:ext cx="121462" cy="131679"/>
          </a:xfrm>
          <a:custGeom>
            <a:avLst/>
            <a:gdLst/>
            <a:ahLst/>
            <a:cxnLst/>
            <a:rect l="l" t="t" r="r" b="b"/>
            <a:pathLst>
              <a:path w="7953" h="8622" extrusionOk="0">
                <a:moveTo>
                  <a:pt x="3968" y="1"/>
                </a:moveTo>
                <a:cubicBezTo>
                  <a:pt x="3953" y="1"/>
                  <a:pt x="3937" y="1"/>
                  <a:pt x="3922" y="1"/>
                </a:cubicBezTo>
                <a:cubicBezTo>
                  <a:pt x="1743" y="29"/>
                  <a:pt x="1" y="1980"/>
                  <a:pt x="31" y="4361"/>
                </a:cubicBezTo>
                <a:cubicBezTo>
                  <a:pt x="61" y="6724"/>
                  <a:pt x="1826" y="8622"/>
                  <a:pt x="3984" y="8622"/>
                </a:cubicBezTo>
                <a:cubicBezTo>
                  <a:pt x="3999" y="8622"/>
                  <a:pt x="4015" y="8621"/>
                  <a:pt x="4031" y="8621"/>
                </a:cubicBezTo>
                <a:cubicBezTo>
                  <a:pt x="6210" y="8594"/>
                  <a:pt x="7952" y="6642"/>
                  <a:pt x="7922" y="4261"/>
                </a:cubicBezTo>
                <a:cubicBezTo>
                  <a:pt x="7892" y="1897"/>
                  <a:pt x="6126" y="1"/>
                  <a:pt x="3968" y="1"/>
                </a:cubicBezTo>
                <a:close/>
              </a:path>
            </a:pathLst>
          </a:custGeom>
          <a:solidFill>
            <a:srgbClr val="222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3"/>
          <p:cNvSpPr/>
          <p:nvPr/>
        </p:nvSpPr>
        <p:spPr>
          <a:xfrm>
            <a:off x="7134358" y="3176637"/>
            <a:ext cx="121477" cy="131664"/>
          </a:xfrm>
          <a:custGeom>
            <a:avLst/>
            <a:gdLst/>
            <a:ahLst/>
            <a:cxnLst/>
            <a:rect l="l" t="t" r="r" b="b"/>
            <a:pathLst>
              <a:path w="7954" h="8621" extrusionOk="0">
                <a:moveTo>
                  <a:pt x="3968" y="0"/>
                </a:moveTo>
                <a:cubicBezTo>
                  <a:pt x="3953" y="0"/>
                  <a:pt x="3937" y="0"/>
                  <a:pt x="3922" y="0"/>
                </a:cubicBezTo>
                <a:cubicBezTo>
                  <a:pt x="1743" y="28"/>
                  <a:pt x="1" y="1980"/>
                  <a:pt x="31" y="4360"/>
                </a:cubicBezTo>
                <a:cubicBezTo>
                  <a:pt x="61" y="6724"/>
                  <a:pt x="1826" y="8621"/>
                  <a:pt x="3984" y="8621"/>
                </a:cubicBezTo>
                <a:cubicBezTo>
                  <a:pt x="3999" y="8621"/>
                  <a:pt x="4015" y="8621"/>
                  <a:pt x="4031" y="8621"/>
                </a:cubicBezTo>
                <a:cubicBezTo>
                  <a:pt x="6210" y="8594"/>
                  <a:pt x="7953" y="6641"/>
                  <a:pt x="7923" y="4261"/>
                </a:cubicBezTo>
                <a:cubicBezTo>
                  <a:pt x="7893" y="1897"/>
                  <a:pt x="6127" y="0"/>
                  <a:pt x="3968" y="0"/>
                </a:cubicBezTo>
                <a:close/>
              </a:path>
            </a:pathLst>
          </a:custGeom>
          <a:solidFill>
            <a:srgbClr val="322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3"/>
          <p:cNvSpPr/>
          <p:nvPr/>
        </p:nvSpPr>
        <p:spPr>
          <a:xfrm>
            <a:off x="7171058" y="3214101"/>
            <a:ext cx="47986" cy="52033"/>
          </a:xfrm>
          <a:custGeom>
            <a:avLst/>
            <a:gdLst/>
            <a:ahLst/>
            <a:cxnLst/>
            <a:rect l="l" t="t" r="r" b="b"/>
            <a:pathLst>
              <a:path w="3142" h="3407" extrusionOk="0">
                <a:moveTo>
                  <a:pt x="1568" y="0"/>
                </a:moveTo>
                <a:cubicBezTo>
                  <a:pt x="1562" y="0"/>
                  <a:pt x="1556" y="1"/>
                  <a:pt x="1550" y="1"/>
                </a:cubicBezTo>
                <a:cubicBezTo>
                  <a:pt x="689" y="12"/>
                  <a:pt x="0" y="782"/>
                  <a:pt x="13" y="1723"/>
                </a:cubicBezTo>
                <a:cubicBezTo>
                  <a:pt x="24" y="2657"/>
                  <a:pt x="723" y="3407"/>
                  <a:pt x="1575" y="3407"/>
                </a:cubicBezTo>
                <a:cubicBezTo>
                  <a:pt x="1581" y="3407"/>
                  <a:pt x="1587" y="3407"/>
                  <a:pt x="1593" y="3407"/>
                </a:cubicBezTo>
                <a:cubicBezTo>
                  <a:pt x="2453" y="3395"/>
                  <a:pt x="3142" y="2624"/>
                  <a:pt x="3130" y="1683"/>
                </a:cubicBezTo>
                <a:cubicBezTo>
                  <a:pt x="3118" y="749"/>
                  <a:pt x="2420" y="0"/>
                  <a:pt x="1568" y="0"/>
                </a:cubicBezTo>
                <a:close/>
              </a:path>
            </a:pathLst>
          </a:custGeom>
          <a:solidFill>
            <a:srgbClr val="3D3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3"/>
          <p:cNvSpPr/>
          <p:nvPr/>
        </p:nvSpPr>
        <p:spPr>
          <a:xfrm>
            <a:off x="6939084" y="2940937"/>
            <a:ext cx="590954" cy="149258"/>
          </a:xfrm>
          <a:custGeom>
            <a:avLst/>
            <a:gdLst/>
            <a:ahLst/>
            <a:cxnLst/>
            <a:rect l="l" t="t" r="r" b="b"/>
            <a:pathLst>
              <a:path w="38694" h="9773" extrusionOk="0">
                <a:moveTo>
                  <a:pt x="20380" y="1"/>
                </a:moveTo>
                <a:cubicBezTo>
                  <a:pt x="13552" y="1"/>
                  <a:pt x="6512" y="2236"/>
                  <a:pt x="1" y="9447"/>
                </a:cubicBezTo>
                <a:lnTo>
                  <a:pt x="38694" y="9772"/>
                </a:lnTo>
                <a:cubicBezTo>
                  <a:pt x="38694" y="9772"/>
                  <a:pt x="31512" y="1177"/>
                  <a:pt x="25071" y="325"/>
                </a:cubicBezTo>
                <a:cubicBezTo>
                  <a:pt x="23525" y="120"/>
                  <a:pt x="21958" y="1"/>
                  <a:pt x="20380" y="1"/>
                </a:cubicBez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3"/>
          <p:cNvSpPr/>
          <p:nvPr/>
        </p:nvSpPr>
        <p:spPr>
          <a:xfrm>
            <a:off x="7253071" y="2959737"/>
            <a:ext cx="225483" cy="114758"/>
          </a:xfrm>
          <a:custGeom>
            <a:avLst/>
            <a:gdLst/>
            <a:ahLst/>
            <a:cxnLst/>
            <a:rect l="l" t="t" r="r" b="b"/>
            <a:pathLst>
              <a:path w="14764" h="7514" extrusionOk="0">
                <a:moveTo>
                  <a:pt x="855" y="1"/>
                </a:moveTo>
                <a:cubicBezTo>
                  <a:pt x="575" y="1"/>
                  <a:pt x="290" y="7"/>
                  <a:pt x="1" y="20"/>
                </a:cubicBezTo>
                <a:lnTo>
                  <a:pt x="90" y="7074"/>
                </a:lnTo>
                <a:lnTo>
                  <a:pt x="14763" y="7514"/>
                </a:lnTo>
                <a:cubicBezTo>
                  <a:pt x="14460" y="7107"/>
                  <a:pt x="10351" y="1"/>
                  <a:pt x="855" y="1"/>
                </a:cubicBezTo>
                <a:close/>
              </a:path>
            </a:pathLst>
          </a:custGeom>
          <a:solidFill>
            <a:srgbClr val="BD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3"/>
          <p:cNvSpPr/>
          <p:nvPr/>
        </p:nvSpPr>
        <p:spPr>
          <a:xfrm>
            <a:off x="7262998" y="2959630"/>
            <a:ext cx="215556" cy="114864"/>
          </a:xfrm>
          <a:custGeom>
            <a:avLst/>
            <a:gdLst/>
            <a:ahLst/>
            <a:cxnLst/>
            <a:rect l="l" t="t" r="r" b="b"/>
            <a:pathLst>
              <a:path w="14114" h="7521" extrusionOk="0">
                <a:moveTo>
                  <a:pt x="809" y="1"/>
                </a:moveTo>
                <a:cubicBezTo>
                  <a:pt x="544" y="1"/>
                  <a:pt x="274" y="7"/>
                  <a:pt x="0" y="20"/>
                </a:cubicBezTo>
                <a:lnTo>
                  <a:pt x="89" y="7074"/>
                </a:lnTo>
                <a:lnTo>
                  <a:pt x="14113" y="7521"/>
                </a:lnTo>
                <a:cubicBezTo>
                  <a:pt x="13824" y="7114"/>
                  <a:pt x="9891" y="1"/>
                  <a:pt x="809" y="1"/>
                </a:cubicBezTo>
                <a:close/>
              </a:path>
            </a:pathLst>
          </a:custGeom>
          <a:solidFill>
            <a:srgbClr val="E2E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3"/>
          <p:cNvSpPr/>
          <p:nvPr/>
        </p:nvSpPr>
        <p:spPr>
          <a:xfrm>
            <a:off x="6984474" y="2959172"/>
            <a:ext cx="246697" cy="108282"/>
          </a:xfrm>
          <a:custGeom>
            <a:avLst/>
            <a:gdLst/>
            <a:ahLst/>
            <a:cxnLst/>
            <a:rect l="l" t="t" r="r" b="b"/>
            <a:pathLst>
              <a:path w="16153" h="7090" extrusionOk="0">
                <a:moveTo>
                  <a:pt x="15642" y="1"/>
                </a:moveTo>
                <a:cubicBezTo>
                  <a:pt x="4812" y="1"/>
                  <a:pt x="329" y="6669"/>
                  <a:pt x="0" y="7090"/>
                </a:cubicBezTo>
                <a:lnTo>
                  <a:pt x="16153" y="7058"/>
                </a:lnTo>
                <a:lnTo>
                  <a:pt x="16064" y="4"/>
                </a:lnTo>
                <a:cubicBezTo>
                  <a:pt x="15922" y="2"/>
                  <a:pt x="15782" y="1"/>
                  <a:pt x="15642" y="1"/>
                </a:cubicBezTo>
                <a:close/>
              </a:path>
            </a:pathLst>
          </a:custGeom>
          <a:solidFill>
            <a:srgbClr val="BD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3"/>
          <p:cNvSpPr/>
          <p:nvPr/>
        </p:nvSpPr>
        <p:spPr>
          <a:xfrm>
            <a:off x="7003534" y="2959172"/>
            <a:ext cx="227637" cy="108038"/>
          </a:xfrm>
          <a:custGeom>
            <a:avLst/>
            <a:gdLst/>
            <a:ahLst/>
            <a:cxnLst/>
            <a:rect l="l" t="t" r="r" b="b"/>
            <a:pathLst>
              <a:path w="14905" h="7074" extrusionOk="0">
                <a:moveTo>
                  <a:pt x="14404" y="0"/>
                </a:moveTo>
                <a:cubicBezTo>
                  <a:pt x="4426" y="0"/>
                  <a:pt x="302" y="6654"/>
                  <a:pt x="1" y="7074"/>
                </a:cubicBezTo>
                <a:lnTo>
                  <a:pt x="14905" y="7058"/>
                </a:lnTo>
                <a:lnTo>
                  <a:pt x="14816" y="4"/>
                </a:lnTo>
                <a:cubicBezTo>
                  <a:pt x="14677" y="1"/>
                  <a:pt x="14540" y="0"/>
                  <a:pt x="14404" y="0"/>
                </a:cubicBezTo>
                <a:close/>
              </a:path>
            </a:pathLst>
          </a:custGeom>
          <a:solidFill>
            <a:srgbClr val="E2E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3"/>
          <p:cNvSpPr/>
          <p:nvPr/>
        </p:nvSpPr>
        <p:spPr>
          <a:xfrm>
            <a:off x="7240059" y="2958912"/>
            <a:ext cx="4124" cy="289857"/>
          </a:xfrm>
          <a:custGeom>
            <a:avLst/>
            <a:gdLst/>
            <a:ahLst/>
            <a:cxnLst/>
            <a:rect l="l" t="t" r="r" b="b"/>
            <a:pathLst>
              <a:path w="270" h="18979" extrusionOk="0">
                <a:moveTo>
                  <a:pt x="1" y="0"/>
                </a:moveTo>
                <a:lnTo>
                  <a:pt x="36" y="18978"/>
                </a:lnTo>
                <a:lnTo>
                  <a:pt x="269" y="18978"/>
                </a:lnTo>
                <a:lnTo>
                  <a:pt x="234" y="0"/>
                </a:ln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3"/>
          <p:cNvSpPr/>
          <p:nvPr/>
        </p:nvSpPr>
        <p:spPr>
          <a:xfrm>
            <a:off x="7254950" y="3109392"/>
            <a:ext cx="69093" cy="10248"/>
          </a:xfrm>
          <a:custGeom>
            <a:avLst/>
            <a:gdLst/>
            <a:ahLst/>
            <a:cxnLst/>
            <a:rect l="l" t="t" r="r" b="b"/>
            <a:pathLst>
              <a:path w="4524" h="671" extrusionOk="0">
                <a:moveTo>
                  <a:pt x="4513" y="0"/>
                </a:moveTo>
                <a:lnTo>
                  <a:pt x="3" y="57"/>
                </a:lnTo>
                <a:cubicBezTo>
                  <a:pt x="2" y="57"/>
                  <a:pt x="0" y="58"/>
                  <a:pt x="0" y="60"/>
                </a:cubicBezTo>
                <a:lnTo>
                  <a:pt x="9" y="669"/>
                </a:lnTo>
                <a:cubicBezTo>
                  <a:pt x="10" y="670"/>
                  <a:pt x="11" y="671"/>
                  <a:pt x="13" y="671"/>
                </a:cubicBezTo>
                <a:lnTo>
                  <a:pt x="4521" y="614"/>
                </a:lnTo>
                <a:cubicBezTo>
                  <a:pt x="4523" y="614"/>
                  <a:pt x="4524" y="613"/>
                  <a:pt x="4524" y="610"/>
                </a:cubicBezTo>
                <a:lnTo>
                  <a:pt x="4516" y="2"/>
                </a:lnTo>
                <a:cubicBezTo>
                  <a:pt x="4516" y="1"/>
                  <a:pt x="4515" y="0"/>
                  <a:pt x="4513" y="0"/>
                </a:cubicBezTo>
                <a:close/>
              </a:path>
            </a:pathLst>
          </a:custGeom>
          <a:solidFill>
            <a:srgbClr val="EF9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3"/>
          <p:cNvSpPr/>
          <p:nvPr/>
        </p:nvSpPr>
        <p:spPr>
          <a:xfrm>
            <a:off x="7262143" y="3109408"/>
            <a:ext cx="61899" cy="10156"/>
          </a:xfrm>
          <a:custGeom>
            <a:avLst/>
            <a:gdLst/>
            <a:ahLst/>
            <a:cxnLst/>
            <a:rect l="l" t="t" r="r" b="b"/>
            <a:pathLst>
              <a:path w="4053" h="665" extrusionOk="0">
                <a:moveTo>
                  <a:pt x="4042" y="0"/>
                </a:moveTo>
                <a:lnTo>
                  <a:pt x="3" y="51"/>
                </a:lnTo>
                <a:cubicBezTo>
                  <a:pt x="1" y="51"/>
                  <a:pt x="0" y="52"/>
                  <a:pt x="0" y="54"/>
                </a:cubicBezTo>
                <a:lnTo>
                  <a:pt x="8" y="663"/>
                </a:lnTo>
                <a:cubicBezTo>
                  <a:pt x="9" y="664"/>
                  <a:pt x="10" y="665"/>
                  <a:pt x="11" y="665"/>
                </a:cubicBezTo>
                <a:lnTo>
                  <a:pt x="4050" y="614"/>
                </a:lnTo>
                <a:cubicBezTo>
                  <a:pt x="4052" y="614"/>
                  <a:pt x="4053" y="613"/>
                  <a:pt x="4053" y="611"/>
                </a:cubicBezTo>
                <a:lnTo>
                  <a:pt x="4045" y="2"/>
                </a:lnTo>
                <a:cubicBezTo>
                  <a:pt x="4045" y="1"/>
                  <a:pt x="4044" y="0"/>
                  <a:pt x="4042" y="0"/>
                </a:cubicBezTo>
                <a:close/>
              </a:path>
            </a:pathLst>
          </a:custGeom>
          <a:solidFill>
            <a:srgbClr val="FEB6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3"/>
          <p:cNvSpPr/>
          <p:nvPr/>
        </p:nvSpPr>
        <p:spPr>
          <a:xfrm>
            <a:off x="6845418" y="3066996"/>
            <a:ext cx="337874" cy="184813"/>
          </a:xfrm>
          <a:custGeom>
            <a:avLst/>
            <a:gdLst/>
            <a:ahLst/>
            <a:cxnLst/>
            <a:rect l="l" t="t" r="r" b="b"/>
            <a:pathLst>
              <a:path w="22123" h="12101" extrusionOk="0">
                <a:moveTo>
                  <a:pt x="6354" y="941"/>
                </a:moveTo>
                <a:cubicBezTo>
                  <a:pt x="5492" y="941"/>
                  <a:pt x="1759" y="1685"/>
                  <a:pt x="721" y="4070"/>
                </a:cubicBezTo>
                <a:cubicBezTo>
                  <a:pt x="138" y="5407"/>
                  <a:pt x="0" y="8183"/>
                  <a:pt x="612" y="12100"/>
                </a:cubicBezTo>
                <a:lnTo>
                  <a:pt x="22123" y="11341"/>
                </a:lnTo>
                <a:cubicBezTo>
                  <a:pt x="21981" y="1"/>
                  <a:pt x="5856" y="6473"/>
                  <a:pt x="7794" y="948"/>
                </a:cubicBezTo>
                <a:cubicBezTo>
                  <a:pt x="7276" y="946"/>
                  <a:pt x="6797" y="943"/>
                  <a:pt x="6363" y="941"/>
                </a:cubicBezTo>
                <a:cubicBezTo>
                  <a:pt x="6360" y="941"/>
                  <a:pt x="6357" y="941"/>
                  <a:pt x="6354" y="94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3"/>
          <p:cNvSpPr/>
          <p:nvPr/>
        </p:nvSpPr>
        <p:spPr>
          <a:xfrm>
            <a:off x="6967201" y="3142320"/>
            <a:ext cx="199673" cy="87267"/>
          </a:xfrm>
          <a:custGeom>
            <a:avLst/>
            <a:gdLst/>
            <a:ahLst/>
            <a:cxnLst/>
            <a:rect l="l" t="t" r="r" b="b"/>
            <a:pathLst>
              <a:path w="13074" h="5714" extrusionOk="0">
                <a:moveTo>
                  <a:pt x="6234" y="1"/>
                </a:moveTo>
                <a:cubicBezTo>
                  <a:pt x="6190" y="1"/>
                  <a:pt x="6146" y="1"/>
                  <a:pt x="6102" y="2"/>
                </a:cubicBezTo>
                <a:lnTo>
                  <a:pt x="6093" y="2"/>
                </a:lnTo>
                <a:cubicBezTo>
                  <a:pt x="3415" y="38"/>
                  <a:pt x="213" y="1552"/>
                  <a:pt x="0" y="5701"/>
                </a:cubicBezTo>
                <a:lnTo>
                  <a:pt x="231" y="5714"/>
                </a:lnTo>
                <a:cubicBezTo>
                  <a:pt x="437" y="1725"/>
                  <a:pt x="3517" y="270"/>
                  <a:pt x="6096" y="235"/>
                </a:cubicBezTo>
                <a:lnTo>
                  <a:pt x="6104" y="235"/>
                </a:lnTo>
                <a:cubicBezTo>
                  <a:pt x="6147" y="234"/>
                  <a:pt x="6190" y="234"/>
                  <a:pt x="6233" y="234"/>
                </a:cubicBezTo>
                <a:cubicBezTo>
                  <a:pt x="12202" y="234"/>
                  <a:pt x="12835" y="5503"/>
                  <a:pt x="12841" y="5558"/>
                </a:cubicBezTo>
                <a:lnTo>
                  <a:pt x="13073" y="5533"/>
                </a:lnTo>
                <a:cubicBezTo>
                  <a:pt x="13066" y="5478"/>
                  <a:pt x="12409" y="1"/>
                  <a:pt x="6234" y="1"/>
                </a:cubicBezTo>
                <a:close/>
              </a:path>
            </a:pathLst>
          </a:custGeom>
          <a:solidFill>
            <a:srgbClr val="20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3"/>
          <p:cNvSpPr/>
          <p:nvPr/>
        </p:nvSpPr>
        <p:spPr>
          <a:xfrm>
            <a:off x="6980808" y="3164221"/>
            <a:ext cx="169571" cy="91986"/>
          </a:xfrm>
          <a:custGeom>
            <a:avLst/>
            <a:gdLst/>
            <a:ahLst/>
            <a:cxnLst/>
            <a:rect l="l" t="t" r="r" b="b"/>
            <a:pathLst>
              <a:path w="11103" h="6023" extrusionOk="0">
                <a:moveTo>
                  <a:pt x="5576" y="0"/>
                </a:moveTo>
                <a:cubicBezTo>
                  <a:pt x="5550" y="0"/>
                  <a:pt x="5523" y="0"/>
                  <a:pt x="5496" y="1"/>
                </a:cubicBezTo>
                <a:cubicBezTo>
                  <a:pt x="2447" y="40"/>
                  <a:pt x="1" y="2253"/>
                  <a:pt x="39" y="5302"/>
                </a:cubicBezTo>
                <a:cubicBezTo>
                  <a:pt x="40" y="5413"/>
                  <a:pt x="48" y="5914"/>
                  <a:pt x="54" y="6022"/>
                </a:cubicBezTo>
                <a:lnTo>
                  <a:pt x="11086" y="5884"/>
                </a:lnTo>
                <a:cubicBezTo>
                  <a:pt x="11102" y="5698"/>
                  <a:pt x="11087" y="5354"/>
                  <a:pt x="11084" y="5163"/>
                </a:cubicBezTo>
                <a:cubicBezTo>
                  <a:pt x="11047" y="2139"/>
                  <a:pt x="8589" y="0"/>
                  <a:pt x="5576" y="0"/>
                </a:cubicBezTo>
                <a:close/>
              </a:path>
            </a:pathLst>
          </a:custGeom>
          <a:solidFill>
            <a:srgbClr val="4F4F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3"/>
          <p:cNvSpPr/>
          <p:nvPr/>
        </p:nvSpPr>
        <p:spPr>
          <a:xfrm>
            <a:off x="6993042" y="3169047"/>
            <a:ext cx="157337" cy="87007"/>
          </a:xfrm>
          <a:custGeom>
            <a:avLst/>
            <a:gdLst/>
            <a:ahLst/>
            <a:cxnLst/>
            <a:rect l="l" t="t" r="r" b="b"/>
            <a:pathLst>
              <a:path w="10302" h="5697" extrusionOk="0">
                <a:moveTo>
                  <a:pt x="5173" y="0"/>
                </a:moveTo>
                <a:cubicBezTo>
                  <a:pt x="5148" y="0"/>
                  <a:pt x="5123" y="1"/>
                  <a:pt x="5098" y="1"/>
                </a:cubicBezTo>
                <a:cubicBezTo>
                  <a:pt x="2269" y="37"/>
                  <a:pt x="0" y="2129"/>
                  <a:pt x="37" y="5014"/>
                </a:cubicBezTo>
                <a:cubicBezTo>
                  <a:pt x="39" y="5120"/>
                  <a:pt x="45" y="5593"/>
                  <a:pt x="51" y="5696"/>
                </a:cubicBezTo>
                <a:lnTo>
                  <a:pt x="10286" y="5566"/>
                </a:lnTo>
                <a:cubicBezTo>
                  <a:pt x="10301" y="5390"/>
                  <a:pt x="10288" y="5065"/>
                  <a:pt x="10285" y="4884"/>
                </a:cubicBezTo>
                <a:cubicBezTo>
                  <a:pt x="10249" y="2025"/>
                  <a:pt x="7969" y="0"/>
                  <a:pt x="5173" y="0"/>
                </a:cubicBezTo>
                <a:close/>
              </a:path>
            </a:pathLst>
          </a:custGeom>
          <a:solidFill>
            <a:srgbClr val="5C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3"/>
          <p:cNvSpPr/>
          <p:nvPr/>
        </p:nvSpPr>
        <p:spPr>
          <a:xfrm>
            <a:off x="7010559" y="3178195"/>
            <a:ext cx="121462" cy="131679"/>
          </a:xfrm>
          <a:custGeom>
            <a:avLst/>
            <a:gdLst/>
            <a:ahLst/>
            <a:cxnLst/>
            <a:rect l="l" t="t" r="r" b="b"/>
            <a:pathLst>
              <a:path w="7953" h="8622" extrusionOk="0">
                <a:moveTo>
                  <a:pt x="3970" y="1"/>
                </a:moveTo>
                <a:cubicBezTo>
                  <a:pt x="3954" y="1"/>
                  <a:pt x="3938" y="1"/>
                  <a:pt x="3922" y="1"/>
                </a:cubicBezTo>
                <a:cubicBezTo>
                  <a:pt x="1743" y="28"/>
                  <a:pt x="0" y="1980"/>
                  <a:pt x="30" y="4361"/>
                </a:cubicBezTo>
                <a:cubicBezTo>
                  <a:pt x="60" y="6724"/>
                  <a:pt x="1826" y="8622"/>
                  <a:pt x="3984" y="8622"/>
                </a:cubicBezTo>
                <a:cubicBezTo>
                  <a:pt x="4000" y="8622"/>
                  <a:pt x="4015" y="8621"/>
                  <a:pt x="4031" y="8621"/>
                </a:cubicBezTo>
                <a:cubicBezTo>
                  <a:pt x="6211" y="8593"/>
                  <a:pt x="7952" y="6642"/>
                  <a:pt x="7922" y="4261"/>
                </a:cubicBezTo>
                <a:cubicBezTo>
                  <a:pt x="7893" y="1898"/>
                  <a:pt x="6128" y="1"/>
                  <a:pt x="3970" y="1"/>
                </a:cubicBezTo>
                <a:close/>
              </a:path>
            </a:pathLst>
          </a:custGeom>
          <a:solidFill>
            <a:srgbClr val="222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3"/>
          <p:cNvSpPr/>
          <p:nvPr/>
        </p:nvSpPr>
        <p:spPr>
          <a:xfrm>
            <a:off x="6999426" y="3178348"/>
            <a:ext cx="121447" cy="131664"/>
          </a:xfrm>
          <a:custGeom>
            <a:avLst/>
            <a:gdLst/>
            <a:ahLst/>
            <a:cxnLst/>
            <a:rect l="l" t="t" r="r" b="b"/>
            <a:pathLst>
              <a:path w="7952" h="8621" extrusionOk="0">
                <a:moveTo>
                  <a:pt x="3969" y="0"/>
                </a:moveTo>
                <a:cubicBezTo>
                  <a:pt x="3953" y="0"/>
                  <a:pt x="3937" y="0"/>
                  <a:pt x="3921" y="0"/>
                </a:cubicBezTo>
                <a:cubicBezTo>
                  <a:pt x="1742" y="27"/>
                  <a:pt x="0" y="1980"/>
                  <a:pt x="30" y="4360"/>
                </a:cubicBezTo>
                <a:cubicBezTo>
                  <a:pt x="60" y="6724"/>
                  <a:pt x="1826" y="8621"/>
                  <a:pt x="3985" y="8621"/>
                </a:cubicBezTo>
                <a:cubicBezTo>
                  <a:pt x="4000" y="8621"/>
                  <a:pt x="4015" y="8621"/>
                  <a:pt x="4030" y="8621"/>
                </a:cubicBezTo>
                <a:cubicBezTo>
                  <a:pt x="6210" y="8593"/>
                  <a:pt x="7952" y="6640"/>
                  <a:pt x="7921" y="4261"/>
                </a:cubicBezTo>
                <a:cubicBezTo>
                  <a:pt x="7892" y="1897"/>
                  <a:pt x="6127" y="0"/>
                  <a:pt x="3969" y="0"/>
                </a:cubicBezTo>
                <a:close/>
              </a:path>
            </a:pathLst>
          </a:custGeom>
          <a:solidFill>
            <a:srgbClr val="322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3"/>
          <p:cNvSpPr/>
          <p:nvPr/>
        </p:nvSpPr>
        <p:spPr>
          <a:xfrm>
            <a:off x="7038325" y="3220500"/>
            <a:ext cx="43649" cy="47345"/>
          </a:xfrm>
          <a:custGeom>
            <a:avLst/>
            <a:gdLst/>
            <a:ahLst/>
            <a:cxnLst/>
            <a:rect l="l" t="t" r="r" b="b"/>
            <a:pathLst>
              <a:path w="2858" h="3100" extrusionOk="0">
                <a:moveTo>
                  <a:pt x="1427" y="0"/>
                </a:moveTo>
                <a:cubicBezTo>
                  <a:pt x="1421" y="0"/>
                  <a:pt x="1415" y="0"/>
                  <a:pt x="1410" y="0"/>
                </a:cubicBezTo>
                <a:cubicBezTo>
                  <a:pt x="626" y="10"/>
                  <a:pt x="1" y="712"/>
                  <a:pt x="11" y="1568"/>
                </a:cubicBezTo>
                <a:cubicBezTo>
                  <a:pt x="22" y="2417"/>
                  <a:pt x="656" y="3100"/>
                  <a:pt x="1431" y="3100"/>
                </a:cubicBezTo>
                <a:cubicBezTo>
                  <a:pt x="1436" y="3100"/>
                  <a:pt x="1442" y="3100"/>
                  <a:pt x="1448" y="3100"/>
                </a:cubicBezTo>
                <a:cubicBezTo>
                  <a:pt x="2232" y="3090"/>
                  <a:pt x="2857" y="2388"/>
                  <a:pt x="2847" y="1532"/>
                </a:cubicBezTo>
                <a:cubicBezTo>
                  <a:pt x="2835" y="683"/>
                  <a:pt x="2202" y="0"/>
                  <a:pt x="1427" y="0"/>
                </a:cubicBezTo>
                <a:close/>
              </a:path>
            </a:pathLst>
          </a:custGeom>
          <a:solidFill>
            <a:srgbClr val="3D3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3"/>
          <p:cNvSpPr/>
          <p:nvPr/>
        </p:nvSpPr>
        <p:spPr>
          <a:xfrm>
            <a:off x="6841554" y="3115608"/>
            <a:ext cx="55225" cy="31293"/>
          </a:xfrm>
          <a:custGeom>
            <a:avLst/>
            <a:gdLst/>
            <a:ahLst/>
            <a:cxnLst/>
            <a:rect l="l" t="t" r="r" b="b"/>
            <a:pathLst>
              <a:path w="3616" h="2049" extrusionOk="0">
                <a:moveTo>
                  <a:pt x="3581" y="1"/>
                </a:moveTo>
                <a:lnTo>
                  <a:pt x="10" y="46"/>
                </a:lnTo>
                <a:cubicBezTo>
                  <a:pt x="5" y="46"/>
                  <a:pt x="0" y="51"/>
                  <a:pt x="0" y="57"/>
                </a:cubicBezTo>
                <a:lnTo>
                  <a:pt x="25" y="2038"/>
                </a:lnTo>
                <a:cubicBezTo>
                  <a:pt x="25" y="2043"/>
                  <a:pt x="28" y="2048"/>
                  <a:pt x="34" y="2048"/>
                </a:cubicBezTo>
                <a:lnTo>
                  <a:pt x="3605" y="2004"/>
                </a:lnTo>
                <a:cubicBezTo>
                  <a:pt x="3610" y="2004"/>
                  <a:pt x="3615" y="1999"/>
                  <a:pt x="3615" y="1993"/>
                </a:cubicBezTo>
                <a:lnTo>
                  <a:pt x="3591" y="11"/>
                </a:lnTo>
                <a:cubicBezTo>
                  <a:pt x="3591" y="6"/>
                  <a:pt x="3585" y="1"/>
                  <a:pt x="3581" y="1"/>
                </a:cubicBezTo>
                <a:close/>
              </a:path>
            </a:pathLst>
          </a:custGeom>
          <a:solidFill>
            <a:srgbClr val="FFC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3"/>
          <p:cNvSpPr/>
          <p:nvPr/>
        </p:nvSpPr>
        <p:spPr>
          <a:xfrm>
            <a:off x="7188545" y="3140670"/>
            <a:ext cx="42381" cy="40457"/>
          </a:xfrm>
          <a:custGeom>
            <a:avLst/>
            <a:gdLst/>
            <a:ahLst/>
            <a:cxnLst/>
            <a:rect l="l" t="t" r="r" b="b"/>
            <a:pathLst>
              <a:path w="2775" h="2649" extrusionOk="0">
                <a:moveTo>
                  <a:pt x="1375" y="1"/>
                </a:moveTo>
                <a:lnTo>
                  <a:pt x="957" y="874"/>
                </a:lnTo>
                <a:lnTo>
                  <a:pt x="1" y="1024"/>
                </a:lnTo>
                <a:lnTo>
                  <a:pt x="703" y="1692"/>
                </a:lnTo>
                <a:lnTo>
                  <a:pt x="551" y="2649"/>
                </a:lnTo>
                <a:lnTo>
                  <a:pt x="1403" y="2188"/>
                </a:lnTo>
                <a:lnTo>
                  <a:pt x="2264" y="2626"/>
                </a:lnTo>
                <a:lnTo>
                  <a:pt x="2090" y="1675"/>
                </a:lnTo>
                <a:lnTo>
                  <a:pt x="2774" y="990"/>
                </a:lnTo>
                <a:lnTo>
                  <a:pt x="1813" y="862"/>
                </a:lnTo>
                <a:lnTo>
                  <a:pt x="1375" y="1"/>
                </a:lnTo>
                <a:close/>
              </a:path>
            </a:pathLst>
          </a:custGeom>
          <a:solidFill>
            <a:srgbClr val="FFC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3"/>
          <p:cNvSpPr/>
          <p:nvPr/>
        </p:nvSpPr>
        <p:spPr>
          <a:xfrm>
            <a:off x="7258310" y="3146596"/>
            <a:ext cx="24314" cy="32897"/>
          </a:xfrm>
          <a:custGeom>
            <a:avLst/>
            <a:gdLst/>
            <a:ahLst/>
            <a:cxnLst/>
            <a:rect l="l" t="t" r="r" b="b"/>
            <a:pathLst>
              <a:path w="1592" h="2154" extrusionOk="0">
                <a:moveTo>
                  <a:pt x="505" y="377"/>
                </a:moveTo>
                <a:lnTo>
                  <a:pt x="696" y="381"/>
                </a:lnTo>
                <a:cubicBezTo>
                  <a:pt x="952" y="384"/>
                  <a:pt x="1079" y="496"/>
                  <a:pt x="1076" y="717"/>
                </a:cubicBezTo>
                <a:cubicBezTo>
                  <a:pt x="1074" y="939"/>
                  <a:pt x="947" y="1050"/>
                  <a:pt x="697" y="1050"/>
                </a:cubicBezTo>
                <a:cubicBezTo>
                  <a:pt x="693" y="1050"/>
                  <a:pt x="690" y="1050"/>
                  <a:pt x="687" y="1050"/>
                </a:cubicBezTo>
                <a:lnTo>
                  <a:pt x="496" y="1048"/>
                </a:lnTo>
                <a:lnTo>
                  <a:pt x="505" y="377"/>
                </a:lnTo>
                <a:close/>
                <a:moveTo>
                  <a:pt x="27" y="1"/>
                </a:moveTo>
                <a:lnTo>
                  <a:pt x="0" y="2147"/>
                </a:lnTo>
                <a:lnTo>
                  <a:pt x="483" y="2153"/>
                </a:lnTo>
                <a:lnTo>
                  <a:pt x="493" y="1413"/>
                </a:lnTo>
                <a:lnTo>
                  <a:pt x="723" y="1417"/>
                </a:lnTo>
                <a:cubicBezTo>
                  <a:pt x="727" y="1417"/>
                  <a:pt x="731" y="1417"/>
                  <a:pt x="735" y="1417"/>
                </a:cubicBezTo>
                <a:cubicBezTo>
                  <a:pt x="989" y="1417"/>
                  <a:pt x="1193" y="1354"/>
                  <a:pt x="1348" y="1225"/>
                </a:cubicBezTo>
                <a:cubicBezTo>
                  <a:pt x="1504" y="1092"/>
                  <a:pt x="1583" y="919"/>
                  <a:pt x="1586" y="704"/>
                </a:cubicBezTo>
                <a:cubicBezTo>
                  <a:pt x="1592" y="247"/>
                  <a:pt x="1324" y="16"/>
                  <a:pt x="784" y="9"/>
                </a:cubicBezTo>
                <a:lnTo>
                  <a:pt x="27" y="1"/>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3"/>
          <p:cNvSpPr/>
          <p:nvPr/>
        </p:nvSpPr>
        <p:spPr>
          <a:xfrm>
            <a:off x="7285113" y="3146596"/>
            <a:ext cx="32271" cy="33905"/>
          </a:xfrm>
          <a:custGeom>
            <a:avLst/>
            <a:gdLst/>
            <a:ahLst/>
            <a:cxnLst/>
            <a:rect l="l" t="t" r="r" b="b"/>
            <a:pathLst>
              <a:path w="2113" h="2220" extrusionOk="0">
                <a:moveTo>
                  <a:pt x="1065" y="416"/>
                </a:moveTo>
                <a:cubicBezTo>
                  <a:pt x="1069" y="416"/>
                  <a:pt x="1073" y="416"/>
                  <a:pt x="1077" y="416"/>
                </a:cubicBezTo>
                <a:cubicBezTo>
                  <a:pt x="1242" y="417"/>
                  <a:pt x="1369" y="481"/>
                  <a:pt x="1461" y="607"/>
                </a:cubicBezTo>
                <a:cubicBezTo>
                  <a:pt x="1556" y="733"/>
                  <a:pt x="1600" y="906"/>
                  <a:pt x="1597" y="1129"/>
                </a:cubicBezTo>
                <a:cubicBezTo>
                  <a:pt x="1595" y="1341"/>
                  <a:pt x="1543" y="1509"/>
                  <a:pt x="1445" y="1626"/>
                </a:cubicBezTo>
                <a:cubicBezTo>
                  <a:pt x="1348" y="1743"/>
                  <a:pt x="1219" y="1802"/>
                  <a:pt x="1058" y="1802"/>
                </a:cubicBezTo>
                <a:cubicBezTo>
                  <a:pt x="1054" y="1802"/>
                  <a:pt x="1050" y="1802"/>
                  <a:pt x="1046" y="1802"/>
                </a:cubicBezTo>
                <a:cubicBezTo>
                  <a:pt x="885" y="1800"/>
                  <a:pt x="755" y="1735"/>
                  <a:pt x="657" y="1611"/>
                </a:cubicBezTo>
                <a:cubicBezTo>
                  <a:pt x="558" y="1485"/>
                  <a:pt x="511" y="1317"/>
                  <a:pt x="513" y="1105"/>
                </a:cubicBezTo>
                <a:cubicBezTo>
                  <a:pt x="517" y="894"/>
                  <a:pt x="569" y="727"/>
                  <a:pt x="669" y="602"/>
                </a:cubicBezTo>
                <a:cubicBezTo>
                  <a:pt x="769" y="478"/>
                  <a:pt x="900" y="416"/>
                  <a:pt x="1065" y="416"/>
                </a:cubicBezTo>
                <a:close/>
                <a:moveTo>
                  <a:pt x="1077" y="0"/>
                </a:moveTo>
                <a:cubicBezTo>
                  <a:pt x="761" y="0"/>
                  <a:pt x="505" y="103"/>
                  <a:pt x="310" y="304"/>
                </a:cubicBezTo>
                <a:cubicBezTo>
                  <a:pt x="111" y="512"/>
                  <a:pt x="9" y="785"/>
                  <a:pt x="5" y="1123"/>
                </a:cubicBezTo>
                <a:cubicBezTo>
                  <a:pt x="0" y="1445"/>
                  <a:pt x="94" y="1707"/>
                  <a:pt x="285" y="1909"/>
                </a:cubicBezTo>
                <a:cubicBezTo>
                  <a:pt x="476" y="2112"/>
                  <a:pt x="725" y="2215"/>
                  <a:pt x="1032" y="2219"/>
                </a:cubicBezTo>
                <a:cubicBezTo>
                  <a:pt x="1037" y="2219"/>
                  <a:pt x="1042" y="2219"/>
                  <a:pt x="1046" y="2219"/>
                </a:cubicBezTo>
                <a:cubicBezTo>
                  <a:pt x="1355" y="2219"/>
                  <a:pt x="1607" y="2119"/>
                  <a:pt x="1803" y="1919"/>
                </a:cubicBezTo>
                <a:cubicBezTo>
                  <a:pt x="2004" y="1714"/>
                  <a:pt x="2104" y="1444"/>
                  <a:pt x="2108" y="1107"/>
                </a:cubicBezTo>
                <a:cubicBezTo>
                  <a:pt x="2112" y="779"/>
                  <a:pt x="2021" y="514"/>
                  <a:pt x="1835" y="310"/>
                </a:cubicBezTo>
                <a:cubicBezTo>
                  <a:pt x="1648" y="107"/>
                  <a:pt x="1402" y="4"/>
                  <a:pt x="1096" y="1"/>
                </a:cubicBezTo>
                <a:cubicBezTo>
                  <a:pt x="1090" y="1"/>
                  <a:pt x="1084" y="0"/>
                  <a:pt x="1077"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3"/>
          <p:cNvSpPr/>
          <p:nvPr/>
        </p:nvSpPr>
        <p:spPr>
          <a:xfrm>
            <a:off x="7322546" y="3147375"/>
            <a:ext cx="19610" cy="33065"/>
          </a:xfrm>
          <a:custGeom>
            <a:avLst/>
            <a:gdLst/>
            <a:ahLst/>
            <a:cxnLst/>
            <a:rect l="l" t="t" r="r" b="b"/>
            <a:pathLst>
              <a:path w="1284" h="2165" extrusionOk="0">
                <a:moveTo>
                  <a:pt x="27" y="0"/>
                </a:moveTo>
                <a:lnTo>
                  <a:pt x="1" y="2148"/>
                </a:lnTo>
                <a:lnTo>
                  <a:pt x="1279" y="2164"/>
                </a:lnTo>
                <a:lnTo>
                  <a:pt x="1283" y="1772"/>
                </a:lnTo>
                <a:lnTo>
                  <a:pt x="489" y="1762"/>
                </a:lnTo>
                <a:lnTo>
                  <a:pt x="511" y="8"/>
                </a:lnTo>
                <a:lnTo>
                  <a:pt x="27"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3"/>
          <p:cNvSpPr/>
          <p:nvPr/>
        </p:nvSpPr>
        <p:spPr>
          <a:xfrm>
            <a:off x="7343698" y="3147665"/>
            <a:ext cx="13318" cy="32958"/>
          </a:xfrm>
          <a:custGeom>
            <a:avLst/>
            <a:gdLst/>
            <a:ahLst/>
            <a:cxnLst/>
            <a:rect l="l" t="t" r="r" b="b"/>
            <a:pathLst>
              <a:path w="872" h="2158" extrusionOk="0">
                <a:moveTo>
                  <a:pt x="30" y="0"/>
                </a:moveTo>
                <a:lnTo>
                  <a:pt x="25" y="374"/>
                </a:lnTo>
                <a:lnTo>
                  <a:pt x="203" y="376"/>
                </a:lnTo>
                <a:lnTo>
                  <a:pt x="185" y="1774"/>
                </a:lnTo>
                <a:lnTo>
                  <a:pt x="6" y="1773"/>
                </a:lnTo>
                <a:lnTo>
                  <a:pt x="1" y="2146"/>
                </a:lnTo>
                <a:lnTo>
                  <a:pt x="844" y="2158"/>
                </a:lnTo>
                <a:lnTo>
                  <a:pt x="849" y="1783"/>
                </a:lnTo>
                <a:lnTo>
                  <a:pt x="669" y="1781"/>
                </a:lnTo>
                <a:lnTo>
                  <a:pt x="688" y="383"/>
                </a:lnTo>
                <a:lnTo>
                  <a:pt x="866" y="385"/>
                </a:lnTo>
                <a:lnTo>
                  <a:pt x="872" y="11"/>
                </a:lnTo>
                <a:lnTo>
                  <a:pt x="30"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3"/>
          <p:cNvSpPr/>
          <p:nvPr/>
        </p:nvSpPr>
        <p:spPr>
          <a:xfrm>
            <a:off x="7359383" y="3147512"/>
            <a:ext cx="25826" cy="33905"/>
          </a:xfrm>
          <a:custGeom>
            <a:avLst/>
            <a:gdLst/>
            <a:ahLst/>
            <a:cxnLst/>
            <a:rect l="l" t="t" r="r" b="b"/>
            <a:pathLst>
              <a:path w="1691" h="2220" extrusionOk="0">
                <a:moveTo>
                  <a:pt x="1148" y="1"/>
                </a:moveTo>
                <a:cubicBezTo>
                  <a:pt x="816" y="1"/>
                  <a:pt x="544" y="102"/>
                  <a:pt x="332" y="311"/>
                </a:cubicBezTo>
                <a:cubicBezTo>
                  <a:pt x="118" y="522"/>
                  <a:pt x="8" y="799"/>
                  <a:pt x="4" y="1143"/>
                </a:cubicBezTo>
                <a:cubicBezTo>
                  <a:pt x="0" y="1466"/>
                  <a:pt x="91" y="1725"/>
                  <a:pt x="278" y="1921"/>
                </a:cubicBezTo>
                <a:cubicBezTo>
                  <a:pt x="464" y="2116"/>
                  <a:pt x="721" y="2216"/>
                  <a:pt x="1050" y="2220"/>
                </a:cubicBezTo>
                <a:cubicBezTo>
                  <a:pt x="1064" y="2220"/>
                  <a:pt x="1077" y="2220"/>
                  <a:pt x="1090" y="2220"/>
                </a:cubicBezTo>
                <a:cubicBezTo>
                  <a:pt x="1323" y="2220"/>
                  <a:pt x="1515" y="2185"/>
                  <a:pt x="1664" y="2115"/>
                </a:cubicBezTo>
                <a:lnTo>
                  <a:pt x="1672" y="1673"/>
                </a:lnTo>
                <a:lnTo>
                  <a:pt x="1672" y="1673"/>
                </a:lnTo>
                <a:cubicBezTo>
                  <a:pt x="1518" y="1759"/>
                  <a:pt x="1352" y="1804"/>
                  <a:pt x="1171" y="1804"/>
                </a:cubicBezTo>
                <a:cubicBezTo>
                  <a:pt x="1165" y="1804"/>
                  <a:pt x="1159" y="1804"/>
                  <a:pt x="1153" y="1804"/>
                </a:cubicBezTo>
                <a:cubicBezTo>
                  <a:pt x="956" y="1802"/>
                  <a:pt x="799" y="1737"/>
                  <a:pt x="683" y="1613"/>
                </a:cubicBezTo>
                <a:cubicBezTo>
                  <a:pt x="568" y="1488"/>
                  <a:pt x="512" y="1322"/>
                  <a:pt x="515" y="1114"/>
                </a:cubicBezTo>
                <a:cubicBezTo>
                  <a:pt x="518" y="900"/>
                  <a:pt x="581" y="727"/>
                  <a:pt x="707" y="602"/>
                </a:cubicBezTo>
                <a:cubicBezTo>
                  <a:pt x="830" y="480"/>
                  <a:pt x="988" y="418"/>
                  <a:pt x="1183" y="418"/>
                </a:cubicBezTo>
                <a:cubicBezTo>
                  <a:pt x="1188" y="418"/>
                  <a:pt x="1193" y="419"/>
                  <a:pt x="1198" y="419"/>
                </a:cubicBezTo>
                <a:cubicBezTo>
                  <a:pt x="1379" y="420"/>
                  <a:pt x="1543" y="465"/>
                  <a:pt x="1685" y="553"/>
                </a:cubicBezTo>
                <a:lnTo>
                  <a:pt x="1690" y="87"/>
                </a:lnTo>
                <a:cubicBezTo>
                  <a:pt x="1548" y="32"/>
                  <a:pt x="1372" y="4"/>
                  <a:pt x="1163" y="1"/>
                </a:cubicBezTo>
                <a:cubicBezTo>
                  <a:pt x="1158" y="1"/>
                  <a:pt x="1153" y="1"/>
                  <a:pt x="1148" y="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3"/>
          <p:cNvSpPr/>
          <p:nvPr/>
        </p:nvSpPr>
        <p:spPr>
          <a:xfrm>
            <a:off x="7390493" y="3148261"/>
            <a:ext cx="19732" cy="33034"/>
          </a:xfrm>
          <a:custGeom>
            <a:avLst/>
            <a:gdLst/>
            <a:ahLst/>
            <a:cxnLst/>
            <a:rect l="l" t="t" r="r" b="b"/>
            <a:pathLst>
              <a:path w="1292" h="2163" extrusionOk="0">
                <a:moveTo>
                  <a:pt x="29" y="0"/>
                </a:moveTo>
                <a:lnTo>
                  <a:pt x="1" y="2147"/>
                </a:lnTo>
                <a:lnTo>
                  <a:pt x="1288" y="2162"/>
                </a:lnTo>
                <a:lnTo>
                  <a:pt x="1291" y="1769"/>
                </a:lnTo>
                <a:lnTo>
                  <a:pt x="488" y="1760"/>
                </a:lnTo>
                <a:lnTo>
                  <a:pt x="495" y="1269"/>
                </a:lnTo>
                <a:lnTo>
                  <a:pt x="1197" y="1278"/>
                </a:lnTo>
                <a:lnTo>
                  <a:pt x="1202" y="886"/>
                </a:lnTo>
                <a:lnTo>
                  <a:pt x="500" y="878"/>
                </a:lnTo>
                <a:lnTo>
                  <a:pt x="506" y="401"/>
                </a:lnTo>
                <a:lnTo>
                  <a:pt x="1260" y="409"/>
                </a:lnTo>
                <a:lnTo>
                  <a:pt x="1265" y="16"/>
                </a:lnTo>
                <a:lnTo>
                  <a:pt x="29"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3"/>
          <p:cNvSpPr/>
          <p:nvPr/>
        </p:nvSpPr>
        <p:spPr>
          <a:xfrm>
            <a:off x="7300813" y="2909765"/>
            <a:ext cx="50812" cy="27842"/>
          </a:xfrm>
          <a:custGeom>
            <a:avLst/>
            <a:gdLst/>
            <a:ahLst/>
            <a:cxnLst/>
            <a:rect l="l" t="t" r="r" b="b"/>
            <a:pathLst>
              <a:path w="3327" h="1823" extrusionOk="0">
                <a:moveTo>
                  <a:pt x="3294" y="1"/>
                </a:moveTo>
                <a:lnTo>
                  <a:pt x="11" y="42"/>
                </a:lnTo>
                <a:cubicBezTo>
                  <a:pt x="6" y="42"/>
                  <a:pt x="1" y="47"/>
                  <a:pt x="1" y="53"/>
                </a:cubicBezTo>
                <a:lnTo>
                  <a:pt x="23" y="1812"/>
                </a:lnTo>
                <a:cubicBezTo>
                  <a:pt x="23" y="1817"/>
                  <a:pt x="27" y="1823"/>
                  <a:pt x="33" y="1823"/>
                </a:cubicBezTo>
                <a:lnTo>
                  <a:pt x="3316" y="1781"/>
                </a:lnTo>
                <a:cubicBezTo>
                  <a:pt x="3322" y="1781"/>
                  <a:pt x="3326" y="1776"/>
                  <a:pt x="3326" y="1771"/>
                </a:cubicBezTo>
                <a:lnTo>
                  <a:pt x="3304" y="11"/>
                </a:lnTo>
                <a:cubicBezTo>
                  <a:pt x="3304" y="6"/>
                  <a:pt x="3300" y="1"/>
                  <a:pt x="3294" y="1"/>
                </a:cubicBezTo>
                <a:close/>
              </a:path>
            </a:pathLst>
          </a:custGeom>
          <a:solidFill>
            <a:srgbClr val="AD3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3"/>
          <p:cNvSpPr/>
          <p:nvPr/>
        </p:nvSpPr>
        <p:spPr>
          <a:xfrm>
            <a:off x="7264571" y="2910224"/>
            <a:ext cx="50796" cy="27826"/>
          </a:xfrm>
          <a:custGeom>
            <a:avLst/>
            <a:gdLst/>
            <a:ahLst/>
            <a:cxnLst/>
            <a:rect l="l" t="t" r="r" b="b"/>
            <a:pathLst>
              <a:path w="3326" h="1822" extrusionOk="0">
                <a:moveTo>
                  <a:pt x="3294" y="1"/>
                </a:moveTo>
                <a:lnTo>
                  <a:pt x="11" y="42"/>
                </a:lnTo>
                <a:cubicBezTo>
                  <a:pt x="6" y="42"/>
                  <a:pt x="1" y="47"/>
                  <a:pt x="1" y="53"/>
                </a:cubicBezTo>
                <a:lnTo>
                  <a:pt x="22" y="1811"/>
                </a:lnTo>
                <a:cubicBezTo>
                  <a:pt x="22" y="1817"/>
                  <a:pt x="27" y="1822"/>
                  <a:pt x="33" y="1822"/>
                </a:cubicBezTo>
                <a:lnTo>
                  <a:pt x="3315" y="1781"/>
                </a:lnTo>
                <a:cubicBezTo>
                  <a:pt x="3323" y="1781"/>
                  <a:pt x="3326" y="1777"/>
                  <a:pt x="3326" y="1770"/>
                </a:cubicBezTo>
                <a:lnTo>
                  <a:pt x="3304" y="11"/>
                </a:lnTo>
                <a:cubicBezTo>
                  <a:pt x="3304" y="6"/>
                  <a:pt x="3300" y="1"/>
                  <a:pt x="3294" y="1"/>
                </a:cubicBezTo>
                <a:close/>
              </a:path>
            </a:pathLst>
          </a:custGeom>
          <a:solidFill>
            <a:srgbClr val="F2F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3"/>
          <p:cNvSpPr/>
          <p:nvPr/>
        </p:nvSpPr>
        <p:spPr>
          <a:xfrm>
            <a:off x="7246458" y="2910468"/>
            <a:ext cx="50812" cy="27826"/>
          </a:xfrm>
          <a:custGeom>
            <a:avLst/>
            <a:gdLst/>
            <a:ahLst/>
            <a:cxnLst/>
            <a:rect l="l" t="t" r="r" b="b"/>
            <a:pathLst>
              <a:path w="3327" h="1822" extrusionOk="0">
                <a:moveTo>
                  <a:pt x="3294" y="1"/>
                </a:moveTo>
                <a:lnTo>
                  <a:pt x="11" y="42"/>
                </a:lnTo>
                <a:cubicBezTo>
                  <a:pt x="6" y="42"/>
                  <a:pt x="1" y="46"/>
                  <a:pt x="1" y="52"/>
                </a:cubicBezTo>
                <a:lnTo>
                  <a:pt x="22" y="1811"/>
                </a:lnTo>
                <a:cubicBezTo>
                  <a:pt x="22" y="1817"/>
                  <a:pt x="27" y="1821"/>
                  <a:pt x="33" y="1821"/>
                </a:cubicBezTo>
                <a:lnTo>
                  <a:pt x="3316" y="1780"/>
                </a:lnTo>
                <a:cubicBezTo>
                  <a:pt x="3322" y="1780"/>
                  <a:pt x="3327" y="1776"/>
                  <a:pt x="3327" y="1769"/>
                </a:cubicBezTo>
                <a:lnTo>
                  <a:pt x="3304" y="11"/>
                </a:lnTo>
                <a:cubicBezTo>
                  <a:pt x="3304" y="6"/>
                  <a:pt x="3301" y="1"/>
                  <a:pt x="3294" y="1"/>
                </a:cubicBezTo>
                <a:close/>
              </a:path>
            </a:pathLst>
          </a:custGeom>
          <a:solidFill>
            <a:srgbClr val="F2F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3"/>
          <p:cNvSpPr/>
          <p:nvPr/>
        </p:nvSpPr>
        <p:spPr>
          <a:xfrm>
            <a:off x="7232927" y="2910789"/>
            <a:ext cx="50674" cy="27552"/>
          </a:xfrm>
          <a:custGeom>
            <a:avLst/>
            <a:gdLst/>
            <a:ahLst/>
            <a:cxnLst/>
            <a:rect l="l" t="t" r="r" b="b"/>
            <a:pathLst>
              <a:path w="3318" h="1804" extrusionOk="0">
                <a:moveTo>
                  <a:pt x="2576" y="0"/>
                </a:moveTo>
                <a:cubicBezTo>
                  <a:pt x="2573" y="0"/>
                  <a:pt x="2569" y="0"/>
                  <a:pt x="2566" y="0"/>
                </a:cubicBezTo>
                <a:lnTo>
                  <a:pt x="730" y="24"/>
                </a:lnTo>
                <a:cubicBezTo>
                  <a:pt x="327" y="29"/>
                  <a:pt x="0" y="363"/>
                  <a:pt x="5" y="766"/>
                </a:cubicBezTo>
                <a:lnTo>
                  <a:pt x="9" y="1079"/>
                </a:lnTo>
                <a:cubicBezTo>
                  <a:pt x="15" y="1479"/>
                  <a:pt x="343" y="1803"/>
                  <a:pt x="742" y="1803"/>
                </a:cubicBezTo>
                <a:cubicBezTo>
                  <a:pt x="745" y="1803"/>
                  <a:pt x="749" y="1803"/>
                  <a:pt x="752" y="1803"/>
                </a:cubicBezTo>
                <a:lnTo>
                  <a:pt x="2588" y="1780"/>
                </a:lnTo>
                <a:cubicBezTo>
                  <a:pt x="2992" y="1775"/>
                  <a:pt x="3318" y="1440"/>
                  <a:pt x="3313" y="1037"/>
                </a:cubicBezTo>
                <a:lnTo>
                  <a:pt x="3309" y="725"/>
                </a:lnTo>
                <a:cubicBezTo>
                  <a:pt x="3303" y="325"/>
                  <a:pt x="2975" y="0"/>
                  <a:pt x="2576" y="0"/>
                </a:cubicBezTo>
                <a:close/>
              </a:path>
            </a:pathLst>
          </a:custGeom>
          <a:solidFill>
            <a:srgbClr val="009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3"/>
          <p:cNvSpPr/>
          <p:nvPr/>
        </p:nvSpPr>
        <p:spPr>
          <a:xfrm>
            <a:off x="7201221" y="2911186"/>
            <a:ext cx="50689" cy="27552"/>
          </a:xfrm>
          <a:custGeom>
            <a:avLst/>
            <a:gdLst/>
            <a:ahLst/>
            <a:cxnLst/>
            <a:rect l="l" t="t" r="r" b="b"/>
            <a:pathLst>
              <a:path w="3319" h="1804" extrusionOk="0">
                <a:moveTo>
                  <a:pt x="2576" y="0"/>
                </a:moveTo>
                <a:cubicBezTo>
                  <a:pt x="2573" y="0"/>
                  <a:pt x="2570" y="0"/>
                  <a:pt x="2567" y="0"/>
                </a:cubicBezTo>
                <a:lnTo>
                  <a:pt x="729" y="24"/>
                </a:lnTo>
                <a:cubicBezTo>
                  <a:pt x="327" y="29"/>
                  <a:pt x="0" y="363"/>
                  <a:pt x="6" y="766"/>
                </a:cubicBezTo>
                <a:lnTo>
                  <a:pt x="9" y="1078"/>
                </a:lnTo>
                <a:cubicBezTo>
                  <a:pt x="14" y="1479"/>
                  <a:pt x="344" y="1803"/>
                  <a:pt x="743" y="1803"/>
                </a:cubicBezTo>
                <a:cubicBezTo>
                  <a:pt x="746" y="1803"/>
                  <a:pt x="749" y="1803"/>
                  <a:pt x="752" y="1803"/>
                </a:cubicBezTo>
                <a:lnTo>
                  <a:pt x="2588" y="1780"/>
                </a:lnTo>
                <a:cubicBezTo>
                  <a:pt x="2993" y="1775"/>
                  <a:pt x="3318" y="1440"/>
                  <a:pt x="3313" y="1037"/>
                </a:cubicBezTo>
                <a:lnTo>
                  <a:pt x="3309" y="725"/>
                </a:lnTo>
                <a:cubicBezTo>
                  <a:pt x="3304" y="325"/>
                  <a:pt x="2974" y="0"/>
                  <a:pt x="2576" y="0"/>
                </a:cubicBezTo>
                <a:close/>
              </a:path>
            </a:pathLst>
          </a:custGeom>
          <a:solidFill>
            <a:srgbClr val="007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3"/>
          <p:cNvSpPr/>
          <p:nvPr/>
        </p:nvSpPr>
        <p:spPr>
          <a:xfrm>
            <a:off x="7195769" y="2936920"/>
            <a:ext cx="157383" cy="6537"/>
          </a:xfrm>
          <a:custGeom>
            <a:avLst/>
            <a:gdLst/>
            <a:ahLst/>
            <a:cxnLst/>
            <a:rect l="l" t="t" r="r" b="b"/>
            <a:pathLst>
              <a:path w="10305" h="428" extrusionOk="0">
                <a:moveTo>
                  <a:pt x="10301" y="0"/>
                </a:moveTo>
                <a:lnTo>
                  <a:pt x="1" y="131"/>
                </a:lnTo>
                <a:lnTo>
                  <a:pt x="5" y="427"/>
                </a:lnTo>
                <a:lnTo>
                  <a:pt x="10305" y="297"/>
                </a:lnTo>
                <a:lnTo>
                  <a:pt x="10301" y="0"/>
                </a:ln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3"/>
          <p:cNvSpPr/>
          <p:nvPr/>
        </p:nvSpPr>
        <p:spPr>
          <a:xfrm>
            <a:off x="6864432" y="3272747"/>
            <a:ext cx="33997" cy="39052"/>
          </a:xfrm>
          <a:custGeom>
            <a:avLst/>
            <a:gdLst/>
            <a:ahLst/>
            <a:cxnLst/>
            <a:rect l="l" t="t" r="r" b="b"/>
            <a:pathLst>
              <a:path w="2226" h="2557" extrusionOk="0">
                <a:moveTo>
                  <a:pt x="304" y="1"/>
                </a:moveTo>
                <a:cubicBezTo>
                  <a:pt x="304" y="1"/>
                  <a:pt x="0" y="758"/>
                  <a:pt x="197" y="1025"/>
                </a:cubicBezTo>
                <a:cubicBezTo>
                  <a:pt x="391" y="1289"/>
                  <a:pt x="598" y="1297"/>
                  <a:pt x="703" y="1654"/>
                </a:cubicBezTo>
                <a:cubicBezTo>
                  <a:pt x="800" y="1981"/>
                  <a:pt x="1162" y="2557"/>
                  <a:pt x="1604" y="2557"/>
                </a:cubicBezTo>
                <a:cubicBezTo>
                  <a:pt x="1645" y="2557"/>
                  <a:pt x="1686" y="2552"/>
                  <a:pt x="1729" y="2541"/>
                </a:cubicBezTo>
                <a:cubicBezTo>
                  <a:pt x="2225" y="2417"/>
                  <a:pt x="2091" y="1887"/>
                  <a:pt x="1874" y="1359"/>
                </a:cubicBezTo>
                <a:cubicBezTo>
                  <a:pt x="1656" y="831"/>
                  <a:pt x="1459" y="435"/>
                  <a:pt x="1459" y="435"/>
                </a:cubicBezTo>
                <a:lnTo>
                  <a:pt x="304" y="1"/>
                </a:ln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3"/>
          <p:cNvSpPr/>
          <p:nvPr/>
        </p:nvSpPr>
        <p:spPr>
          <a:xfrm>
            <a:off x="6864676" y="3010518"/>
            <a:ext cx="135162" cy="272981"/>
          </a:xfrm>
          <a:custGeom>
            <a:avLst/>
            <a:gdLst/>
            <a:ahLst/>
            <a:cxnLst/>
            <a:rect l="l" t="t" r="r" b="b"/>
            <a:pathLst>
              <a:path w="8850" h="17874" extrusionOk="0">
                <a:moveTo>
                  <a:pt x="3802" y="1447"/>
                </a:moveTo>
                <a:cubicBezTo>
                  <a:pt x="3801" y="1447"/>
                  <a:pt x="3800" y="1447"/>
                  <a:pt x="3800" y="1448"/>
                </a:cubicBezTo>
                <a:lnTo>
                  <a:pt x="3802" y="1447"/>
                </a:lnTo>
                <a:close/>
                <a:moveTo>
                  <a:pt x="8849" y="0"/>
                </a:moveTo>
                <a:lnTo>
                  <a:pt x="3802" y="1447"/>
                </a:lnTo>
                <a:lnTo>
                  <a:pt x="3802" y="1447"/>
                </a:lnTo>
                <a:cubicBezTo>
                  <a:pt x="3803" y="1447"/>
                  <a:pt x="3804" y="1447"/>
                  <a:pt x="3805" y="1447"/>
                </a:cubicBezTo>
                <a:cubicBezTo>
                  <a:pt x="4087" y="1447"/>
                  <a:pt x="3893" y="9450"/>
                  <a:pt x="3893" y="9450"/>
                </a:cubicBezTo>
                <a:lnTo>
                  <a:pt x="1" y="17065"/>
                </a:lnTo>
                <a:cubicBezTo>
                  <a:pt x="1" y="17065"/>
                  <a:pt x="150" y="17642"/>
                  <a:pt x="1664" y="17874"/>
                </a:cubicBezTo>
                <a:cubicBezTo>
                  <a:pt x="1664" y="17874"/>
                  <a:pt x="7019" y="11923"/>
                  <a:pt x="7856" y="10234"/>
                </a:cubicBezTo>
                <a:cubicBezTo>
                  <a:pt x="8694" y="8545"/>
                  <a:pt x="8849" y="0"/>
                  <a:pt x="8849"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3"/>
          <p:cNvSpPr/>
          <p:nvPr/>
        </p:nvSpPr>
        <p:spPr>
          <a:xfrm>
            <a:off x="6882011" y="3006960"/>
            <a:ext cx="105487" cy="276234"/>
          </a:xfrm>
          <a:custGeom>
            <a:avLst/>
            <a:gdLst/>
            <a:ahLst/>
            <a:cxnLst/>
            <a:rect l="l" t="t" r="r" b="b"/>
            <a:pathLst>
              <a:path w="6907" h="18087" extrusionOk="0">
                <a:moveTo>
                  <a:pt x="6694" y="1"/>
                </a:moveTo>
                <a:lnTo>
                  <a:pt x="6471" y="6"/>
                </a:lnTo>
                <a:cubicBezTo>
                  <a:pt x="6474" y="92"/>
                  <a:pt x="6682" y="8517"/>
                  <a:pt x="5881" y="9670"/>
                </a:cubicBezTo>
                <a:cubicBezTo>
                  <a:pt x="5061" y="10852"/>
                  <a:pt x="51" y="17886"/>
                  <a:pt x="0" y="17958"/>
                </a:cubicBezTo>
                <a:lnTo>
                  <a:pt x="182" y="18086"/>
                </a:lnTo>
                <a:cubicBezTo>
                  <a:pt x="232" y="18016"/>
                  <a:pt x="5242" y="10981"/>
                  <a:pt x="6064" y="9798"/>
                </a:cubicBezTo>
                <a:cubicBezTo>
                  <a:pt x="6906" y="8586"/>
                  <a:pt x="6703" y="351"/>
                  <a:pt x="6694" y="1"/>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3"/>
          <p:cNvSpPr/>
          <p:nvPr/>
        </p:nvSpPr>
        <p:spPr>
          <a:xfrm>
            <a:off x="6856063" y="2929757"/>
            <a:ext cx="29598" cy="83113"/>
          </a:xfrm>
          <a:custGeom>
            <a:avLst/>
            <a:gdLst/>
            <a:ahLst/>
            <a:cxnLst/>
            <a:rect l="l" t="t" r="r" b="b"/>
            <a:pathLst>
              <a:path w="1938" h="5442" extrusionOk="0">
                <a:moveTo>
                  <a:pt x="842" y="1"/>
                </a:moveTo>
                <a:cubicBezTo>
                  <a:pt x="612" y="1"/>
                  <a:pt x="409" y="139"/>
                  <a:pt x="310" y="545"/>
                </a:cubicBezTo>
                <a:cubicBezTo>
                  <a:pt x="1" y="1810"/>
                  <a:pt x="824" y="5442"/>
                  <a:pt x="824" y="5442"/>
                </a:cubicBezTo>
                <a:lnTo>
                  <a:pt x="1616" y="4591"/>
                </a:lnTo>
                <a:lnTo>
                  <a:pt x="1938" y="617"/>
                </a:lnTo>
                <a:lnTo>
                  <a:pt x="1938" y="617"/>
                </a:lnTo>
                <a:cubicBezTo>
                  <a:pt x="1938" y="617"/>
                  <a:pt x="1938" y="617"/>
                  <a:pt x="1938" y="617"/>
                </a:cubicBezTo>
                <a:cubicBezTo>
                  <a:pt x="1935" y="617"/>
                  <a:pt x="1329" y="1"/>
                  <a:pt x="842"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3"/>
          <p:cNvSpPr/>
          <p:nvPr/>
        </p:nvSpPr>
        <p:spPr>
          <a:xfrm>
            <a:off x="6859820" y="2876548"/>
            <a:ext cx="58814" cy="89008"/>
          </a:xfrm>
          <a:custGeom>
            <a:avLst/>
            <a:gdLst/>
            <a:ahLst/>
            <a:cxnLst/>
            <a:rect l="l" t="t" r="r" b="b"/>
            <a:pathLst>
              <a:path w="3851" h="5828" extrusionOk="0">
                <a:moveTo>
                  <a:pt x="2560" y="0"/>
                </a:moveTo>
                <a:cubicBezTo>
                  <a:pt x="2223" y="0"/>
                  <a:pt x="1848" y="101"/>
                  <a:pt x="1468" y="395"/>
                </a:cubicBezTo>
                <a:cubicBezTo>
                  <a:pt x="251" y="1332"/>
                  <a:pt x="1" y="4528"/>
                  <a:pt x="1" y="4528"/>
                </a:cubicBezTo>
                <a:cubicBezTo>
                  <a:pt x="1" y="4528"/>
                  <a:pt x="857" y="5828"/>
                  <a:pt x="1317" y="5828"/>
                </a:cubicBezTo>
                <a:cubicBezTo>
                  <a:pt x="1488" y="5828"/>
                  <a:pt x="1605" y="5647"/>
                  <a:pt x="1600" y="5151"/>
                </a:cubicBezTo>
                <a:cubicBezTo>
                  <a:pt x="1585" y="3325"/>
                  <a:pt x="3850" y="487"/>
                  <a:pt x="3850" y="487"/>
                </a:cubicBezTo>
                <a:cubicBezTo>
                  <a:pt x="3850" y="487"/>
                  <a:pt x="3299" y="0"/>
                  <a:pt x="2560"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3"/>
          <p:cNvSpPr/>
          <p:nvPr/>
        </p:nvSpPr>
        <p:spPr>
          <a:xfrm>
            <a:off x="6866433" y="2991672"/>
            <a:ext cx="25811" cy="53286"/>
          </a:xfrm>
          <a:custGeom>
            <a:avLst/>
            <a:gdLst/>
            <a:ahLst/>
            <a:cxnLst/>
            <a:rect l="l" t="t" r="r" b="b"/>
            <a:pathLst>
              <a:path w="1690" h="3489" extrusionOk="0">
                <a:moveTo>
                  <a:pt x="596" y="0"/>
                </a:moveTo>
                <a:cubicBezTo>
                  <a:pt x="594" y="0"/>
                  <a:pt x="592" y="0"/>
                  <a:pt x="591" y="0"/>
                </a:cubicBezTo>
                <a:cubicBezTo>
                  <a:pt x="490" y="1"/>
                  <a:pt x="392" y="36"/>
                  <a:pt x="300" y="77"/>
                </a:cubicBezTo>
                <a:cubicBezTo>
                  <a:pt x="220" y="111"/>
                  <a:pt x="141" y="155"/>
                  <a:pt x="90" y="223"/>
                </a:cubicBezTo>
                <a:cubicBezTo>
                  <a:pt x="1" y="344"/>
                  <a:pt x="20" y="509"/>
                  <a:pt x="36" y="658"/>
                </a:cubicBezTo>
                <a:cubicBezTo>
                  <a:pt x="78" y="1015"/>
                  <a:pt x="95" y="1375"/>
                  <a:pt x="88" y="1736"/>
                </a:cubicBezTo>
                <a:cubicBezTo>
                  <a:pt x="83" y="2007"/>
                  <a:pt x="63" y="2281"/>
                  <a:pt x="110" y="2548"/>
                </a:cubicBezTo>
                <a:cubicBezTo>
                  <a:pt x="156" y="2816"/>
                  <a:pt x="280" y="3084"/>
                  <a:pt x="502" y="3239"/>
                </a:cubicBezTo>
                <a:cubicBezTo>
                  <a:pt x="667" y="3356"/>
                  <a:pt x="868" y="3400"/>
                  <a:pt x="1066" y="3443"/>
                </a:cubicBezTo>
                <a:cubicBezTo>
                  <a:pt x="1162" y="3463"/>
                  <a:pt x="1260" y="3484"/>
                  <a:pt x="1358" y="3488"/>
                </a:cubicBezTo>
                <a:cubicBezTo>
                  <a:pt x="1364" y="3488"/>
                  <a:pt x="1370" y="3488"/>
                  <a:pt x="1376" y="3488"/>
                </a:cubicBezTo>
                <a:cubicBezTo>
                  <a:pt x="1455" y="3488"/>
                  <a:pt x="1537" y="3475"/>
                  <a:pt x="1597" y="3426"/>
                </a:cubicBezTo>
                <a:cubicBezTo>
                  <a:pt x="1662" y="3371"/>
                  <a:pt x="1689" y="3266"/>
                  <a:pt x="1636" y="3201"/>
                </a:cubicBezTo>
                <a:cubicBezTo>
                  <a:pt x="1573" y="3125"/>
                  <a:pt x="1455" y="3146"/>
                  <a:pt x="1356" y="3136"/>
                </a:cubicBezTo>
                <a:cubicBezTo>
                  <a:pt x="1196" y="3118"/>
                  <a:pt x="1058" y="3002"/>
                  <a:pt x="984" y="2861"/>
                </a:cubicBezTo>
                <a:cubicBezTo>
                  <a:pt x="908" y="2719"/>
                  <a:pt x="885" y="2556"/>
                  <a:pt x="877" y="2395"/>
                </a:cubicBezTo>
                <a:cubicBezTo>
                  <a:pt x="873" y="2303"/>
                  <a:pt x="892" y="2187"/>
                  <a:pt x="981" y="2164"/>
                </a:cubicBezTo>
                <a:cubicBezTo>
                  <a:pt x="989" y="2162"/>
                  <a:pt x="996" y="2162"/>
                  <a:pt x="1004" y="2162"/>
                </a:cubicBezTo>
                <a:cubicBezTo>
                  <a:pt x="1057" y="2162"/>
                  <a:pt x="1108" y="2199"/>
                  <a:pt x="1145" y="2241"/>
                </a:cubicBezTo>
                <a:cubicBezTo>
                  <a:pt x="1260" y="2375"/>
                  <a:pt x="1303" y="2553"/>
                  <a:pt x="1378" y="2713"/>
                </a:cubicBezTo>
                <a:cubicBezTo>
                  <a:pt x="1400" y="2759"/>
                  <a:pt x="1425" y="2807"/>
                  <a:pt x="1466" y="2840"/>
                </a:cubicBezTo>
                <a:cubicBezTo>
                  <a:pt x="1494" y="2862"/>
                  <a:pt x="1530" y="2876"/>
                  <a:pt x="1565" y="2876"/>
                </a:cubicBezTo>
                <a:cubicBezTo>
                  <a:pt x="1581" y="2876"/>
                  <a:pt x="1597" y="2873"/>
                  <a:pt x="1612" y="2866"/>
                </a:cubicBezTo>
                <a:cubicBezTo>
                  <a:pt x="1656" y="2844"/>
                  <a:pt x="1682" y="2795"/>
                  <a:pt x="1686" y="2745"/>
                </a:cubicBezTo>
                <a:cubicBezTo>
                  <a:pt x="1690" y="2696"/>
                  <a:pt x="1676" y="2646"/>
                  <a:pt x="1663" y="2600"/>
                </a:cubicBezTo>
                <a:cubicBezTo>
                  <a:pt x="1596" y="2380"/>
                  <a:pt x="1502" y="2163"/>
                  <a:pt x="1490" y="1934"/>
                </a:cubicBezTo>
                <a:cubicBezTo>
                  <a:pt x="1486" y="1824"/>
                  <a:pt x="1499" y="1712"/>
                  <a:pt x="1484" y="1603"/>
                </a:cubicBezTo>
                <a:cubicBezTo>
                  <a:pt x="1461" y="1435"/>
                  <a:pt x="1370" y="1282"/>
                  <a:pt x="1253" y="1157"/>
                </a:cubicBezTo>
                <a:cubicBezTo>
                  <a:pt x="1157" y="1055"/>
                  <a:pt x="1016" y="992"/>
                  <a:pt x="928" y="886"/>
                </a:cubicBezTo>
                <a:cubicBezTo>
                  <a:pt x="860" y="808"/>
                  <a:pt x="917" y="663"/>
                  <a:pt x="932" y="571"/>
                </a:cubicBezTo>
                <a:cubicBezTo>
                  <a:pt x="955" y="411"/>
                  <a:pt x="973" y="228"/>
                  <a:pt x="866" y="108"/>
                </a:cubicBezTo>
                <a:cubicBezTo>
                  <a:pt x="799" y="33"/>
                  <a:pt x="695" y="0"/>
                  <a:pt x="596"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3"/>
          <p:cNvSpPr/>
          <p:nvPr/>
        </p:nvSpPr>
        <p:spPr>
          <a:xfrm>
            <a:off x="6856765" y="2862650"/>
            <a:ext cx="68787" cy="71918"/>
          </a:xfrm>
          <a:custGeom>
            <a:avLst/>
            <a:gdLst/>
            <a:ahLst/>
            <a:cxnLst/>
            <a:rect l="l" t="t" r="r" b="b"/>
            <a:pathLst>
              <a:path w="4504" h="4709" extrusionOk="0">
                <a:moveTo>
                  <a:pt x="3782" y="0"/>
                </a:moveTo>
                <a:cubicBezTo>
                  <a:pt x="3781" y="0"/>
                  <a:pt x="1488" y="77"/>
                  <a:pt x="655" y="2358"/>
                </a:cubicBezTo>
                <a:cubicBezTo>
                  <a:pt x="1" y="4148"/>
                  <a:pt x="87" y="4225"/>
                  <a:pt x="107" y="4225"/>
                </a:cubicBezTo>
                <a:cubicBezTo>
                  <a:pt x="109" y="4225"/>
                  <a:pt x="110" y="4224"/>
                  <a:pt x="110" y="4224"/>
                </a:cubicBezTo>
                <a:lnTo>
                  <a:pt x="1950" y="4709"/>
                </a:lnTo>
                <a:cubicBezTo>
                  <a:pt x="1950" y="4709"/>
                  <a:pt x="1950" y="4709"/>
                  <a:pt x="1950" y="4709"/>
                </a:cubicBezTo>
                <a:cubicBezTo>
                  <a:pt x="1950" y="4709"/>
                  <a:pt x="4503" y="1392"/>
                  <a:pt x="3782" y="0"/>
                </a:cubicBezTo>
                <a:close/>
              </a:path>
            </a:pathLst>
          </a:custGeom>
          <a:solidFill>
            <a:srgbClr val="92B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3"/>
          <p:cNvSpPr/>
          <p:nvPr/>
        </p:nvSpPr>
        <p:spPr>
          <a:xfrm>
            <a:off x="6892442" y="2985654"/>
            <a:ext cx="107366" cy="113093"/>
          </a:xfrm>
          <a:custGeom>
            <a:avLst/>
            <a:gdLst/>
            <a:ahLst/>
            <a:cxnLst/>
            <a:rect l="l" t="t" r="r" b="b"/>
            <a:pathLst>
              <a:path w="7030" h="7405" extrusionOk="0">
                <a:moveTo>
                  <a:pt x="0" y="0"/>
                </a:moveTo>
                <a:lnTo>
                  <a:pt x="116" y="7404"/>
                </a:lnTo>
                <a:lnTo>
                  <a:pt x="7030" y="1628"/>
                </a:lnTo>
                <a:lnTo>
                  <a:pt x="6887" y="542"/>
                </a:lnTo>
                <a:lnTo>
                  <a:pt x="0"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3"/>
          <p:cNvSpPr/>
          <p:nvPr/>
        </p:nvSpPr>
        <p:spPr>
          <a:xfrm>
            <a:off x="6912281" y="3286920"/>
            <a:ext cx="36272" cy="36196"/>
          </a:xfrm>
          <a:custGeom>
            <a:avLst/>
            <a:gdLst/>
            <a:ahLst/>
            <a:cxnLst/>
            <a:rect l="l" t="t" r="r" b="b"/>
            <a:pathLst>
              <a:path w="2375" h="2370" extrusionOk="0">
                <a:moveTo>
                  <a:pt x="2147" y="1"/>
                </a:moveTo>
                <a:lnTo>
                  <a:pt x="957" y="326"/>
                </a:lnTo>
                <a:cubicBezTo>
                  <a:pt x="957" y="326"/>
                  <a:pt x="722" y="695"/>
                  <a:pt x="455" y="1187"/>
                </a:cubicBezTo>
                <a:cubicBezTo>
                  <a:pt x="186" y="1680"/>
                  <a:pt x="0" y="2182"/>
                  <a:pt x="482" y="2343"/>
                </a:cubicBezTo>
                <a:cubicBezTo>
                  <a:pt x="537" y="2362"/>
                  <a:pt x="592" y="2370"/>
                  <a:pt x="647" y="2370"/>
                </a:cubicBezTo>
                <a:cubicBezTo>
                  <a:pt x="1070" y="2370"/>
                  <a:pt x="1465" y="1866"/>
                  <a:pt x="1587" y="1568"/>
                </a:cubicBezTo>
                <a:cubicBezTo>
                  <a:pt x="1727" y="1231"/>
                  <a:pt x="1933" y="1240"/>
                  <a:pt x="2152" y="1000"/>
                </a:cubicBezTo>
                <a:cubicBezTo>
                  <a:pt x="2375" y="758"/>
                  <a:pt x="2147" y="1"/>
                  <a:pt x="2147"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3"/>
          <p:cNvSpPr/>
          <p:nvPr/>
        </p:nvSpPr>
        <p:spPr>
          <a:xfrm>
            <a:off x="6888761" y="3001492"/>
            <a:ext cx="84885" cy="293843"/>
          </a:xfrm>
          <a:custGeom>
            <a:avLst/>
            <a:gdLst/>
            <a:ahLst/>
            <a:cxnLst/>
            <a:rect l="l" t="t" r="r" b="b"/>
            <a:pathLst>
              <a:path w="5558" h="19240" extrusionOk="0">
                <a:moveTo>
                  <a:pt x="5455" y="0"/>
                </a:moveTo>
                <a:lnTo>
                  <a:pt x="5422" y="253"/>
                </a:lnTo>
                <a:lnTo>
                  <a:pt x="5422" y="253"/>
                </a:lnTo>
                <a:cubicBezTo>
                  <a:pt x="5536" y="188"/>
                  <a:pt x="5557" y="105"/>
                  <a:pt x="5455" y="0"/>
                </a:cubicBezTo>
                <a:close/>
                <a:moveTo>
                  <a:pt x="5422" y="253"/>
                </a:moveTo>
                <a:cubicBezTo>
                  <a:pt x="5141" y="413"/>
                  <a:pt x="4298" y="462"/>
                  <a:pt x="3359" y="462"/>
                </a:cubicBezTo>
                <a:cubicBezTo>
                  <a:pt x="1811" y="462"/>
                  <a:pt x="1" y="328"/>
                  <a:pt x="1" y="328"/>
                </a:cubicBezTo>
                <a:lnTo>
                  <a:pt x="1" y="328"/>
                </a:lnTo>
                <a:cubicBezTo>
                  <a:pt x="1" y="328"/>
                  <a:pt x="30" y="11572"/>
                  <a:pt x="2137" y="19085"/>
                </a:cubicBezTo>
                <a:cubicBezTo>
                  <a:pt x="2137" y="19085"/>
                  <a:pt x="2497" y="19240"/>
                  <a:pt x="2914" y="19240"/>
                </a:cubicBezTo>
                <a:cubicBezTo>
                  <a:pt x="3216" y="19240"/>
                  <a:pt x="3547" y="19159"/>
                  <a:pt x="3796" y="18882"/>
                </a:cubicBezTo>
                <a:cubicBezTo>
                  <a:pt x="3796" y="18882"/>
                  <a:pt x="4698" y="2491"/>
                  <a:pt x="5254" y="1539"/>
                </a:cubicBezTo>
                <a:lnTo>
                  <a:pt x="5422" y="253"/>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3"/>
          <p:cNvSpPr/>
          <p:nvPr/>
        </p:nvSpPr>
        <p:spPr>
          <a:xfrm>
            <a:off x="6907638" y="3020567"/>
            <a:ext cx="23886" cy="276050"/>
          </a:xfrm>
          <a:custGeom>
            <a:avLst/>
            <a:gdLst/>
            <a:ahLst/>
            <a:cxnLst/>
            <a:rect l="l" t="t" r="r" b="b"/>
            <a:pathLst>
              <a:path w="1564" h="18075" extrusionOk="0">
                <a:moveTo>
                  <a:pt x="191" y="1"/>
                </a:moveTo>
                <a:cubicBezTo>
                  <a:pt x="146" y="1"/>
                  <a:pt x="105" y="28"/>
                  <a:pt x="104" y="89"/>
                </a:cubicBezTo>
                <a:cubicBezTo>
                  <a:pt x="1" y="5990"/>
                  <a:pt x="30" y="12208"/>
                  <a:pt x="1340" y="17986"/>
                </a:cubicBezTo>
                <a:cubicBezTo>
                  <a:pt x="1354" y="18047"/>
                  <a:pt x="1404" y="18075"/>
                  <a:pt x="1452" y="18075"/>
                </a:cubicBezTo>
                <a:cubicBezTo>
                  <a:pt x="1510" y="18075"/>
                  <a:pt x="1564" y="18034"/>
                  <a:pt x="1547" y="17960"/>
                </a:cubicBezTo>
                <a:cubicBezTo>
                  <a:pt x="241" y="12201"/>
                  <a:pt x="206" y="6004"/>
                  <a:pt x="310" y="121"/>
                </a:cubicBezTo>
                <a:cubicBezTo>
                  <a:pt x="311" y="45"/>
                  <a:pt x="248" y="1"/>
                  <a:pt x="191" y="1"/>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3"/>
          <p:cNvSpPr/>
          <p:nvPr/>
        </p:nvSpPr>
        <p:spPr>
          <a:xfrm>
            <a:off x="6981160" y="2890201"/>
            <a:ext cx="76775" cy="79325"/>
          </a:xfrm>
          <a:custGeom>
            <a:avLst/>
            <a:gdLst/>
            <a:ahLst/>
            <a:cxnLst/>
            <a:rect l="l" t="t" r="r" b="b"/>
            <a:pathLst>
              <a:path w="5027" h="5194" extrusionOk="0">
                <a:moveTo>
                  <a:pt x="1217" y="0"/>
                </a:moveTo>
                <a:cubicBezTo>
                  <a:pt x="1217" y="0"/>
                  <a:pt x="1" y="492"/>
                  <a:pt x="281" y="1990"/>
                </a:cubicBezTo>
                <a:cubicBezTo>
                  <a:pt x="561" y="3488"/>
                  <a:pt x="3085" y="5194"/>
                  <a:pt x="3085" y="5194"/>
                </a:cubicBezTo>
                <a:cubicBezTo>
                  <a:pt x="3085" y="5194"/>
                  <a:pt x="5026" y="5177"/>
                  <a:pt x="4017" y="4069"/>
                </a:cubicBezTo>
                <a:cubicBezTo>
                  <a:pt x="2857" y="2795"/>
                  <a:pt x="1217" y="0"/>
                  <a:pt x="1217"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3"/>
          <p:cNvSpPr/>
          <p:nvPr/>
        </p:nvSpPr>
        <p:spPr>
          <a:xfrm>
            <a:off x="6962145" y="2870973"/>
            <a:ext cx="67810" cy="78210"/>
          </a:xfrm>
          <a:custGeom>
            <a:avLst/>
            <a:gdLst/>
            <a:ahLst/>
            <a:cxnLst/>
            <a:rect l="l" t="t" r="r" b="b"/>
            <a:pathLst>
              <a:path w="4440" h="5121" extrusionOk="0">
                <a:moveTo>
                  <a:pt x="1015" y="1"/>
                </a:moveTo>
                <a:cubicBezTo>
                  <a:pt x="950" y="1"/>
                  <a:pt x="718" y="92"/>
                  <a:pt x="427" y="1287"/>
                </a:cubicBezTo>
                <a:cubicBezTo>
                  <a:pt x="0" y="3032"/>
                  <a:pt x="2368" y="5121"/>
                  <a:pt x="2368" y="5121"/>
                </a:cubicBezTo>
                <a:lnTo>
                  <a:pt x="4439" y="4136"/>
                </a:lnTo>
                <a:cubicBezTo>
                  <a:pt x="4439" y="4136"/>
                  <a:pt x="2753" y="705"/>
                  <a:pt x="1032" y="4"/>
                </a:cubicBezTo>
                <a:cubicBezTo>
                  <a:pt x="1032" y="4"/>
                  <a:pt x="1026" y="1"/>
                  <a:pt x="1015" y="1"/>
                </a:cubicBezTo>
                <a:close/>
              </a:path>
            </a:pathLst>
          </a:custGeom>
          <a:solidFill>
            <a:srgbClr val="92B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3"/>
          <p:cNvSpPr/>
          <p:nvPr/>
        </p:nvSpPr>
        <p:spPr>
          <a:xfrm>
            <a:off x="6883324" y="2860619"/>
            <a:ext cx="117155" cy="149961"/>
          </a:xfrm>
          <a:custGeom>
            <a:avLst/>
            <a:gdLst/>
            <a:ahLst/>
            <a:cxnLst/>
            <a:rect l="l" t="t" r="r" b="b"/>
            <a:pathLst>
              <a:path w="7671" h="9819" extrusionOk="0">
                <a:moveTo>
                  <a:pt x="3631" y="1"/>
                </a:moveTo>
                <a:cubicBezTo>
                  <a:pt x="3100" y="1"/>
                  <a:pt x="2555" y="53"/>
                  <a:pt x="2043" y="133"/>
                </a:cubicBezTo>
                <a:cubicBezTo>
                  <a:pt x="791" y="330"/>
                  <a:pt x="85" y="1185"/>
                  <a:pt x="83" y="2727"/>
                </a:cubicBezTo>
                <a:cubicBezTo>
                  <a:pt x="82" y="3738"/>
                  <a:pt x="0" y="7995"/>
                  <a:pt x="611" y="9194"/>
                </a:cubicBezTo>
                <a:cubicBezTo>
                  <a:pt x="611" y="9194"/>
                  <a:pt x="1425" y="9818"/>
                  <a:pt x="3208" y="9818"/>
                </a:cubicBezTo>
                <a:cubicBezTo>
                  <a:pt x="4284" y="9818"/>
                  <a:pt x="5713" y="9591"/>
                  <a:pt x="7530" y="8862"/>
                </a:cubicBezTo>
                <a:lnTo>
                  <a:pt x="7530" y="8862"/>
                </a:lnTo>
                <a:cubicBezTo>
                  <a:pt x="7530" y="8862"/>
                  <a:pt x="7530" y="8862"/>
                  <a:pt x="7530" y="8862"/>
                </a:cubicBezTo>
                <a:cubicBezTo>
                  <a:pt x="7530" y="8862"/>
                  <a:pt x="7530" y="8862"/>
                  <a:pt x="7530" y="8862"/>
                </a:cubicBezTo>
                <a:lnTo>
                  <a:pt x="7530" y="8862"/>
                </a:lnTo>
                <a:cubicBezTo>
                  <a:pt x="7530" y="8862"/>
                  <a:pt x="7530" y="8862"/>
                  <a:pt x="7530" y="8862"/>
                </a:cubicBezTo>
                <a:lnTo>
                  <a:pt x="7530" y="8862"/>
                </a:lnTo>
                <a:cubicBezTo>
                  <a:pt x="7529" y="8862"/>
                  <a:pt x="7670" y="4868"/>
                  <a:pt x="6659" y="1500"/>
                </a:cubicBezTo>
                <a:cubicBezTo>
                  <a:pt x="6315" y="359"/>
                  <a:pt x="5023" y="1"/>
                  <a:pt x="3631" y="1"/>
                </a:cubicBezTo>
                <a:close/>
              </a:path>
            </a:pathLst>
          </a:custGeom>
          <a:solidFill>
            <a:srgbClr val="90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3"/>
          <p:cNvSpPr/>
          <p:nvPr/>
        </p:nvSpPr>
        <p:spPr>
          <a:xfrm>
            <a:off x="7008436" y="2943945"/>
            <a:ext cx="65107" cy="43634"/>
          </a:xfrm>
          <a:custGeom>
            <a:avLst/>
            <a:gdLst/>
            <a:ahLst/>
            <a:cxnLst/>
            <a:rect l="l" t="t" r="r" b="b"/>
            <a:pathLst>
              <a:path w="4263" h="2857" extrusionOk="0">
                <a:moveTo>
                  <a:pt x="1630" y="0"/>
                </a:moveTo>
                <a:cubicBezTo>
                  <a:pt x="1630" y="0"/>
                  <a:pt x="0" y="529"/>
                  <a:pt x="914" y="1388"/>
                </a:cubicBezTo>
                <a:cubicBezTo>
                  <a:pt x="1828" y="2245"/>
                  <a:pt x="3390" y="2857"/>
                  <a:pt x="3390" y="2857"/>
                </a:cubicBezTo>
                <a:lnTo>
                  <a:pt x="4262" y="2405"/>
                </a:lnTo>
                <a:lnTo>
                  <a:pt x="1630" y="0"/>
                </a:ln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3"/>
          <p:cNvSpPr/>
          <p:nvPr/>
        </p:nvSpPr>
        <p:spPr>
          <a:xfrm>
            <a:off x="6888776" y="2987564"/>
            <a:ext cx="112299" cy="23382"/>
          </a:xfrm>
          <a:custGeom>
            <a:avLst/>
            <a:gdLst/>
            <a:ahLst/>
            <a:cxnLst/>
            <a:rect l="l" t="t" r="r" b="b"/>
            <a:pathLst>
              <a:path w="7353" h="1531" extrusionOk="0">
                <a:moveTo>
                  <a:pt x="7159" y="1"/>
                </a:moveTo>
                <a:cubicBezTo>
                  <a:pt x="7159" y="1"/>
                  <a:pt x="5375" y="676"/>
                  <a:pt x="2872" y="676"/>
                </a:cubicBezTo>
                <a:cubicBezTo>
                  <a:pt x="2010" y="676"/>
                  <a:pt x="1062" y="596"/>
                  <a:pt x="72" y="380"/>
                </a:cubicBezTo>
                <a:lnTo>
                  <a:pt x="1" y="1240"/>
                </a:lnTo>
                <a:cubicBezTo>
                  <a:pt x="1" y="1240"/>
                  <a:pt x="1445" y="1530"/>
                  <a:pt x="3211" y="1530"/>
                </a:cubicBezTo>
                <a:cubicBezTo>
                  <a:pt x="4571" y="1530"/>
                  <a:pt x="6123" y="1358"/>
                  <a:pt x="7353" y="748"/>
                </a:cubicBezTo>
                <a:lnTo>
                  <a:pt x="7159" y="1"/>
                </a:ln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3"/>
          <p:cNvSpPr/>
          <p:nvPr/>
        </p:nvSpPr>
        <p:spPr>
          <a:xfrm>
            <a:off x="6920635" y="2994910"/>
            <a:ext cx="10126" cy="19121"/>
          </a:xfrm>
          <a:custGeom>
            <a:avLst/>
            <a:gdLst/>
            <a:ahLst/>
            <a:cxnLst/>
            <a:rect l="l" t="t" r="r" b="b"/>
            <a:pathLst>
              <a:path w="663" h="1252" extrusionOk="0">
                <a:moveTo>
                  <a:pt x="167" y="1"/>
                </a:moveTo>
                <a:lnTo>
                  <a:pt x="1" y="1251"/>
                </a:lnTo>
                <a:lnTo>
                  <a:pt x="662" y="1251"/>
                </a:lnTo>
                <a:lnTo>
                  <a:pt x="568" y="1"/>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3"/>
          <p:cNvSpPr/>
          <p:nvPr/>
        </p:nvSpPr>
        <p:spPr>
          <a:xfrm>
            <a:off x="6966070" y="2991259"/>
            <a:ext cx="12065" cy="20526"/>
          </a:xfrm>
          <a:custGeom>
            <a:avLst/>
            <a:gdLst/>
            <a:ahLst/>
            <a:cxnLst/>
            <a:rect l="l" t="t" r="r" b="b"/>
            <a:pathLst>
              <a:path w="790" h="1344" extrusionOk="0">
                <a:moveTo>
                  <a:pt x="291" y="0"/>
                </a:moveTo>
                <a:lnTo>
                  <a:pt x="1" y="95"/>
                </a:lnTo>
                <a:lnTo>
                  <a:pt x="190" y="1343"/>
                </a:lnTo>
                <a:lnTo>
                  <a:pt x="790" y="1147"/>
                </a:lnTo>
                <a:lnTo>
                  <a:pt x="291"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3"/>
          <p:cNvSpPr/>
          <p:nvPr/>
        </p:nvSpPr>
        <p:spPr>
          <a:xfrm>
            <a:off x="6903484" y="2861458"/>
            <a:ext cx="33019" cy="35646"/>
          </a:xfrm>
          <a:custGeom>
            <a:avLst/>
            <a:gdLst/>
            <a:ahLst/>
            <a:cxnLst/>
            <a:rect l="l" t="t" r="r" b="b"/>
            <a:pathLst>
              <a:path w="2162" h="2334" extrusionOk="0">
                <a:moveTo>
                  <a:pt x="1313" y="0"/>
                </a:moveTo>
                <a:cubicBezTo>
                  <a:pt x="758" y="0"/>
                  <a:pt x="0" y="210"/>
                  <a:pt x="0" y="210"/>
                </a:cubicBezTo>
                <a:lnTo>
                  <a:pt x="1279" y="2333"/>
                </a:lnTo>
                <a:lnTo>
                  <a:pt x="2162" y="1206"/>
                </a:lnTo>
                <a:cubicBezTo>
                  <a:pt x="2162" y="1206"/>
                  <a:pt x="1971" y="34"/>
                  <a:pt x="1415" y="3"/>
                </a:cubicBezTo>
                <a:cubicBezTo>
                  <a:pt x="1382" y="1"/>
                  <a:pt x="1348" y="0"/>
                  <a:pt x="1313"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3"/>
          <p:cNvSpPr/>
          <p:nvPr/>
        </p:nvSpPr>
        <p:spPr>
          <a:xfrm>
            <a:off x="6934991" y="2860038"/>
            <a:ext cx="29537" cy="34470"/>
          </a:xfrm>
          <a:custGeom>
            <a:avLst/>
            <a:gdLst/>
            <a:ahLst/>
            <a:cxnLst/>
            <a:rect l="l" t="t" r="r" b="b"/>
            <a:pathLst>
              <a:path w="1934" h="2257" extrusionOk="0">
                <a:moveTo>
                  <a:pt x="544" y="0"/>
                </a:moveTo>
                <a:cubicBezTo>
                  <a:pt x="0" y="0"/>
                  <a:pt x="67" y="1330"/>
                  <a:pt x="67" y="1330"/>
                </a:cubicBezTo>
                <a:lnTo>
                  <a:pt x="1158" y="2256"/>
                </a:lnTo>
                <a:lnTo>
                  <a:pt x="1934" y="275"/>
                </a:lnTo>
                <a:cubicBezTo>
                  <a:pt x="1934" y="275"/>
                  <a:pt x="1637" y="40"/>
                  <a:pt x="555" y="0"/>
                </a:cubicBezTo>
                <a:cubicBezTo>
                  <a:pt x="551" y="0"/>
                  <a:pt x="547" y="0"/>
                  <a:pt x="544"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3"/>
          <p:cNvSpPr/>
          <p:nvPr/>
        </p:nvSpPr>
        <p:spPr>
          <a:xfrm>
            <a:off x="6911655" y="2834090"/>
            <a:ext cx="44718" cy="47665"/>
          </a:xfrm>
          <a:custGeom>
            <a:avLst/>
            <a:gdLst/>
            <a:ahLst/>
            <a:cxnLst/>
            <a:rect l="l" t="t" r="r" b="b"/>
            <a:pathLst>
              <a:path w="2928" h="3121" extrusionOk="0">
                <a:moveTo>
                  <a:pt x="310" y="1"/>
                </a:moveTo>
                <a:lnTo>
                  <a:pt x="310" y="1"/>
                </a:lnTo>
                <a:cubicBezTo>
                  <a:pt x="310" y="1"/>
                  <a:pt x="909" y="1243"/>
                  <a:pt x="242" y="2304"/>
                </a:cubicBezTo>
                <a:cubicBezTo>
                  <a:pt x="0" y="2688"/>
                  <a:pt x="542" y="3120"/>
                  <a:pt x="1509" y="3120"/>
                </a:cubicBezTo>
                <a:cubicBezTo>
                  <a:pt x="1731" y="3120"/>
                  <a:pt x="1975" y="3097"/>
                  <a:pt x="2236" y="3046"/>
                </a:cubicBezTo>
                <a:cubicBezTo>
                  <a:pt x="2561" y="2983"/>
                  <a:pt x="2928" y="2693"/>
                  <a:pt x="2722" y="2450"/>
                </a:cubicBezTo>
                <a:cubicBezTo>
                  <a:pt x="2426" y="2104"/>
                  <a:pt x="2207" y="1740"/>
                  <a:pt x="2201" y="1397"/>
                </a:cubicBezTo>
                <a:cubicBezTo>
                  <a:pt x="2196" y="1078"/>
                  <a:pt x="2009" y="753"/>
                  <a:pt x="2117" y="590"/>
                </a:cubicBezTo>
                <a:cubicBezTo>
                  <a:pt x="2223" y="427"/>
                  <a:pt x="310" y="1"/>
                  <a:pt x="310"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3"/>
          <p:cNvSpPr/>
          <p:nvPr/>
        </p:nvSpPr>
        <p:spPr>
          <a:xfrm>
            <a:off x="6914083" y="2833586"/>
            <a:ext cx="32958" cy="28712"/>
          </a:xfrm>
          <a:custGeom>
            <a:avLst/>
            <a:gdLst/>
            <a:ahLst/>
            <a:cxnLst/>
            <a:rect l="l" t="t" r="r" b="b"/>
            <a:pathLst>
              <a:path w="2158" h="1880" extrusionOk="0">
                <a:moveTo>
                  <a:pt x="1" y="1"/>
                </a:moveTo>
                <a:cubicBezTo>
                  <a:pt x="1" y="1"/>
                  <a:pt x="315" y="334"/>
                  <a:pt x="368" y="834"/>
                </a:cubicBezTo>
                <a:cubicBezTo>
                  <a:pt x="975" y="1385"/>
                  <a:pt x="1639" y="1669"/>
                  <a:pt x="2157" y="1879"/>
                </a:cubicBezTo>
                <a:cubicBezTo>
                  <a:pt x="2093" y="1740"/>
                  <a:pt x="2044" y="1554"/>
                  <a:pt x="2042" y="1430"/>
                </a:cubicBezTo>
                <a:cubicBezTo>
                  <a:pt x="2037" y="1113"/>
                  <a:pt x="1850" y="786"/>
                  <a:pt x="1958" y="623"/>
                </a:cubicBezTo>
                <a:cubicBezTo>
                  <a:pt x="2064" y="461"/>
                  <a:pt x="1" y="1"/>
                  <a:pt x="1"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3"/>
          <p:cNvSpPr/>
          <p:nvPr/>
        </p:nvSpPr>
        <p:spPr>
          <a:xfrm>
            <a:off x="6906447" y="2790014"/>
            <a:ext cx="63014" cy="66206"/>
          </a:xfrm>
          <a:custGeom>
            <a:avLst/>
            <a:gdLst/>
            <a:ahLst/>
            <a:cxnLst/>
            <a:rect l="l" t="t" r="r" b="b"/>
            <a:pathLst>
              <a:path w="4126" h="4335" extrusionOk="0">
                <a:moveTo>
                  <a:pt x="1835" y="1"/>
                </a:moveTo>
                <a:cubicBezTo>
                  <a:pt x="1183" y="1"/>
                  <a:pt x="554" y="432"/>
                  <a:pt x="421" y="753"/>
                </a:cubicBezTo>
                <a:cubicBezTo>
                  <a:pt x="1" y="1760"/>
                  <a:pt x="252" y="2683"/>
                  <a:pt x="355" y="2843"/>
                </a:cubicBezTo>
                <a:cubicBezTo>
                  <a:pt x="939" y="3764"/>
                  <a:pt x="2015" y="4335"/>
                  <a:pt x="2720" y="4335"/>
                </a:cubicBezTo>
                <a:cubicBezTo>
                  <a:pt x="2965" y="4335"/>
                  <a:pt x="3166" y="4266"/>
                  <a:pt x="3285" y="4119"/>
                </a:cubicBezTo>
                <a:cubicBezTo>
                  <a:pt x="4125" y="3081"/>
                  <a:pt x="3440" y="903"/>
                  <a:pt x="2637" y="272"/>
                </a:cubicBezTo>
                <a:cubicBezTo>
                  <a:pt x="2389" y="78"/>
                  <a:pt x="2110" y="1"/>
                  <a:pt x="1835"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3"/>
          <p:cNvSpPr/>
          <p:nvPr/>
        </p:nvSpPr>
        <p:spPr>
          <a:xfrm>
            <a:off x="6899437" y="2776803"/>
            <a:ext cx="61502" cy="67657"/>
          </a:xfrm>
          <a:custGeom>
            <a:avLst/>
            <a:gdLst/>
            <a:ahLst/>
            <a:cxnLst/>
            <a:rect l="l" t="t" r="r" b="b"/>
            <a:pathLst>
              <a:path w="4027" h="4430" extrusionOk="0">
                <a:moveTo>
                  <a:pt x="2431" y="1"/>
                </a:moveTo>
                <a:lnTo>
                  <a:pt x="2431" y="1"/>
                </a:lnTo>
                <a:cubicBezTo>
                  <a:pt x="2493" y="125"/>
                  <a:pt x="2567" y="242"/>
                  <a:pt x="2651" y="352"/>
                </a:cubicBezTo>
                <a:cubicBezTo>
                  <a:pt x="2333" y="299"/>
                  <a:pt x="2011" y="272"/>
                  <a:pt x="1689" y="272"/>
                </a:cubicBezTo>
                <a:cubicBezTo>
                  <a:pt x="1566" y="272"/>
                  <a:pt x="1443" y="276"/>
                  <a:pt x="1319" y="284"/>
                </a:cubicBezTo>
                <a:cubicBezTo>
                  <a:pt x="1357" y="341"/>
                  <a:pt x="1411" y="389"/>
                  <a:pt x="1475" y="415"/>
                </a:cubicBezTo>
                <a:lnTo>
                  <a:pt x="1475" y="415"/>
                </a:lnTo>
                <a:cubicBezTo>
                  <a:pt x="1456" y="407"/>
                  <a:pt x="1435" y="404"/>
                  <a:pt x="1412" y="404"/>
                </a:cubicBezTo>
                <a:cubicBezTo>
                  <a:pt x="1228" y="404"/>
                  <a:pt x="931" y="622"/>
                  <a:pt x="819" y="702"/>
                </a:cubicBezTo>
                <a:cubicBezTo>
                  <a:pt x="607" y="852"/>
                  <a:pt x="420" y="1032"/>
                  <a:pt x="264" y="1239"/>
                </a:cubicBezTo>
                <a:cubicBezTo>
                  <a:pt x="243" y="1267"/>
                  <a:pt x="223" y="1308"/>
                  <a:pt x="247" y="1334"/>
                </a:cubicBezTo>
                <a:cubicBezTo>
                  <a:pt x="260" y="1348"/>
                  <a:pt x="280" y="1350"/>
                  <a:pt x="297" y="1352"/>
                </a:cubicBezTo>
                <a:cubicBezTo>
                  <a:pt x="345" y="1355"/>
                  <a:pt x="393" y="1357"/>
                  <a:pt x="441" y="1357"/>
                </a:cubicBezTo>
                <a:cubicBezTo>
                  <a:pt x="501" y="1357"/>
                  <a:pt x="561" y="1354"/>
                  <a:pt x="621" y="1349"/>
                </a:cubicBezTo>
                <a:lnTo>
                  <a:pt x="621" y="1349"/>
                </a:lnTo>
                <a:cubicBezTo>
                  <a:pt x="380" y="1505"/>
                  <a:pt x="206" y="1753"/>
                  <a:pt x="103" y="2021"/>
                </a:cubicBezTo>
                <a:cubicBezTo>
                  <a:pt x="1" y="2290"/>
                  <a:pt x="67" y="2344"/>
                  <a:pt x="68" y="2632"/>
                </a:cubicBezTo>
                <a:cubicBezTo>
                  <a:pt x="70" y="2632"/>
                  <a:pt x="73" y="2632"/>
                  <a:pt x="75" y="2632"/>
                </a:cubicBezTo>
                <a:cubicBezTo>
                  <a:pt x="168" y="2632"/>
                  <a:pt x="173" y="2872"/>
                  <a:pt x="264" y="2907"/>
                </a:cubicBezTo>
                <a:cubicBezTo>
                  <a:pt x="311" y="2924"/>
                  <a:pt x="351" y="3193"/>
                  <a:pt x="364" y="3247"/>
                </a:cubicBezTo>
                <a:cubicBezTo>
                  <a:pt x="395" y="3379"/>
                  <a:pt x="466" y="3480"/>
                  <a:pt x="544" y="3589"/>
                </a:cubicBezTo>
                <a:cubicBezTo>
                  <a:pt x="696" y="3804"/>
                  <a:pt x="849" y="4018"/>
                  <a:pt x="1000" y="4234"/>
                </a:cubicBezTo>
                <a:cubicBezTo>
                  <a:pt x="1066" y="4327"/>
                  <a:pt x="1189" y="4430"/>
                  <a:pt x="1273" y="4430"/>
                </a:cubicBezTo>
                <a:cubicBezTo>
                  <a:pt x="1331" y="4430"/>
                  <a:pt x="1370" y="4381"/>
                  <a:pt x="1360" y="4245"/>
                </a:cubicBezTo>
                <a:cubicBezTo>
                  <a:pt x="1344" y="4065"/>
                  <a:pt x="1221" y="3904"/>
                  <a:pt x="1212" y="3724"/>
                </a:cubicBezTo>
                <a:cubicBezTo>
                  <a:pt x="1211" y="3708"/>
                  <a:pt x="1216" y="3701"/>
                  <a:pt x="1227" y="3701"/>
                </a:cubicBezTo>
                <a:cubicBezTo>
                  <a:pt x="1280" y="3701"/>
                  <a:pt x="1456" y="3868"/>
                  <a:pt x="1515" y="3868"/>
                </a:cubicBezTo>
                <a:cubicBezTo>
                  <a:pt x="1527" y="3868"/>
                  <a:pt x="1534" y="3861"/>
                  <a:pt x="1534" y="3845"/>
                </a:cubicBezTo>
                <a:cubicBezTo>
                  <a:pt x="1536" y="3728"/>
                  <a:pt x="1375" y="3490"/>
                  <a:pt x="1427" y="3386"/>
                </a:cubicBezTo>
                <a:cubicBezTo>
                  <a:pt x="1469" y="3302"/>
                  <a:pt x="1556" y="3192"/>
                  <a:pt x="1537" y="3097"/>
                </a:cubicBezTo>
                <a:cubicBezTo>
                  <a:pt x="1317" y="1914"/>
                  <a:pt x="1576" y="1686"/>
                  <a:pt x="1885" y="1686"/>
                </a:cubicBezTo>
                <a:cubicBezTo>
                  <a:pt x="2078" y="1686"/>
                  <a:pt x="2291" y="1775"/>
                  <a:pt x="2420" y="1775"/>
                </a:cubicBezTo>
                <a:cubicBezTo>
                  <a:pt x="2426" y="1775"/>
                  <a:pt x="2432" y="1775"/>
                  <a:pt x="2438" y="1775"/>
                </a:cubicBezTo>
                <a:cubicBezTo>
                  <a:pt x="2789" y="1748"/>
                  <a:pt x="2744" y="1433"/>
                  <a:pt x="3008" y="1433"/>
                </a:cubicBezTo>
                <a:cubicBezTo>
                  <a:pt x="3024" y="1433"/>
                  <a:pt x="3040" y="1435"/>
                  <a:pt x="3057" y="1437"/>
                </a:cubicBezTo>
                <a:cubicBezTo>
                  <a:pt x="3809" y="1530"/>
                  <a:pt x="4006" y="2861"/>
                  <a:pt x="4022" y="2861"/>
                </a:cubicBezTo>
                <a:cubicBezTo>
                  <a:pt x="4023" y="2861"/>
                  <a:pt x="4023" y="2858"/>
                  <a:pt x="4024" y="2852"/>
                </a:cubicBezTo>
                <a:cubicBezTo>
                  <a:pt x="4027" y="2624"/>
                  <a:pt x="3982" y="2399"/>
                  <a:pt x="3913" y="2178"/>
                </a:cubicBezTo>
                <a:cubicBezTo>
                  <a:pt x="3884" y="2080"/>
                  <a:pt x="3856" y="1972"/>
                  <a:pt x="3805" y="1883"/>
                </a:cubicBezTo>
                <a:cubicBezTo>
                  <a:pt x="3766" y="1818"/>
                  <a:pt x="3733" y="1804"/>
                  <a:pt x="3744" y="1711"/>
                </a:cubicBezTo>
                <a:cubicBezTo>
                  <a:pt x="3794" y="1286"/>
                  <a:pt x="3723" y="892"/>
                  <a:pt x="3429" y="562"/>
                </a:cubicBezTo>
                <a:cubicBezTo>
                  <a:pt x="3172" y="271"/>
                  <a:pt x="2807" y="90"/>
                  <a:pt x="2431"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3"/>
          <p:cNvSpPr/>
          <p:nvPr/>
        </p:nvSpPr>
        <p:spPr>
          <a:xfrm>
            <a:off x="6907638" y="2825308"/>
            <a:ext cx="26681" cy="14875"/>
          </a:xfrm>
          <a:custGeom>
            <a:avLst/>
            <a:gdLst/>
            <a:ahLst/>
            <a:cxnLst/>
            <a:rect l="l" t="t" r="r" b="b"/>
            <a:pathLst>
              <a:path w="1747" h="974" extrusionOk="0">
                <a:moveTo>
                  <a:pt x="431" y="1"/>
                </a:moveTo>
                <a:cubicBezTo>
                  <a:pt x="384" y="1"/>
                  <a:pt x="339" y="9"/>
                  <a:pt x="299" y="28"/>
                </a:cubicBezTo>
                <a:cubicBezTo>
                  <a:pt x="1" y="172"/>
                  <a:pt x="374" y="974"/>
                  <a:pt x="964" y="974"/>
                </a:cubicBezTo>
                <a:cubicBezTo>
                  <a:pt x="1005" y="974"/>
                  <a:pt x="1047" y="970"/>
                  <a:pt x="1089" y="962"/>
                </a:cubicBezTo>
                <a:cubicBezTo>
                  <a:pt x="1747" y="837"/>
                  <a:pt x="1377" y="550"/>
                  <a:pt x="1199" y="406"/>
                </a:cubicBezTo>
                <a:cubicBezTo>
                  <a:pt x="1199" y="406"/>
                  <a:pt x="755" y="1"/>
                  <a:pt x="431"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3"/>
          <p:cNvSpPr/>
          <p:nvPr/>
        </p:nvSpPr>
        <p:spPr>
          <a:xfrm>
            <a:off x="6929325" y="2823995"/>
            <a:ext cx="8308" cy="4750"/>
          </a:xfrm>
          <a:custGeom>
            <a:avLst/>
            <a:gdLst/>
            <a:ahLst/>
            <a:cxnLst/>
            <a:rect l="l" t="t" r="r" b="b"/>
            <a:pathLst>
              <a:path w="544" h="311" extrusionOk="0">
                <a:moveTo>
                  <a:pt x="477" y="1"/>
                </a:moveTo>
                <a:cubicBezTo>
                  <a:pt x="457" y="1"/>
                  <a:pt x="439" y="11"/>
                  <a:pt x="432" y="36"/>
                </a:cubicBezTo>
                <a:cubicBezTo>
                  <a:pt x="406" y="134"/>
                  <a:pt x="357" y="212"/>
                  <a:pt x="248" y="212"/>
                </a:cubicBezTo>
                <a:cubicBezTo>
                  <a:pt x="243" y="212"/>
                  <a:pt x="237" y="211"/>
                  <a:pt x="231" y="211"/>
                </a:cubicBezTo>
                <a:cubicBezTo>
                  <a:pt x="200" y="208"/>
                  <a:pt x="170" y="198"/>
                  <a:pt x="141" y="190"/>
                </a:cubicBezTo>
                <a:cubicBezTo>
                  <a:pt x="135" y="188"/>
                  <a:pt x="110" y="177"/>
                  <a:pt x="109" y="177"/>
                </a:cubicBezTo>
                <a:lnTo>
                  <a:pt x="109" y="177"/>
                </a:lnTo>
                <a:cubicBezTo>
                  <a:pt x="108" y="177"/>
                  <a:pt x="109" y="178"/>
                  <a:pt x="113" y="180"/>
                </a:cubicBezTo>
                <a:cubicBezTo>
                  <a:pt x="104" y="175"/>
                  <a:pt x="95" y="173"/>
                  <a:pt x="87" y="173"/>
                </a:cubicBezTo>
                <a:cubicBezTo>
                  <a:pt x="38" y="173"/>
                  <a:pt x="1" y="239"/>
                  <a:pt x="54" y="265"/>
                </a:cubicBezTo>
                <a:cubicBezTo>
                  <a:pt x="116" y="296"/>
                  <a:pt x="179" y="311"/>
                  <a:pt x="238" y="311"/>
                </a:cubicBezTo>
                <a:cubicBezTo>
                  <a:pt x="376" y="311"/>
                  <a:pt x="492" y="228"/>
                  <a:pt x="533" y="69"/>
                </a:cubicBezTo>
                <a:cubicBezTo>
                  <a:pt x="544" y="29"/>
                  <a:pt x="509" y="1"/>
                  <a:pt x="477" y="1"/>
                </a:cubicBezTo>
                <a:close/>
              </a:path>
            </a:pathLst>
          </a:custGeom>
          <a:solidFill>
            <a:srgbClr val="20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3"/>
          <p:cNvSpPr/>
          <p:nvPr/>
        </p:nvSpPr>
        <p:spPr>
          <a:xfrm>
            <a:off x="6946155" y="2818757"/>
            <a:ext cx="8598" cy="4368"/>
          </a:xfrm>
          <a:custGeom>
            <a:avLst/>
            <a:gdLst/>
            <a:ahLst/>
            <a:cxnLst/>
            <a:rect l="l" t="t" r="r" b="b"/>
            <a:pathLst>
              <a:path w="563" h="286" extrusionOk="0">
                <a:moveTo>
                  <a:pt x="494" y="1"/>
                </a:moveTo>
                <a:cubicBezTo>
                  <a:pt x="474" y="1"/>
                  <a:pt x="455" y="10"/>
                  <a:pt x="446" y="33"/>
                </a:cubicBezTo>
                <a:cubicBezTo>
                  <a:pt x="414" y="116"/>
                  <a:pt x="368" y="180"/>
                  <a:pt x="292" y="180"/>
                </a:cubicBezTo>
                <a:cubicBezTo>
                  <a:pt x="271" y="180"/>
                  <a:pt x="248" y="175"/>
                  <a:pt x="222" y="164"/>
                </a:cubicBezTo>
                <a:cubicBezTo>
                  <a:pt x="186" y="151"/>
                  <a:pt x="149" y="127"/>
                  <a:pt x="119" y="101"/>
                </a:cubicBezTo>
                <a:cubicBezTo>
                  <a:pt x="108" y="91"/>
                  <a:pt x="96" y="87"/>
                  <a:pt x="83" y="87"/>
                </a:cubicBezTo>
                <a:cubicBezTo>
                  <a:pt x="40" y="87"/>
                  <a:pt x="0" y="135"/>
                  <a:pt x="39" y="170"/>
                </a:cubicBezTo>
                <a:cubicBezTo>
                  <a:pt x="99" y="224"/>
                  <a:pt x="175" y="271"/>
                  <a:pt x="258" y="282"/>
                </a:cubicBezTo>
                <a:cubicBezTo>
                  <a:pt x="272" y="284"/>
                  <a:pt x="285" y="285"/>
                  <a:pt x="297" y="285"/>
                </a:cubicBezTo>
                <a:cubicBezTo>
                  <a:pt x="426" y="285"/>
                  <a:pt x="503" y="181"/>
                  <a:pt x="547" y="68"/>
                </a:cubicBezTo>
                <a:cubicBezTo>
                  <a:pt x="562" y="29"/>
                  <a:pt x="528" y="1"/>
                  <a:pt x="494" y="1"/>
                </a:cubicBezTo>
                <a:close/>
              </a:path>
            </a:pathLst>
          </a:custGeom>
          <a:solidFill>
            <a:srgbClr val="20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3"/>
          <p:cNvSpPr/>
          <p:nvPr/>
        </p:nvSpPr>
        <p:spPr>
          <a:xfrm>
            <a:off x="6942963" y="2809837"/>
            <a:ext cx="9286" cy="6124"/>
          </a:xfrm>
          <a:custGeom>
            <a:avLst/>
            <a:gdLst/>
            <a:ahLst/>
            <a:cxnLst/>
            <a:rect l="l" t="t" r="r" b="b"/>
            <a:pathLst>
              <a:path w="608" h="401" extrusionOk="0">
                <a:moveTo>
                  <a:pt x="438" y="0"/>
                </a:moveTo>
                <a:cubicBezTo>
                  <a:pt x="244" y="0"/>
                  <a:pt x="88" y="119"/>
                  <a:pt x="18" y="311"/>
                </a:cubicBezTo>
                <a:cubicBezTo>
                  <a:pt x="1" y="361"/>
                  <a:pt x="44" y="401"/>
                  <a:pt x="84" y="401"/>
                </a:cubicBezTo>
                <a:cubicBezTo>
                  <a:pt x="106" y="401"/>
                  <a:pt x="127" y="389"/>
                  <a:pt x="137" y="362"/>
                </a:cubicBezTo>
                <a:cubicBezTo>
                  <a:pt x="188" y="219"/>
                  <a:pt x="298" y="131"/>
                  <a:pt x="440" y="131"/>
                </a:cubicBezTo>
                <a:cubicBezTo>
                  <a:pt x="463" y="131"/>
                  <a:pt x="486" y="133"/>
                  <a:pt x="510" y="137"/>
                </a:cubicBezTo>
                <a:cubicBezTo>
                  <a:pt x="514" y="138"/>
                  <a:pt x="518" y="138"/>
                  <a:pt x="522" y="138"/>
                </a:cubicBezTo>
                <a:cubicBezTo>
                  <a:pt x="594" y="138"/>
                  <a:pt x="607" y="24"/>
                  <a:pt x="531" y="9"/>
                </a:cubicBezTo>
                <a:cubicBezTo>
                  <a:pt x="499" y="3"/>
                  <a:pt x="468" y="0"/>
                  <a:pt x="438" y="0"/>
                </a:cubicBezTo>
                <a:close/>
              </a:path>
            </a:pathLst>
          </a:custGeom>
          <a:solidFill>
            <a:srgbClr val="4D2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3"/>
          <p:cNvSpPr/>
          <p:nvPr/>
        </p:nvSpPr>
        <p:spPr>
          <a:xfrm>
            <a:off x="6926652" y="2816298"/>
            <a:ext cx="10294" cy="4734"/>
          </a:xfrm>
          <a:custGeom>
            <a:avLst/>
            <a:gdLst/>
            <a:ahLst/>
            <a:cxnLst/>
            <a:rect l="l" t="t" r="r" b="b"/>
            <a:pathLst>
              <a:path w="674" h="310" extrusionOk="0">
                <a:moveTo>
                  <a:pt x="402" y="0"/>
                </a:moveTo>
                <a:cubicBezTo>
                  <a:pt x="260" y="0"/>
                  <a:pt x="128" y="73"/>
                  <a:pt x="35" y="203"/>
                </a:cubicBezTo>
                <a:cubicBezTo>
                  <a:pt x="0" y="252"/>
                  <a:pt x="45" y="309"/>
                  <a:pt x="90" y="309"/>
                </a:cubicBezTo>
                <a:cubicBezTo>
                  <a:pt x="107" y="309"/>
                  <a:pt x="123" y="302"/>
                  <a:pt x="136" y="285"/>
                </a:cubicBezTo>
                <a:cubicBezTo>
                  <a:pt x="206" y="186"/>
                  <a:pt x="302" y="130"/>
                  <a:pt x="406" y="130"/>
                </a:cubicBezTo>
                <a:cubicBezTo>
                  <a:pt x="455" y="130"/>
                  <a:pt x="506" y="142"/>
                  <a:pt x="557" y="167"/>
                </a:cubicBezTo>
                <a:cubicBezTo>
                  <a:pt x="567" y="173"/>
                  <a:pt x="576" y="175"/>
                  <a:pt x="585" y="175"/>
                </a:cubicBezTo>
                <a:cubicBezTo>
                  <a:pt x="642" y="175"/>
                  <a:pt x="673" y="83"/>
                  <a:pt x="610" y="51"/>
                </a:cubicBezTo>
                <a:cubicBezTo>
                  <a:pt x="540" y="17"/>
                  <a:pt x="470" y="0"/>
                  <a:pt x="402" y="0"/>
                </a:cubicBezTo>
                <a:close/>
              </a:path>
            </a:pathLst>
          </a:custGeom>
          <a:solidFill>
            <a:srgbClr val="4D2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3"/>
          <p:cNvSpPr/>
          <p:nvPr/>
        </p:nvSpPr>
        <p:spPr>
          <a:xfrm>
            <a:off x="6940122" y="2818405"/>
            <a:ext cx="12203" cy="17090"/>
          </a:xfrm>
          <a:custGeom>
            <a:avLst/>
            <a:gdLst/>
            <a:ahLst/>
            <a:cxnLst/>
            <a:rect l="l" t="t" r="r" b="b"/>
            <a:pathLst>
              <a:path w="799" h="1119" extrusionOk="0">
                <a:moveTo>
                  <a:pt x="70" y="1"/>
                </a:moveTo>
                <a:cubicBezTo>
                  <a:pt x="49" y="1"/>
                  <a:pt x="27" y="11"/>
                  <a:pt x="23" y="34"/>
                </a:cubicBezTo>
                <a:cubicBezTo>
                  <a:pt x="0" y="173"/>
                  <a:pt x="5" y="328"/>
                  <a:pt x="70" y="454"/>
                </a:cubicBezTo>
                <a:cubicBezTo>
                  <a:pt x="173" y="654"/>
                  <a:pt x="799" y="839"/>
                  <a:pt x="310" y="1048"/>
                </a:cubicBezTo>
                <a:cubicBezTo>
                  <a:pt x="264" y="1068"/>
                  <a:pt x="283" y="1118"/>
                  <a:pt x="323" y="1118"/>
                </a:cubicBezTo>
                <a:cubicBezTo>
                  <a:pt x="330" y="1118"/>
                  <a:pt x="337" y="1117"/>
                  <a:pt x="344" y="1114"/>
                </a:cubicBezTo>
                <a:cubicBezTo>
                  <a:pt x="562" y="1021"/>
                  <a:pt x="687" y="892"/>
                  <a:pt x="524" y="724"/>
                </a:cubicBezTo>
                <a:cubicBezTo>
                  <a:pt x="405" y="602"/>
                  <a:pt x="210" y="553"/>
                  <a:pt x="140" y="394"/>
                </a:cubicBezTo>
                <a:cubicBezTo>
                  <a:pt x="93" y="288"/>
                  <a:pt x="93" y="155"/>
                  <a:pt x="111" y="39"/>
                </a:cubicBezTo>
                <a:cubicBezTo>
                  <a:pt x="116" y="14"/>
                  <a:pt x="94" y="1"/>
                  <a:pt x="70"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3"/>
          <p:cNvSpPr/>
          <p:nvPr/>
        </p:nvSpPr>
        <p:spPr>
          <a:xfrm>
            <a:off x="6939313" y="2838901"/>
            <a:ext cx="11454" cy="6781"/>
          </a:xfrm>
          <a:custGeom>
            <a:avLst/>
            <a:gdLst/>
            <a:ahLst/>
            <a:cxnLst/>
            <a:rect l="l" t="t" r="r" b="b"/>
            <a:pathLst>
              <a:path w="750" h="444" extrusionOk="0">
                <a:moveTo>
                  <a:pt x="741" y="0"/>
                </a:moveTo>
                <a:lnTo>
                  <a:pt x="0" y="42"/>
                </a:lnTo>
                <a:cubicBezTo>
                  <a:pt x="0" y="42"/>
                  <a:pt x="20" y="444"/>
                  <a:pt x="337" y="444"/>
                </a:cubicBezTo>
                <a:cubicBezTo>
                  <a:pt x="353" y="444"/>
                  <a:pt x="369" y="443"/>
                  <a:pt x="386" y="441"/>
                </a:cubicBezTo>
                <a:cubicBezTo>
                  <a:pt x="750" y="398"/>
                  <a:pt x="741" y="0"/>
                  <a:pt x="741" y="0"/>
                </a:cubicBezTo>
                <a:close/>
              </a:path>
            </a:pathLst>
          </a:custGeom>
          <a:solidFill>
            <a:srgbClr val="FA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3"/>
          <p:cNvSpPr/>
          <p:nvPr/>
        </p:nvSpPr>
        <p:spPr>
          <a:xfrm>
            <a:off x="6927920" y="2833235"/>
            <a:ext cx="7652" cy="7652"/>
          </a:xfrm>
          <a:custGeom>
            <a:avLst/>
            <a:gdLst/>
            <a:ahLst/>
            <a:cxnLst/>
            <a:rect l="l" t="t" r="r" b="b"/>
            <a:pathLst>
              <a:path w="501" h="501" extrusionOk="0">
                <a:moveTo>
                  <a:pt x="251" y="1"/>
                </a:moveTo>
                <a:cubicBezTo>
                  <a:pt x="113" y="1"/>
                  <a:pt x="1" y="113"/>
                  <a:pt x="1" y="251"/>
                </a:cubicBezTo>
                <a:cubicBezTo>
                  <a:pt x="1" y="389"/>
                  <a:pt x="113" y="501"/>
                  <a:pt x="251" y="501"/>
                </a:cubicBezTo>
                <a:cubicBezTo>
                  <a:pt x="389" y="501"/>
                  <a:pt x="501" y="389"/>
                  <a:pt x="501" y="251"/>
                </a:cubicBezTo>
                <a:cubicBezTo>
                  <a:pt x="501" y="113"/>
                  <a:pt x="389" y="1"/>
                  <a:pt x="251" y="1"/>
                </a:cubicBezTo>
                <a:close/>
              </a:path>
            </a:pathLst>
          </a:custGeom>
          <a:solidFill>
            <a:srgbClr val="DE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3"/>
          <p:cNvSpPr/>
          <p:nvPr/>
        </p:nvSpPr>
        <p:spPr>
          <a:xfrm>
            <a:off x="6953287" y="2825202"/>
            <a:ext cx="7743" cy="7743"/>
          </a:xfrm>
          <a:custGeom>
            <a:avLst/>
            <a:gdLst/>
            <a:ahLst/>
            <a:cxnLst/>
            <a:rect l="l" t="t" r="r" b="b"/>
            <a:pathLst>
              <a:path w="507" h="507" extrusionOk="0">
                <a:moveTo>
                  <a:pt x="254" y="0"/>
                </a:moveTo>
                <a:cubicBezTo>
                  <a:pt x="114" y="0"/>
                  <a:pt x="1" y="113"/>
                  <a:pt x="1" y="253"/>
                </a:cubicBezTo>
                <a:cubicBezTo>
                  <a:pt x="1" y="393"/>
                  <a:pt x="114" y="506"/>
                  <a:pt x="254" y="506"/>
                </a:cubicBezTo>
                <a:cubicBezTo>
                  <a:pt x="394" y="506"/>
                  <a:pt x="507" y="393"/>
                  <a:pt x="507" y="253"/>
                </a:cubicBezTo>
                <a:cubicBezTo>
                  <a:pt x="507" y="113"/>
                  <a:pt x="394" y="0"/>
                  <a:pt x="254" y="0"/>
                </a:cubicBezTo>
                <a:close/>
              </a:path>
            </a:pathLst>
          </a:custGeom>
          <a:solidFill>
            <a:srgbClr val="DE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3"/>
          <p:cNvSpPr/>
          <p:nvPr/>
        </p:nvSpPr>
        <p:spPr>
          <a:xfrm>
            <a:off x="6936488" y="2862253"/>
            <a:ext cx="26009" cy="32256"/>
          </a:xfrm>
          <a:custGeom>
            <a:avLst/>
            <a:gdLst/>
            <a:ahLst/>
            <a:cxnLst/>
            <a:rect l="l" t="t" r="r" b="b"/>
            <a:pathLst>
              <a:path w="1703" h="2112" extrusionOk="0">
                <a:moveTo>
                  <a:pt x="927" y="0"/>
                </a:moveTo>
                <a:lnTo>
                  <a:pt x="1" y="1276"/>
                </a:lnTo>
                <a:lnTo>
                  <a:pt x="1061" y="2111"/>
                </a:lnTo>
                <a:lnTo>
                  <a:pt x="1702" y="471"/>
                </a:lnTo>
                <a:lnTo>
                  <a:pt x="927" y="0"/>
                </a:ln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3"/>
          <p:cNvSpPr/>
          <p:nvPr/>
        </p:nvSpPr>
        <p:spPr>
          <a:xfrm>
            <a:off x="6907882" y="2865979"/>
            <a:ext cx="28621" cy="31339"/>
          </a:xfrm>
          <a:custGeom>
            <a:avLst/>
            <a:gdLst/>
            <a:ahLst/>
            <a:cxnLst/>
            <a:rect l="l" t="t" r="r" b="b"/>
            <a:pathLst>
              <a:path w="1874" h="2052" extrusionOk="0">
                <a:moveTo>
                  <a:pt x="477" y="0"/>
                </a:moveTo>
                <a:lnTo>
                  <a:pt x="0" y="392"/>
                </a:lnTo>
                <a:lnTo>
                  <a:pt x="988" y="2052"/>
                </a:lnTo>
                <a:lnTo>
                  <a:pt x="1874" y="1032"/>
                </a:lnTo>
                <a:lnTo>
                  <a:pt x="477" y="0"/>
                </a:ln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3"/>
          <p:cNvSpPr/>
          <p:nvPr/>
        </p:nvSpPr>
        <p:spPr>
          <a:xfrm>
            <a:off x="6929752" y="2881725"/>
            <a:ext cx="15227" cy="16907"/>
          </a:xfrm>
          <a:custGeom>
            <a:avLst/>
            <a:gdLst/>
            <a:ahLst/>
            <a:cxnLst/>
            <a:rect l="l" t="t" r="r" b="b"/>
            <a:pathLst>
              <a:path w="997" h="1107" extrusionOk="0">
                <a:moveTo>
                  <a:pt x="442" y="1"/>
                </a:moveTo>
                <a:lnTo>
                  <a:pt x="0" y="512"/>
                </a:lnTo>
                <a:lnTo>
                  <a:pt x="506" y="1107"/>
                </a:lnTo>
                <a:lnTo>
                  <a:pt x="996" y="438"/>
                </a:lnTo>
                <a:lnTo>
                  <a:pt x="442" y="1"/>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3"/>
          <p:cNvSpPr/>
          <p:nvPr/>
        </p:nvSpPr>
        <p:spPr>
          <a:xfrm>
            <a:off x="6925705" y="2893195"/>
            <a:ext cx="29949" cy="82472"/>
          </a:xfrm>
          <a:custGeom>
            <a:avLst/>
            <a:gdLst/>
            <a:ahLst/>
            <a:cxnLst/>
            <a:rect l="l" t="t" r="r" b="b"/>
            <a:pathLst>
              <a:path w="1961" h="5400" extrusionOk="0">
                <a:moveTo>
                  <a:pt x="1032" y="0"/>
                </a:moveTo>
                <a:lnTo>
                  <a:pt x="518" y="57"/>
                </a:lnTo>
                <a:lnTo>
                  <a:pt x="1" y="4032"/>
                </a:lnTo>
                <a:lnTo>
                  <a:pt x="1032" y="5399"/>
                </a:lnTo>
                <a:lnTo>
                  <a:pt x="1960" y="3881"/>
                </a:lnTo>
                <a:lnTo>
                  <a:pt x="1032"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3"/>
          <p:cNvSpPr/>
          <p:nvPr/>
        </p:nvSpPr>
        <p:spPr>
          <a:xfrm>
            <a:off x="6935938" y="2994070"/>
            <a:ext cx="27139" cy="19686"/>
          </a:xfrm>
          <a:custGeom>
            <a:avLst/>
            <a:gdLst/>
            <a:ahLst/>
            <a:cxnLst/>
            <a:rect l="l" t="t" r="r" b="b"/>
            <a:pathLst>
              <a:path w="1777" h="1289" extrusionOk="0">
                <a:moveTo>
                  <a:pt x="1699" y="1"/>
                </a:moveTo>
                <a:lnTo>
                  <a:pt x="1" y="114"/>
                </a:lnTo>
                <a:lnTo>
                  <a:pt x="79" y="1289"/>
                </a:lnTo>
                <a:lnTo>
                  <a:pt x="1777" y="1176"/>
                </a:lnTo>
                <a:lnTo>
                  <a:pt x="1699" y="1"/>
                </a:lnTo>
                <a:close/>
              </a:path>
            </a:pathLst>
          </a:custGeom>
          <a:solidFill>
            <a:srgbClr val="A1C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3"/>
          <p:cNvSpPr/>
          <p:nvPr/>
        </p:nvSpPr>
        <p:spPr>
          <a:xfrm>
            <a:off x="6939374" y="2998117"/>
            <a:ext cx="20419" cy="12691"/>
          </a:xfrm>
          <a:custGeom>
            <a:avLst/>
            <a:gdLst/>
            <a:ahLst/>
            <a:cxnLst/>
            <a:rect l="l" t="t" r="r" b="b"/>
            <a:pathLst>
              <a:path w="1337" h="831" extrusionOk="0">
                <a:moveTo>
                  <a:pt x="1287" y="0"/>
                </a:moveTo>
                <a:lnTo>
                  <a:pt x="1" y="86"/>
                </a:lnTo>
                <a:lnTo>
                  <a:pt x="50" y="831"/>
                </a:lnTo>
                <a:lnTo>
                  <a:pt x="1337" y="746"/>
                </a:lnTo>
                <a:lnTo>
                  <a:pt x="1287" y="0"/>
                </a:ln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3"/>
          <p:cNvSpPr/>
          <p:nvPr/>
        </p:nvSpPr>
        <p:spPr>
          <a:xfrm>
            <a:off x="6896871" y="2913186"/>
            <a:ext cx="24299" cy="22435"/>
          </a:xfrm>
          <a:custGeom>
            <a:avLst/>
            <a:gdLst/>
            <a:ahLst/>
            <a:cxnLst/>
            <a:rect l="l" t="t" r="r" b="b"/>
            <a:pathLst>
              <a:path w="1591" h="1469" extrusionOk="0">
                <a:moveTo>
                  <a:pt x="86" y="1"/>
                </a:moveTo>
                <a:cubicBezTo>
                  <a:pt x="0" y="1127"/>
                  <a:pt x="378" y="1468"/>
                  <a:pt x="781" y="1468"/>
                </a:cubicBezTo>
                <a:cubicBezTo>
                  <a:pt x="890" y="1468"/>
                  <a:pt x="1001" y="1443"/>
                  <a:pt x="1105" y="1402"/>
                </a:cubicBezTo>
                <a:cubicBezTo>
                  <a:pt x="1590" y="1206"/>
                  <a:pt x="1479" y="1"/>
                  <a:pt x="1479" y="1"/>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3"/>
          <p:cNvSpPr/>
          <p:nvPr/>
        </p:nvSpPr>
        <p:spPr>
          <a:xfrm>
            <a:off x="6957075" y="2912957"/>
            <a:ext cx="24299" cy="22420"/>
          </a:xfrm>
          <a:custGeom>
            <a:avLst/>
            <a:gdLst/>
            <a:ahLst/>
            <a:cxnLst/>
            <a:rect l="l" t="t" r="r" b="b"/>
            <a:pathLst>
              <a:path w="1591" h="1468" extrusionOk="0">
                <a:moveTo>
                  <a:pt x="85" y="0"/>
                </a:moveTo>
                <a:cubicBezTo>
                  <a:pt x="1" y="1126"/>
                  <a:pt x="378" y="1468"/>
                  <a:pt x="780" y="1468"/>
                </a:cubicBezTo>
                <a:cubicBezTo>
                  <a:pt x="889" y="1468"/>
                  <a:pt x="1000" y="1442"/>
                  <a:pt x="1104" y="1401"/>
                </a:cubicBezTo>
                <a:cubicBezTo>
                  <a:pt x="1590" y="1205"/>
                  <a:pt x="1478" y="0"/>
                  <a:pt x="1478"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3"/>
          <p:cNvSpPr/>
          <p:nvPr/>
        </p:nvSpPr>
        <p:spPr>
          <a:xfrm>
            <a:off x="6897268" y="2989732"/>
            <a:ext cx="22267" cy="35279"/>
          </a:xfrm>
          <a:custGeom>
            <a:avLst/>
            <a:gdLst/>
            <a:ahLst/>
            <a:cxnLst/>
            <a:rect l="l" t="t" r="r" b="b"/>
            <a:pathLst>
              <a:path w="1458" h="2310" extrusionOk="0">
                <a:moveTo>
                  <a:pt x="303" y="1"/>
                </a:moveTo>
                <a:cubicBezTo>
                  <a:pt x="299" y="1"/>
                  <a:pt x="296" y="4"/>
                  <a:pt x="296" y="8"/>
                </a:cubicBezTo>
                <a:lnTo>
                  <a:pt x="1" y="2144"/>
                </a:lnTo>
                <a:cubicBezTo>
                  <a:pt x="1" y="2148"/>
                  <a:pt x="3" y="2151"/>
                  <a:pt x="7" y="2151"/>
                </a:cubicBezTo>
                <a:lnTo>
                  <a:pt x="1154" y="2310"/>
                </a:lnTo>
                <a:cubicBezTo>
                  <a:pt x="1158" y="2310"/>
                  <a:pt x="1162" y="2307"/>
                  <a:pt x="1162" y="2304"/>
                </a:cubicBezTo>
                <a:lnTo>
                  <a:pt x="1457" y="167"/>
                </a:lnTo>
                <a:cubicBezTo>
                  <a:pt x="1457" y="164"/>
                  <a:pt x="1454" y="159"/>
                  <a:pt x="1450" y="159"/>
                </a:cubicBezTo>
                <a:lnTo>
                  <a:pt x="303" y="1"/>
                </a:ln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3"/>
          <p:cNvSpPr/>
          <p:nvPr/>
        </p:nvSpPr>
        <p:spPr>
          <a:xfrm>
            <a:off x="6912999" y="2978232"/>
            <a:ext cx="4444" cy="19717"/>
          </a:xfrm>
          <a:custGeom>
            <a:avLst/>
            <a:gdLst/>
            <a:ahLst/>
            <a:cxnLst/>
            <a:rect l="l" t="t" r="r" b="b"/>
            <a:pathLst>
              <a:path w="291" h="1291" extrusionOk="0">
                <a:moveTo>
                  <a:pt x="179" y="1"/>
                </a:moveTo>
                <a:cubicBezTo>
                  <a:pt x="178" y="1"/>
                  <a:pt x="178" y="1"/>
                  <a:pt x="178" y="1"/>
                </a:cubicBezTo>
                <a:lnTo>
                  <a:pt x="2" y="1274"/>
                </a:lnTo>
                <a:cubicBezTo>
                  <a:pt x="0" y="1275"/>
                  <a:pt x="2" y="1275"/>
                  <a:pt x="2" y="1275"/>
                </a:cubicBezTo>
                <a:lnTo>
                  <a:pt x="112" y="1291"/>
                </a:lnTo>
                <a:lnTo>
                  <a:pt x="289" y="19"/>
                </a:lnTo>
                <a:cubicBezTo>
                  <a:pt x="290" y="17"/>
                  <a:pt x="289" y="17"/>
                  <a:pt x="289" y="17"/>
                </a:cubicBezTo>
                <a:lnTo>
                  <a:pt x="180" y="1"/>
                </a:lnTo>
                <a:cubicBezTo>
                  <a:pt x="179" y="1"/>
                  <a:pt x="179" y="1"/>
                  <a:pt x="179"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3"/>
          <p:cNvSpPr/>
          <p:nvPr/>
        </p:nvSpPr>
        <p:spPr>
          <a:xfrm>
            <a:off x="6903026" y="2995078"/>
            <a:ext cx="12386" cy="12355"/>
          </a:xfrm>
          <a:custGeom>
            <a:avLst/>
            <a:gdLst/>
            <a:ahLst/>
            <a:cxnLst/>
            <a:rect l="l" t="t" r="r" b="b"/>
            <a:pathLst>
              <a:path w="811" h="809" extrusionOk="0">
                <a:moveTo>
                  <a:pt x="406" y="0"/>
                </a:moveTo>
                <a:cubicBezTo>
                  <a:pt x="182" y="0"/>
                  <a:pt x="1" y="181"/>
                  <a:pt x="1" y="405"/>
                </a:cubicBezTo>
                <a:cubicBezTo>
                  <a:pt x="1" y="628"/>
                  <a:pt x="182" y="809"/>
                  <a:pt x="406" y="809"/>
                </a:cubicBezTo>
                <a:cubicBezTo>
                  <a:pt x="629" y="809"/>
                  <a:pt x="811" y="628"/>
                  <a:pt x="811" y="405"/>
                </a:cubicBezTo>
                <a:cubicBezTo>
                  <a:pt x="811" y="181"/>
                  <a:pt x="629" y="0"/>
                  <a:pt x="406" y="0"/>
                </a:cubicBezTo>
                <a:close/>
              </a:path>
            </a:pathLst>
          </a:custGeom>
          <a:solidFill>
            <a:srgbClr val="4A4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3"/>
          <p:cNvSpPr/>
          <p:nvPr/>
        </p:nvSpPr>
        <p:spPr>
          <a:xfrm>
            <a:off x="6901926" y="3007876"/>
            <a:ext cx="12386" cy="2719"/>
          </a:xfrm>
          <a:custGeom>
            <a:avLst/>
            <a:gdLst/>
            <a:ahLst/>
            <a:cxnLst/>
            <a:rect l="l" t="t" r="r" b="b"/>
            <a:pathLst>
              <a:path w="811" h="178" extrusionOk="0">
                <a:moveTo>
                  <a:pt x="10" y="0"/>
                </a:moveTo>
                <a:lnTo>
                  <a:pt x="0" y="67"/>
                </a:lnTo>
                <a:lnTo>
                  <a:pt x="801" y="177"/>
                </a:lnTo>
                <a:lnTo>
                  <a:pt x="810" y="111"/>
                </a:lnTo>
                <a:lnTo>
                  <a:pt x="10" y="0"/>
                </a:lnTo>
                <a:close/>
              </a:path>
            </a:pathLst>
          </a:custGeom>
          <a:solidFill>
            <a:srgbClr val="4A4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3"/>
          <p:cNvSpPr/>
          <p:nvPr/>
        </p:nvSpPr>
        <p:spPr>
          <a:xfrm>
            <a:off x="6884958" y="2765562"/>
            <a:ext cx="82151" cy="52140"/>
          </a:xfrm>
          <a:custGeom>
            <a:avLst/>
            <a:gdLst/>
            <a:ahLst/>
            <a:cxnLst/>
            <a:rect l="l" t="t" r="r" b="b"/>
            <a:pathLst>
              <a:path w="5379" h="3414" extrusionOk="0">
                <a:moveTo>
                  <a:pt x="3498" y="0"/>
                </a:moveTo>
                <a:cubicBezTo>
                  <a:pt x="2696" y="0"/>
                  <a:pt x="1404" y="1095"/>
                  <a:pt x="710" y="1861"/>
                </a:cubicBezTo>
                <a:cubicBezTo>
                  <a:pt x="1" y="2643"/>
                  <a:pt x="1038" y="3414"/>
                  <a:pt x="1038" y="3414"/>
                </a:cubicBezTo>
                <a:lnTo>
                  <a:pt x="4773" y="2234"/>
                </a:lnTo>
                <a:cubicBezTo>
                  <a:pt x="5379" y="1380"/>
                  <a:pt x="4375" y="88"/>
                  <a:pt x="3582" y="5"/>
                </a:cubicBezTo>
                <a:cubicBezTo>
                  <a:pt x="3555" y="2"/>
                  <a:pt x="3527" y="0"/>
                  <a:pt x="3498"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3"/>
          <p:cNvSpPr/>
          <p:nvPr/>
        </p:nvSpPr>
        <p:spPr>
          <a:xfrm>
            <a:off x="6914846" y="2794412"/>
            <a:ext cx="68650" cy="25688"/>
          </a:xfrm>
          <a:custGeom>
            <a:avLst/>
            <a:gdLst/>
            <a:ahLst/>
            <a:cxnLst/>
            <a:rect l="l" t="t" r="r" b="b"/>
            <a:pathLst>
              <a:path w="4495" h="1682" extrusionOk="0">
                <a:moveTo>
                  <a:pt x="1743" y="0"/>
                </a:moveTo>
                <a:cubicBezTo>
                  <a:pt x="585" y="0"/>
                  <a:pt x="0" y="940"/>
                  <a:pt x="0" y="940"/>
                </a:cubicBezTo>
                <a:cubicBezTo>
                  <a:pt x="0" y="940"/>
                  <a:pt x="771" y="1681"/>
                  <a:pt x="1846" y="1681"/>
                </a:cubicBezTo>
                <a:cubicBezTo>
                  <a:pt x="1982" y="1681"/>
                  <a:pt x="2122" y="1670"/>
                  <a:pt x="2267" y="1643"/>
                </a:cubicBezTo>
                <a:cubicBezTo>
                  <a:pt x="3556" y="1407"/>
                  <a:pt x="4494" y="916"/>
                  <a:pt x="2700" y="199"/>
                </a:cubicBezTo>
                <a:cubicBezTo>
                  <a:pt x="2347" y="57"/>
                  <a:pt x="2027" y="0"/>
                  <a:pt x="1743"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3"/>
          <p:cNvSpPr/>
          <p:nvPr/>
        </p:nvSpPr>
        <p:spPr>
          <a:xfrm>
            <a:off x="6900796" y="2793145"/>
            <a:ext cx="59746" cy="24558"/>
          </a:xfrm>
          <a:custGeom>
            <a:avLst/>
            <a:gdLst/>
            <a:ahLst/>
            <a:cxnLst/>
            <a:rect l="l" t="t" r="r" b="b"/>
            <a:pathLst>
              <a:path w="3912" h="1608" extrusionOk="0">
                <a:moveTo>
                  <a:pt x="3912" y="1"/>
                </a:moveTo>
                <a:lnTo>
                  <a:pt x="1" y="1608"/>
                </a:lnTo>
                <a:lnTo>
                  <a:pt x="3826" y="368"/>
                </a:lnTo>
                <a:lnTo>
                  <a:pt x="3912" y="1"/>
                </a:lnTo>
                <a:close/>
              </a:path>
            </a:pathLst>
          </a:custGeom>
          <a:solidFill>
            <a:srgbClr val="142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3"/>
          <p:cNvSpPr/>
          <p:nvPr/>
        </p:nvSpPr>
        <p:spPr>
          <a:xfrm>
            <a:off x="6933968" y="2775535"/>
            <a:ext cx="24161" cy="20465"/>
          </a:xfrm>
          <a:custGeom>
            <a:avLst/>
            <a:gdLst/>
            <a:ahLst/>
            <a:cxnLst/>
            <a:rect l="l" t="t" r="r" b="b"/>
            <a:pathLst>
              <a:path w="1582" h="1340" extrusionOk="0">
                <a:moveTo>
                  <a:pt x="252" y="1"/>
                </a:moveTo>
                <a:cubicBezTo>
                  <a:pt x="252" y="1"/>
                  <a:pt x="252" y="1"/>
                  <a:pt x="252" y="1"/>
                </a:cubicBezTo>
                <a:cubicBezTo>
                  <a:pt x="252" y="1"/>
                  <a:pt x="252" y="1"/>
                  <a:pt x="252" y="1"/>
                </a:cubicBezTo>
                <a:lnTo>
                  <a:pt x="252" y="1"/>
                </a:lnTo>
                <a:cubicBezTo>
                  <a:pt x="252" y="1"/>
                  <a:pt x="252" y="1"/>
                  <a:pt x="252" y="1"/>
                </a:cubicBezTo>
                <a:close/>
                <a:moveTo>
                  <a:pt x="252" y="1"/>
                </a:moveTo>
                <a:lnTo>
                  <a:pt x="252" y="1"/>
                </a:lnTo>
                <a:cubicBezTo>
                  <a:pt x="252" y="2"/>
                  <a:pt x="270" y="357"/>
                  <a:pt x="1" y="467"/>
                </a:cubicBezTo>
                <a:cubicBezTo>
                  <a:pt x="1" y="467"/>
                  <a:pt x="208" y="1339"/>
                  <a:pt x="696" y="1339"/>
                </a:cubicBezTo>
                <a:cubicBezTo>
                  <a:pt x="770" y="1339"/>
                  <a:pt x="850" y="1320"/>
                  <a:pt x="936" y="1274"/>
                </a:cubicBezTo>
                <a:cubicBezTo>
                  <a:pt x="1581" y="933"/>
                  <a:pt x="787" y="51"/>
                  <a:pt x="787" y="51"/>
                </a:cubicBezTo>
                <a:cubicBezTo>
                  <a:pt x="787" y="51"/>
                  <a:pt x="682" y="133"/>
                  <a:pt x="541" y="133"/>
                </a:cubicBezTo>
                <a:cubicBezTo>
                  <a:pt x="453" y="133"/>
                  <a:pt x="352" y="102"/>
                  <a:pt x="252" y="1"/>
                </a:cubicBezTo>
                <a:close/>
              </a:path>
            </a:pathLst>
          </a:custGeom>
          <a:solidFill>
            <a:srgbClr val="FFA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3"/>
          <p:cNvSpPr/>
          <p:nvPr/>
        </p:nvSpPr>
        <p:spPr>
          <a:xfrm>
            <a:off x="6938015" y="2780988"/>
            <a:ext cx="10049" cy="10003"/>
          </a:xfrm>
          <a:custGeom>
            <a:avLst/>
            <a:gdLst/>
            <a:ahLst/>
            <a:cxnLst/>
            <a:rect l="l" t="t" r="r" b="b"/>
            <a:pathLst>
              <a:path w="658" h="655" extrusionOk="0">
                <a:moveTo>
                  <a:pt x="181" y="0"/>
                </a:moveTo>
                <a:lnTo>
                  <a:pt x="187" y="233"/>
                </a:lnTo>
                <a:lnTo>
                  <a:pt x="0" y="370"/>
                </a:lnTo>
                <a:lnTo>
                  <a:pt x="223" y="434"/>
                </a:lnTo>
                <a:lnTo>
                  <a:pt x="296" y="655"/>
                </a:lnTo>
                <a:lnTo>
                  <a:pt x="425" y="463"/>
                </a:lnTo>
                <a:lnTo>
                  <a:pt x="658" y="462"/>
                </a:lnTo>
                <a:lnTo>
                  <a:pt x="517" y="279"/>
                </a:lnTo>
                <a:lnTo>
                  <a:pt x="586" y="57"/>
                </a:lnTo>
                <a:lnTo>
                  <a:pt x="368" y="136"/>
                </a:lnTo>
                <a:lnTo>
                  <a:pt x="181" y="0"/>
                </a:lnTo>
                <a:close/>
              </a:path>
            </a:pathLst>
          </a:custGeom>
          <a:solidFill>
            <a:srgbClr val="E88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3"/>
          <p:cNvSpPr/>
          <p:nvPr/>
        </p:nvSpPr>
        <p:spPr>
          <a:xfrm>
            <a:off x="6274929" y="3255962"/>
            <a:ext cx="74881" cy="34562"/>
          </a:xfrm>
          <a:custGeom>
            <a:avLst/>
            <a:gdLst/>
            <a:ahLst/>
            <a:cxnLst/>
            <a:rect l="l" t="t" r="r" b="b"/>
            <a:pathLst>
              <a:path w="4903" h="2263" extrusionOk="0">
                <a:moveTo>
                  <a:pt x="10" y="1"/>
                </a:moveTo>
                <a:cubicBezTo>
                  <a:pt x="5" y="1"/>
                  <a:pt x="0" y="5"/>
                  <a:pt x="0" y="10"/>
                </a:cubicBezTo>
                <a:lnTo>
                  <a:pt x="0" y="2254"/>
                </a:lnTo>
                <a:cubicBezTo>
                  <a:pt x="0" y="2259"/>
                  <a:pt x="5" y="2262"/>
                  <a:pt x="10" y="2262"/>
                </a:cubicBezTo>
                <a:lnTo>
                  <a:pt x="4893" y="2262"/>
                </a:lnTo>
                <a:cubicBezTo>
                  <a:pt x="4898" y="2262"/>
                  <a:pt x="4903" y="2259"/>
                  <a:pt x="4903" y="2254"/>
                </a:cubicBezTo>
                <a:lnTo>
                  <a:pt x="4903" y="10"/>
                </a:lnTo>
                <a:cubicBezTo>
                  <a:pt x="4903" y="5"/>
                  <a:pt x="4898" y="1"/>
                  <a:pt x="4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3"/>
          <p:cNvSpPr/>
          <p:nvPr/>
        </p:nvSpPr>
        <p:spPr>
          <a:xfrm>
            <a:off x="6529995" y="2612929"/>
            <a:ext cx="328435" cy="941229"/>
          </a:xfrm>
          <a:custGeom>
            <a:avLst/>
            <a:gdLst/>
            <a:ahLst/>
            <a:cxnLst/>
            <a:rect l="l" t="t" r="r" b="b"/>
            <a:pathLst>
              <a:path w="21505" h="61629" extrusionOk="0">
                <a:moveTo>
                  <a:pt x="3155" y="1"/>
                </a:moveTo>
                <a:cubicBezTo>
                  <a:pt x="1" y="1"/>
                  <a:pt x="3206" y="14489"/>
                  <a:pt x="4113" y="16868"/>
                </a:cubicBezTo>
                <a:cubicBezTo>
                  <a:pt x="5021" y="19259"/>
                  <a:pt x="8899" y="56687"/>
                  <a:pt x="8899" y="56687"/>
                </a:cubicBezTo>
                <a:lnTo>
                  <a:pt x="19141" y="61628"/>
                </a:lnTo>
                <a:cubicBezTo>
                  <a:pt x="19141" y="61628"/>
                  <a:pt x="14848" y="51406"/>
                  <a:pt x="17913" y="39193"/>
                </a:cubicBezTo>
                <a:cubicBezTo>
                  <a:pt x="19179" y="34149"/>
                  <a:pt x="21504" y="27410"/>
                  <a:pt x="16640" y="19714"/>
                </a:cubicBezTo>
                <a:cubicBezTo>
                  <a:pt x="11062" y="10891"/>
                  <a:pt x="6424" y="129"/>
                  <a:pt x="3197" y="2"/>
                </a:cubicBezTo>
                <a:cubicBezTo>
                  <a:pt x="3183" y="1"/>
                  <a:pt x="3169" y="1"/>
                  <a:pt x="3155"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3"/>
          <p:cNvSpPr/>
          <p:nvPr/>
        </p:nvSpPr>
        <p:spPr>
          <a:xfrm>
            <a:off x="6591665" y="2756949"/>
            <a:ext cx="182613" cy="491316"/>
          </a:xfrm>
          <a:custGeom>
            <a:avLst/>
            <a:gdLst/>
            <a:ahLst/>
            <a:cxnLst/>
            <a:rect l="l" t="t" r="r" b="b"/>
            <a:pathLst>
              <a:path w="11957" h="32170" extrusionOk="0">
                <a:moveTo>
                  <a:pt x="649" y="1"/>
                </a:moveTo>
                <a:lnTo>
                  <a:pt x="1" y="5510"/>
                </a:lnTo>
                <a:cubicBezTo>
                  <a:pt x="1" y="5510"/>
                  <a:pt x="5305" y="32170"/>
                  <a:pt x="8336" y="32170"/>
                </a:cubicBezTo>
                <a:cubicBezTo>
                  <a:pt x="8674" y="32170"/>
                  <a:pt x="8984" y="31839"/>
                  <a:pt x="9255" y="31102"/>
                </a:cubicBezTo>
                <a:cubicBezTo>
                  <a:pt x="11957" y="23759"/>
                  <a:pt x="7311" y="17631"/>
                  <a:pt x="7161" y="12489"/>
                </a:cubicBezTo>
                <a:cubicBezTo>
                  <a:pt x="7012" y="7346"/>
                  <a:pt x="649" y="1"/>
                  <a:pt x="649"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3"/>
          <p:cNvSpPr/>
          <p:nvPr/>
        </p:nvSpPr>
        <p:spPr>
          <a:xfrm>
            <a:off x="5907365" y="2371211"/>
            <a:ext cx="736272" cy="968506"/>
          </a:xfrm>
          <a:custGeom>
            <a:avLst/>
            <a:gdLst/>
            <a:ahLst/>
            <a:cxnLst/>
            <a:rect l="l" t="t" r="r" b="b"/>
            <a:pathLst>
              <a:path w="48209" h="63415" extrusionOk="0">
                <a:moveTo>
                  <a:pt x="3708" y="1"/>
                </a:moveTo>
                <a:cubicBezTo>
                  <a:pt x="1661" y="1"/>
                  <a:pt x="1" y="1644"/>
                  <a:pt x="1" y="3675"/>
                </a:cubicBezTo>
                <a:lnTo>
                  <a:pt x="1" y="59739"/>
                </a:lnTo>
                <a:cubicBezTo>
                  <a:pt x="1" y="61771"/>
                  <a:pt x="1661" y="63415"/>
                  <a:pt x="3708" y="63415"/>
                </a:cubicBezTo>
                <a:lnTo>
                  <a:pt x="44500" y="63415"/>
                </a:lnTo>
                <a:cubicBezTo>
                  <a:pt x="46548" y="63415"/>
                  <a:pt x="48209" y="61769"/>
                  <a:pt x="48209" y="59739"/>
                </a:cubicBezTo>
                <a:lnTo>
                  <a:pt x="48209" y="3675"/>
                </a:lnTo>
                <a:cubicBezTo>
                  <a:pt x="48209" y="1644"/>
                  <a:pt x="46548" y="1"/>
                  <a:pt x="44500" y="1"/>
                </a:cubicBezTo>
                <a:close/>
              </a:path>
            </a:pathLst>
          </a:custGeom>
          <a:solidFill>
            <a:srgbClr val="72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3"/>
          <p:cNvSpPr/>
          <p:nvPr/>
        </p:nvSpPr>
        <p:spPr>
          <a:xfrm>
            <a:off x="5937086" y="2371211"/>
            <a:ext cx="736302" cy="968506"/>
          </a:xfrm>
          <a:custGeom>
            <a:avLst/>
            <a:gdLst/>
            <a:ahLst/>
            <a:cxnLst/>
            <a:rect l="l" t="t" r="r" b="b"/>
            <a:pathLst>
              <a:path w="48211" h="63415" extrusionOk="0">
                <a:moveTo>
                  <a:pt x="3710" y="1"/>
                </a:moveTo>
                <a:cubicBezTo>
                  <a:pt x="1662" y="1"/>
                  <a:pt x="1" y="1644"/>
                  <a:pt x="1" y="3675"/>
                </a:cubicBezTo>
                <a:lnTo>
                  <a:pt x="1" y="59739"/>
                </a:lnTo>
                <a:cubicBezTo>
                  <a:pt x="1" y="61771"/>
                  <a:pt x="1662" y="63415"/>
                  <a:pt x="3710" y="63415"/>
                </a:cubicBezTo>
                <a:lnTo>
                  <a:pt x="44501" y="63415"/>
                </a:lnTo>
                <a:cubicBezTo>
                  <a:pt x="46549" y="63415"/>
                  <a:pt x="48211" y="61769"/>
                  <a:pt x="48211" y="59739"/>
                </a:cubicBezTo>
                <a:lnTo>
                  <a:pt x="48210" y="59739"/>
                </a:lnTo>
                <a:lnTo>
                  <a:pt x="48210" y="3675"/>
                </a:lnTo>
                <a:cubicBezTo>
                  <a:pt x="48210" y="1644"/>
                  <a:pt x="46548" y="1"/>
                  <a:pt x="44500" y="1"/>
                </a:cubicBezTo>
                <a:close/>
              </a:path>
            </a:pathLst>
          </a:custGeom>
          <a:solidFill>
            <a:srgbClr val="8F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3"/>
          <p:cNvSpPr/>
          <p:nvPr/>
        </p:nvSpPr>
        <p:spPr>
          <a:xfrm>
            <a:off x="6030126" y="2457699"/>
            <a:ext cx="578843" cy="756004"/>
          </a:xfrm>
          <a:custGeom>
            <a:avLst/>
            <a:gdLst/>
            <a:ahLst/>
            <a:cxnLst/>
            <a:rect l="l" t="t" r="r" b="b"/>
            <a:pathLst>
              <a:path w="37901" h="49501" extrusionOk="0">
                <a:moveTo>
                  <a:pt x="3569" y="1"/>
                </a:moveTo>
                <a:cubicBezTo>
                  <a:pt x="1597" y="1"/>
                  <a:pt x="0" y="1600"/>
                  <a:pt x="0" y="3574"/>
                </a:cubicBezTo>
                <a:lnTo>
                  <a:pt x="0" y="45928"/>
                </a:lnTo>
                <a:cubicBezTo>
                  <a:pt x="0" y="47900"/>
                  <a:pt x="1599" y="49501"/>
                  <a:pt x="3569" y="49501"/>
                </a:cubicBezTo>
                <a:lnTo>
                  <a:pt x="34331" y="49501"/>
                </a:lnTo>
                <a:cubicBezTo>
                  <a:pt x="36302" y="49501"/>
                  <a:pt x="37900" y="47900"/>
                  <a:pt x="37900" y="45928"/>
                </a:cubicBezTo>
                <a:lnTo>
                  <a:pt x="37900" y="3574"/>
                </a:lnTo>
                <a:cubicBezTo>
                  <a:pt x="37900" y="1600"/>
                  <a:pt x="36302" y="1"/>
                  <a:pt x="34331" y="1"/>
                </a:cubicBezTo>
                <a:close/>
              </a:path>
            </a:pathLst>
          </a:custGeom>
          <a:solidFill>
            <a:srgbClr val="C8D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3"/>
          <p:cNvSpPr/>
          <p:nvPr/>
        </p:nvSpPr>
        <p:spPr>
          <a:xfrm>
            <a:off x="6149358" y="2407987"/>
            <a:ext cx="283137" cy="14921"/>
          </a:xfrm>
          <a:custGeom>
            <a:avLst/>
            <a:gdLst/>
            <a:ahLst/>
            <a:cxnLst/>
            <a:rect l="l" t="t" r="r" b="b"/>
            <a:pathLst>
              <a:path w="18539" h="977" extrusionOk="0">
                <a:moveTo>
                  <a:pt x="18049" y="0"/>
                </a:moveTo>
                <a:cubicBezTo>
                  <a:pt x="18048" y="0"/>
                  <a:pt x="18047" y="0"/>
                  <a:pt x="18045" y="0"/>
                </a:cubicBezTo>
                <a:lnTo>
                  <a:pt x="493" y="0"/>
                </a:lnTo>
                <a:cubicBezTo>
                  <a:pt x="221" y="0"/>
                  <a:pt x="0" y="217"/>
                  <a:pt x="0" y="487"/>
                </a:cubicBezTo>
                <a:cubicBezTo>
                  <a:pt x="0" y="758"/>
                  <a:pt x="220" y="977"/>
                  <a:pt x="493" y="977"/>
                </a:cubicBezTo>
                <a:lnTo>
                  <a:pt x="18046" y="977"/>
                </a:lnTo>
                <a:cubicBezTo>
                  <a:pt x="18319" y="977"/>
                  <a:pt x="18539" y="758"/>
                  <a:pt x="18539" y="487"/>
                </a:cubicBezTo>
                <a:cubicBezTo>
                  <a:pt x="18539" y="217"/>
                  <a:pt x="18320" y="0"/>
                  <a:pt x="18049" y="0"/>
                </a:cubicBezTo>
                <a:close/>
              </a:path>
            </a:pathLst>
          </a:custGeom>
          <a:solidFill>
            <a:srgbClr val="72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3"/>
          <p:cNvSpPr/>
          <p:nvPr/>
        </p:nvSpPr>
        <p:spPr>
          <a:xfrm>
            <a:off x="5736207" y="1927270"/>
            <a:ext cx="1814831" cy="1942693"/>
          </a:xfrm>
          <a:custGeom>
            <a:avLst/>
            <a:gdLst/>
            <a:ahLst/>
            <a:cxnLst/>
            <a:rect l="l" t="t" r="r" b="b"/>
            <a:pathLst>
              <a:path w="118830" h="127202" extrusionOk="0">
                <a:moveTo>
                  <a:pt x="1" y="0"/>
                </a:moveTo>
                <a:lnTo>
                  <a:pt x="1" y="127202"/>
                </a:lnTo>
                <a:lnTo>
                  <a:pt x="118830" y="127202"/>
                </a:lnTo>
                <a:lnTo>
                  <a:pt x="1188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3"/>
          <p:cNvSpPr/>
          <p:nvPr/>
        </p:nvSpPr>
        <p:spPr>
          <a:xfrm>
            <a:off x="6356072" y="1927255"/>
            <a:ext cx="458175" cy="1942662"/>
          </a:xfrm>
          <a:custGeom>
            <a:avLst/>
            <a:gdLst/>
            <a:ahLst/>
            <a:cxnLst/>
            <a:rect l="l" t="t" r="r" b="b"/>
            <a:pathLst>
              <a:path w="30000" h="127200" extrusionOk="0">
                <a:moveTo>
                  <a:pt x="0" y="0"/>
                </a:moveTo>
                <a:cubicBezTo>
                  <a:pt x="138" y="153"/>
                  <a:pt x="12231" y="13573"/>
                  <a:pt x="15196" y="24551"/>
                </a:cubicBezTo>
                <a:cubicBezTo>
                  <a:pt x="17604" y="33469"/>
                  <a:pt x="17657" y="47654"/>
                  <a:pt x="17692" y="58011"/>
                </a:cubicBezTo>
                <a:cubicBezTo>
                  <a:pt x="17703" y="60706"/>
                  <a:pt x="17710" y="63252"/>
                  <a:pt x="17760" y="65395"/>
                </a:cubicBezTo>
                <a:cubicBezTo>
                  <a:pt x="17770" y="65914"/>
                  <a:pt x="17782" y="66524"/>
                  <a:pt x="17797" y="67214"/>
                </a:cubicBezTo>
                <a:cubicBezTo>
                  <a:pt x="18063" y="80773"/>
                  <a:pt x="18827" y="115461"/>
                  <a:pt x="26689" y="127160"/>
                </a:cubicBezTo>
                <a:lnTo>
                  <a:pt x="29999" y="127200"/>
                </a:lnTo>
                <a:cubicBezTo>
                  <a:pt x="26689" y="122529"/>
                  <a:pt x="24547" y="116404"/>
                  <a:pt x="22490" y="100334"/>
                </a:cubicBezTo>
                <a:cubicBezTo>
                  <a:pt x="20800" y="87141"/>
                  <a:pt x="20538" y="73641"/>
                  <a:pt x="20409" y="67151"/>
                </a:cubicBezTo>
                <a:cubicBezTo>
                  <a:pt x="20397" y="66460"/>
                  <a:pt x="20385" y="65849"/>
                  <a:pt x="20374" y="65324"/>
                </a:cubicBezTo>
                <a:cubicBezTo>
                  <a:pt x="20328" y="63211"/>
                  <a:pt x="20318" y="60681"/>
                  <a:pt x="20306" y="57999"/>
                </a:cubicBezTo>
                <a:cubicBezTo>
                  <a:pt x="20269" y="47477"/>
                  <a:pt x="20219" y="33064"/>
                  <a:pt x="17708" y="23770"/>
                </a:cubicBezTo>
                <a:cubicBezTo>
                  <a:pt x="14565" y="12128"/>
                  <a:pt x="4095" y="632"/>
                  <a:pt x="3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3"/>
          <p:cNvSpPr/>
          <p:nvPr/>
        </p:nvSpPr>
        <p:spPr>
          <a:xfrm>
            <a:off x="6681880" y="3540749"/>
            <a:ext cx="253890" cy="329214"/>
          </a:xfrm>
          <a:custGeom>
            <a:avLst/>
            <a:gdLst/>
            <a:ahLst/>
            <a:cxnLst/>
            <a:rect l="l" t="t" r="r" b="b"/>
            <a:pathLst>
              <a:path w="16624" h="21556" extrusionOk="0">
                <a:moveTo>
                  <a:pt x="1560" y="0"/>
                </a:moveTo>
                <a:lnTo>
                  <a:pt x="1" y="2249"/>
                </a:lnTo>
                <a:cubicBezTo>
                  <a:pt x="120" y="2339"/>
                  <a:pt x="10927" y="9229"/>
                  <a:pt x="13859" y="21556"/>
                </a:cubicBezTo>
                <a:lnTo>
                  <a:pt x="16623" y="21556"/>
                </a:lnTo>
                <a:cubicBezTo>
                  <a:pt x="13452" y="8253"/>
                  <a:pt x="2062" y="395"/>
                  <a:pt x="1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3"/>
          <p:cNvSpPr/>
          <p:nvPr/>
        </p:nvSpPr>
        <p:spPr>
          <a:xfrm>
            <a:off x="6628395" y="3649611"/>
            <a:ext cx="102876" cy="220367"/>
          </a:xfrm>
          <a:custGeom>
            <a:avLst/>
            <a:gdLst/>
            <a:ahLst/>
            <a:cxnLst/>
            <a:rect l="l" t="t" r="r" b="b"/>
            <a:pathLst>
              <a:path w="6736" h="14429" extrusionOk="0">
                <a:moveTo>
                  <a:pt x="4457" y="0"/>
                </a:moveTo>
                <a:cubicBezTo>
                  <a:pt x="4203" y="482"/>
                  <a:pt x="996" y="7176"/>
                  <a:pt x="0" y="14385"/>
                </a:cubicBezTo>
                <a:lnTo>
                  <a:pt x="2650" y="14429"/>
                </a:lnTo>
                <a:cubicBezTo>
                  <a:pt x="3365" y="7859"/>
                  <a:pt x="6674" y="1490"/>
                  <a:pt x="6736" y="1373"/>
                </a:cubicBezTo>
                <a:lnTo>
                  <a:pt x="6046" y="960"/>
                </a:lnTo>
                <a:lnTo>
                  <a:pt x="44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3"/>
          <p:cNvSpPr/>
          <p:nvPr/>
        </p:nvSpPr>
        <p:spPr>
          <a:xfrm>
            <a:off x="6181950" y="2287808"/>
            <a:ext cx="188295" cy="1582155"/>
          </a:xfrm>
          <a:custGeom>
            <a:avLst/>
            <a:gdLst/>
            <a:ahLst/>
            <a:cxnLst/>
            <a:rect l="l" t="t" r="r" b="b"/>
            <a:pathLst>
              <a:path w="12329" h="103595" extrusionOk="0">
                <a:moveTo>
                  <a:pt x="1246" y="1"/>
                </a:moveTo>
                <a:lnTo>
                  <a:pt x="0" y="2459"/>
                </a:lnTo>
                <a:cubicBezTo>
                  <a:pt x="23" y="2474"/>
                  <a:pt x="2380" y="3953"/>
                  <a:pt x="4427" y="8897"/>
                </a:cubicBezTo>
                <a:cubicBezTo>
                  <a:pt x="6347" y="13547"/>
                  <a:pt x="8364" y="22248"/>
                  <a:pt x="7065" y="37318"/>
                </a:cubicBezTo>
                <a:cubicBezTo>
                  <a:pt x="6469" y="44189"/>
                  <a:pt x="5750" y="51305"/>
                  <a:pt x="5055" y="58194"/>
                </a:cubicBezTo>
                <a:cubicBezTo>
                  <a:pt x="2646" y="82031"/>
                  <a:pt x="1788" y="94030"/>
                  <a:pt x="2069" y="103595"/>
                </a:cubicBezTo>
                <a:lnTo>
                  <a:pt x="4621" y="103595"/>
                </a:lnTo>
                <a:cubicBezTo>
                  <a:pt x="4246" y="94029"/>
                  <a:pt x="5275" y="82018"/>
                  <a:pt x="7653" y="58494"/>
                </a:cubicBezTo>
                <a:cubicBezTo>
                  <a:pt x="8349" y="51597"/>
                  <a:pt x="9074" y="44466"/>
                  <a:pt x="9668" y="37576"/>
                </a:cubicBezTo>
                <a:cubicBezTo>
                  <a:pt x="12328" y="6733"/>
                  <a:pt x="1699" y="262"/>
                  <a:pt x="1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3"/>
          <p:cNvSpPr/>
          <p:nvPr/>
        </p:nvSpPr>
        <p:spPr>
          <a:xfrm>
            <a:off x="7377481" y="1927835"/>
            <a:ext cx="173572" cy="907874"/>
          </a:xfrm>
          <a:custGeom>
            <a:avLst/>
            <a:gdLst/>
            <a:ahLst/>
            <a:cxnLst/>
            <a:rect l="l" t="t" r="r" b="b"/>
            <a:pathLst>
              <a:path w="11365" h="59445" extrusionOk="0">
                <a:moveTo>
                  <a:pt x="0" y="1"/>
                </a:moveTo>
                <a:cubicBezTo>
                  <a:pt x="4013" y="5188"/>
                  <a:pt x="4245" y="10595"/>
                  <a:pt x="3408" y="19695"/>
                </a:cubicBezTo>
                <a:cubicBezTo>
                  <a:pt x="1794" y="37334"/>
                  <a:pt x="2765" y="50729"/>
                  <a:pt x="11365" y="59445"/>
                </a:cubicBezTo>
                <a:lnTo>
                  <a:pt x="11365" y="55348"/>
                </a:lnTo>
                <a:cubicBezTo>
                  <a:pt x="5164" y="47354"/>
                  <a:pt x="4579" y="35645"/>
                  <a:pt x="6011" y="19969"/>
                </a:cubicBezTo>
                <a:cubicBezTo>
                  <a:pt x="7158" y="7402"/>
                  <a:pt x="6186" y="4037"/>
                  <a:pt x="3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3"/>
          <p:cNvSpPr/>
          <p:nvPr/>
        </p:nvSpPr>
        <p:spPr>
          <a:xfrm>
            <a:off x="6644065" y="2159259"/>
            <a:ext cx="238831" cy="639658"/>
          </a:xfrm>
          <a:custGeom>
            <a:avLst/>
            <a:gdLst/>
            <a:ahLst/>
            <a:cxnLst/>
            <a:rect l="l" t="t" r="r" b="b"/>
            <a:pathLst>
              <a:path w="15638" h="41883" extrusionOk="0">
                <a:moveTo>
                  <a:pt x="6188" y="1"/>
                </a:moveTo>
                <a:lnTo>
                  <a:pt x="5157" y="628"/>
                </a:lnTo>
                <a:cubicBezTo>
                  <a:pt x="5244" y="799"/>
                  <a:pt x="14337" y="18134"/>
                  <a:pt x="10142" y="30468"/>
                </a:cubicBezTo>
                <a:cubicBezTo>
                  <a:pt x="8531" y="35218"/>
                  <a:pt x="5119" y="38661"/>
                  <a:pt x="1" y="40690"/>
                </a:cubicBezTo>
                <a:lnTo>
                  <a:pt x="419" y="41882"/>
                </a:lnTo>
                <a:cubicBezTo>
                  <a:pt x="5875" y="39716"/>
                  <a:pt x="9522" y="36019"/>
                  <a:pt x="11264" y="30901"/>
                </a:cubicBezTo>
                <a:cubicBezTo>
                  <a:pt x="15637" y="18024"/>
                  <a:pt x="6575" y="73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3"/>
          <p:cNvSpPr/>
          <p:nvPr/>
        </p:nvSpPr>
        <p:spPr>
          <a:xfrm>
            <a:off x="6741611" y="1927270"/>
            <a:ext cx="809443" cy="1805377"/>
          </a:xfrm>
          <a:custGeom>
            <a:avLst/>
            <a:gdLst/>
            <a:ahLst/>
            <a:cxnLst/>
            <a:rect l="l" t="t" r="r" b="b"/>
            <a:pathLst>
              <a:path w="53000" h="118211" extrusionOk="0">
                <a:moveTo>
                  <a:pt x="11883" y="0"/>
                </a:moveTo>
                <a:cubicBezTo>
                  <a:pt x="11883" y="0"/>
                  <a:pt x="4279" y="17301"/>
                  <a:pt x="8558" y="28112"/>
                </a:cubicBezTo>
                <a:cubicBezTo>
                  <a:pt x="12836" y="38926"/>
                  <a:pt x="13072" y="41722"/>
                  <a:pt x="11883" y="45791"/>
                </a:cubicBezTo>
                <a:cubicBezTo>
                  <a:pt x="10696" y="49861"/>
                  <a:pt x="8318" y="58004"/>
                  <a:pt x="8318" y="63602"/>
                </a:cubicBezTo>
                <a:cubicBezTo>
                  <a:pt x="8318" y="69199"/>
                  <a:pt x="1" y="79628"/>
                  <a:pt x="1665" y="85734"/>
                </a:cubicBezTo>
                <a:cubicBezTo>
                  <a:pt x="3329" y="91841"/>
                  <a:pt x="10932" y="105829"/>
                  <a:pt x="20678" y="112193"/>
                </a:cubicBezTo>
                <a:cubicBezTo>
                  <a:pt x="26212" y="115804"/>
                  <a:pt x="32742" y="118211"/>
                  <a:pt x="37918" y="118211"/>
                </a:cubicBezTo>
                <a:cubicBezTo>
                  <a:pt x="41857" y="118211"/>
                  <a:pt x="45011" y="116817"/>
                  <a:pt x="46347" y="113502"/>
                </a:cubicBezTo>
                <a:cubicBezTo>
                  <a:pt x="49436" y="105829"/>
                  <a:pt x="50624" y="103543"/>
                  <a:pt x="53000" y="103543"/>
                </a:cubicBezTo>
                <a:lnTo>
                  <a:pt x="53000" y="93620"/>
                </a:lnTo>
                <a:cubicBezTo>
                  <a:pt x="53000" y="93620"/>
                  <a:pt x="49597" y="92133"/>
                  <a:pt x="45982" y="92133"/>
                </a:cubicBezTo>
                <a:cubicBezTo>
                  <a:pt x="42910" y="92133"/>
                  <a:pt x="39685" y="93207"/>
                  <a:pt x="38266" y="97181"/>
                </a:cubicBezTo>
                <a:cubicBezTo>
                  <a:pt x="36720" y="101506"/>
                  <a:pt x="35472" y="103096"/>
                  <a:pt x="34253" y="103096"/>
                </a:cubicBezTo>
                <a:cubicBezTo>
                  <a:pt x="33035" y="103096"/>
                  <a:pt x="31847" y="101508"/>
                  <a:pt x="30423" y="99474"/>
                </a:cubicBezTo>
                <a:cubicBezTo>
                  <a:pt x="27572" y="95404"/>
                  <a:pt x="18302" y="95656"/>
                  <a:pt x="20680" y="85989"/>
                </a:cubicBezTo>
                <a:cubicBezTo>
                  <a:pt x="23050" y="76319"/>
                  <a:pt x="34937" y="64616"/>
                  <a:pt x="28524" y="52152"/>
                </a:cubicBezTo>
                <a:cubicBezTo>
                  <a:pt x="22106" y="39686"/>
                  <a:pt x="17827" y="45282"/>
                  <a:pt x="20205" y="38667"/>
                </a:cubicBezTo>
                <a:cubicBezTo>
                  <a:pt x="22581" y="32055"/>
                  <a:pt x="23294" y="27808"/>
                  <a:pt x="17352" y="24844"/>
                </a:cubicBezTo>
                <a:cubicBezTo>
                  <a:pt x="11408" y="21880"/>
                  <a:pt x="8560" y="24677"/>
                  <a:pt x="14262" y="1"/>
                </a:cubicBezTo>
                <a:lnTo>
                  <a:pt x="11883" y="1"/>
                </a:lnTo>
                <a:lnTo>
                  <a:pt x="118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3"/>
          <p:cNvSpPr/>
          <p:nvPr/>
        </p:nvSpPr>
        <p:spPr>
          <a:xfrm>
            <a:off x="6908554" y="2855212"/>
            <a:ext cx="174290" cy="222139"/>
          </a:xfrm>
          <a:custGeom>
            <a:avLst/>
            <a:gdLst/>
            <a:ahLst/>
            <a:cxnLst/>
            <a:rect l="l" t="t" r="r" b="b"/>
            <a:pathLst>
              <a:path w="11412" h="14545" extrusionOk="0">
                <a:moveTo>
                  <a:pt x="5996" y="0"/>
                </a:moveTo>
                <a:cubicBezTo>
                  <a:pt x="4561" y="0"/>
                  <a:pt x="3329" y="806"/>
                  <a:pt x="3329" y="806"/>
                </a:cubicBezTo>
                <a:cubicBezTo>
                  <a:pt x="1" y="6147"/>
                  <a:pt x="2851" y="14545"/>
                  <a:pt x="6419" y="14545"/>
                </a:cubicBezTo>
                <a:cubicBezTo>
                  <a:pt x="9982" y="14545"/>
                  <a:pt x="11411" y="7675"/>
                  <a:pt x="9507" y="2841"/>
                </a:cubicBezTo>
                <a:cubicBezTo>
                  <a:pt x="8627" y="601"/>
                  <a:pt x="7236" y="0"/>
                  <a:pt x="5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3"/>
          <p:cNvSpPr/>
          <p:nvPr/>
        </p:nvSpPr>
        <p:spPr>
          <a:xfrm>
            <a:off x="6902934" y="3228609"/>
            <a:ext cx="141332" cy="196389"/>
          </a:xfrm>
          <a:custGeom>
            <a:avLst/>
            <a:gdLst/>
            <a:ahLst/>
            <a:cxnLst/>
            <a:rect l="l" t="t" r="r" b="b"/>
            <a:pathLst>
              <a:path w="9254" h="12859" extrusionOk="0">
                <a:moveTo>
                  <a:pt x="5109" y="0"/>
                </a:moveTo>
                <a:cubicBezTo>
                  <a:pt x="3308" y="0"/>
                  <a:pt x="1716" y="2525"/>
                  <a:pt x="1320" y="3832"/>
                </a:cubicBezTo>
                <a:cubicBezTo>
                  <a:pt x="1" y="8221"/>
                  <a:pt x="3459" y="11971"/>
                  <a:pt x="6471" y="12740"/>
                </a:cubicBezTo>
                <a:cubicBezTo>
                  <a:pt x="6791" y="12821"/>
                  <a:pt x="7065" y="12859"/>
                  <a:pt x="7298" y="12859"/>
                </a:cubicBezTo>
                <a:cubicBezTo>
                  <a:pt x="9254" y="12859"/>
                  <a:pt x="8240" y="10178"/>
                  <a:pt x="6471" y="7905"/>
                </a:cubicBezTo>
                <a:cubicBezTo>
                  <a:pt x="4491" y="5364"/>
                  <a:pt x="7262" y="272"/>
                  <a:pt x="5361" y="17"/>
                </a:cubicBezTo>
                <a:cubicBezTo>
                  <a:pt x="5277" y="6"/>
                  <a:pt x="5192" y="0"/>
                  <a:pt x="5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3"/>
          <p:cNvSpPr/>
          <p:nvPr/>
        </p:nvSpPr>
        <p:spPr>
          <a:xfrm>
            <a:off x="6095721" y="2444367"/>
            <a:ext cx="188310" cy="852160"/>
          </a:xfrm>
          <a:custGeom>
            <a:avLst/>
            <a:gdLst/>
            <a:ahLst/>
            <a:cxnLst/>
            <a:rect l="l" t="t" r="r" b="b"/>
            <a:pathLst>
              <a:path w="12330" h="55797" extrusionOk="0">
                <a:moveTo>
                  <a:pt x="11950" y="1"/>
                </a:moveTo>
                <a:cubicBezTo>
                  <a:pt x="11847" y="47"/>
                  <a:pt x="1908" y="4847"/>
                  <a:pt x="939" y="15702"/>
                </a:cubicBezTo>
                <a:cubicBezTo>
                  <a:pt x="1" y="26297"/>
                  <a:pt x="874" y="55501"/>
                  <a:pt x="882" y="55796"/>
                </a:cubicBezTo>
                <a:lnTo>
                  <a:pt x="1836" y="55763"/>
                </a:lnTo>
                <a:cubicBezTo>
                  <a:pt x="1824" y="55470"/>
                  <a:pt x="950" y="26329"/>
                  <a:pt x="1885" y="15800"/>
                </a:cubicBezTo>
                <a:cubicBezTo>
                  <a:pt x="2796" y="5546"/>
                  <a:pt x="12235" y="977"/>
                  <a:pt x="12330" y="932"/>
                </a:cubicBezTo>
                <a:lnTo>
                  <a:pt x="119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3"/>
          <p:cNvSpPr/>
          <p:nvPr/>
        </p:nvSpPr>
        <p:spPr>
          <a:xfrm>
            <a:off x="5736207" y="3258330"/>
            <a:ext cx="518196" cy="56004"/>
          </a:xfrm>
          <a:custGeom>
            <a:avLst/>
            <a:gdLst/>
            <a:ahLst/>
            <a:cxnLst/>
            <a:rect l="l" t="t" r="r" b="b"/>
            <a:pathLst>
              <a:path w="33930" h="3667" extrusionOk="0">
                <a:moveTo>
                  <a:pt x="1" y="0"/>
                </a:moveTo>
                <a:lnTo>
                  <a:pt x="1" y="1231"/>
                </a:lnTo>
                <a:lnTo>
                  <a:pt x="33861" y="3667"/>
                </a:lnTo>
                <a:lnTo>
                  <a:pt x="33930" y="265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3"/>
          <p:cNvSpPr/>
          <p:nvPr/>
        </p:nvSpPr>
        <p:spPr>
          <a:xfrm>
            <a:off x="5736207" y="2329670"/>
            <a:ext cx="490446" cy="310597"/>
          </a:xfrm>
          <a:custGeom>
            <a:avLst/>
            <a:gdLst/>
            <a:ahLst/>
            <a:cxnLst/>
            <a:rect l="l" t="t" r="r" b="b"/>
            <a:pathLst>
              <a:path w="32113" h="20337" extrusionOk="0">
                <a:moveTo>
                  <a:pt x="31276" y="1"/>
                </a:moveTo>
                <a:cubicBezTo>
                  <a:pt x="31255" y="54"/>
                  <a:pt x="28731" y="4963"/>
                  <a:pt x="24490" y="5199"/>
                </a:cubicBezTo>
                <a:cubicBezTo>
                  <a:pt x="22453" y="5313"/>
                  <a:pt x="19561" y="7573"/>
                  <a:pt x="15895" y="10435"/>
                </a:cubicBezTo>
                <a:cubicBezTo>
                  <a:pt x="11146" y="14143"/>
                  <a:pt x="5274" y="18661"/>
                  <a:pt x="1" y="19097"/>
                </a:cubicBezTo>
                <a:lnTo>
                  <a:pt x="1" y="20336"/>
                </a:lnTo>
                <a:cubicBezTo>
                  <a:pt x="5546" y="19877"/>
                  <a:pt x="11609" y="15040"/>
                  <a:pt x="16456" y="11259"/>
                </a:cubicBezTo>
                <a:cubicBezTo>
                  <a:pt x="19851" y="8602"/>
                  <a:pt x="22784" y="6311"/>
                  <a:pt x="24540" y="6217"/>
                </a:cubicBezTo>
                <a:cubicBezTo>
                  <a:pt x="29308" y="5950"/>
                  <a:pt x="32002" y="711"/>
                  <a:pt x="32112" y="486"/>
                </a:cubicBezTo>
                <a:lnTo>
                  <a:pt x="31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3"/>
          <p:cNvSpPr/>
          <p:nvPr/>
        </p:nvSpPr>
        <p:spPr>
          <a:xfrm>
            <a:off x="7040906" y="2049374"/>
            <a:ext cx="510163" cy="1237775"/>
          </a:xfrm>
          <a:custGeom>
            <a:avLst/>
            <a:gdLst/>
            <a:ahLst/>
            <a:cxnLst/>
            <a:rect l="l" t="t" r="r" b="b"/>
            <a:pathLst>
              <a:path w="33404" h="81046" extrusionOk="0">
                <a:moveTo>
                  <a:pt x="882" y="0"/>
                </a:moveTo>
                <a:lnTo>
                  <a:pt x="1" y="384"/>
                </a:lnTo>
                <a:cubicBezTo>
                  <a:pt x="95" y="631"/>
                  <a:pt x="9425" y="25048"/>
                  <a:pt x="10352" y="33278"/>
                </a:cubicBezTo>
                <a:cubicBezTo>
                  <a:pt x="11304" y="41653"/>
                  <a:pt x="17268" y="56453"/>
                  <a:pt x="17522" y="57080"/>
                </a:cubicBezTo>
                <a:lnTo>
                  <a:pt x="17539" y="57129"/>
                </a:lnTo>
                <a:lnTo>
                  <a:pt x="33403" y="81045"/>
                </a:lnTo>
                <a:lnTo>
                  <a:pt x="33404" y="81045"/>
                </a:lnTo>
                <a:lnTo>
                  <a:pt x="33404" y="78907"/>
                </a:lnTo>
                <a:lnTo>
                  <a:pt x="18369" y="56629"/>
                </a:lnTo>
                <a:cubicBezTo>
                  <a:pt x="17985" y="55657"/>
                  <a:pt x="12201" y="41149"/>
                  <a:pt x="11298" y="33158"/>
                </a:cubicBezTo>
                <a:cubicBezTo>
                  <a:pt x="10352" y="24790"/>
                  <a:pt x="1266" y="1007"/>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3"/>
          <p:cNvSpPr/>
          <p:nvPr/>
        </p:nvSpPr>
        <p:spPr>
          <a:xfrm>
            <a:off x="7118826" y="2960165"/>
            <a:ext cx="378010" cy="446934"/>
          </a:xfrm>
          <a:custGeom>
            <a:avLst/>
            <a:gdLst/>
            <a:ahLst/>
            <a:cxnLst/>
            <a:rect l="l" t="t" r="r" b="b"/>
            <a:pathLst>
              <a:path w="24751" h="29264" extrusionOk="0">
                <a:moveTo>
                  <a:pt x="14686" y="0"/>
                </a:moveTo>
                <a:cubicBezTo>
                  <a:pt x="13337" y="1147"/>
                  <a:pt x="1467" y="11316"/>
                  <a:pt x="741" y="15202"/>
                </a:cubicBezTo>
                <a:cubicBezTo>
                  <a:pt x="1" y="19171"/>
                  <a:pt x="5328" y="28411"/>
                  <a:pt x="5559" y="28803"/>
                </a:cubicBezTo>
                <a:lnTo>
                  <a:pt x="5826" y="29263"/>
                </a:lnTo>
                <a:lnTo>
                  <a:pt x="24751" y="14881"/>
                </a:lnTo>
                <a:lnTo>
                  <a:pt x="24200" y="14053"/>
                </a:lnTo>
                <a:lnTo>
                  <a:pt x="6098" y="27803"/>
                </a:lnTo>
                <a:cubicBezTo>
                  <a:pt x="4474" y="24909"/>
                  <a:pt x="1152" y="18209"/>
                  <a:pt x="1671" y="15401"/>
                </a:cubicBezTo>
                <a:cubicBezTo>
                  <a:pt x="2228" y="12422"/>
                  <a:pt x="11685" y="3849"/>
                  <a:pt x="15279" y="798"/>
                </a:cubicBezTo>
                <a:lnTo>
                  <a:pt x="14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3"/>
          <p:cNvSpPr/>
          <p:nvPr/>
        </p:nvSpPr>
        <p:spPr>
          <a:xfrm>
            <a:off x="6348451" y="2335581"/>
            <a:ext cx="271484" cy="1534382"/>
          </a:xfrm>
          <a:custGeom>
            <a:avLst/>
            <a:gdLst/>
            <a:ahLst/>
            <a:cxnLst/>
            <a:rect l="l" t="t" r="r" b="b"/>
            <a:pathLst>
              <a:path w="17776" h="100467" extrusionOk="0">
                <a:moveTo>
                  <a:pt x="17548" y="1"/>
                </a:moveTo>
                <a:cubicBezTo>
                  <a:pt x="17506" y="12"/>
                  <a:pt x="13310" y="1114"/>
                  <a:pt x="9158" y="2228"/>
                </a:cubicBezTo>
                <a:cubicBezTo>
                  <a:pt x="571" y="4533"/>
                  <a:pt x="531" y="4594"/>
                  <a:pt x="388" y="4833"/>
                </a:cubicBezTo>
                <a:cubicBezTo>
                  <a:pt x="0" y="5492"/>
                  <a:pt x="148" y="6525"/>
                  <a:pt x="759" y="10880"/>
                </a:cubicBezTo>
                <a:cubicBezTo>
                  <a:pt x="1257" y="14387"/>
                  <a:pt x="2085" y="20254"/>
                  <a:pt x="3169" y="29764"/>
                </a:cubicBezTo>
                <a:cubicBezTo>
                  <a:pt x="4191" y="38745"/>
                  <a:pt x="5916" y="47195"/>
                  <a:pt x="7433" y="54650"/>
                </a:cubicBezTo>
                <a:cubicBezTo>
                  <a:pt x="9332" y="63988"/>
                  <a:pt x="10832" y="71364"/>
                  <a:pt x="10142" y="75666"/>
                </a:cubicBezTo>
                <a:cubicBezTo>
                  <a:pt x="8881" y="83524"/>
                  <a:pt x="10085" y="99778"/>
                  <a:pt x="10137" y="100467"/>
                </a:cubicBezTo>
                <a:lnTo>
                  <a:pt x="11088" y="100385"/>
                </a:lnTo>
                <a:cubicBezTo>
                  <a:pt x="11073" y="100214"/>
                  <a:pt x="9837" y="83563"/>
                  <a:pt x="11080" y="75835"/>
                </a:cubicBezTo>
                <a:cubicBezTo>
                  <a:pt x="11801" y="71344"/>
                  <a:pt x="10283" y="63881"/>
                  <a:pt x="8359" y="54432"/>
                </a:cubicBezTo>
                <a:cubicBezTo>
                  <a:pt x="6848" y="46996"/>
                  <a:pt x="5130" y="38568"/>
                  <a:pt x="4111" y="29638"/>
                </a:cubicBezTo>
                <a:cubicBezTo>
                  <a:pt x="3028" y="20113"/>
                  <a:pt x="2197" y="14237"/>
                  <a:pt x="1702" y="10727"/>
                </a:cubicBezTo>
                <a:cubicBezTo>
                  <a:pt x="1273" y="7688"/>
                  <a:pt x="1037" y="6031"/>
                  <a:pt x="1147" y="5506"/>
                </a:cubicBezTo>
                <a:cubicBezTo>
                  <a:pt x="2485" y="5046"/>
                  <a:pt x="11654" y="2596"/>
                  <a:pt x="17776" y="989"/>
                </a:cubicBezTo>
                <a:lnTo>
                  <a:pt x="175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3"/>
          <p:cNvSpPr/>
          <p:nvPr/>
        </p:nvSpPr>
        <p:spPr>
          <a:xfrm>
            <a:off x="5736207" y="1927270"/>
            <a:ext cx="715333" cy="287780"/>
          </a:xfrm>
          <a:custGeom>
            <a:avLst/>
            <a:gdLst/>
            <a:ahLst/>
            <a:cxnLst/>
            <a:rect l="l" t="t" r="r" b="b"/>
            <a:pathLst>
              <a:path w="46838" h="18843" extrusionOk="0">
                <a:moveTo>
                  <a:pt x="1" y="0"/>
                </a:moveTo>
                <a:lnTo>
                  <a:pt x="1" y="16111"/>
                </a:lnTo>
                <a:cubicBezTo>
                  <a:pt x="1" y="16111"/>
                  <a:pt x="3719" y="18843"/>
                  <a:pt x="9684" y="18843"/>
                </a:cubicBezTo>
                <a:cubicBezTo>
                  <a:pt x="9937" y="18843"/>
                  <a:pt x="10193" y="18838"/>
                  <a:pt x="10453" y="18828"/>
                </a:cubicBezTo>
                <a:cubicBezTo>
                  <a:pt x="16875" y="18570"/>
                  <a:pt x="22646" y="17653"/>
                  <a:pt x="30099" y="17475"/>
                </a:cubicBezTo>
                <a:cubicBezTo>
                  <a:pt x="30315" y="17470"/>
                  <a:pt x="30534" y="17467"/>
                  <a:pt x="30754" y="17467"/>
                </a:cubicBezTo>
                <a:cubicBezTo>
                  <a:pt x="34260" y="17467"/>
                  <a:pt x="38263" y="18072"/>
                  <a:pt x="41301" y="18072"/>
                </a:cubicBezTo>
                <a:cubicBezTo>
                  <a:pt x="44658" y="18072"/>
                  <a:pt x="46838" y="17334"/>
                  <a:pt x="45868" y="14230"/>
                </a:cubicBezTo>
                <a:cubicBezTo>
                  <a:pt x="43967" y="8139"/>
                  <a:pt x="37972" y="0"/>
                  <a:pt x="37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3"/>
          <p:cNvSpPr/>
          <p:nvPr/>
        </p:nvSpPr>
        <p:spPr>
          <a:xfrm>
            <a:off x="5784834" y="2225420"/>
            <a:ext cx="568259" cy="88596"/>
          </a:xfrm>
          <a:custGeom>
            <a:avLst/>
            <a:gdLst/>
            <a:ahLst/>
            <a:cxnLst/>
            <a:rect l="l" t="t" r="r" b="b"/>
            <a:pathLst>
              <a:path w="37208" h="5801" extrusionOk="0">
                <a:moveTo>
                  <a:pt x="24728" y="1"/>
                </a:moveTo>
                <a:cubicBezTo>
                  <a:pt x="21487" y="1"/>
                  <a:pt x="17867" y="368"/>
                  <a:pt x="13882" y="1103"/>
                </a:cubicBezTo>
                <a:cubicBezTo>
                  <a:pt x="6259" y="2510"/>
                  <a:pt x="66" y="4819"/>
                  <a:pt x="1" y="4838"/>
                </a:cubicBezTo>
                <a:lnTo>
                  <a:pt x="317" y="5801"/>
                </a:lnTo>
                <a:cubicBezTo>
                  <a:pt x="489" y="5734"/>
                  <a:pt x="13187" y="1042"/>
                  <a:pt x="24735" y="1042"/>
                </a:cubicBezTo>
                <a:cubicBezTo>
                  <a:pt x="29169" y="1042"/>
                  <a:pt x="33434" y="1734"/>
                  <a:pt x="36755" y="3646"/>
                </a:cubicBezTo>
                <a:lnTo>
                  <a:pt x="37207" y="2749"/>
                </a:lnTo>
                <a:cubicBezTo>
                  <a:pt x="34025" y="917"/>
                  <a:pt x="29849" y="1"/>
                  <a:pt x="24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3"/>
          <p:cNvSpPr/>
          <p:nvPr/>
        </p:nvSpPr>
        <p:spPr>
          <a:xfrm>
            <a:off x="5736207" y="1992881"/>
            <a:ext cx="1814846" cy="361928"/>
          </a:xfrm>
          <a:custGeom>
            <a:avLst/>
            <a:gdLst/>
            <a:ahLst/>
            <a:cxnLst/>
            <a:rect l="l" t="t" r="r" b="b"/>
            <a:pathLst>
              <a:path w="118831" h="23698" extrusionOk="0">
                <a:moveTo>
                  <a:pt x="103547" y="0"/>
                </a:moveTo>
                <a:cubicBezTo>
                  <a:pt x="88587" y="0"/>
                  <a:pt x="72603" y="6575"/>
                  <a:pt x="64936" y="9756"/>
                </a:cubicBezTo>
                <a:cubicBezTo>
                  <a:pt x="64088" y="10110"/>
                  <a:pt x="63336" y="10418"/>
                  <a:pt x="62697" y="10676"/>
                </a:cubicBezTo>
                <a:cubicBezTo>
                  <a:pt x="53512" y="14370"/>
                  <a:pt x="29256" y="19757"/>
                  <a:pt x="19110" y="20768"/>
                </a:cubicBezTo>
                <a:cubicBezTo>
                  <a:pt x="17892" y="20890"/>
                  <a:pt x="16683" y="20943"/>
                  <a:pt x="15500" y="20943"/>
                </a:cubicBezTo>
                <a:cubicBezTo>
                  <a:pt x="7162" y="20943"/>
                  <a:pt x="120" y="18292"/>
                  <a:pt x="1" y="18249"/>
                </a:cubicBezTo>
                <a:lnTo>
                  <a:pt x="1" y="21148"/>
                </a:lnTo>
                <a:cubicBezTo>
                  <a:pt x="536" y="21341"/>
                  <a:pt x="6464" y="23697"/>
                  <a:pt x="16340" y="23697"/>
                </a:cubicBezTo>
                <a:cubicBezTo>
                  <a:pt x="17366" y="23697"/>
                  <a:pt x="18377" y="23652"/>
                  <a:pt x="19354" y="23552"/>
                </a:cubicBezTo>
                <a:cubicBezTo>
                  <a:pt x="29769" y="22515"/>
                  <a:pt x="54012" y="17153"/>
                  <a:pt x="63614" y="13293"/>
                </a:cubicBezTo>
                <a:cubicBezTo>
                  <a:pt x="64259" y="13034"/>
                  <a:pt x="65020" y="12718"/>
                  <a:pt x="65881" y="12365"/>
                </a:cubicBezTo>
                <a:cubicBezTo>
                  <a:pt x="73386" y="9251"/>
                  <a:pt x="89135" y="2756"/>
                  <a:pt x="103582" y="2756"/>
                </a:cubicBezTo>
                <a:cubicBezTo>
                  <a:pt x="109019" y="2756"/>
                  <a:pt x="114272" y="3676"/>
                  <a:pt x="118831" y="6042"/>
                </a:cubicBezTo>
                <a:lnTo>
                  <a:pt x="118831" y="3003"/>
                </a:lnTo>
                <a:cubicBezTo>
                  <a:pt x="114157" y="848"/>
                  <a:pt x="108918" y="0"/>
                  <a:pt x="1035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3"/>
          <p:cNvSpPr/>
          <p:nvPr/>
        </p:nvSpPr>
        <p:spPr>
          <a:xfrm>
            <a:off x="6473059" y="1927270"/>
            <a:ext cx="406508" cy="203980"/>
          </a:xfrm>
          <a:custGeom>
            <a:avLst/>
            <a:gdLst/>
            <a:ahLst/>
            <a:cxnLst/>
            <a:rect l="l" t="t" r="r" b="b"/>
            <a:pathLst>
              <a:path w="26617" h="13356" extrusionOk="0">
                <a:moveTo>
                  <a:pt x="0" y="0"/>
                </a:moveTo>
                <a:cubicBezTo>
                  <a:pt x="0" y="0"/>
                  <a:pt x="7469" y="13356"/>
                  <a:pt x="11167" y="13356"/>
                </a:cubicBezTo>
                <a:cubicBezTo>
                  <a:pt x="14868" y="13356"/>
                  <a:pt x="22082" y="11084"/>
                  <a:pt x="24240" y="8523"/>
                </a:cubicBezTo>
                <a:cubicBezTo>
                  <a:pt x="25627" y="6873"/>
                  <a:pt x="26616" y="0"/>
                  <a:pt x="26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3"/>
          <p:cNvSpPr/>
          <p:nvPr/>
        </p:nvSpPr>
        <p:spPr>
          <a:xfrm>
            <a:off x="6396574" y="2433126"/>
            <a:ext cx="121340" cy="56676"/>
          </a:xfrm>
          <a:custGeom>
            <a:avLst/>
            <a:gdLst/>
            <a:ahLst/>
            <a:cxnLst/>
            <a:rect l="l" t="t" r="r" b="b"/>
            <a:pathLst>
              <a:path w="7945" h="3711" extrusionOk="0">
                <a:moveTo>
                  <a:pt x="7611" y="1"/>
                </a:moveTo>
                <a:lnTo>
                  <a:pt x="0" y="1151"/>
                </a:lnTo>
                <a:lnTo>
                  <a:pt x="338" y="3710"/>
                </a:lnTo>
                <a:lnTo>
                  <a:pt x="7944" y="2561"/>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3"/>
          <p:cNvSpPr/>
          <p:nvPr/>
        </p:nvSpPr>
        <p:spPr>
          <a:xfrm>
            <a:off x="6396574" y="2445207"/>
            <a:ext cx="48857" cy="101608"/>
          </a:xfrm>
          <a:custGeom>
            <a:avLst/>
            <a:gdLst/>
            <a:ahLst/>
            <a:cxnLst/>
            <a:rect l="l" t="t" r="r" b="b"/>
            <a:pathLst>
              <a:path w="3199" h="6653" extrusionOk="0">
                <a:moveTo>
                  <a:pt x="2367" y="1"/>
                </a:moveTo>
                <a:lnTo>
                  <a:pt x="0" y="360"/>
                </a:lnTo>
                <a:lnTo>
                  <a:pt x="828" y="6653"/>
                </a:lnTo>
                <a:lnTo>
                  <a:pt x="3199" y="6300"/>
                </a:lnTo>
                <a:lnTo>
                  <a:pt x="23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3"/>
          <p:cNvSpPr/>
          <p:nvPr/>
        </p:nvSpPr>
        <p:spPr>
          <a:xfrm>
            <a:off x="6417345" y="2563110"/>
            <a:ext cx="121355" cy="56676"/>
          </a:xfrm>
          <a:custGeom>
            <a:avLst/>
            <a:gdLst/>
            <a:ahLst/>
            <a:cxnLst/>
            <a:rect l="l" t="t" r="r" b="b"/>
            <a:pathLst>
              <a:path w="7946" h="3711" extrusionOk="0">
                <a:moveTo>
                  <a:pt x="7611" y="1"/>
                </a:moveTo>
                <a:lnTo>
                  <a:pt x="1" y="1153"/>
                </a:lnTo>
                <a:lnTo>
                  <a:pt x="338" y="3711"/>
                </a:lnTo>
                <a:lnTo>
                  <a:pt x="7946" y="2562"/>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3"/>
          <p:cNvSpPr/>
          <p:nvPr/>
        </p:nvSpPr>
        <p:spPr>
          <a:xfrm>
            <a:off x="6417345" y="2575252"/>
            <a:ext cx="48811" cy="101577"/>
          </a:xfrm>
          <a:custGeom>
            <a:avLst/>
            <a:gdLst/>
            <a:ahLst/>
            <a:cxnLst/>
            <a:rect l="l" t="t" r="r" b="b"/>
            <a:pathLst>
              <a:path w="3196" h="6651" extrusionOk="0">
                <a:moveTo>
                  <a:pt x="2368" y="0"/>
                </a:moveTo>
                <a:lnTo>
                  <a:pt x="1" y="358"/>
                </a:lnTo>
                <a:lnTo>
                  <a:pt x="828" y="6650"/>
                </a:lnTo>
                <a:lnTo>
                  <a:pt x="3195" y="6297"/>
                </a:lnTo>
                <a:lnTo>
                  <a:pt x="23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3"/>
          <p:cNvSpPr/>
          <p:nvPr/>
        </p:nvSpPr>
        <p:spPr>
          <a:xfrm>
            <a:off x="6693808" y="2841788"/>
            <a:ext cx="121462" cy="56585"/>
          </a:xfrm>
          <a:custGeom>
            <a:avLst/>
            <a:gdLst/>
            <a:ahLst/>
            <a:cxnLst/>
            <a:rect l="l" t="t" r="r" b="b"/>
            <a:pathLst>
              <a:path w="7953" h="3705" extrusionOk="0">
                <a:moveTo>
                  <a:pt x="7611" y="1"/>
                </a:moveTo>
                <a:lnTo>
                  <a:pt x="0" y="1149"/>
                </a:lnTo>
                <a:lnTo>
                  <a:pt x="338" y="3704"/>
                </a:lnTo>
                <a:lnTo>
                  <a:pt x="7953" y="2558"/>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3"/>
          <p:cNvSpPr/>
          <p:nvPr/>
        </p:nvSpPr>
        <p:spPr>
          <a:xfrm>
            <a:off x="6693808" y="2853853"/>
            <a:ext cx="48918" cy="101577"/>
          </a:xfrm>
          <a:custGeom>
            <a:avLst/>
            <a:gdLst/>
            <a:ahLst/>
            <a:cxnLst/>
            <a:rect l="l" t="t" r="r" b="b"/>
            <a:pathLst>
              <a:path w="3203" h="6651" extrusionOk="0">
                <a:moveTo>
                  <a:pt x="2371" y="1"/>
                </a:moveTo>
                <a:lnTo>
                  <a:pt x="0" y="359"/>
                </a:lnTo>
                <a:lnTo>
                  <a:pt x="832" y="6650"/>
                </a:lnTo>
                <a:lnTo>
                  <a:pt x="3202" y="6293"/>
                </a:lnTo>
                <a:lnTo>
                  <a:pt x="2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3"/>
          <p:cNvSpPr/>
          <p:nvPr/>
        </p:nvSpPr>
        <p:spPr>
          <a:xfrm>
            <a:off x="6693808" y="2966258"/>
            <a:ext cx="121462" cy="56646"/>
          </a:xfrm>
          <a:custGeom>
            <a:avLst/>
            <a:gdLst/>
            <a:ahLst/>
            <a:cxnLst/>
            <a:rect l="l" t="t" r="r" b="b"/>
            <a:pathLst>
              <a:path w="7953" h="3709" extrusionOk="0">
                <a:moveTo>
                  <a:pt x="7611" y="0"/>
                </a:moveTo>
                <a:lnTo>
                  <a:pt x="0" y="1148"/>
                </a:lnTo>
                <a:lnTo>
                  <a:pt x="338" y="3709"/>
                </a:lnTo>
                <a:lnTo>
                  <a:pt x="7953" y="2562"/>
                </a:lnTo>
                <a:lnTo>
                  <a:pt x="76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3"/>
          <p:cNvSpPr/>
          <p:nvPr/>
        </p:nvSpPr>
        <p:spPr>
          <a:xfrm>
            <a:off x="6693808" y="2978354"/>
            <a:ext cx="48918" cy="101608"/>
          </a:xfrm>
          <a:custGeom>
            <a:avLst/>
            <a:gdLst/>
            <a:ahLst/>
            <a:cxnLst/>
            <a:rect l="l" t="t" r="r" b="b"/>
            <a:pathLst>
              <a:path w="3203" h="6653" extrusionOk="0">
                <a:moveTo>
                  <a:pt x="2371" y="0"/>
                </a:moveTo>
                <a:lnTo>
                  <a:pt x="0" y="356"/>
                </a:lnTo>
                <a:lnTo>
                  <a:pt x="832" y="6653"/>
                </a:lnTo>
                <a:lnTo>
                  <a:pt x="3202" y="6296"/>
                </a:lnTo>
                <a:lnTo>
                  <a:pt x="23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3"/>
          <p:cNvSpPr/>
          <p:nvPr/>
        </p:nvSpPr>
        <p:spPr>
          <a:xfrm>
            <a:off x="6430876" y="2686909"/>
            <a:ext cx="121340" cy="56646"/>
          </a:xfrm>
          <a:custGeom>
            <a:avLst/>
            <a:gdLst/>
            <a:ahLst/>
            <a:cxnLst/>
            <a:rect l="l" t="t" r="r" b="b"/>
            <a:pathLst>
              <a:path w="7945" h="3709" extrusionOk="0">
                <a:moveTo>
                  <a:pt x="7610" y="1"/>
                </a:moveTo>
                <a:lnTo>
                  <a:pt x="0" y="1147"/>
                </a:lnTo>
                <a:lnTo>
                  <a:pt x="337" y="3708"/>
                </a:lnTo>
                <a:lnTo>
                  <a:pt x="7944" y="2562"/>
                </a:lnTo>
                <a:lnTo>
                  <a:pt x="76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3"/>
          <p:cNvSpPr/>
          <p:nvPr/>
        </p:nvSpPr>
        <p:spPr>
          <a:xfrm>
            <a:off x="6398315" y="2747083"/>
            <a:ext cx="244620" cy="60433"/>
          </a:xfrm>
          <a:custGeom>
            <a:avLst/>
            <a:gdLst/>
            <a:ahLst/>
            <a:cxnLst/>
            <a:rect l="l" t="t" r="r" b="b"/>
            <a:pathLst>
              <a:path w="16017" h="3957" extrusionOk="0">
                <a:moveTo>
                  <a:pt x="16009" y="1"/>
                </a:moveTo>
                <a:cubicBezTo>
                  <a:pt x="14522" y="18"/>
                  <a:pt x="1478" y="269"/>
                  <a:pt x="0" y="3507"/>
                </a:cubicBezTo>
                <a:lnTo>
                  <a:pt x="852" y="3956"/>
                </a:lnTo>
                <a:cubicBezTo>
                  <a:pt x="1774" y="1942"/>
                  <a:pt x="10643" y="1084"/>
                  <a:pt x="16016" y="1019"/>
                </a:cubicBezTo>
                <a:lnTo>
                  <a:pt x="160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3"/>
          <p:cNvSpPr/>
          <p:nvPr/>
        </p:nvSpPr>
        <p:spPr>
          <a:xfrm>
            <a:off x="6291530" y="2270077"/>
            <a:ext cx="308138" cy="122745"/>
          </a:xfrm>
          <a:custGeom>
            <a:avLst/>
            <a:gdLst/>
            <a:ahLst/>
            <a:cxnLst/>
            <a:rect l="l" t="t" r="r" b="b"/>
            <a:pathLst>
              <a:path w="20176" h="8037" extrusionOk="0">
                <a:moveTo>
                  <a:pt x="17114" y="0"/>
                </a:moveTo>
                <a:lnTo>
                  <a:pt x="0" y="4149"/>
                </a:lnTo>
                <a:cubicBezTo>
                  <a:pt x="0" y="4149"/>
                  <a:pt x="1006" y="6641"/>
                  <a:pt x="1611" y="7827"/>
                </a:cubicBezTo>
                <a:cubicBezTo>
                  <a:pt x="1686" y="7973"/>
                  <a:pt x="1867" y="8037"/>
                  <a:pt x="2138" y="8037"/>
                </a:cubicBezTo>
                <a:cubicBezTo>
                  <a:pt x="4023" y="8037"/>
                  <a:pt x="10239" y="4938"/>
                  <a:pt x="14773" y="4938"/>
                </a:cubicBezTo>
                <a:cubicBezTo>
                  <a:pt x="14878" y="4938"/>
                  <a:pt x="14982" y="4940"/>
                  <a:pt x="15085" y="4943"/>
                </a:cubicBezTo>
                <a:cubicBezTo>
                  <a:pt x="15170" y="4946"/>
                  <a:pt x="15253" y="4947"/>
                  <a:pt x="15334" y="4947"/>
                </a:cubicBezTo>
                <a:cubicBezTo>
                  <a:pt x="20176" y="4947"/>
                  <a:pt x="17114" y="1"/>
                  <a:pt x="17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3"/>
          <p:cNvSpPr/>
          <p:nvPr/>
        </p:nvSpPr>
        <p:spPr>
          <a:xfrm>
            <a:off x="6828542" y="2358779"/>
            <a:ext cx="55546" cy="130305"/>
          </a:xfrm>
          <a:custGeom>
            <a:avLst/>
            <a:gdLst/>
            <a:ahLst/>
            <a:cxnLst/>
            <a:rect l="l" t="t" r="r" b="b"/>
            <a:pathLst>
              <a:path w="3637" h="8532" extrusionOk="0">
                <a:moveTo>
                  <a:pt x="1528" y="1"/>
                </a:moveTo>
                <a:lnTo>
                  <a:pt x="1" y="457"/>
                </a:lnTo>
                <a:lnTo>
                  <a:pt x="2111" y="8532"/>
                </a:lnTo>
                <a:lnTo>
                  <a:pt x="3637" y="8075"/>
                </a:lnTo>
                <a:lnTo>
                  <a:pt x="1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3"/>
          <p:cNvSpPr/>
          <p:nvPr/>
        </p:nvSpPr>
        <p:spPr>
          <a:xfrm>
            <a:off x="6787413" y="2198036"/>
            <a:ext cx="55592" cy="130351"/>
          </a:xfrm>
          <a:custGeom>
            <a:avLst/>
            <a:gdLst/>
            <a:ahLst/>
            <a:cxnLst/>
            <a:rect l="l" t="t" r="r" b="b"/>
            <a:pathLst>
              <a:path w="3640" h="8535" extrusionOk="0">
                <a:moveTo>
                  <a:pt x="1527" y="1"/>
                </a:moveTo>
                <a:lnTo>
                  <a:pt x="0" y="461"/>
                </a:lnTo>
                <a:lnTo>
                  <a:pt x="2116" y="8535"/>
                </a:lnTo>
                <a:lnTo>
                  <a:pt x="3639" y="8079"/>
                </a:lnTo>
                <a:lnTo>
                  <a:pt x="1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3"/>
          <p:cNvSpPr/>
          <p:nvPr/>
        </p:nvSpPr>
        <p:spPr>
          <a:xfrm>
            <a:off x="6783182" y="2689231"/>
            <a:ext cx="64114" cy="129205"/>
          </a:xfrm>
          <a:custGeom>
            <a:avLst/>
            <a:gdLst/>
            <a:ahLst/>
            <a:cxnLst/>
            <a:rect l="l" t="t" r="r" b="b"/>
            <a:pathLst>
              <a:path w="4198" h="8460" extrusionOk="0">
                <a:moveTo>
                  <a:pt x="2708" y="0"/>
                </a:moveTo>
                <a:lnTo>
                  <a:pt x="0" y="7870"/>
                </a:lnTo>
                <a:lnTo>
                  <a:pt x="1485" y="8459"/>
                </a:lnTo>
                <a:lnTo>
                  <a:pt x="4197" y="590"/>
                </a:lnTo>
                <a:lnTo>
                  <a:pt x="2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3"/>
          <p:cNvSpPr/>
          <p:nvPr/>
        </p:nvSpPr>
        <p:spPr>
          <a:xfrm>
            <a:off x="6834299" y="2532138"/>
            <a:ext cx="64068" cy="129144"/>
          </a:xfrm>
          <a:custGeom>
            <a:avLst/>
            <a:gdLst/>
            <a:ahLst/>
            <a:cxnLst/>
            <a:rect l="l" t="t" r="r" b="b"/>
            <a:pathLst>
              <a:path w="4195" h="8456" extrusionOk="0">
                <a:moveTo>
                  <a:pt x="2709" y="1"/>
                </a:moveTo>
                <a:lnTo>
                  <a:pt x="0" y="7870"/>
                </a:lnTo>
                <a:lnTo>
                  <a:pt x="1486" y="8455"/>
                </a:lnTo>
                <a:lnTo>
                  <a:pt x="4194" y="589"/>
                </a:lnTo>
                <a:lnTo>
                  <a:pt x="2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3"/>
          <p:cNvSpPr/>
          <p:nvPr/>
        </p:nvSpPr>
        <p:spPr>
          <a:xfrm>
            <a:off x="6564343" y="2582796"/>
            <a:ext cx="36914" cy="130122"/>
          </a:xfrm>
          <a:custGeom>
            <a:avLst/>
            <a:gdLst/>
            <a:ahLst/>
            <a:cxnLst/>
            <a:rect l="l" t="t" r="r" b="b"/>
            <a:pathLst>
              <a:path w="2417" h="8520" extrusionOk="0">
                <a:moveTo>
                  <a:pt x="1576" y="1"/>
                </a:moveTo>
                <a:lnTo>
                  <a:pt x="0" y="183"/>
                </a:lnTo>
                <a:lnTo>
                  <a:pt x="843" y="8519"/>
                </a:lnTo>
                <a:lnTo>
                  <a:pt x="2416" y="8338"/>
                </a:lnTo>
                <a:lnTo>
                  <a:pt x="15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3"/>
          <p:cNvSpPr/>
          <p:nvPr/>
        </p:nvSpPr>
        <p:spPr>
          <a:xfrm>
            <a:off x="5736207" y="2804064"/>
            <a:ext cx="279502" cy="363928"/>
          </a:xfrm>
          <a:custGeom>
            <a:avLst/>
            <a:gdLst/>
            <a:ahLst/>
            <a:cxnLst/>
            <a:rect l="l" t="t" r="r" b="b"/>
            <a:pathLst>
              <a:path w="18301" h="23829" extrusionOk="0">
                <a:moveTo>
                  <a:pt x="1" y="0"/>
                </a:moveTo>
                <a:lnTo>
                  <a:pt x="1" y="23828"/>
                </a:lnTo>
                <a:lnTo>
                  <a:pt x="18301" y="23828"/>
                </a:lnTo>
                <a:lnTo>
                  <a:pt x="18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3"/>
          <p:cNvSpPr/>
          <p:nvPr/>
        </p:nvSpPr>
        <p:spPr>
          <a:xfrm>
            <a:off x="5759421" y="2659999"/>
            <a:ext cx="49773" cy="52934"/>
          </a:xfrm>
          <a:custGeom>
            <a:avLst/>
            <a:gdLst/>
            <a:ahLst/>
            <a:cxnLst/>
            <a:rect l="l" t="t" r="r" b="b"/>
            <a:pathLst>
              <a:path w="3259" h="3466" extrusionOk="0">
                <a:moveTo>
                  <a:pt x="1" y="0"/>
                </a:moveTo>
                <a:lnTo>
                  <a:pt x="1" y="3465"/>
                </a:lnTo>
                <a:lnTo>
                  <a:pt x="3258" y="3465"/>
                </a:lnTo>
                <a:lnTo>
                  <a:pt x="32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3"/>
          <p:cNvSpPr/>
          <p:nvPr/>
        </p:nvSpPr>
        <p:spPr>
          <a:xfrm>
            <a:off x="5759421" y="2726007"/>
            <a:ext cx="49773" cy="52950"/>
          </a:xfrm>
          <a:custGeom>
            <a:avLst/>
            <a:gdLst/>
            <a:ahLst/>
            <a:cxnLst/>
            <a:rect l="l" t="t" r="r" b="b"/>
            <a:pathLst>
              <a:path w="3259" h="3467" extrusionOk="0">
                <a:moveTo>
                  <a:pt x="1" y="1"/>
                </a:moveTo>
                <a:lnTo>
                  <a:pt x="1" y="3467"/>
                </a:lnTo>
                <a:lnTo>
                  <a:pt x="3258" y="3467"/>
                </a:lnTo>
                <a:lnTo>
                  <a:pt x="3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3"/>
          <p:cNvSpPr/>
          <p:nvPr/>
        </p:nvSpPr>
        <p:spPr>
          <a:xfrm>
            <a:off x="5833828" y="2662305"/>
            <a:ext cx="49743" cy="52934"/>
          </a:xfrm>
          <a:custGeom>
            <a:avLst/>
            <a:gdLst/>
            <a:ahLst/>
            <a:cxnLst/>
            <a:rect l="l" t="t" r="r" b="b"/>
            <a:pathLst>
              <a:path w="3257" h="3466" extrusionOk="0">
                <a:moveTo>
                  <a:pt x="1" y="0"/>
                </a:moveTo>
                <a:lnTo>
                  <a:pt x="1" y="3466"/>
                </a:lnTo>
                <a:lnTo>
                  <a:pt x="3256" y="3466"/>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3"/>
          <p:cNvSpPr/>
          <p:nvPr/>
        </p:nvSpPr>
        <p:spPr>
          <a:xfrm>
            <a:off x="5833828" y="2728343"/>
            <a:ext cx="49743" cy="52934"/>
          </a:xfrm>
          <a:custGeom>
            <a:avLst/>
            <a:gdLst/>
            <a:ahLst/>
            <a:cxnLst/>
            <a:rect l="l" t="t" r="r" b="b"/>
            <a:pathLst>
              <a:path w="3257" h="3466" extrusionOk="0">
                <a:moveTo>
                  <a:pt x="1" y="0"/>
                </a:moveTo>
                <a:lnTo>
                  <a:pt x="1" y="3465"/>
                </a:lnTo>
                <a:lnTo>
                  <a:pt x="3256" y="3465"/>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3"/>
          <p:cNvSpPr/>
          <p:nvPr/>
        </p:nvSpPr>
        <p:spPr>
          <a:xfrm>
            <a:off x="6312362" y="3135218"/>
            <a:ext cx="49712" cy="52858"/>
          </a:xfrm>
          <a:custGeom>
            <a:avLst/>
            <a:gdLst/>
            <a:ahLst/>
            <a:cxnLst/>
            <a:rect l="l" t="t" r="r" b="b"/>
            <a:pathLst>
              <a:path w="3255" h="3461" extrusionOk="0">
                <a:moveTo>
                  <a:pt x="0" y="0"/>
                </a:moveTo>
                <a:lnTo>
                  <a:pt x="0" y="3460"/>
                </a:lnTo>
                <a:lnTo>
                  <a:pt x="3254" y="3460"/>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3"/>
          <p:cNvSpPr/>
          <p:nvPr/>
        </p:nvSpPr>
        <p:spPr>
          <a:xfrm>
            <a:off x="6312362" y="3201226"/>
            <a:ext cx="49712" cy="52934"/>
          </a:xfrm>
          <a:custGeom>
            <a:avLst/>
            <a:gdLst/>
            <a:ahLst/>
            <a:cxnLst/>
            <a:rect l="l" t="t" r="r" b="b"/>
            <a:pathLst>
              <a:path w="3255" h="3466" extrusionOk="0">
                <a:moveTo>
                  <a:pt x="0" y="1"/>
                </a:moveTo>
                <a:lnTo>
                  <a:pt x="0" y="3466"/>
                </a:lnTo>
                <a:lnTo>
                  <a:pt x="3254" y="3466"/>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3"/>
          <p:cNvSpPr/>
          <p:nvPr/>
        </p:nvSpPr>
        <p:spPr>
          <a:xfrm>
            <a:off x="6386739" y="3137524"/>
            <a:ext cx="49697" cy="52889"/>
          </a:xfrm>
          <a:custGeom>
            <a:avLst/>
            <a:gdLst/>
            <a:ahLst/>
            <a:cxnLst/>
            <a:rect l="l" t="t" r="r" b="b"/>
            <a:pathLst>
              <a:path w="3254" h="3463" extrusionOk="0">
                <a:moveTo>
                  <a:pt x="0" y="1"/>
                </a:moveTo>
                <a:lnTo>
                  <a:pt x="0" y="3462"/>
                </a:lnTo>
                <a:lnTo>
                  <a:pt x="3254" y="3462"/>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3"/>
          <p:cNvSpPr/>
          <p:nvPr/>
        </p:nvSpPr>
        <p:spPr>
          <a:xfrm>
            <a:off x="6386739" y="3203562"/>
            <a:ext cx="49697" cy="52934"/>
          </a:xfrm>
          <a:custGeom>
            <a:avLst/>
            <a:gdLst/>
            <a:ahLst/>
            <a:cxnLst/>
            <a:rect l="l" t="t" r="r" b="b"/>
            <a:pathLst>
              <a:path w="3254" h="3466" extrusionOk="0">
                <a:moveTo>
                  <a:pt x="0" y="0"/>
                </a:moveTo>
                <a:lnTo>
                  <a:pt x="0" y="3465"/>
                </a:lnTo>
                <a:lnTo>
                  <a:pt x="3254" y="3465"/>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3"/>
          <p:cNvSpPr/>
          <p:nvPr/>
        </p:nvSpPr>
        <p:spPr>
          <a:xfrm>
            <a:off x="6312362" y="3290585"/>
            <a:ext cx="49712" cy="52950"/>
          </a:xfrm>
          <a:custGeom>
            <a:avLst/>
            <a:gdLst/>
            <a:ahLst/>
            <a:cxnLst/>
            <a:rect l="l" t="t" r="r" b="b"/>
            <a:pathLst>
              <a:path w="3255" h="3467" extrusionOk="0">
                <a:moveTo>
                  <a:pt x="0" y="0"/>
                </a:moveTo>
                <a:lnTo>
                  <a:pt x="0" y="3467"/>
                </a:lnTo>
                <a:lnTo>
                  <a:pt x="3254" y="3467"/>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3"/>
          <p:cNvSpPr/>
          <p:nvPr/>
        </p:nvSpPr>
        <p:spPr>
          <a:xfrm>
            <a:off x="6312362" y="3356700"/>
            <a:ext cx="49712" cy="52889"/>
          </a:xfrm>
          <a:custGeom>
            <a:avLst/>
            <a:gdLst/>
            <a:ahLst/>
            <a:cxnLst/>
            <a:rect l="l" t="t" r="r" b="b"/>
            <a:pathLst>
              <a:path w="3255" h="3463" extrusionOk="0">
                <a:moveTo>
                  <a:pt x="0" y="0"/>
                </a:moveTo>
                <a:lnTo>
                  <a:pt x="0" y="3462"/>
                </a:lnTo>
                <a:lnTo>
                  <a:pt x="3254" y="3462"/>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3"/>
          <p:cNvSpPr/>
          <p:nvPr/>
        </p:nvSpPr>
        <p:spPr>
          <a:xfrm>
            <a:off x="6386739" y="3292922"/>
            <a:ext cx="49697" cy="52873"/>
          </a:xfrm>
          <a:custGeom>
            <a:avLst/>
            <a:gdLst/>
            <a:ahLst/>
            <a:cxnLst/>
            <a:rect l="l" t="t" r="r" b="b"/>
            <a:pathLst>
              <a:path w="3254" h="3462" extrusionOk="0">
                <a:moveTo>
                  <a:pt x="0" y="1"/>
                </a:moveTo>
                <a:lnTo>
                  <a:pt x="0" y="3462"/>
                </a:lnTo>
                <a:lnTo>
                  <a:pt x="3254" y="3462"/>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3"/>
          <p:cNvSpPr/>
          <p:nvPr/>
        </p:nvSpPr>
        <p:spPr>
          <a:xfrm>
            <a:off x="6386739" y="3358975"/>
            <a:ext cx="49697" cy="52889"/>
          </a:xfrm>
          <a:custGeom>
            <a:avLst/>
            <a:gdLst/>
            <a:ahLst/>
            <a:cxnLst/>
            <a:rect l="l" t="t" r="r" b="b"/>
            <a:pathLst>
              <a:path w="3254" h="3463" extrusionOk="0">
                <a:moveTo>
                  <a:pt x="0" y="0"/>
                </a:moveTo>
                <a:lnTo>
                  <a:pt x="0" y="3462"/>
                </a:lnTo>
                <a:lnTo>
                  <a:pt x="3254" y="3462"/>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3"/>
          <p:cNvSpPr/>
          <p:nvPr/>
        </p:nvSpPr>
        <p:spPr>
          <a:xfrm>
            <a:off x="5759421" y="3181097"/>
            <a:ext cx="49773" cy="52889"/>
          </a:xfrm>
          <a:custGeom>
            <a:avLst/>
            <a:gdLst/>
            <a:ahLst/>
            <a:cxnLst/>
            <a:rect l="l" t="t" r="r" b="b"/>
            <a:pathLst>
              <a:path w="3259" h="3463" extrusionOk="0">
                <a:moveTo>
                  <a:pt x="1" y="1"/>
                </a:moveTo>
                <a:lnTo>
                  <a:pt x="1" y="3463"/>
                </a:lnTo>
                <a:lnTo>
                  <a:pt x="3258" y="3463"/>
                </a:lnTo>
                <a:lnTo>
                  <a:pt x="3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3"/>
          <p:cNvSpPr/>
          <p:nvPr/>
        </p:nvSpPr>
        <p:spPr>
          <a:xfrm>
            <a:off x="5835692" y="3181097"/>
            <a:ext cx="49697" cy="52889"/>
          </a:xfrm>
          <a:custGeom>
            <a:avLst/>
            <a:gdLst/>
            <a:ahLst/>
            <a:cxnLst/>
            <a:rect l="l" t="t" r="r" b="b"/>
            <a:pathLst>
              <a:path w="3254" h="3463" extrusionOk="0">
                <a:moveTo>
                  <a:pt x="0" y="1"/>
                </a:moveTo>
                <a:lnTo>
                  <a:pt x="0" y="3463"/>
                </a:lnTo>
                <a:lnTo>
                  <a:pt x="3254" y="3463"/>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3"/>
          <p:cNvSpPr/>
          <p:nvPr/>
        </p:nvSpPr>
        <p:spPr>
          <a:xfrm>
            <a:off x="5911886" y="3181097"/>
            <a:ext cx="49743" cy="52889"/>
          </a:xfrm>
          <a:custGeom>
            <a:avLst/>
            <a:gdLst/>
            <a:ahLst/>
            <a:cxnLst/>
            <a:rect l="l" t="t" r="r" b="b"/>
            <a:pathLst>
              <a:path w="3257" h="3463" extrusionOk="0">
                <a:moveTo>
                  <a:pt x="0" y="1"/>
                </a:moveTo>
                <a:lnTo>
                  <a:pt x="0" y="3463"/>
                </a:lnTo>
                <a:lnTo>
                  <a:pt x="3257" y="3463"/>
                </a:lnTo>
                <a:lnTo>
                  <a:pt x="32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3"/>
          <p:cNvSpPr/>
          <p:nvPr/>
        </p:nvSpPr>
        <p:spPr>
          <a:xfrm>
            <a:off x="5988126" y="3181097"/>
            <a:ext cx="49697" cy="52889"/>
          </a:xfrm>
          <a:custGeom>
            <a:avLst/>
            <a:gdLst/>
            <a:ahLst/>
            <a:cxnLst/>
            <a:rect l="l" t="t" r="r" b="b"/>
            <a:pathLst>
              <a:path w="3254" h="3463" extrusionOk="0">
                <a:moveTo>
                  <a:pt x="1" y="1"/>
                </a:moveTo>
                <a:lnTo>
                  <a:pt x="1" y="3463"/>
                </a:lnTo>
                <a:lnTo>
                  <a:pt x="3253" y="3463"/>
                </a:lnTo>
                <a:lnTo>
                  <a:pt x="3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3"/>
          <p:cNvSpPr/>
          <p:nvPr/>
        </p:nvSpPr>
        <p:spPr>
          <a:xfrm>
            <a:off x="6037808" y="2804064"/>
            <a:ext cx="40808" cy="363928"/>
          </a:xfrm>
          <a:custGeom>
            <a:avLst/>
            <a:gdLst/>
            <a:ahLst/>
            <a:cxnLst/>
            <a:rect l="l" t="t" r="r" b="b"/>
            <a:pathLst>
              <a:path w="2672" h="23829" extrusionOk="0">
                <a:moveTo>
                  <a:pt x="0" y="0"/>
                </a:moveTo>
                <a:lnTo>
                  <a:pt x="0" y="23828"/>
                </a:lnTo>
                <a:lnTo>
                  <a:pt x="2672" y="23828"/>
                </a:lnTo>
                <a:lnTo>
                  <a:pt x="26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3"/>
          <p:cNvSpPr/>
          <p:nvPr/>
        </p:nvSpPr>
        <p:spPr>
          <a:xfrm>
            <a:off x="5736207" y="2356595"/>
            <a:ext cx="407684" cy="237701"/>
          </a:xfrm>
          <a:custGeom>
            <a:avLst/>
            <a:gdLst/>
            <a:ahLst/>
            <a:cxnLst/>
            <a:rect l="l" t="t" r="r" b="b"/>
            <a:pathLst>
              <a:path w="26694" h="15564" extrusionOk="0">
                <a:moveTo>
                  <a:pt x="1" y="1"/>
                </a:moveTo>
                <a:lnTo>
                  <a:pt x="1" y="15563"/>
                </a:lnTo>
                <a:cubicBezTo>
                  <a:pt x="3724" y="15392"/>
                  <a:pt x="11961" y="9285"/>
                  <a:pt x="14759" y="6865"/>
                </a:cubicBezTo>
                <a:cubicBezTo>
                  <a:pt x="17552" y="4450"/>
                  <a:pt x="26694" y="1990"/>
                  <a:pt x="24516" y="1189"/>
                </a:cubicBezTo>
                <a:cubicBezTo>
                  <a:pt x="24143" y="1050"/>
                  <a:pt x="23678" y="993"/>
                  <a:pt x="23127" y="993"/>
                </a:cubicBezTo>
                <a:cubicBezTo>
                  <a:pt x="20462" y="993"/>
                  <a:pt x="15787" y="2339"/>
                  <a:pt x="9767" y="2371"/>
                </a:cubicBezTo>
                <a:cubicBezTo>
                  <a:pt x="9703" y="2371"/>
                  <a:pt x="9640" y="2371"/>
                  <a:pt x="9577" y="2371"/>
                </a:cubicBezTo>
                <a:cubicBezTo>
                  <a:pt x="2457" y="237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3"/>
          <p:cNvSpPr/>
          <p:nvPr/>
        </p:nvSpPr>
        <p:spPr>
          <a:xfrm>
            <a:off x="7157236" y="3009357"/>
            <a:ext cx="288543" cy="341936"/>
          </a:xfrm>
          <a:custGeom>
            <a:avLst/>
            <a:gdLst/>
            <a:ahLst/>
            <a:cxnLst/>
            <a:rect l="l" t="t" r="r" b="b"/>
            <a:pathLst>
              <a:path w="18893" h="22389" extrusionOk="0">
                <a:moveTo>
                  <a:pt x="12121" y="0"/>
                </a:moveTo>
                <a:cubicBezTo>
                  <a:pt x="12120" y="1"/>
                  <a:pt x="3686" y="7507"/>
                  <a:pt x="1308" y="11247"/>
                </a:cubicBezTo>
                <a:cubicBezTo>
                  <a:pt x="1308" y="11247"/>
                  <a:pt x="0" y="13483"/>
                  <a:pt x="1308" y="16916"/>
                </a:cubicBezTo>
                <a:cubicBezTo>
                  <a:pt x="2614" y="20349"/>
                  <a:pt x="3800" y="22389"/>
                  <a:pt x="3800" y="22389"/>
                </a:cubicBezTo>
                <a:lnTo>
                  <a:pt x="18892" y="10388"/>
                </a:lnTo>
                <a:lnTo>
                  <a:pt x="12121" y="0"/>
                </a:lnTo>
                <a:cubicBezTo>
                  <a:pt x="12121" y="0"/>
                  <a:pt x="12121" y="0"/>
                  <a:pt x="1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3"/>
          <p:cNvSpPr/>
          <p:nvPr/>
        </p:nvSpPr>
        <p:spPr>
          <a:xfrm>
            <a:off x="5868711" y="3442531"/>
            <a:ext cx="195992" cy="209859"/>
          </a:xfrm>
          <a:custGeom>
            <a:avLst/>
            <a:gdLst/>
            <a:ahLst/>
            <a:cxnLst/>
            <a:rect l="l" t="t" r="r" b="b"/>
            <a:pathLst>
              <a:path w="12833" h="13741" extrusionOk="0">
                <a:moveTo>
                  <a:pt x="6419" y="1019"/>
                </a:moveTo>
                <a:cubicBezTo>
                  <a:pt x="9432" y="1019"/>
                  <a:pt x="11883" y="3646"/>
                  <a:pt x="11883" y="6871"/>
                </a:cubicBezTo>
                <a:cubicBezTo>
                  <a:pt x="11883" y="10100"/>
                  <a:pt x="9432" y="12722"/>
                  <a:pt x="6419" y="12722"/>
                </a:cubicBezTo>
                <a:cubicBezTo>
                  <a:pt x="3402" y="12722"/>
                  <a:pt x="951" y="10100"/>
                  <a:pt x="951" y="6871"/>
                </a:cubicBezTo>
                <a:cubicBezTo>
                  <a:pt x="951" y="3646"/>
                  <a:pt x="3401" y="1019"/>
                  <a:pt x="6419" y="1019"/>
                </a:cubicBezTo>
                <a:close/>
                <a:moveTo>
                  <a:pt x="6419" y="1"/>
                </a:moveTo>
                <a:cubicBezTo>
                  <a:pt x="2876" y="1"/>
                  <a:pt x="1" y="3083"/>
                  <a:pt x="1" y="6870"/>
                </a:cubicBezTo>
                <a:cubicBezTo>
                  <a:pt x="1" y="10659"/>
                  <a:pt x="2878" y="13741"/>
                  <a:pt x="6419" y="13741"/>
                </a:cubicBezTo>
                <a:cubicBezTo>
                  <a:pt x="9956" y="13741"/>
                  <a:pt x="12831" y="10660"/>
                  <a:pt x="12833" y="6870"/>
                </a:cubicBezTo>
                <a:cubicBezTo>
                  <a:pt x="12833" y="3083"/>
                  <a:pt x="9956" y="1"/>
                  <a:pt x="6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3"/>
          <p:cNvSpPr/>
          <p:nvPr/>
        </p:nvSpPr>
        <p:spPr>
          <a:xfrm>
            <a:off x="5826925" y="3272777"/>
            <a:ext cx="75232" cy="217251"/>
          </a:xfrm>
          <a:custGeom>
            <a:avLst/>
            <a:gdLst/>
            <a:ahLst/>
            <a:cxnLst/>
            <a:rect l="l" t="t" r="r" b="b"/>
            <a:pathLst>
              <a:path w="4926" h="14225" extrusionOk="0">
                <a:moveTo>
                  <a:pt x="909" y="0"/>
                </a:moveTo>
                <a:lnTo>
                  <a:pt x="1" y="298"/>
                </a:lnTo>
                <a:lnTo>
                  <a:pt x="4013" y="14224"/>
                </a:lnTo>
                <a:lnTo>
                  <a:pt x="4926" y="13928"/>
                </a:lnTo>
                <a:lnTo>
                  <a:pt x="9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3"/>
          <p:cNvSpPr/>
          <p:nvPr/>
        </p:nvSpPr>
        <p:spPr>
          <a:xfrm>
            <a:off x="6050820" y="3301032"/>
            <a:ext cx="220459" cy="234418"/>
          </a:xfrm>
          <a:custGeom>
            <a:avLst/>
            <a:gdLst/>
            <a:ahLst/>
            <a:cxnLst/>
            <a:rect l="l" t="t" r="r" b="b"/>
            <a:pathLst>
              <a:path w="14435" h="15349" extrusionOk="0">
                <a:moveTo>
                  <a:pt x="13766" y="1"/>
                </a:moveTo>
                <a:lnTo>
                  <a:pt x="0" y="14630"/>
                </a:lnTo>
                <a:lnTo>
                  <a:pt x="672" y="15349"/>
                </a:lnTo>
                <a:lnTo>
                  <a:pt x="14435" y="724"/>
                </a:lnTo>
                <a:lnTo>
                  <a:pt x="13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3"/>
          <p:cNvSpPr/>
          <p:nvPr/>
        </p:nvSpPr>
        <p:spPr>
          <a:xfrm>
            <a:off x="5987790" y="3638447"/>
            <a:ext cx="32454" cy="231516"/>
          </a:xfrm>
          <a:custGeom>
            <a:avLst/>
            <a:gdLst/>
            <a:ahLst/>
            <a:cxnLst/>
            <a:rect l="l" t="t" r="r" b="b"/>
            <a:pathLst>
              <a:path w="2125" h="15159" extrusionOk="0">
                <a:moveTo>
                  <a:pt x="950" y="0"/>
                </a:moveTo>
                <a:lnTo>
                  <a:pt x="1" y="87"/>
                </a:lnTo>
                <a:lnTo>
                  <a:pt x="1179" y="15159"/>
                </a:lnTo>
                <a:lnTo>
                  <a:pt x="2124" y="15075"/>
                </a:lnTo>
                <a:lnTo>
                  <a:pt x="9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3"/>
          <p:cNvSpPr/>
          <p:nvPr/>
        </p:nvSpPr>
        <p:spPr>
          <a:xfrm>
            <a:off x="6625433" y="2199273"/>
            <a:ext cx="187577" cy="501809"/>
          </a:xfrm>
          <a:custGeom>
            <a:avLst/>
            <a:gdLst/>
            <a:ahLst/>
            <a:cxnLst/>
            <a:rect l="l" t="t" r="r" b="b"/>
            <a:pathLst>
              <a:path w="12282" h="32857" extrusionOk="0">
                <a:moveTo>
                  <a:pt x="4877" y="1"/>
                </a:moveTo>
                <a:lnTo>
                  <a:pt x="0" y="1652"/>
                </a:lnTo>
                <a:cubicBezTo>
                  <a:pt x="4044" y="8903"/>
                  <a:pt x="3686" y="29888"/>
                  <a:pt x="3927" y="31930"/>
                </a:cubicBezTo>
                <a:cubicBezTo>
                  <a:pt x="3997" y="32523"/>
                  <a:pt x="4187" y="32856"/>
                  <a:pt x="4501" y="32856"/>
                </a:cubicBezTo>
                <a:cubicBezTo>
                  <a:pt x="5266" y="32856"/>
                  <a:pt x="6766" y="30882"/>
                  <a:pt x="9052" y="25865"/>
                </a:cubicBezTo>
                <a:cubicBezTo>
                  <a:pt x="12282" y="18782"/>
                  <a:pt x="4877" y="1"/>
                  <a:pt x="4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3"/>
          <p:cNvSpPr/>
          <p:nvPr/>
        </p:nvSpPr>
        <p:spPr>
          <a:xfrm>
            <a:off x="5923371" y="2532138"/>
            <a:ext cx="92582" cy="87893"/>
          </a:xfrm>
          <a:custGeom>
            <a:avLst/>
            <a:gdLst/>
            <a:ahLst/>
            <a:cxnLst/>
            <a:rect l="l" t="t" r="r" b="b"/>
            <a:pathLst>
              <a:path w="6062" h="5755" extrusionOk="0">
                <a:moveTo>
                  <a:pt x="4765" y="1"/>
                </a:moveTo>
                <a:lnTo>
                  <a:pt x="1" y="3968"/>
                </a:lnTo>
                <a:lnTo>
                  <a:pt x="1296" y="5754"/>
                </a:lnTo>
                <a:lnTo>
                  <a:pt x="6061" y="1790"/>
                </a:lnTo>
                <a:lnTo>
                  <a:pt x="4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3"/>
          <p:cNvSpPr/>
          <p:nvPr/>
        </p:nvSpPr>
        <p:spPr>
          <a:xfrm>
            <a:off x="6016503" y="2450369"/>
            <a:ext cx="94522" cy="89848"/>
          </a:xfrm>
          <a:custGeom>
            <a:avLst/>
            <a:gdLst/>
            <a:ahLst/>
            <a:cxnLst/>
            <a:rect l="l" t="t" r="r" b="b"/>
            <a:pathLst>
              <a:path w="6189" h="5883" extrusionOk="0">
                <a:moveTo>
                  <a:pt x="4879" y="1"/>
                </a:moveTo>
                <a:lnTo>
                  <a:pt x="0" y="4100"/>
                </a:lnTo>
                <a:lnTo>
                  <a:pt x="1309" y="5883"/>
                </a:lnTo>
                <a:lnTo>
                  <a:pt x="6188" y="1779"/>
                </a:lnTo>
                <a:lnTo>
                  <a:pt x="48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3"/>
          <p:cNvSpPr/>
          <p:nvPr/>
        </p:nvSpPr>
        <p:spPr>
          <a:xfrm>
            <a:off x="5962148" y="2579727"/>
            <a:ext cx="92582" cy="87878"/>
          </a:xfrm>
          <a:custGeom>
            <a:avLst/>
            <a:gdLst/>
            <a:ahLst/>
            <a:cxnLst/>
            <a:rect l="l" t="t" r="r" b="b"/>
            <a:pathLst>
              <a:path w="6062" h="5754" extrusionOk="0">
                <a:moveTo>
                  <a:pt x="4764" y="0"/>
                </a:moveTo>
                <a:lnTo>
                  <a:pt x="0" y="3967"/>
                </a:lnTo>
                <a:lnTo>
                  <a:pt x="1299" y="5754"/>
                </a:lnTo>
                <a:lnTo>
                  <a:pt x="6061" y="1786"/>
                </a:lnTo>
                <a:lnTo>
                  <a:pt x="47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3"/>
          <p:cNvSpPr/>
          <p:nvPr/>
        </p:nvSpPr>
        <p:spPr>
          <a:xfrm>
            <a:off x="6055280" y="2498019"/>
            <a:ext cx="94491" cy="89787"/>
          </a:xfrm>
          <a:custGeom>
            <a:avLst/>
            <a:gdLst/>
            <a:ahLst/>
            <a:cxnLst/>
            <a:rect l="l" t="t" r="r" b="b"/>
            <a:pathLst>
              <a:path w="6187" h="5879" extrusionOk="0">
                <a:moveTo>
                  <a:pt x="4879" y="0"/>
                </a:moveTo>
                <a:lnTo>
                  <a:pt x="1" y="4100"/>
                </a:lnTo>
                <a:lnTo>
                  <a:pt x="1305" y="5878"/>
                </a:lnTo>
                <a:lnTo>
                  <a:pt x="6186" y="1779"/>
                </a:lnTo>
                <a:lnTo>
                  <a:pt x="48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3"/>
          <p:cNvSpPr/>
          <p:nvPr/>
        </p:nvSpPr>
        <p:spPr>
          <a:xfrm>
            <a:off x="5911886" y="2701051"/>
            <a:ext cx="166715" cy="77890"/>
          </a:xfrm>
          <a:custGeom>
            <a:avLst/>
            <a:gdLst/>
            <a:ahLst/>
            <a:cxnLst/>
            <a:rect l="l" t="t" r="r" b="b"/>
            <a:pathLst>
              <a:path w="10916" h="5100" extrusionOk="0">
                <a:moveTo>
                  <a:pt x="0" y="1"/>
                </a:moveTo>
                <a:lnTo>
                  <a:pt x="0" y="5100"/>
                </a:lnTo>
                <a:lnTo>
                  <a:pt x="10916" y="5100"/>
                </a:lnTo>
                <a:lnTo>
                  <a:pt x="10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3"/>
          <p:cNvSpPr/>
          <p:nvPr/>
        </p:nvSpPr>
        <p:spPr>
          <a:xfrm>
            <a:off x="6115759" y="2384437"/>
            <a:ext cx="131038" cy="124379"/>
          </a:xfrm>
          <a:custGeom>
            <a:avLst/>
            <a:gdLst/>
            <a:ahLst/>
            <a:cxnLst/>
            <a:rect l="l" t="t" r="r" b="b"/>
            <a:pathLst>
              <a:path w="8580" h="8144" extrusionOk="0">
                <a:moveTo>
                  <a:pt x="6440" y="0"/>
                </a:moveTo>
                <a:cubicBezTo>
                  <a:pt x="6440" y="0"/>
                  <a:pt x="3785" y="2748"/>
                  <a:pt x="0" y="3189"/>
                </a:cubicBezTo>
                <a:lnTo>
                  <a:pt x="3671" y="8144"/>
                </a:lnTo>
                <a:cubicBezTo>
                  <a:pt x="3671" y="8144"/>
                  <a:pt x="7151" y="4484"/>
                  <a:pt x="7870" y="3979"/>
                </a:cubicBezTo>
                <a:cubicBezTo>
                  <a:pt x="8580" y="3477"/>
                  <a:pt x="6440" y="0"/>
                  <a:pt x="6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3"/>
          <p:cNvSpPr/>
          <p:nvPr/>
        </p:nvSpPr>
        <p:spPr>
          <a:xfrm>
            <a:off x="7153647" y="2222763"/>
            <a:ext cx="297432" cy="148815"/>
          </a:xfrm>
          <a:custGeom>
            <a:avLst/>
            <a:gdLst/>
            <a:ahLst/>
            <a:cxnLst/>
            <a:rect l="l" t="t" r="r" b="b"/>
            <a:pathLst>
              <a:path w="19475" h="9744" extrusionOk="0">
                <a:moveTo>
                  <a:pt x="19259" y="0"/>
                </a:moveTo>
                <a:cubicBezTo>
                  <a:pt x="10695" y="2129"/>
                  <a:pt x="111" y="8801"/>
                  <a:pt x="1" y="8865"/>
                </a:cubicBezTo>
                <a:lnTo>
                  <a:pt x="487" y="9743"/>
                </a:lnTo>
                <a:cubicBezTo>
                  <a:pt x="589" y="9678"/>
                  <a:pt x="11045" y="3087"/>
                  <a:pt x="19474" y="993"/>
                </a:cubicBezTo>
                <a:lnTo>
                  <a:pt x="19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3"/>
          <p:cNvSpPr/>
          <p:nvPr/>
        </p:nvSpPr>
        <p:spPr>
          <a:xfrm>
            <a:off x="5887511" y="3306560"/>
            <a:ext cx="308382" cy="163202"/>
          </a:xfrm>
          <a:custGeom>
            <a:avLst/>
            <a:gdLst/>
            <a:ahLst/>
            <a:cxnLst/>
            <a:rect l="l" t="t" r="r" b="b"/>
            <a:pathLst>
              <a:path w="20192" h="10686" extrusionOk="0">
                <a:moveTo>
                  <a:pt x="1" y="1"/>
                </a:moveTo>
                <a:lnTo>
                  <a:pt x="1596" y="7752"/>
                </a:lnTo>
                <a:cubicBezTo>
                  <a:pt x="1596" y="7752"/>
                  <a:pt x="2751" y="7502"/>
                  <a:pt x="4296" y="7502"/>
                </a:cubicBezTo>
                <a:cubicBezTo>
                  <a:pt x="6558" y="7502"/>
                  <a:pt x="9655" y="8039"/>
                  <a:pt x="11179" y="10685"/>
                </a:cubicBezTo>
                <a:lnTo>
                  <a:pt x="20192" y="13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3"/>
          <p:cNvSpPr/>
          <p:nvPr/>
        </p:nvSpPr>
        <p:spPr>
          <a:xfrm>
            <a:off x="6032004" y="3418279"/>
            <a:ext cx="181544" cy="428333"/>
          </a:xfrm>
          <a:custGeom>
            <a:avLst/>
            <a:gdLst/>
            <a:ahLst/>
            <a:cxnLst/>
            <a:rect l="l" t="t" r="r" b="b"/>
            <a:pathLst>
              <a:path w="11887" h="28046" extrusionOk="0">
                <a:moveTo>
                  <a:pt x="11887" y="0"/>
                </a:moveTo>
                <a:lnTo>
                  <a:pt x="3565" y="8459"/>
                </a:lnTo>
                <a:cubicBezTo>
                  <a:pt x="3686" y="12657"/>
                  <a:pt x="2" y="15874"/>
                  <a:pt x="1" y="15874"/>
                </a:cubicBezTo>
                <a:cubicBezTo>
                  <a:pt x="1" y="15874"/>
                  <a:pt x="1" y="15874"/>
                  <a:pt x="1" y="15874"/>
                </a:cubicBezTo>
                <a:lnTo>
                  <a:pt x="1" y="15874"/>
                </a:lnTo>
                <a:lnTo>
                  <a:pt x="636" y="28045"/>
                </a:lnTo>
                <a:lnTo>
                  <a:pt x="10447" y="27431"/>
                </a:lnTo>
                <a:lnTo>
                  <a:pt x="11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3"/>
          <p:cNvSpPr/>
          <p:nvPr/>
        </p:nvSpPr>
        <p:spPr>
          <a:xfrm>
            <a:off x="5759421" y="3314319"/>
            <a:ext cx="207324" cy="532277"/>
          </a:xfrm>
          <a:custGeom>
            <a:avLst/>
            <a:gdLst/>
            <a:ahLst/>
            <a:cxnLst/>
            <a:rect l="l" t="t" r="r" b="b"/>
            <a:pathLst>
              <a:path w="13575" h="34852" extrusionOk="0">
                <a:moveTo>
                  <a:pt x="1" y="1"/>
                </a:moveTo>
                <a:lnTo>
                  <a:pt x="1" y="34851"/>
                </a:lnTo>
                <a:lnTo>
                  <a:pt x="13575" y="34851"/>
                </a:lnTo>
                <a:lnTo>
                  <a:pt x="13240" y="24042"/>
                </a:lnTo>
                <a:cubicBezTo>
                  <a:pt x="2684" y="22260"/>
                  <a:pt x="6203" y="11355"/>
                  <a:pt x="6203" y="11355"/>
                </a:cubicBezTo>
                <a:lnTo>
                  <a:pt x="37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3"/>
          <p:cNvSpPr/>
          <p:nvPr/>
        </p:nvSpPr>
        <p:spPr>
          <a:xfrm>
            <a:off x="6939863" y="1927270"/>
            <a:ext cx="431555" cy="86763"/>
          </a:xfrm>
          <a:custGeom>
            <a:avLst/>
            <a:gdLst/>
            <a:ahLst/>
            <a:cxnLst/>
            <a:rect l="l" t="t" r="r" b="b"/>
            <a:pathLst>
              <a:path w="28257" h="5681" extrusionOk="0">
                <a:moveTo>
                  <a:pt x="3537" y="0"/>
                </a:moveTo>
                <a:cubicBezTo>
                  <a:pt x="3537" y="0"/>
                  <a:pt x="1" y="5680"/>
                  <a:pt x="1987" y="5680"/>
                </a:cubicBezTo>
                <a:cubicBezTo>
                  <a:pt x="2091" y="5680"/>
                  <a:pt x="2212" y="5665"/>
                  <a:pt x="2349" y="5631"/>
                </a:cubicBezTo>
                <a:cubicBezTo>
                  <a:pt x="4815" y="5027"/>
                  <a:pt x="18128" y="2755"/>
                  <a:pt x="23843" y="2755"/>
                </a:cubicBezTo>
                <a:cubicBezTo>
                  <a:pt x="24459" y="2755"/>
                  <a:pt x="24987" y="2781"/>
                  <a:pt x="25403" y="2839"/>
                </a:cubicBezTo>
                <a:cubicBezTo>
                  <a:pt x="25403" y="2839"/>
                  <a:pt x="25447" y="2842"/>
                  <a:pt x="25523" y="2842"/>
                </a:cubicBezTo>
                <a:cubicBezTo>
                  <a:pt x="26071" y="2842"/>
                  <a:pt x="28257" y="2678"/>
                  <a:pt x="27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3"/>
          <p:cNvSpPr/>
          <p:nvPr/>
        </p:nvSpPr>
        <p:spPr>
          <a:xfrm>
            <a:off x="7100010" y="2069793"/>
            <a:ext cx="96996" cy="55149"/>
          </a:xfrm>
          <a:custGeom>
            <a:avLst/>
            <a:gdLst/>
            <a:ahLst/>
            <a:cxnLst/>
            <a:rect l="l" t="t" r="r" b="b"/>
            <a:pathLst>
              <a:path w="6351" h="3611" extrusionOk="0">
                <a:moveTo>
                  <a:pt x="5891" y="1"/>
                </a:moveTo>
                <a:lnTo>
                  <a:pt x="0" y="1403"/>
                </a:lnTo>
                <a:lnTo>
                  <a:pt x="461" y="3611"/>
                </a:lnTo>
                <a:lnTo>
                  <a:pt x="6351" y="2208"/>
                </a:lnTo>
                <a:lnTo>
                  <a:pt x="5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3"/>
          <p:cNvSpPr/>
          <p:nvPr/>
        </p:nvSpPr>
        <p:spPr>
          <a:xfrm>
            <a:off x="7221243" y="2069320"/>
            <a:ext cx="99546" cy="56142"/>
          </a:xfrm>
          <a:custGeom>
            <a:avLst/>
            <a:gdLst/>
            <a:ahLst/>
            <a:cxnLst/>
            <a:rect l="l" t="t" r="r" b="b"/>
            <a:pathLst>
              <a:path w="6518" h="3676" extrusionOk="0">
                <a:moveTo>
                  <a:pt x="6051" y="1"/>
                </a:moveTo>
                <a:lnTo>
                  <a:pt x="1" y="1468"/>
                </a:lnTo>
                <a:lnTo>
                  <a:pt x="469" y="3675"/>
                </a:lnTo>
                <a:lnTo>
                  <a:pt x="6517" y="2209"/>
                </a:lnTo>
                <a:lnTo>
                  <a:pt x="6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3"/>
          <p:cNvSpPr/>
          <p:nvPr/>
        </p:nvSpPr>
        <p:spPr>
          <a:xfrm>
            <a:off x="7124217" y="2137634"/>
            <a:ext cx="97041" cy="55134"/>
          </a:xfrm>
          <a:custGeom>
            <a:avLst/>
            <a:gdLst/>
            <a:ahLst/>
            <a:cxnLst/>
            <a:rect l="l" t="t" r="r" b="b"/>
            <a:pathLst>
              <a:path w="6354" h="3610" extrusionOk="0">
                <a:moveTo>
                  <a:pt x="5895" y="0"/>
                </a:moveTo>
                <a:lnTo>
                  <a:pt x="0" y="1403"/>
                </a:lnTo>
                <a:lnTo>
                  <a:pt x="465" y="3610"/>
                </a:lnTo>
                <a:lnTo>
                  <a:pt x="6354" y="2208"/>
                </a:lnTo>
                <a:lnTo>
                  <a:pt x="5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3"/>
          <p:cNvSpPr/>
          <p:nvPr/>
        </p:nvSpPr>
        <p:spPr>
          <a:xfrm>
            <a:off x="7249513" y="2135954"/>
            <a:ext cx="99592" cy="56188"/>
          </a:xfrm>
          <a:custGeom>
            <a:avLst/>
            <a:gdLst/>
            <a:ahLst/>
            <a:cxnLst/>
            <a:rect l="l" t="t" r="r" b="b"/>
            <a:pathLst>
              <a:path w="6521" h="3679" extrusionOk="0">
                <a:moveTo>
                  <a:pt x="6054" y="0"/>
                </a:moveTo>
                <a:lnTo>
                  <a:pt x="1" y="1472"/>
                </a:lnTo>
                <a:lnTo>
                  <a:pt x="472" y="3678"/>
                </a:lnTo>
                <a:lnTo>
                  <a:pt x="6520" y="2211"/>
                </a:lnTo>
                <a:lnTo>
                  <a:pt x="6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3"/>
          <p:cNvSpPr/>
          <p:nvPr/>
        </p:nvSpPr>
        <p:spPr>
          <a:xfrm>
            <a:off x="7139871" y="2190446"/>
            <a:ext cx="97301" cy="72789"/>
          </a:xfrm>
          <a:custGeom>
            <a:avLst/>
            <a:gdLst/>
            <a:ahLst/>
            <a:cxnLst/>
            <a:rect l="l" t="t" r="r" b="b"/>
            <a:pathLst>
              <a:path w="6371" h="4766" extrusionOk="0">
                <a:moveTo>
                  <a:pt x="5481" y="0"/>
                </a:moveTo>
                <a:lnTo>
                  <a:pt x="1" y="2715"/>
                </a:lnTo>
                <a:lnTo>
                  <a:pt x="891" y="4765"/>
                </a:lnTo>
                <a:lnTo>
                  <a:pt x="6371" y="2056"/>
                </a:lnTo>
                <a:lnTo>
                  <a:pt x="54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3"/>
          <p:cNvSpPr/>
          <p:nvPr/>
        </p:nvSpPr>
        <p:spPr>
          <a:xfrm>
            <a:off x="7157007" y="2255507"/>
            <a:ext cx="97683" cy="66985"/>
          </a:xfrm>
          <a:custGeom>
            <a:avLst/>
            <a:gdLst/>
            <a:ahLst/>
            <a:cxnLst/>
            <a:rect l="l" t="t" r="r" b="b"/>
            <a:pathLst>
              <a:path w="6396" h="4386" extrusionOk="0">
                <a:moveTo>
                  <a:pt x="5654" y="1"/>
                </a:moveTo>
                <a:lnTo>
                  <a:pt x="1" y="2268"/>
                </a:lnTo>
                <a:lnTo>
                  <a:pt x="741" y="4385"/>
                </a:lnTo>
                <a:lnTo>
                  <a:pt x="6396" y="2117"/>
                </a:lnTo>
                <a:lnTo>
                  <a:pt x="56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3"/>
          <p:cNvSpPr/>
          <p:nvPr/>
        </p:nvSpPr>
        <p:spPr>
          <a:xfrm>
            <a:off x="7264526" y="2199044"/>
            <a:ext cx="99577" cy="55668"/>
          </a:xfrm>
          <a:custGeom>
            <a:avLst/>
            <a:gdLst/>
            <a:ahLst/>
            <a:cxnLst/>
            <a:rect l="l" t="t" r="r" b="b"/>
            <a:pathLst>
              <a:path w="6520" h="3645" extrusionOk="0">
                <a:moveTo>
                  <a:pt x="6063" y="0"/>
                </a:moveTo>
                <a:lnTo>
                  <a:pt x="1" y="1432"/>
                </a:lnTo>
                <a:lnTo>
                  <a:pt x="461" y="3645"/>
                </a:lnTo>
                <a:lnTo>
                  <a:pt x="6519" y="2211"/>
                </a:lnTo>
                <a:lnTo>
                  <a:pt x="6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3"/>
          <p:cNvSpPr/>
          <p:nvPr/>
        </p:nvSpPr>
        <p:spPr>
          <a:xfrm>
            <a:off x="6444591" y="2813197"/>
            <a:ext cx="66832" cy="31034"/>
          </a:xfrm>
          <a:custGeom>
            <a:avLst/>
            <a:gdLst/>
            <a:ahLst/>
            <a:cxnLst/>
            <a:rect l="l" t="t" r="r" b="b"/>
            <a:pathLst>
              <a:path w="4376" h="2032" extrusionOk="0">
                <a:moveTo>
                  <a:pt x="4228" y="0"/>
                </a:moveTo>
                <a:lnTo>
                  <a:pt x="1" y="448"/>
                </a:lnTo>
                <a:lnTo>
                  <a:pt x="150" y="2031"/>
                </a:lnTo>
                <a:lnTo>
                  <a:pt x="4375" y="1584"/>
                </a:lnTo>
                <a:lnTo>
                  <a:pt x="4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3"/>
          <p:cNvSpPr/>
          <p:nvPr/>
        </p:nvSpPr>
        <p:spPr>
          <a:xfrm>
            <a:off x="6527948" y="2802614"/>
            <a:ext cx="68665" cy="31538"/>
          </a:xfrm>
          <a:custGeom>
            <a:avLst/>
            <a:gdLst/>
            <a:ahLst/>
            <a:cxnLst/>
            <a:rect l="l" t="t" r="r" b="b"/>
            <a:pathLst>
              <a:path w="4496" h="2065" extrusionOk="0">
                <a:moveTo>
                  <a:pt x="4340" y="1"/>
                </a:moveTo>
                <a:lnTo>
                  <a:pt x="1" y="484"/>
                </a:lnTo>
                <a:lnTo>
                  <a:pt x="152" y="2064"/>
                </a:lnTo>
                <a:lnTo>
                  <a:pt x="4495" y="1584"/>
                </a:lnTo>
                <a:lnTo>
                  <a:pt x="43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3"/>
          <p:cNvSpPr/>
          <p:nvPr/>
        </p:nvSpPr>
        <p:spPr>
          <a:xfrm>
            <a:off x="6451051" y="2857060"/>
            <a:ext cx="66771" cy="31064"/>
          </a:xfrm>
          <a:custGeom>
            <a:avLst/>
            <a:gdLst/>
            <a:ahLst/>
            <a:cxnLst/>
            <a:rect l="l" t="t" r="r" b="b"/>
            <a:pathLst>
              <a:path w="4372" h="2034" extrusionOk="0">
                <a:moveTo>
                  <a:pt x="4222" y="0"/>
                </a:moveTo>
                <a:lnTo>
                  <a:pt x="1" y="448"/>
                </a:lnTo>
                <a:lnTo>
                  <a:pt x="148" y="2034"/>
                </a:lnTo>
                <a:lnTo>
                  <a:pt x="4371" y="1585"/>
                </a:lnTo>
                <a:lnTo>
                  <a:pt x="42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3"/>
          <p:cNvSpPr/>
          <p:nvPr/>
        </p:nvSpPr>
        <p:spPr>
          <a:xfrm>
            <a:off x="6534378" y="2846491"/>
            <a:ext cx="68604" cy="31522"/>
          </a:xfrm>
          <a:custGeom>
            <a:avLst/>
            <a:gdLst/>
            <a:ahLst/>
            <a:cxnLst/>
            <a:rect l="l" t="t" r="r" b="b"/>
            <a:pathLst>
              <a:path w="4492" h="2064" extrusionOk="0">
                <a:moveTo>
                  <a:pt x="4336" y="1"/>
                </a:moveTo>
                <a:lnTo>
                  <a:pt x="1" y="483"/>
                </a:lnTo>
                <a:lnTo>
                  <a:pt x="153" y="2063"/>
                </a:lnTo>
                <a:lnTo>
                  <a:pt x="4491" y="1585"/>
                </a:lnTo>
                <a:lnTo>
                  <a:pt x="43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3"/>
          <p:cNvSpPr/>
          <p:nvPr/>
        </p:nvSpPr>
        <p:spPr>
          <a:xfrm>
            <a:off x="6455236" y="2909170"/>
            <a:ext cx="66726" cy="31049"/>
          </a:xfrm>
          <a:custGeom>
            <a:avLst/>
            <a:gdLst/>
            <a:ahLst/>
            <a:cxnLst/>
            <a:rect l="l" t="t" r="r" b="b"/>
            <a:pathLst>
              <a:path w="4369" h="2033" extrusionOk="0">
                <a:moveTo>
                  <a:pt x="4222" y="1"/>
                </a:moveTo>
                <a:lnTo>
                  <a:pt x="1" y="448"/>
                </a:lnTo>
                <a:lnTo>
                  <a:pt x="146" y="2033"/>
                </a:lnTo>
                <a:lnTo>
                  <a:pt x="4369" y="1582"/>
                </a:lnTo>
                <a:lnTo>
                  <a:pt x="42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3"/>
          <p:cNvSpPr/>
          <p:nvPr/>
        </p:nvSpPr>
        <p:spPr>
          <a:xfrm>
            <a:off x="6538502" y="2898586"/>
            <a:ext cx="68604" cy="31553"/>
          </a:xfrm>
          <a:custGeom>
            <a:avLst/>
            <a:gdLst/>
            <a:ahLst/>
            <a:cxnLst/>
            <a:rect l="l" t="t" r="r" b="b"/>
            <a:pathLst>
              <a:path w="4492" h="2066" extrusionOk="0">
                <a:moveTo>
                  <a:pt x="4339" y="1"/>
                </a:moveTo>
                <a:lnTo>
                  <a:pt x="0" y="483"/>
                </a:lnTo>
                <a:lnTo>
                  <a:pt x="156" y="2065"/>
                </a:lnTo>
                <a:lnTo>
                  <a:pt x="4492" y="1582"/>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3"/>
          <p:cNvSpPr/>
          <p:nvPr/>
        </p:nvSpPr>
        <p:spPr>
          <a:xfrm>
            <a:off x="6461543" y="2953032"/>
            <a:ext cx="66817" cy="31003"/>
          </a:xfrm>
          <a:custGeom>
            <a:avLst/>
            <a:gdLst/>
            <a:ahLst/>
            <a:cxnLst/>
            <a:rect l="l" t="t" r="r" b="b"/>
            <a:pathLst>
              <a:path w="4375" h="2030" extrusionOk="0">
                <a:moveTo>
                  <a:pt x="4227" y="1"/>
                </a:moveTo>
                <a:lnTo>
                  <a:pt x="0" y="448"/>
                </a:lnTo>
                <a:lnTo>
                  <a:pt x="150" y="2030"/>
                </a:lnTo>
                <a:lnTo>
                  <a:pt x="4375" y="1582"/>
                </a:lnTo>
                <a:lnTo>
                  <a:pt x="4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3"/>
          <p:cNvSpPr/>
          <p:nvPr/>
        </p:nvSpPr>
        <p:spPr>
          <a:xfrm>
            <a:off x="6544901" y="2942479"/>
            <a:ext cx="68650" cy="31538"/>
          </a:xfrm>
          <a:custGeom>
            <a:avLst/>
            <a:gdLst/>
            <a:ahLst/>
            <a:cxnLst/>
            <a:rect l="l" t="t" r="r" b="b"/>
            <a:pathLst>
              <a:path w="4495" h="2065" extrusionOk="0">
                <a:moveTo>
                  <a:pt x="4339" y="1"/>
                </a:moveTo>
                <a:lnTo>
                  <a:pt x="0" y="483"/>
                </a:lnTo>
                <a:lnTo>
                  <a:pt x="152" y="2064"/>
                </a:lnTo>
                <a:lnTo>
                  <a:pt x="4495" y="1580"/>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3"/>
          <p:cNvSpPr/>
          <p:nvPr/>
        </p:nvSpPr>
        <p:spPr>
          <a:xfrm>
            <a:off x="6291530" y="3450290"/>
            <a:ext cx="165676" cy="369182"/>
          </a:xfrm>
          <a:custGeom>
            <a:avLst/>
            <a:gdLst/>
            <a:ahLst/>
            <a:cxnLst/>
            <a:rect l="l" t="t" r="r" b="b"/>
            <a:pathLst>
              <a:path w="10848" h="24173" extrusionOk="0">
                <a:moveTo>
                  <a:pt x="0" y="1"/>
                </a:moveTo>
                <a:lnTo>
                  <a:pt x="0" y="24172"/>
                </a:lnTo>
                <a:lnTo>
                  <a:pt x="10847" y="24172"/>
                </a:lnTo>
                <a:lnTo>
                  <a:pt x="108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3"/>
          <p:cNvSpPr/>
          <p:nvPr/>
        </p:nvSpPr>
        <p:spPr>
          <a:xfrm>
            <a:off x="6149755" y="3123947"/>
            <a:ext cx="88397" cy="143775"/>
          </a:xfrm>
          <a:custGeom>
            <a:avLst/>
            <a:gdLst/>
            <a:ahLst/>
            <a:cxnLst/>
            <a:rect l="l" t="t" r="r" b="b"/>
            <a:pathLst>
              <a:path w="5788" h="9414" extrusionOk="0">
                <a:moveTo>
                  <a:pt x="0" y="1"/>
                </a:moveTo>
                <a:lnTo>
                  <a:pt x="0" y="9413"/>
                </a:lnTo>
                <a:lnTo>
                  <a:pt x="5788" y="9413"/>
                </a:lnTo>
                <a:lnTo>
                  <a:pt x="5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3"/>
          <p:cNvSpPr/>
          <p:nvPr/>
        </p:nvSpPr>
        <p:spPr>
          <a:xfrm>
            <a:off x="7205833" y="2306670"/>
            <a:ext cx="202009" cy="408555"/>
          </a:xfrm>
          <a:custGeom>
            <a:avLst/>
            <a:gdLst/>
            <a:ahLst/>
            <a:cxnLst/>
            <a:rect l="l" t="t" r="r" b="b"/>
            <a:pathLst>
              <a:path w="13227" h="26751" extrusionOk="0">
                <a:moveTo>
                  <a:pt x="12148" y="0"/>
                </a:moveTo>
                <a:lnTo>
                  <a:pt x="0" y="5640"/>
                </a:lnTo>
                <a:cubicBezTo>
                  <a:pt x="3198" y="20500"/>
                  <a:pt x="5336" y="26750"/>
                  <a:pt x="5338" y="26750"/>
                </a:cubicBezTo>
                <a:cubicBezTo>
                  <a:pt x="5338" y="26750"/>
                  <a:pt x="5338" y="26750"/>
                  <a:pt x="5338" y="26750"/>
                </a:cubicBezTo>
                <a:lnTo>
                  <a:pt x="13227" y="20499"/>
                </a:lnTo>
                <a:cubicBezTo>
                  <a:pt x="10194" y="5640"/>
                  <a:pt x="12147" y="1"/>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3"/>
          <p:cNvSpPr/>
          <p:nvPr/>
        </p:nvSpPr>
        <p:spPr>
          <a:xfrm>
            <a:off x="6671815" y="3350881"/>
            <a:ext cx="879238" cy="519066"/>
          </a:xfrm>
          <a:custGeom>
            <a:avLst/>
            <a:gdLst/>
            <a:ahLst/>
            <a:cxnLst/>
            <a:rect l="l" t="t" r="r" b="b"/>
            <a:pathLst>
              <a:path w="57570" h="33987" extrusionOk="0">
                <a:moveTo>
                  <a:pt x="4439" y="1"/>
                </a:moveTo>
                <a:cubicBezTo>
                  <a:pt x="4363" y="1"/>
                  <a:pt x="4288" y="9"/>
                  <a:pt x="4214" y="26"/>
                </a:cubicBezTo>
                <a:cubicBezTo>
                  <a:pt x="0" y="967"/>
                  <a:pt x="4670" y="10656"/>
                  <a:pt x="8580" y="14567"/>
                </a:cubicBezTo>
                <a:cubicBezTo>
                  <a:pt x="19716" y="25718"/>
                  <a:pt x="19831" y="33987"/>
                  <a:pt x="19831" y="33987"/>
                </a:cubicBezTo>
                <a:cubicBezTo>
                  <a:pt x="19831" y="33987"/>
                  <a:pt x="19831" y="33987"/>
                  <a:pt x="19831" y="33987"/>
                </a:cubicBezTo>
                <a:lnTo>
                  <a:pt x="57570" y="33987"/>
                </a:lnTo>
                <a:lnTo>
                  <a:pt x="57570" y="12870"/>
                </a:lnTo>
                <a:cubicBezTo>
                  <a:pt x="54006" y="13381"/>
                  <a:pt x="55194" y="17449"/>
                  <a:pt x="50917" y="24809"/>
                </a:cubicBezTo>
                <a:cubicBezTo>
                  <a:pt x="49593" y="27084"/>
                  <a:pt x="46975" y="27930"/>
                  <a:pt x="43775" y="27930"/>
                </a:cubicBezTo>
                <a:cubicBezTo>
                  <a:pt x="36627" y="27930"/>
                  <a:pt x="26582" y="23710"/>
                  <a:pt x="21606" y="21778"/>
                </a:cubicBezTo>
                <a:cubicBezTo>
                  <a:pt x="14543" y="19035"/>
                  <a:pt x="8130" y="1"/>
                  <a:pt x="4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3"/>
          <p:cNvSpPr/>
          <p:nvPr/>
        </p:nvSpPr>
        <p:spPr>
          <a:xfrm>
            <a:off x="6337210" y="2781263"/>
            <a:ext cx="67611" cy="298700"/>
          </a:xfrm>
          <a:custGeom>
            <a:avLst/>
            <a:gdLst/>
            <a:ahLst/>
            <a:cxnLst/>
            <a:rect l="l" t="t" r="r" b="b"/>
            <a:pathLst>
              <a:path w="4427" h="19558" extrusionOk="0">
                <a:moveTo>
                  <a:pt x="2211" y="0"/>
                </a:moveTo>
                <a:lnTo>
                  <a:pt x="0" y="19558"/>
                </a:lnTo>
                <a:lnTo>
                  <a:pt x="4426" y="19558"/>
                </a:lnTo>
                <a:lnTo>
                  <a:pt x="22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3"/>
          <p:cNvSpPr/>
          <p:nvPr/>
        </p:nvSpPr>
        <p:spPr>
          <a:xfrm>
            <a:off x="6149465" y="2532138"/>
            <a:ext cx="166623" cy="547840"/>
          </a:xfrm>
          <a:custGeom>
            <a:avLst/>
            <a:gdLst/>
            <a:ahLst/>
            <a:cxnLst/>
            <a:rect l="l" t="t" r="r" b="b"/>
            <a:pathLst>
              <a:path w="10910" h="35871" extrusionOk="0">
                <a:moveTo>
                  <a:pt x="5807" y="1"/>
                </a:moveTo>
                <a:cubicBezTo>
                  <a:pt x="5807" y="1"/>
                  <a:pt x="1" y="6802"/>
                  <a:pt x="19" y="16161"/>
                </a:cubicBezTo>
                <a:cubicBezTo>
                  <a:pt x="35" y="25523"/>
                  <a:pt x="19" y="35871"/>
                  <a:pt x="19" y="35871"/>
                </a:cubicBezTo>
                <a:lnTo>
                  <a:pt x="5807" y="35871"/>
                </a:lnTo>
                <a:cubicBezTo>
                  <a:pt x="5807" y="35870"/>
                  <a:pt x="10909" y="7300"/>
                  <a:pt x="5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3"/>
          <p:cNvSpPr/>
          <p:nvPr/>
        </p:nvSpPr>
        <p:spPr>
          <a:xfrm>
            <a:off x="7372884" y="2766448"/>
            <a:ext cx="172839" cy="273592"/>
          </a:xfrm>
          <a:custGeom>
            <a:avLst/>
            <a:gdLst/>
            <a:ahLst/>
            <a:cxnLst/>
            <a:rect l="l" t="t" r="r" b="b"/>
            <a:pathLst>
              <a:path w="11317" h="17914" extrusionOk="0">
                <a:moveTo>
                  <a:pt x="9063" y="1"/>
                </a:moveTo>
                <a:lnTo>
                  <a:pt x="1" y="16493"/>
                </a:lnTo>
                <a:lnTo>
                  <a:pt x="2255" y="17914"/>
                </a:lnTo>
                <a:lnTo>
                  <a:pt x="11316" y="1419"/>
                </a:lnTo>
                <a:lnTo>
                  <a:pt x="90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3"/>
          <p:cNvSpPr/>
          <p:nvPr/>
        </p:nvSpPr>
        <p:spPr>
          <a:xfrm>
            <a:off x="7314451" y="2667589"/>
            <a:ext cx="144860" cy="263008"/>
          </a:xfrm>
          <a:custGeom>
            <a:avLst/>
            <a:gdLst/>
            <a:ahLst/>
            <a:cxnLst/>
            <a:rect l="l" t="t" r="r" b="b"/>
            <a:pathLst>
              <a:path w="9485" h="17221" extrusionOk="0">
                <a:moveTo>
                  <a:pt x="6114" y="1"/>
                </a:moveTo>
                <a:lnTo>
                  <a:pt x="1" y="5206"/>
                </a:lnTo>
                <a:lnTo>
                  <a:pt x="4743" y="17220"/>
                </a:lnTo>
                <a:lnTo>
                  <a:pt x="9485" y="8842"/>
                </a:lnTo>
                <a:lnTo>
                  <a:pt x="6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3"/>
          <p:cNvSpPr/>
          <p:nvPr/>
        </p:nvSpPr>
        <p:spPr>
          <a:xfrm>
            <a:off x="6908050" y="2125446"/>
            <a:ext cx="261816" cy="466667"/>
          </a:xfrm>
          <a:custGeom>
            <a:avLst/>
            <a:gdLst/>
            <a:ahLst/>
            <a:cxnLst/>
            <a:rect l="l" t="t" r="r" b="b"/>
            <a:pathLst>
              <a:path w="17143" h="30556" extrusionOk="0">
                <a:moveTo>
                  <a:pt x="6138" y="0"/>
                </a:moveTo>
                <a:cubicBezTo>
                  <a:pt x="6138" y="0"/>
                  <a:pt x="1" y="5488"/>
                  <a:pt x="3463" y="7067"/>
                </a:cubicBezTo>
                <a:cubicBezTo>
                  <a:pt x="6928" y="8648"/>
                  <a:pt x="13460" y="13334"/>
                  <a:pt x="12569" y="20145"/>
                </a:cubicBezTo>
                <a:cubicBezTo>
                  <a:pt x="11680" y="26963"/>
                  <a:pt x="14341" y="29486"/>
                  <a:pt x="15742" y="30515"/>
                </a:cubicBezTo>
                <a:cubicBezTo>
                  <a:pt x="15779" y="30542"/>
                  <a:pt x="15816" y="30556"/>
                  <a:pt x="15851" y="30556"/>
                </a:cubicBezTo>
                <a:cubicBezTo>
                  <a:pt x="17142" y="30556"/>
                  <a:pt x="16936" y="12629"/>
                  <a:pt x="6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3"/>
          <p:cNvSpPr/>
          <p:nvPr/>
        </p:nvSpPr>
        <p:spPr>
          <a:xfrm>
            <a:off x="7069664" y="2789785"/>
            <a:ext cx="259480" cy="406096"/>
          </a:xfrm>
          <a:custGeom>
            <a:avLst/>
            <a:gdLst/>
            <a:ahLst/>
            <a:cxnLst/>
            <a:rect l="l" t="t" r="r" b="b"/>
            <a:pathLst>
              <a:path w="16990" h="26590" extrusionOk="0">
                <a:moveTo>
                  <a:pt x="10686" y="1"/>
                </a:moveTo>
                <a:lnTo>
                  <a:pt x="10686" y="1"/>
                </a:lnTo>
                <a:cubicBezTo>
                  <a:pt x="11474" y="9968"/>
                  <a:pt x="1" y="26590"/>
                  <a:pt x="1970" y="26590"/>
                </a:cubicBezTo>
                <a:cubicBezTo>
                  <a:pt x="1976" y="26590"/>
                  <a:pt x="1983" y="26590"/>
                  <a:pt x="1989" y="26589"/>
                </a:cubicBezTo>
                <a:cubicBezTo>
                  <a:pt x="4429" y="26459"/>
                  <a:pt x="7568" y="15543"/>
                  <a:pt x="13536" y="12723"/>
                </a:cubicBezTo>
                <a:cubicBezTo>
                  <a:pt x="16990" y="11093"/>
                  <a:pt x="10686" y="2"/>
                  <a:pt x="10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3"/>
          <p:cNvSpPr/>
          <p:nvPr/>
        </p:nvSpPr>
        <p:spPr>
          <a:xfrm>
            <a:off x="6484422" y="3022889"/>
            <a:ext cx="129129" cy="386700"/>
          </a:xfrm>
          <a:custGeom>
            <a:avLst/>
            <a:gdLst/>
            <a:ahLst/>
            <a:cxnLst/>
            <a:rect l="l" t="t" r="r" b="b"/>
            <a:pathLst>
              <a:path w="8455" h="25320" extrusionOk="0">
                <a:moveTo>
                  <a:pt x="1" y="1"/>
                </a:moveTo>
                <a:lnTo>
                  <a:pt x="3272" y="25319"/>
                </a:lnTo>
                <a:lnTo>
                  <a:pt x="8455" y="22006"/>
                </a:lnTo>
                <a:lnTo>
                  <a:pt x="73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3"/>
          <p:cNvSpPr/>
          <p:nvPr/>
        </p:nvSpPr>
        <p:spPr>
          <a:xfrm>
            <a:off x="6528345" y="3418279"/>
            <a:ext cx="138247" cy="451684"/>
          </a:xfrm>
          <a:custGeom>
            <a:avLst/>
            <a:gdLst/>
            <a:ahLst/>
            <a:cxnLst/>
            <a:rect l="l" t="t" r="r" b="b"/>
            <a:pathLst>
              <a:path w="9052" h="29575" extrusionOk="0">
                <a:moveTo>
                  <a:pt x="6357" y="0"/>
                </a:moveTo>
                <a:lnTo>
                  <a:pt x="1084" y="2098"/>
                </a:lnTo>
                <a:lnTo>
                  <a:pt x="1" y="15188"/>
                </a:lnTo>
                <a:lnTo>
                  <a:pt x="1" y="29575"/>
                </a:lnTo>
                <a:lnTo>
                  <a:pt x="4886" y="29575"/>
                </a:lnTo>
                <a:lnTo>
                  <a:pt x="9051" y="14820"/>
                </a:lnTo>
                <a:lnTo>
                  <a:pt x="6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3"/>
          <p:cNvSpPr/>
          <p:nvPr/>
        </p:nvSpPr>
        <p:spPr>
          <a:xfrm>
            <a:off x="6715097" y="3162067"/>
            <a:ext cx="32347" cy="129602"/>
          </a:xfrm>
          <a:custGeom>
            <a:avLst/>
            <a:gdLst/>
            <a:ahLst/>
            <a:cxnLst/>
            <a:rect l="l" t="t" r="r" b="b"/>
            <a:pathLst>
              <a:path w="2118" h="8486" extrusionOk="0">
                <a:moveTo>
                  <a:pt x="1582" y="1"/>
                </a:moveTo>
                <a:lnTo>
                  <a:pt x="1" y="115"/>
                </a:lnTo>
                <a:lnTo>
                  <a:pt x="536" y="8486"/>
                </a:lnTo>
                <a:lnTo>
                  <a:pt x="2117" y="8368"/>
                </a:lnTo>
                <a:lnTo>
                  <a:pt x="1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3"/>
          <p:cNvSpPr/>
          <p:nvPr/>
        </p:nvSpPr>
        <p:spPr>
          <a:xfrm>
            <a:off x="6128420" y="2684236"/>
            <a:ext cx="219527" cy="219512"/>
          </a:xfrm>
          <a:custGeom>
            <a:avLst/>
            <a:gdLst/>
            <a:ahLst/>
            <a:cxnLst/>
            <a:rect l="l" t="t" r="r" b="b"/>
            <a:pathLst>
              <a:path w="14374" h="14373" extrusionOk="0">
                <a:moveTo>
                  <a:pt x="7187" y="0"/>
                </a:moveTo>
                <a:cubicBezTo>
                  <a:pt x="5281" y="0"/>
                  <a:pt x="3453" y="757"/>
                  <a:pt x="2105" y="2105"/>
                </a:cubicBezTo>
                <a:cubicBezTo>
                  <a:pt x="758" y="3453"/>
                  <a:pt x="1" y="5281"/>
                  <a:pt x="1" y="7187"/>
                </a:cubicBezTo>
                <a:cubicBezTo>
                  <a:pt x="1" y="9092"/>
                  <a:pt x="758" y="10920"/>
                  <a:pt x="2105" y="12268"/>
                </a:cubicBezTo>
                <a:cubicBezTo>
                  <a:pt x="3453" y="13616"/>
                  <a:pt x="5281" y="14373"/>
                  <a:pt x="7187" y="14373"/>
                </a:cubicBezTo>
                <a:cubicBezTo>
                  <a:pt x="9093" y="14373"/>
                  <a:pt x="10921" y="13616"/>
                  <a:pt x="12268" y="12268"/>
                </a:cubicBezTo>
                <a:cubicBezTo>
                  <a:pt x="13616" y="10920"/>
                  <a:pt x="14373" y="9092"/>
                  <a:pt x="14373" y="7187"/>
                </a:cubicBezTo>
                <a:cubicBezTo>
                  <a:pt x="14373" y="5281"/>
                  <a:pt x="13616" y="3453"/>
                  <a:pt x="12268" y="2105"/>
                </a:cubicBezTo>
                <a:cubicBezTo>
                  <a:pt x="10921" y="757"/>
                  <a:pt x="9093"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3"/>
          <p:cNvSpPr/>
          <p:nvPr/>
        </p:nvSpPr>
        <p:spPr>
          <a:xfrm>
            <a:off x="6224545" y="2732055"/>
            <a:ext cx="21382" cy="123936"/>
          </a:xfrm>
          <a:custGeom>
            <a:avLst/>
            <a:gdLst/>
            <a:ahLst/>
            <a:cxnLst/>
            <a:rect l="l" t="t" r="r" b="b"/>
            <a:pathLst>
              <a:path w="1400" h="8115" extrusionOk="0">
                <a:moveTo>
                  <a:pt x="130" y="1"/>
                </a:moveTo>
                <a:lnTo>
                  <a:pt x="297" y="5688"/>
                </a:lnTo>
                <a:lnTo>
                  <a:pt x="1100" y="5688"/>
                </a:lnTo>
                <a:lnTo>
                  <a:pt x="1267" y="1"/>
                </a:lnTo>
                <a:close/>
                <a:moveTo>
                  <a:pt x="700" y="6647"/>
                </a:moveTo>
                <a:cubicBezTo>
                  <a:pt x="297" y="6647"/>
                  <a:pt x="0" y="6955"/>
                  <a:pt x="0" y="7382"/>
                </a:cubicBezTo>
                <a:cubicBezTo>
                  <a:pt x="0" y="7796"/>
                  <a:pt x="284" y="8115"/>
                  <a:pt x="698" y="8115"/>
                </a:cubicBezTo>
                <a:cubicBezTo>
                  <a:pt x="699" y="8115"/>
                  <a:pt x="699" y="8115"/>
                  <a:pt x="700" y="8115"/>
                </a:cubicBezTo>
                <a:cubicBezTo>
                  <a:pt x="1127" y="8115"/>
                  <a:pt x="1400" y="7797"/>
                  <a:pt x="1400" y="7382"/>
                </a:cubicBezTo>
                <a:cubicBezTo>
                  <a:pt x="1400" y="6955"/>
                  <a:pt x="1126" y="6647"/>
                  <a:pt x="700" y="66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3">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6" name="Google Shape;1896;p53"/>
          <p:cNvGrpSpPr/>
          <p:nvPr/>
        </p:nvGrpSpPr>
        <p:grpSpPr>
          <a:xfrm>
            <a:off x="480570" y="460939"/>
            <a:ext cx="271609" cy="249173"/>
            <a:chOff x="6319908" y="3696721"/>
            <a:chExt cx="373963" cy="343119"/>
          </a:xfrm>
        </p:grpSpPr>
        <p:sp>
          <p:nvSpPr>
            <p:cNvPr id="1897" name="Google Shape;1897;p5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5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3">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Rectangle 368"/>
          <p:cNvSpPr/>
          <p:nvPr/>
        </p:nvSpPr>
        <p:spPr>
          <a:xfrm>
            <a:off x="2370363" y="882874"/>
            <a:ext cx="1189749" cy="646331"/>
          </a:xfrm>
          <a:prstGeom prst="rect">
            <a:avLst/>
          </a:prstGeom>
        </p:spPr>
        <p:txBody>
          <a:bodyPr wrap="none">
            <a:spAutoFit/>
          </a:bodyPr>
          <a:lstStyle/>
          <a:p>
            <a:r>
              <a:rPr lang="en-US" sz="3600" b="1" dirty="0">
                <a:solidFill>
                  <a:srgbClr val="FF0000"/>
                </a:solidFill>
                <a:latin typeface="Albert Sans"/>
                <a:ea typeface="Albert Sans"/>
                <a:cs typeface="Albert Sans"/>
                <a:sym typeface="Albert Sans"/>
              </a:rPr>
              <a:t>jams</a:t>
            </a:r>
            <a:endParaRPr lang="en-US" sz="2000" dirty="0">
              <a:solidFill>
                <a:srgbClr val="FF0000"/>
              </a:solidFill>
            </a:endParaRPr>
          </a:p>
        </p:txBody>
      </p:sp>
      <p:pic>
        <p:nvPicPr>
          <p:cNvPr id="4" name="cu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2038" y="-1102551"/>
            <a:ext cx="609600" cy="609600"/>
          </a:xfrm>
          <a:prstGeom prst="rect">
            <a:avLst/>
          </a:prstGeom>
        </p:spPr>
      </p:pic>
      <p:pic>
        <p:nvPicPr>
          <p:cNvPr id="372"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
                                            <p:txEl>
                                              <p:pRg st="0" end="0"/>
                                            </p:txEl>
                                          </p:spTgt>
                                        </p:tgtEl>
                                        <p:attrNameLst>
                                          <p:attrName>style.visibility</p:attrName>
                                        </p:attrNameLst>
                                      </p:cBhvr>
                                      <p:to>
                                        <p:strVal val="visible"/>
                                      </p:to>
                                    </p:set>
                                    <p:animEffect transition="in" filter="fade">
                                      <p:cBhvr>
                                        <p:cTn id="7" dur="500"/>
                                        <p:tgtEl>
                                          <p:spTgt spid="1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37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17" fill="hold"/>
                                        <p:tgtEl>
                                          <p:spTgt spid="4"/>
                                        </p:tgtEl>
                                      </p:cBhvr>
                                    </p:cmd>
                                  </p:childTnLst>
                                </p:cTn>
                              </p:par>
                            </p:childTnLst>
                          </p:cTn>
                        </p:par>
                      </p:childTnLst>
                    </p:cTn>
                  </p:par>
                </p:childTnLst>
              </p:cTn>
              <p:nextCondLst>
                <p:cond evt="onClick" delay="0">
                  <p:tgtEl>
                    <p:spTgt spid="372"/>
                  </p:tgtEl>
                </p:cond>
              </p:nextCondLst>
            </p:seq>
          </p:childTnLst>
        </p:cTn>
      </p:par>
    </p:tnLst>
    <p:bldLst>
      <p:bldP spid="1546" grpId="0" build="p"/>
      <p:bldP spid="369" grpId="0"/>
    </p:bldLst>
  </p:timing>
</p:sld>
</file>

<file path=ppt/theme/theme1.xml><?xml version="1.0" encoding="utf-8"?>
<a:theme xmlns:a="http://schemas.openxmlformats.org/drawingml/2006/main" name="Parking Finder App Pitch Deck by Slidesgo">
  <a:themeElements>
    <a:clrScheme name="Simple Light">
      <a:dk1>
        <a:srgbClr val="073763"/>
      </a:dk1>
      <a:lt1>
        <a:srgbClr val="0B5394"/>
      </a:lt1>
      <a:dk2>
        <a:srgbClr val="3D85C6"/>
      </a:dk2>
      <a:lt2>
        <a:srgbClr val="6FA8DC"/>
      </a:lt2>
      <a:accent1>
        <a:srgbClr val="EE375F"/>
      </a:accent1>
      <a:accent2>
        <a:srgbClr val="FF5F6C"/>
      </a:accent2>
      <a:accent3>
        <a:srgbClr val="D4AF3D"/>
      </a:accent3>
      <a:accent4>
        <a:srgbClr val="BEA02F"/>
      </a:accent4>
      <a:accent5>
        <a:srgbClr val="F0F8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1800</TotalTime>
  <Words>1050</Words>
  <Application>Microsoft Office PowerPoint</Application>
  <PresentationFormat>On-screen Show (16:9)</PresentationFormat>
  <Paragraphs>109</Paragraphs>
  <Slides>19</Slides>
  <Notes>17</Notes>
  <HiddenSlides>0</HiddenSlides>
  <MMClips>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Calibri (Body)</vt:lpstr>
      <vt:lpstr>Kumbh Sans Medium</vt:lpstr>
      <vt:lpstr>Kumbh Sans</vt:lpstr>
      <vt:lpstr>Calibri Light</vt:lpstr>
      <vt:lpstr>Times New Roman</vt:lpstr>
      <vt:lpstr>Albert Sans</vt:lpstr>
      <vt:lpstr>Yeseva One</vt:lpstr>
      <vt:lpstr>Calibri</vt:lpstr>
      <vt:lpstr>Arial</vt:lpstr>
      <vt:lpstr>Kumbh Sans SemiBold</vt:lpstr>
      <vt:lpstr>Parking Finder App Pitch Deck by Slidesgo</vt:lpstr>
      <vt:lpstr>Office Theme 2013 - 2022</vt:lpstr>
      <vt:lpstr>PowerPoint Presentation</vt:lpstr>
      <vt:lpstr>Unit 7. Traffic</vt:lpstr>
      <vt:lpstr>What are they?</vt:lpstr>
      <vt:lpstr>1</vt:lpstr>
      <vt:lpstr>PowerPoint Presentation</vt:lpstr>
      <vt:lpstr>The talk is about______.</vt:lpstr>
      <vt:lpstr>PowerPoint Presentation</vt:lpstr>
      <vt:lpstr>1</vt:lpstr>
      <vt:lpstr>PowerPoint Presentation</vt:lpstr>
      <vt:lpstr>PowerPoint Presentation</vt:lpstr>
      <vt:lpstr>PowerPoint Presentation</vt:lpstr>
      <vt:lpstr>PowerPoint Presentation</vt:lpstr>
      <vt:lpstr>Writing</vt:lpstr>
      <vt:lpstr>PowerPoint Presentation</vt:lpstr>
      <vt:lpstr>Our team</vt:lpstr>
      <vt:lpstr>1. What is one of the traffic problems in your city?</vt:lpstr>
      <vt:lpstr>Swap and check</vt:lpstr>
      <vt:lpstr>WRAP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Traffic</dc:title>
  <cp:lastModifiedBy>Hang Nguyen Thu</cp:lastModifiedBy>
  <cp:revision>133</cp:revision>
  <dcterms:modified xsi:type="dcterms:W3CDTF">2023-02-12T15:28:13Z</dcterms:modified>
</cp:coreProperties>
</file>