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</p:sldMasterIdLst>
  <p:notesMasterIdLst>
    <p:notesMasterId r:id="rId33"/>
  </p:notesMasterIdLst>
  <p:sldIdLst>
    <p:sldId id="327" r:id="rId3"/>
    <p:sldId id="256" r:id="rId4"/>
    <p:sldId id="258" r:id="rId5"/>
    <p:sldId id="260" r:id="rId6"/>
    <p:sldId id="257" r:id="rId7"/>
    <p:sldId id="326" r:id="rId8"/>
    <p:sldId id="318" r:id="rId9"/>
    <p:sldId id="271" r:id="rId10"/>
    <p:sldId id="324" r:id="rId11"/>
    <p:sldId id="262" r:id="rId12"/>
    <p:sldId id="261" r:id="rId13"/>
    <p:sldId id="321" r:id="rId14"/>
    <p:sldId id="322" r:id="rId15"/>
    <p:sldId id="270" r:id="rId16"/>
    <p:sldId id="263" r:id="rId17"/>
    <p:sldId id="323" r:id="rId18"/>
    <p:sldId id="264" r:id="rId19"/>
    <p:sldId id="325" r:id="rId20"/>
    <p:sldId id="287" r:id="rId21"/>
    <p:sldId id="272" r:id="rId22"/>
    <p:sldId id="275" r:id="rId23"/>
    <p:sldId id="273" r:id="rId24"/>
    <p:sldId id="288" r:id="rId25"/>
    <p:sldId id="274" r:id="rId26"/>
    <p:sldId id="280" r:id="rId27"/>
    <p:sldId id="290" r:id="rId28"/>
    <p:sldId id="281" r:id="rId29"/>
    <p:sldId id="279" r:id="rId30"/>
    <p:sldId id="291" r:id="rId31"/>
    <p:sldId id="320" r:id="rId32"/>
  </p:sldIdLst>
  <p:sldSz cx="9144000" cy="5143500" type="screen16x9"/>
  <p:notesSz cx="6858000" cy="9144000"/>
  <p:embeddedFontLst>
    <p:embeddedFont>
      <p:font typeface="Dela Gothic One" panose="020B0604020202020204" charset="-128"/>
      <p:regular r:id="rId34"/>
    </p:embeddedFont>
    <p:embeddedFont>
      <p:font typeface="Bebas Neue" panose="020B0606020202050201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DM Sans" pitchFamily="2" charset="0"/>
      <p:regular r:id="rId42"/>
      <p:bold r:id="rId43"/>
      <p:italic r:id="rId44"/>
      <p:boldItalic r:id="rId45"/>
    </p:embeddedFont>
    <p:embeddedFont>
      <p:font typeface="DM Sans Medium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2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we call the students? The person who drives? The boy  who is cycling? Today you are going to read about road safety for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690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9276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5486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3431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00150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791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6390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0414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3720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7439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86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5" r:id="rId18"/>
    <p:sldLayoutId id="2147483676" r:id="rId19"/>
    <p:sldLayoutId id="2147483679" r:id="rId20"/>
    <p:sldLayoutId id="2147483680" r:id="rId21"/>
    <p:sldLayoutId id="2147483685" r:id="rId22"/>
    <p:sldLayoutId id="2147483686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02/12/2023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0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5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wpixel.com/search/safe" TargetMode="External"/><Relationship Id="rId3" Type="http://schemas.openxmlformats.org/officeDocument/2006/relationships/hyperlink" Target="https://pastoralsj.org/ser/978-pinchazos" TargetMode="External"/><Relationship Id="rId7" Type="http://schemas.openxmlformats.org/officeDocument/2006/relationships/image" Target="../media/image8.jpg"/><Relationship Id="rId12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7.jpg"/><Relationship Id="rId10" Type="http://schemas.openxmlformats.org/officeDocument/2006/relationships/hyperlink" Target="https://blog.chrisrowbury.com/2019/04/how-to-warm-up-your-voice-on-bus-or-any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138138" y="1185379"/>
            <a:ext cx="296337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TIẾNG ANH 7</a:t>
            </a:r>
          </a:p>
          <a:p>
            <a:pPr algn="ctr" defTabSz="685800">
              <a:buClrTx/>
            </a:pPr>
            <a:endParaRPr lang="en-US" sz="1350" b="1" kern="1200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2400" b="1" kern="1200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7: SKILLS 1</a:t>
            </a:r>
            <a:endParaRPr lang="en-VN" sz="2400" b="1" kern="1200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337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endParaRPr lang="en-US" sz="2100" b="1" kern="120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lang="en-US" sz="2100" b="1" kern="120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Khiếu</a:t>
            </a:r>
            <a:endParaRPr lang="en-VN" sz="2100" b="1" kern="120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250" b="1" kern="120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LONG BIÊN</a:t>
            </a:r>
            <a:endParaRPr lang="en-VN" sz="2250" b="1" kern="1200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5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86433D3B-C5B9-4FCB-A1F5-8FF065B4C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6335" y="1136355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165938" y="2852741"/>
            <a:ext cx="4936071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We should use</a:t>
            </a: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pic>
        <p:nvPicPr>
          <p:cNvPr id="7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74B979E-500E-42EA-8560-0CF3548A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5945" y="45587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123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We should 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  <p:pic>
        <p:nvPicPr>
          <p:cNvPr id="9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CC6F3568-5E7E-4825-9EFB-F4283E52C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0251" y="1125723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 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E3C73761-7CC9-417C-8D60-E8C2300F4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8139" y="700420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4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1FF714B-7D2F-4731-805B-CEE36C60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2931" y="128521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should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634343" y="898186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9BDA-5079-44B0-BA62-04FB86EF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/>
              <a:t>your group, complete </a:t>
            </a:r>
            <a:r>
              <a:rPr lang="en-US" dirty="0"/>
              <a:t>the table</a:t>
            </a:r>
            <a:endParaRPr lang="vi-VN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B71A50-87A6-40AA-A98F-8598AC605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356222"/>
              </p:ext>
            </p:extLst>
          </p:nvPr>
        </p:nvGraphicFramePr>
        <p:xfrm>
          <a:off x="956930" y="1467293"/>
          <a:ext cx="7049386" cy="269588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55800">
                  <a:extLst>
                    <a:ext uri="{9D8B030D-6E8A-4147-A177-3AD203B41FA5}">
                      <a16:colId xmlns:a16="http://schemas.microsoft.com/office/drawing/2014/main" val="783756473"/>
                    </a:ext>
                  </a:extLst>
                </a:gridCol>
                <a:gridCol w="1405585">
                  <a:extLst>
                    <a:ext uri="{9D8B030D-6E8A-4147-A177-3AD203B41FA5}">
                      <a16:colId xmlns:a16="http://schemas.microsoft.com/office/drawing/2014/main" val="4114439804"/>
                    </a:ext>
                  </a:extLst>
                </a:gridCol>
                <a:gridCol w="1546820">
                  <a:extLst>
                    <a:ext uri="{9D8B030D-6E8A-4147-A177-3AD203B41FA5}">
                      <a16:colId xmlns:a16="http://schemas.microsoft.com/office/drawing/2014/main" val="1679082801"/>
                    </a:ext>
                  </a:extLst>
                </a:gridCol>
                <a:gridCol w="2541181">
                  <a:extLst>
                    <a:ext uri="{9D8B030D-6E8A-4147-A177-3AD203B41FA5}">
                      <a16:colId xmlns:a16="http://schemas.microsoft.com/office/drawing/2014/main" val="1986708456"/>
                    </a:ext>
                  </a:extLst>
                </a:gridCol>
              </a:tblGrid>
              <a:tr h="63948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Situation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tình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huống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)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Safe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Unsafe 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Why?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351760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1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9900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2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29419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3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73484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4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4491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5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322287"/>
                  </a:ext>
                </a:extLst>
              </a:tr>
            </a:tbl>
          </a:graphicData>
        </a:graphic>
      </p:graphicFrame>
      <p:sp>
        <p:nvSpPr>
          <p:cNvPr id="5" name="Smiley Face 4">
            <a:extLst>
              <a:ext uri="{FF2B5EF4-FFF2-40B4-BE49-F238E27FC236}">
                <a16:creationId xmlns:a16="http://schemas.microsoft.com/office/drawing/2014/main" id="{A14D8AD2-C7C7-44BE-85BF-AA843AD6C3AF}"/>
              </a:ext>
            </a:extLst>
          </p:cNvPr>
          <p:cNvSpPr/>
          <p:nvPr/>
        </p:nvSpPr>
        <p:spPr>
          <a:xfrm>
            <a:off x="3189768" y="1499190"/>
            <a:ext cx="510363" cy="41467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BA77DC66-9ACE-4381-B805-798648DF7D11}"/>
              </a:ext>
            </a:extLst>
          </p:cNvPr>
          <p:cNvSpPr/>
          <p:nvPr/>
        </p:nvSpPr>
        <p:spPr>
          <a:xfrm>
            <a:off x="4883889" y="1513367"/>
            <a:ext cx="510363" cy="41467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19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217925" y="3956559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2686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61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59D4-5C0C-4F01-9572-7C137F08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vocabulary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FBE36-2204-45E4-B306-101CB4980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4393" y="2930352"/>
            <a:ext cx="2975392" cy="1872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7DFEFECD-83A9-4F30-9DD7-654778AC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7" y="2955850"/>
            <a:ext cx="3489122" cy="1853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18298-C60B-47C4-8D5F-0A69E8E64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7712" y="2885720"/>
            <a:ext cx="2912756" cy="1938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8C1E9-AA79-46C0-8747-6B5194CB3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08730" y="1084520"/>
            <a:ext cx="2626421" cy="1753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E7497-A4D9-454C-8B94-40C75E290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57282" y="1105785"/>
            <a:ext cx="2329027" cy="1746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0E9896-B1EB-4ADC-8328-8F701C196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82773" y="954565"/>
            <a:ext cx="2755501" cy="183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446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5F10-A858-486D-9EA8-F0A08FB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“Pass the ball”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ED4F-FFF3-41FA-992B-307FB32BD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Teacher plays a song.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Students pass the ball.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When the music stops, the student who is holding the ball will answer the question.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71201839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1712</Words>
  <Application>Microsoft Office PowerPoint</Application>
  <PresentationFormat>On-screen Show (16:9)</PresentationFormat>
  <Paragraphs>224</Paragraphs>
  <Slides>30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OpenSans</vt:lpstr>
      <vt:lpstr>Dela Gothic One</vt:lpstr>
      <vt:lpstr>DM Sans Medium</vt:lpstr>
      <vt:lpstr>Calibri Light</vt:lpstr>
      <vt:lpstr>Times New Roman</vt:lpstr>
      <vt:lpstr>Bebas Neue</vt:lpstr>
      <vt:lpstr>DM Sans</vt:lpstr>
      <vt:lpstr>Calibri</vt:lpstr>
      <vt:lpstr>Arial</vt:lpstr>
      <vt:lpstr>Roboto Condensed Light</vt:lpstr>
      <vt:lpstr>OpenSansBold</vt:lpstr>
      <vt:lpstr>Social Skills Subject for Pre-K: Explore Modes of Transportation by Slidesgo</vt:lpstr>
      <vt:lpstr>Office Theme 2013 - 2022</vt:lpstr>
      <vt:lpstr>PowerPoint Presentation</vt:lpstr>
      <vt:lpstr>Unit 7. Traffic</vt:lpstr>
      <vt:lpstr>Reading</vt:lpstr>
      <vt:lpstr>Can you see anything that is dangerous? </vt:lpstr>
      <vt:lpstr>Vocabulary </vt:lpstr>
      <vt:lpstr>Checking vocabulary</vt:lpstr>
      <vt:lpstr>PowerPoint Presentation</vt:lpstr>
      <vt:lpstr>PowerPoint Presentation</vt:lpstr>
      <vt:lpstr>Game “Pass the ball”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should not:</vt:lpstr>
      <vt:lpstr>Discuss: Who is being safe, who isn’t?</vt:lpstr>
      <vt:lpstr>In your group, complete the table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  <vt:lpstr>Checking vocabulary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Hang Nguyen Thu</cp:lastModifiedBy>
  <cp:revision>14</cp:revision>
  <dcterms:modified xsi:type="dcterms:W3CDTF">2023-02-12T15:33:27Z</dcterms:modified>
</cp:coreProperties>
</file>