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435" r:id="rId3"/>
    <p:sldId id="436" r:id="rId4"/>
    <p:sldId id="437" r:id="rId5"/>
    <p:sldId id="438" r:id="rId6"/>
    <p:sldId id="439" r:id="rId7"/>
    <p:sldId id="447" r:id="rId8"/>
    <p:sldId id="446" r:id="rId9"/>
    <p:sldId id="440" r:id="rId10"/>
    <p:sldId id="441" r:id="rId11"/>
    <p:sldId id="442" r:id="rId12"/>
    <p:sldId id="443" r:id="rId13"/>
    <p:sldId id="448" r:id="rId14"/>
    <p:sldId id="44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72"/>
  </p:normalViewPr>
  <p:slideViewPr>
    <p:cSldViewPr snapToGrid="0">
      <p:cViewPr varScale="1">
        <p:scale>
          <a:sx n="90" d="100"/>
          <a:sy n="90" d="100"/>
        </p:scale>
        <p:origin x="23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F5FA15-1D66-4EEA-A472-9E01A567CA77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8868E75-7891-47C8-B108-C88FEDE87929}">
      <dgm:prSet phldrT="[Text]"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 ý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giống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gm:t>
    </dgm:pt>
    <dgm:pt modelId="{40866DC9-B9CB-48A9-9AC5-FECA03118959}" type="parTrans" cxnId="{5486B833-D241-41EC-A709-4CBFB0234BD8}">
      <dgm:prSet/>
      <dgm:spPr/>
      <dgm:t>
        <a:bodyPr/>
        <a:lstStyle/>
        <a:p>
          <a:endParaRPr lang="en-US"/>
        </a:p>
      </dgm:t>
    </dgm:pt>
    <dgm:pt modelId="{B5F7F7D8-29B9-42DC-8207-0D352830F140}" type="sibTrans" cxnId="{5486B833-D241-41EC-A709-4CBFB0234BD8}">
      <dgm:prSet/>
      <dgm:spPr/>
      <dgm:t>
        <a:bodyPr/>
        <a:lstStyle/>
        <a:p>
          <a:endParaRPr lang="en-US"/>
        </a:p>
      </dgm:t>
    </dgm:pt>
    <dgm:pt modelId="{5F41D999-22FD-4C87-AA39-955EA6763B2E}">
      <dgm:prSet phldrT="[Text]" custT="1"/>
      <dgm:spPr/>
      <dgm:t>
        <a:bodyPr/>
        <a:lstStyle/>
        <a:p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Mỗi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chưa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gm:t>
    </dgm:pt>
    <dgm:pt modelId="{1390F505-D052-4A8E-AD11-03DE79A79D7A}" type="parTrans" cxnId="{CA159988-869A-4555-BAA8-3C80608FC0FE}">
      <dgm:prSet/>
      <dgm:spPr/>
      <dgm:t>
        <a:bodyPr/>
        <a:lstStyle/>
        <a:p>
          <a:endParaRPr lang="en-US"/>
        </a:p>
      </dgm:t>
    </dgm:pt>
    <dgm:pt modelId="{2051FA3D-C3F0-4CBF-810A-662AE9CA41BD}" type="sibTrans" cxnId="{CA159988-869A-4555-BAA8-3C80608FC0FE}">
      <dgm:prSet/>
      <dgm:spPr/>
      <dgm:t>
        <a:bodyPr/>
        <a:lstStyle/>
        <a:p>
          <a:endParaRPr lang="en-US"/>
        </a:p>
      </dgm:t>
    </dgm:pt>
    <dgm:pt modelId="{B55D883D-8AA1-4FD4-A717-52EA920037ED}">
      <dgm:prSet phldrT="[Text]" custT="1"/>
      <dgm:spPr/>
      <dgm:t>
        <a:bodyPr/>
        <a:lstStyle/>
        <a:p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gm:t>
    </dgm:pt>
    <dgm:pt modelId="{51153DED-4601-453A-BE05-2995F87D7A53}" type="parTrans" cxnId="{406D45BF-3DCA-4591-B8BF-08BAB26D0415}">
      <dgm:prSet/>
      <dgm:spPr/>
      <dgm:t>
        <a:bodyPr/>
        <a:lstStyle/>
        <a:p>
          <a:endParaRPr lang="en-US"/>
        </a:p>
      </dgm:t>
    </dgm:pt>
    <dgm:pt modelId="{D4FD5482-7A7E-4CC6-A09F-70860100C89F}" type="sibTrans" cxnId="{406D45BF-3DCA-4591-B8BF-08BAB26D0415}">
      <dgm:prSet/>
      <dgm:spPr/>
      <dgm:t>
        <a:bodyPr/>
        <a:lstStyle/>
        <a:p>
          <a:endParaRPr lang="en-US"/>
        </a:p>
      </dgm:t>
    </dgm:pt>
    <dgm:pt modelId="{97D9904B-A4DB-4FC9-AFC0-8BD18856732D}">
      <dgm:prSet phldrT="[Text]" custT="1"/>
      <dgm:spPr/>
      <dgm:t>
        <a:bodyPr/>
        <a:lstStyle/>
        <a:p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Vì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sao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gm:t>
    </dgm:pt>
    <dgm:pt modelId="{8793CDC1-59E0-4E06-A8F9-8504C4954C2F}" type="parTrans" cxnId="{63F282E4-C866-42DA-A746-D89079CBAA2E}">
      <dgm:prSet/>
      <dgm:spPr/>
      <dgm:t>
        <a:bodyPr/>
        <a:lstStyle/>
        <a:p>
          <a:endParaRPr lang="en-US"/>
        </a:p>
      </dgm:t>
    </dgm:pt>
    <dgm:pt modelId="{D0548F28-6B35-4D9E-B410-75553C5BCD58}" type="sibTrans" cxnId="{63F282E4-C866-42DA-A746-D89079CBAA2E}">
      <dgm:prSet/>
      <dgm:spPr/>
      <dgm:t>
        <a:bodyPr/>
        <a:lstStyle/>
        <a:p>
          <a:endParaRPr lang="en-US"/>
        </a:p>
      </dgm:t>
    </dgm:pt>
    <dgm:pt modelId="{EF0AB113-6A01-4BCE-AB08-66D817BAA0B9}" type="pres">
      <dgm:prSet presAssocID="{63F5FA15-1D66-4EEA-A472-9E01A567CA77}" presName="Name0" presStyleCnt="0">
        <dgm:presLayoutVars>
          <dgm:dir/>
          <dgm:resizeHandles val="exact"/>
        </dgm:presLayoutVars>
      </dgm:prSet>
      <dgm:spPr/>
    </dgm:pt>
    <dgm:pt modelId="{A3B6CE91-5D8C-4BDC-ABF2-9B6D6C4134CD}" type="pres">
      <dgm:prSet presAssocID="{E8868E75-7891-47C8-B108-C88FEDE87929}" presName="node" presStyleLbl="node1" presStyleIdx="0" presStyleCnt="4">
        <dgm:presLayoutVars>
          <dgm:bulletEnabled val="1"/>
        </dgm:presLayoutVars>
      </dgm:prSet>
      <dgm:spPr/>
    </dgm:pt>
    <dgm:pt modelId="{F5E0B54F-E94E-4A2B-BBCA-91EBA980E4D6}" type="pres">
      <dgm:prSet presAssocID="{B5F7F7D8-29B9-42DC-8207-0D352830F140}" presName="sibTrans" presStyleLbl="sibTrans2D1" presStyleIdx="0" presStyleCnt="3"/>
      <dgm:spPr/>
    </dgm:pt>
    <dgm:pt modelId="{B40A81DF-821D-446F-B9D4-7BF730B87D86}" type="pres">
      <dgm:prSet presAssocID="{B5F7F7D8-29B9-42DC-8207-0D352830F140}" presName="connectorText" presStyleLbl="sibTrans2D1" presStyleIdx="0" presStyleCnt="3"/>
      <dgm:spPr/>
    </dgm:pt>
    <dgm:pt modelId="{DC6B9148-4A00-4CD0-8A48-75A4335CCED1}" type="pres">
      <dgm:prSet presAssocID="{5F41D999-22FD-4C87-AA39-955EA6763B2E}" presName="node" presStyleLbl="node1" presStyleIdx="1" presStyleCnt="4">
        <dgm:presLayoutVars>
          <dgm:bulletEnabled val="1"/>
        </dgm:presLayoutVars>
      </dgm:prSet>
      <dgm:spPr/>
    </dgm:pt>
    <dgm:pt modelId="{DA7BDFD1-BFB2-4176-A150-B8C5CD2AD9F4}" type="pres">
      <dgm:prSet presAssocID="{2051FA3D-C3F0-4CBF-810A-662AE9CA41BD}" presName="sibTrans" presStyleLbl="sibTrans2D1" presStyleIdx="1" presStyleCnt="3"/>
      <dgm:spPr/>
    </dgm:pt>
    <dgm:pt modelId="{64F0C97E-EBD5-4387-92BE-6D7FA8691210}" type="pres">
      <dgm:prSet presAssocID="{2051FA3D-C3F0-4CBF-810A-662AE9CA41BD}" presName="connectorText" presStyleLbl="sibTrans2D1" presStyleIdx="1" presStyleCnt="3"/>
      <dgm:spPr/>
    </dgm:pt>
    <dgm:pt modelId="{104EF8A9-A4D6-40B4-8CFA-F15A155B6381}" type="pres">
      <dgm:prSet presAssocID="{B55D883D-8AA1-4FD4-A717-52EA920037ED}" presName="node" presStyleLbl="node1" presStyleIdx="2" presStyleCnt="4" custLinFactNeighborX="4132" custLinFactNeighborY="0">
        <dgm:presLayoutVars>
          <dgm:bulletEnabled val="1"/>
        </dgm:presLayoutVars>
      </dgm:prSet>
      <dgm:spPr/>
    </dgm:pt>
    <dgm:pt modelId="{7713B979-4F6B-4283-BD4B-12C6579B4F0E}" type="pres">
      <dgm:prSet presAssocID="{D4FD5482-7A7E-4CC6-A09F-70860100C89F}" presName="sibTrans" presStyleLbl="sibTrans2D1" presStyleIdx="2" presStyleCnt="3"/>
      <dgm:spPr/>
    </dgm:pt>
    <dgm:pt modelId="{3EC6AEA1-C2D2-4117-86FC-A01494DCEB69}" type="pres">
      <dgm:prSet presAssocID="{D4FD5482-7A7E-4CC6-A09F-70860100C89F}" presName="connectorText" presStyleLbl="sibTrans2D1" presStyleIdx="2" presStyleCnt="3"/>
      <dgm:spPr/>
    </dgm:pt>
    <dgm:pt modelId="{8B85D500-4088-4859-9B98-32DA0AB3356D}" type="pres">
      <dgm:prSet presAssocID="{97D9904B-A4DB-4FC9-AFC0-8BD18856732D}" presName="node" presStyleLbl="node1" presStyleIdx="3" presStyleCnt="4">
        <dgm:presLayoutVars>
          <dgm:bulletEnabled val="1"/>
        </dgm:presLayoutVars>
      </dgm:prSet>
      <dgm:spPr/>
    </dgm:pt>
  </dgm:ptLst>
  <dgm:cxnLst>
    <dgm:cxn modelId="{E1AF3F21-8AB7-454F-8E25-B3BAD892B6C6}" type="presOf" srcId="{63F5FA15-1D66-4EEA-A472-9E01A567CA77}" destId="{EF0AB113-6A01-4BCE-AB08-66D817BAA0B9}" srcOrd="0" destOrd="0" presId="urn:microsoft.com/office/officeart/2005/8/layout/process1"/>
    <dgm:cxn modelId="{5486B833-D241-41EC-A709-4CBFB0234BD8}" srcId="{63F5FA15-1D66-4EEA-A472-9E01A567CA77}" destId="{E8868E75-7891-47C8-B108-C88FEDE87929}" srcOrd="0" destOrd="0" parTransId="{40866DC9-B9CB-48A9-9AC5-FECA03118959}" sibTransId="{B5F7F7D8-29B9-42DC-8207-0D352830F140}"/>
    <dgm:cxn modelId="{92EF9758-9E84-403B-BA73-C01CF584E3CD}" type="presOf" srcId="{D4FD5482-7A7E-4CC6-A09F-70860100C89F}" destId="{3EC6AEA1-C2D2-4117-86FC-A01494DCEB69}" srcOrd="1" destOrd="0" presId="urn:microsoft.com/office/officeart/2005/8/layout/process1"/>
    <dgm:cxn modelId="{09F79A65-632C-4F33-9AF0-120076E3C53C}" type="presOf" srcId="{B5F7F7D8-29B9-42DC-8207-0D352830F140}" destId="{B40A81DF-821D-446F-B9D4-7BF730B87D86}" srcOrd="1" destOrd="0" presId="urn:microsoft.com/office/officeart/2005/8/layout/process1"/>
    <dgm:cxn modelId="{E8FD5677-27B3-4FA9-A550-9A4D8087F8E2}" type="presOf" srcId="{2051FA3D-C3F0-4CBF-810A-662AE9CA41BD}" destId="{64F0C97E-EBD5-4387-92BE-6D7FA8691210}" srcOrd="1" destOrd="0" presId="urn:microsoft.com/office/officeart/2005/8/layout/process1"/>
    <dgm:cxn modelId="{F5844D82-DD0A-486A-B695-6D56BC564749}" type="presOf" srcId="{5F41D999-22FD-4C87-AA39-955EA6763B2E}" destId="{DC6B9148-4A00-4CD0-8A48-75A4335CCED1}" srcOrd="0" destOrd="0" presId="urn:microsoft.com/office/officeart/2005/8/layout/process1"/>
    <dgm:cxn modelId="{CA159988-869A-4555-BAA8-3C80608FC0FE}" srcId="{63F5FA15-1D66-4EEA-A472-9E01A567CA77}" destId="{5F41D999-22FD-4C87-AA39-955EA6763B2E}" srcOrd="1" destOrd="0" parTransId="{1390F505-D052-4A8E-AD11-03DE79A79D7A}" sibTransId="{2051FA3D-C3F0-4CBF-810A-662AE9CA41BD}"/>
    <dgm:cxn modelId="{C9DDB093-D20C-4BC6-B8FB-6FC79F48DEE4}" type="presOf" srcId="{97D9904B-A4DB-4FC9-AFC0-8BD18856732D}" destId="{8B85D500-4088-4859-9B98-32DA0AB3356D}" srcOrd="0" destOrd="0" presId="urn:microsoft.com/office/officeart/2005/8/layout/process1"/>
    <dgm:cxn modelId="{1D3ACEA7-9024-4AF0-87CA-F65A51C7F8EE}" type="presOf" srcId="{E8868E75-7891-47C8-B108-C88FEDE87929}" destId="{A3B6CE91-5D8C-4BDC-ABF2-9B6D6C4134CD}" srcOrd="0" destOrd="0" presId="urn:microsoft.com/office/officeart/2005/8/layout/process1"/>
    <dgm:cxn modelId="{8FA620BD-DFB6-48DB-8C1D-C55D22026C7B}" type="presOf" srcId="{B55D883D-8AA1-4FD4-A717-52EA920037ED}" destId="{104EF8A9-A4D6-40B4-8CFA-F15A155B6381}" srcOrd="0" destOrd="0" presId="urn:microsoft.com/office/officeart/2005/8/layout/process1"/>
    <dgm:cxn modelId="{406D45BF-3DCA-4591-B8BF-08BAB26D0415}" srcId="{63F5FA15-1D66-4EEA-A472-9E01A567CA77}" destId="{B55D883D-8AA1-4FD4-A717-52EA920037ED}" srcOrd="2" destOrd="0" parTransId="{51153DED-4601-453A-BE05-2995F87D7A53}" sibTransId="{D4FD5482-7A7E-4CC6-A09F-70860100C89F}"/>
    <dgm:cxn modelId="{F6C604C8-45BE-4C8D-BCE8-42CDABB8415A}" type="presOf" srcId="{B5F7F7D8-29B9-42DC-8207-0D352830F140}" destId="{F5E0B54F-E94E-4A2B-BBCA-91EBA980E4D6}" srcOrd="0" destOrd="0" presId="urn:microsoft.com/office/officeart/2005/8/layout/process1"/>
    <dgm:cxn modelId="{D5D808DD-9C9E-44CB-923E-E5B46C1963C3}" type="presOf" srcId="{2051FA3D-C3F0-4CBF-810A-662AE9CA41BD}" destId="{DA7BDFD1-BFB2-4176-A150-B8C5CD2AD9F4}" srcOrd="0" destOrd="0" presId="urn:microsoft.com/office/officeart/2005/8/layout/process1"/>
    <dgm:cxn modelId="{C74CCFDE-ACEB-471E-A908-212814113BA3}" type="presOf" srcId="{D4FD5482-7A7E-4CC6-A09F-70860100C89F}" destId="{7713B979-4F6B-4283-BD4B-12C6579B4F0E}" srcOrd="0" destOrd="0" presId="urn:microsoft.com/office/officeart/2005/8/layout/process1"/>
    <dgm:cxn modelId="{63F282E4-C866-42DA-A746-D89079CBAA2E}" srcId="{63F5FA15-1D66-4EEA-A472-9E01A567CA77}" destId="{97D9904B-A4DB-4FC9-AFC0-8BD18856732D}" srcOrd="3" destOrd="0" parTransId="{8793CDC1-59E0-4E06-A8F9-8504C4954C2F}" sibTransId="{D0548F28-6B35-4D9E-B410-75553C5BCD58}"/>
    <dgm:cxn modelId="{2498D46C-5A38-4B56-831D-65841D0869CE}" type="presParOf" srcId="{EF0AB113-6A01-4BCE-AB08-66D817BAA0B9}" destId="{A3B6CE91-5D8C-4BDC-ABF2-9B6D6C4134CD}" srcOrd="0" destOrd="0" presId="urn:microsoft.com/office/officeart/2005/8/layout/process1"/>
    <dgm:cxn modelId="{54F91013-6153-440E-89CC-CDB25CE77B40}" type="presParOf" srcId="{EF0AB113-6A01-4BCE-AB08-66D817BAA0B9}" destId="{F5E0B54F-E94E-4A2B-BBCA-91EBA980E4D6}" srcOrd="1" destOrd="0" presId="urn:microsoft.com/office/officeart/2005/8/layout/process1"/>
    <dgm:cxn modelId="{E55F6FBF-33A5-4700-98FD-8887561882CB}" type="presParOf" srcId="{F5E0B54F-E94E-4A2B-BBCA-91EBA980E4D6}" destId="{B40A81DF-821D-446F-B9D4-7BF730B87D86}" srcOrd="0" destOrd="0" presId="urn:microsoft.com/office/officeart/2005/8/layout/process1"/>
    <dgm:cxn modelId="{E578C6AA-5232-405E-BA7F-CEC364DFA284}" type="presParOf" srcId="{EF0AB113-6A01-4BCE-AB08-66D817BAA0B9}" destId="{DC6B9148-4A00-4CD0-8A48-75A4335CCED1}" srcOrd="2" destOrd="0" presId="urn:microsoft.com/office/officeart/2005/8/layout/process1"/>
    <dgm:cxn modelId="{A9ACBA3A-7589-412A-A2B2-C0E8699075CC}" type="presParOf" srcId="{EF0AB113-6A01-4BCE-AB08-66D817BAA0B9}" destId="{DA7BDFD1-BFB2-4176-A150-B8C5CD2AD9F4}" srcOrd="3" destOrd="0" presId="urn:microsoft.com/office/officeart/2005/8/layout/process1"/>
    <dgm:cxn modelId="{7FC908C6-FBBE-4E26-B0CA-FAF179241086}" type="presParOf" srcId="{DA7BDFD1-BFB2-4176-A150-B8C5CD2AD9F4}" destId="{64F0C97E-EBD5-4387-92BE-6D7FA8691210}" srcOrd="0" destOrd="0" presId="urn:microsoft.com/office/officeart/2005/8/layout/process1"/>
    <dgm:cxn modelId="{C260E6EC-F2DC-4F8A-A21A-0FA3E6C67AC4}" type="presParOf" srcId="{EF0AB113-6A01-4BCE-AB08-66D817BAA0B9}" destId="{104EF8A9-A4D6-40B4-8CFA-F15A155B6381}" srcOrd="4" destOrd="0" presId="urn:microsoft.com/office/officeart/2005/8/layout/process1"/>
    <dgm:cxn modelId="{387B421A-CD1C-429E-852A-695BCB58A504}" type="presParOf" srcId="{EF0AB113-6A01-4BCE-AB08-66D817BAA0B9}" destId="{7713B979-4F6B-4283-BD4B-12C6579B4F0E}" srcOrd="5" destOrd="0" presId="urn:microsoft.com/office/officeart/2005/8/layout/process1"/>
    <dgm:cxn modelId="{5271BF96-2738-4D7B-99C4-57056FADCA54}" type="presParOf" srcId="{7713B979-4F6B-4283-BD4B-12C6579B4F0E}" destId="{3EC6AEA1-C2D2-4117-86FC-A01494DCEB69}" srcOrd="0" destOrd="0" presId="urn:microsoft.com/office/officeart/2005/8/layout/process1"/>
    <dgm:cxn modelId="{FE4D86E7-BFB2-4D00-9FFC-E6ED666C8F14}" type="presParOf" srcId="{EF0AB113-6A01-4BCE-AB08-66D817BAA0B9}" destId="{8B85D500-4088-4859-9B98-32DA0AB3356D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44DF06-12A6-4F4B-80C4-4D2B185A9585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9A0451-2B26-4AD6-BD4A-762703726F86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03CD917D-C6C6-4578-9A94-D1BE9B3B3B4D}" type="parTrans" cxnId="{8753A982-ECED-43A1-AAA1-BA550D946C22}">
      <dgm:prSet/>
      <dgm:spPr/>
      <dgm:t>
        <a:bodyPr/>
        <a:lstStyle/>
        <a:p>
          <a:endParaRPr lang="en-US"/>
        </a:p>
      </dgm:t>
    </dgm:pt>
    <dgm:pt modelId="{8D48F28A-0748-4D4F-AC80-E5052791EE02}" type="sibTrans" cxnId="{8753A982-ECED-43A1-AAA1-BA550D946C22}">
      <dgm:prSet/>
      <dgm:spPr/>
      <dgm:t>
        <a:bodyPr/>
        <a:lstStyle/>
        <a:p>
          <a:endParaRPr lang="en-US"/>
        </a:p>
      </dgm:t>
    </dgm:pt>
    <dgm:pt modelId="{BFEB89B9-9C89-4AE3-9E13-6EDCD6E76BE5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cần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trao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ảnh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buồm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buồm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Trung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gm:t>
    </dgm:pt>
    <dgm:pt modelId="{76773475-8A52-48D7-8908-D2F0E5D72ACC}" type="parTrans" cxnId="{4A926C00-D777-4F93-9BF2-D9E82EAA7B2D}">
      <dgm:prSet/>
      <dgm:spPr/>
      <dgm:t>
        <a:bodyPr/>
        <a:lstStyle/>
        <a:p>
          <a:endParaRPr lang="en-US"/>
        </a:p>
      </dgm:t>
    </dgm:pt>
    <dgm:pt modelId="{1AFA86A5-82EC-4EA1-89E0-CEDE114C6433}" type="sibTrans" cxnId="{4A926C00-D777-4F93-9BF2-D9E82EAA7B2D}">
      <dgm:prSet/>
      <dgm:spPr/>
      <dgm:t>
        <a:bodyPr/>
        <a:lstStyle/>
        <a:p>
          <a:endParaRPr lang="en-US"/>
        </a:p>
      </dgm:t>
    </dgm:pt>
    <dgm:pt modelId="{D3993755-DDB1-4264-B49C-723A4A08BAC0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Nội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dung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gm:t>
    </dgm:pt>
    <dgm:pt modelId="{14381460-0AAE-4FDA-AFAD-91CD20AB41B4}" type="parTrans" cxnId="{E8F87872-236D-4115-B7C1-5903C23486AC}">
      <dgm:prSet/>
      <dgm:spPr/>
      <dgm:t>
        <a:bodyPr/>
        <a:lstStyle/>
        <a:p>
          <a:endParaRPr lang="en-US"/>
        </a:p>
      </dgm:t>
    </dgm:pt>
    <dgm:pt modelId="{C4B0CE0F-AEE4-4F46-AFD2-422FE7B45C8A}" type="sibTrans" cxnId="{E8F87872-236D-4115-B7C1-5903C23486AC}">
      <dgm:prSet/>
      <dgm:spPr/>
      <dgm:t>
        <a:bodyPr/>
        <a:lstStyle/>
        <a:p>
          <a:endParaRPr lang="en-US"/>
        </a:p>
      </dgm:t>
    </dgm:pt>
    <dgm:pt modelId="{D52B8442-5412-41C3-934C-59785D159776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thúc</a:t>
          </a:r>
          <a:endParaRPr lang="en-US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E0FBB4-4819-48D6-B190-82346345638B}" type="parTrans" cxnId="{B16856BF-EEB8-4C0F-B027-3521D4389CA1}">
      <dgm:prSet/>
      <dgm:spPr/>
      <dgm:t>
        <a:bodyPr/>
        <a:lstStyle/>
        <a:p>
          <a:endParaRPr lang="en-US"/>
        </a:p>
      </dgm:t>
    </dgm:pt>
    <dgm:pt modelId="{E4DD7956-756B-4F2F-8A3C-884460DD8899}" type="sibTrans" cxnId="{B16856BF-EEB8-4C0F-B027-3521D4389CA1}">
      <dgm:prSet/>
      <dgm:spPr/>
      <dgm:t>
        <a:bodyPr/>
        <a:lstStyle/>
        <a:p>
          <a:endParaRPr lang="en-US"/>
        </a:p>
      </dgm:t>
    </dgm:pt>
    <dgm:pt modelId="{F2C14466-B2EC-4E29-9AF4-E30BEE3E98E9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Khẳng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định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bản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97C60EDC-E645-4F2F-BF6A-D21FA595A28E}" type="parTrans" cxnId="{1F3EEBCA-898A-4E7A-9027-8BECD1A318A9}">
      <dgm:prSet/>
      <dgm:spPr/>
      <dgm:t>
        <a:bodyPr/>
        <a:lstStyle/>
        <a:p>
          <a:endParaRPr lang="en-US"/>
        </a:p>
      </dgm:t>
    </dgm:pt>
    <dgm:pt modelId="{7FE74CC3-8655-4358-BC05-8EEB5CEC5FA6}" type="sibTrans" cxnId="{1F3EEBCA-898A-4E7A-9027-8BECD1A318A9}">
      <dgm:prSet/>
      <dgm:spPr/>
      <dgm:t>
        <a:bodyPr/>
        <a:lstStyle/>
        <a:p>
          <a:endParaRPr lang="en-US"/>
        </a:p>
      </dgm:t>
    </dgm:pt>
    <dgm:pt modelId="{FEC760D1-20DE-4FE6-89AF-FE5A31B9C791}">
      <dgm:prSet phldrT="[Text]" custT="1"/>
      <dgm:spPr/>
      <dgm:t>
        <a:bodyPr/>
        <a:lstStyle/>
        <a:p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phát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phát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theo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gợi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</dgm:t>
    </dgm:pt>
    <dgm:pt modelId="{C3846C12-4BC7-432F-BF6C-44FDA99035E1}" type="sibTrans" cxnId="{3F9E9FA8-650F-4EA1-BEF3-43D8977F995B}">
      <dgm:prSet/>
      <dgm:spPr/>
      <dgm:t>
        <a:bodyPr/>
        <a:lstStyle/>
        <a:p>
          <a:endParaRPr lang="en-US"/>
        </a:p>
      </dgm:t>
    </dgm:pt>
    <dgm:pt modelId="{9F60FD2A-285B-4D18-A168-247784A63F05}" type="parTrans" cxnId="{3F9E9FA8-650F-4EA1-BEF3-43D8977F995B}">
      <dgm:prSet/>
      <dgm:spPr/>
      <dgm:t>
        <a:bodyPr/>
        <a:lstStyle/>
        <a:p>
          <a:endParaRPr lang="en-US"/>
        </a:p>
      </dgm:t>
    </dgm:pt>
    <dgm:pt modelId="{80261CA3-F4EA-46BD-A6D7-48656F3F250A}">
      <dgm:prSet custT="1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giống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D0680E6E-5B2B-4588-A727-3F3BDEACD9E9}" type="sibTrans" cxnId="{425ABA7B-B45E-449A-A03B-9F1C05D34E61}">
      <dgm:prSet/>
      <dgm:spPr/>
      <dgm:t>
        <a:bodyPr/>
        <a:lstStyle/>
        <a:p>
          <a:endParaRPr lang="en-US"/>
        </a:p>
      </dgm:t>
    </dgm:pt>
    <dgm:pt modelId="{8A100FA8-8270-44A3-9F10-EF5C2B3FCF7D}" type="parTrans" cxnId="{425ABA7B-B45E-449A-A03B-9F1C05D34E61}">
      <dgm:prSet/>
      <dgm:spPr/>
      <dgm:t>
        <a:bodyPr/>
        <a:lstStyle/>
        <a:p>
          <a:endParaRPr lang="en-US"/>
        </a:p>
      </dgm:t>
    </dgm:pt>
    <dgm:pt modelId="{4229256A-3317-4373-87BC-54ABE1A31B61}">
      <dgm:prSet custT="1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chưa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mỗi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</dgm:t>
    </dgm:pt>
    <dgm:pt modelId="{3E72BCCA-0BF1-4AF0-A5EA-C3F5C3E66AD2}" type="sibTrans" cxnId="{21987A4D-E0FE-4E30-85FA-0D11022064E6}">
      <dgm:prSet/>
      <dgm:spPr/>
      <dgm:t>
        <a:bodyPr/>
        <a:lstStyle/>
        <a:p>
          <a:endParaRPr lang="en-US"/>
        </a:p>
      </dgm:t>
    </dgm:pt>
    <dgm:pt modelId="{09FA1F76-E3E5-49AC-B30D-78DA14E79BC2}" type="parTrans" cxnId="{21987A4D-E0FE-4E30-85FA-0D11022064E6}">
      <dgm:prSet/>
      <dgm:spPr/>
      <dgm:t>
        <a:bodyPr/>
        <a:lstStyle/>
        <a:p>
          <a:endParaRPr lang="en-US"/>
        </a:p>
      </dgm:t>
    </dgm:pt>
    <dgm:pt modelId="{EDB97378-3D45-4CE0-9653-DFF63EC7BC2A}">
      <dgm:prSet custT="1"/>
      <dgm:spPr/>
      <dgm:t>
        <a:bodyPr/>
        <a:lstStyle/>
        <a:p>
          <a:pPr>
            <a:buFont typeface="Times New Roman" panose="02020603050405020304" pitchFamily="18" charset="0"/>
            <a:buChar char="-"/>
          </a:pP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hoặc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ra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0E8EEB63-33D0-44FC-9DFE-0ABB42C01922}" type="parTrans" cxnId="{4C2AA344-EA00-44D0-81AD-B1E878E01F8D}">
      <dgm:prSet/>
      <dgm:spPr/>
      <dgm:t>
        <a:bodyPr/>
        <a:lstStyle/>
        <a:p>
          <a:endParaRPr lang="en-US"/>
        </a:p>
      </dgm:t>
    </dgm:pt>
    <dgm:pt modelId="{322739C3-9B55-49E6-8709-0DF3E240DE3C}" type="sibTrans" cxnId="{4C2AA344-EA00-44D0-81AD-B1E878E01F8D}">
      <dgm:prSet/>
      <dgm:spPr/>
      <dgm:t>
        <a:bodyPr/>
        <a:lstStyle/>
        <a:p>
          <a:endParaRPr lang="en-US"/>
        </a:p>
      </dgm:t>
    </dgm:pt>
    <dgm:pt modelId="{29C2C0CE-7F2E-42AC-8BDD-94BF926A80B5}" type="pres">
      <dgm:prSet presAssocID="{D544DF06-12A6-4F4B-80C4-4D2B185A9585}" presName="Name0" presStyleCnt="0">
        <dgm:presLayoutVars>
          <dgm:dir/>
          <dgm:animLvl val="lvl"/>
          <dgm:resizeHandles val="exact"/>
        </dgm:presLayoutVars>
      </dgm:prSet>
      <dgm:spPr/>
    </dgm:pt>
    <dgm:pt modelId="{080E08C6-4CA8-4563-8668-86FB2E87FA0F}" type="pres">
      <dgm:prSet presAssocID="{C79A0451-2B26-4AD6-BD4A-762703726F86}" presName="linNode" presStyleCnt="0"/>
      <dgm:spPr/>
    </dgm:pt>
    <dgm:pt modelId="{901D253B-BD64-43FC-BD82-DED3DA5B629F}" type="pres">
      <dgm:prSet presAssocID="{C79A0451-2B26-4AD6-BD4A-762703726F86}" presName="parentText" presStyleLbl="node1" presStyleIdx="0" presStyleCnt="3" custScaleX="32742" custScaleY="2000000">
        <dgm:presLayoutVars>
          <dgm:chMax val="1"/>
          <dgm:bulletEnabled val="1"/>
        </dgm:presLayoutVars>
      </dgm:prSet>
      <dgm:spPr/>
    </dgm:pt>
    <dgm:pt modelId="{0AD49957-21C3-49F0-B941-0C504ACCC96E}" type="pres">
      <dgm:prSet presAssocID="{C79A0451-2B26-4AD6-BD4A-762703726F86}" presName="descendantText" presStyleLbl="alignAccFollowNode1" presStyleIdx="0" presStyleCnt="3" custScaleX="136958" custScaleY="2000000">
        <dgm:presLayoutVars>
          <dgm:bulletEnabled val="1"/>
        </dgm:presLayoutVars>
      </dgm:prSet>
      <dgm:spPr/>
    </dgm:pt>
    <dgm:pt modelId="{3A1FB3D7-DA4A-497B-9E0F-C7FC418C2A77}" type="pres">
      <dgm:prSet presAssocID="{8D48F28A-0748-4D4F-AC80-E5052791EE02}" presName="sp" presStyleCnt="0"/>
      <dgm:spPr/>
    </dgm:pt>
    <dgm:pt modelId="{645F0EC2-AC5E-4F76-AEBD-59AF00A4F0C8}" type="pres">
      <dgm:prSet presAssocID="{D3993755-DDB1-4264-B49C-723A4A08BAC0}" presName="linNode" presStyleCnt="0"/>
      <dgm:spPr/>
    </dgm:pt>
    <dgm:pt modelId="{49D283FA-2BB8-40F3-A993-2ABE83CBA194}" type="pres">
      <dgm:prSet presAssocID="{D3993755-DDB1-4264-B49C-723A4A08BAC0}" presName="parentText" presStyleLbl="node1" presStyleIdx="1" presStyleCnt="3" custScaleX="39463" custScaleY="2000000">
        <dgm:presLayoutVars>
          <dgm:chMax val="1"/>
          <dgm:bulletEnabled val="1"/>
        </dgm:presLayoutVars>
      </dgm:prSet>
      <dgm:spPr/>
    </dgm:pt>
    <dgm:pt modelId="{0BC0AD63-2263-4578-A42B-ED76B3E3474B}" type="pres">
      <dgm:prSet presAssocID="{D3993755-DDB1-4264-B49C-723A4A08BAC0}" presName="descendantText" presStyleLbl="alignAccFollowNode1" presStyleIdx="1" presStyleCnt="3" custScaleX="173742" custScaleY="2000000" custLinFactNeighborY="0">
        <dgm:presLayoutVars>
          <dgm:bulletEnabled val="1"/>
        </dgm:presLayoutVars>
      </dgm:prSet>
      <dgm:spPr/>
    </dgm:pt>
    <dgm:pt modelId="{F0D701FA-BB49-4941-AF17-8066A495C85B}" type="pres">
      <dgm:prSet presAssocID="{C4B0CE0F-AEE4-4F46-AFD2-422FE7B45C8A}" presName="sp" presStyleCnt="0"/>
      <dgm:spPr/>
    </dgm:pt>
    <dgm:pt modelId="{1562B80F-57DC-44C5-B7AE-BF1123B6A1A4}" type="pres">
      <dgm:prSet presAssocID="{D52B8442-5412-41C3-934C-59785D159776}" presName="linNode" presStyleCnt="0"/>
      <dgm:spPr/>
    </dgm:pt>
    <dgm:pt modelId="{39E7FB2E-422B-4559-B8C4-002E3CBADCC1}" type="pres">
      <dgm:prSet presAssocID="{D52B8442-5412-41C3-934C-59785D159776}" presName="parentText" presStyleLbl="node1" presStyleIdx="2" presStyleCnt="3" custScaleX="33254" custScaleY="2000000">
        <dgm:presLayoutVars>
          <dgm:chMax val="1"/>
          <dgm:bulletEnabled val="1"/>
        </dgm:presLayoutVars>
      </dgm:prSet>
      <dgm:spPr/>
    </dgm:pt>
    <dgm:pt modelId="{2588057C-4BB3-4D7D-862D-DE4CBFB0382A}" type="pres">
      <dgm:prSet presAssocID="{D52B8442-5412-41C3-934C-59785D159776}" presName="descendantText" presStyleLbl="alignAccFollowNode1" presStyleIdx="2" presStyleCnt="3" custScaleX="134414" custScaleY="2000000">
        <dgm:presLayoutVars>
          <dgm:bulletEnabled val="1"/>
        </dgm:presLayoutVars>
      </dgm:prSet>
      <dgm:spPr/>
    </dgm:pt>
  </dgm:ptLst>
  <dgm:cxnLst>
    <dgm:cxn modelId="{4A926C00-D777-4F93-9BF2-D9E82EAA7B2D}" srcId="{C79A0451-2B26-4AD6-BD4A-762703726F86}" destId="{BFEB89B9-9C89-4AE3-9E13-6EDCD6E76BE5}" srcOrd="0" destOrd="0" parTransId="{76773475-8A52-48D7-8908-D2F0E5D72ACC}" sibTransId="{1AFA86A5-82EC-4EA1-89E0-CEDE114C6433}"/>
    <dgm:cxn modelId="{D3249206-9D24-4040-A3A9-BEB0753AF8A7}" type="presOf" srcId="{D52B8442-5412-41C3-934C-59785D159776}" destId="{39E7FB2E-422B-4559-B8C4-002E3CBADCC1}" srcOrd="0" destOrd="0" presId="urn:microsoft.com/office/officeart/2005/8/layout/vList5"/>
    <dgm:cxn modelId="{D2645E39-8B73-42F3-A18B-D9B4A5B16D77}" type="presOf" srcId="{80261CA3-F4EA-46BD-A6D7-48656F3F250A}" destId="{0BC0AD63-2263-4578-A42B-ED76B3E3474B}" srcOrd="0" destOrd="1" presId="urn:microsoft.com/office/officeart/2005/8/layout/vList5"/>
    <dgm:cxn modelId="{4C2AA344-EA00-44D0-81AD-B1E878E01F8D}" srcId="{FEC760D1-20DE-4FE6-89AF-FE5A31B9C791}" destId="{EDB97378-3D45-4CE0-9653-DFF63EC7BC2A}" srcOrd="2" destOrd="0" parTransId="{0E8EEB63-33D0-44FC-9DFE-0ABB42C01922}" sibTransId="{322739C3-9B55-49E6-8709-0DF3E240DE3C}"/>
    <dgm:cxn modelId="{21987A4D-E0FE-4E30-85FA-0D11022064E6}" srcId="{FEC760D1-20DE-4FE6-89AF-FE5A31B9C791}" destId="{4229256A-3317-4373-87BC-54ABE1A31B61}" srcOrd="1" destOrd="0" parTransId="{09FA1F76-E3E5-49AC-B30D-78DA14E79BC2}" sibTransId="{3E72BCCA-0BF1-4AF0-A5EA-C3F5C3E66AD2}"/>
    <dgm:cxn modelId="{4418EA52-C303-4031-8882-76EFE92CB5BC}" type="presOf" srcId="{4229256A-3317-4373-87BC-54ABE1A31B61}" destId="{0BC0AD63-2263-4578-A42B-ED76B3E3474B}" srcOrd="0" destOrd="2" presId="urn:microsoft.com/office/officeart/2005/8/layout/vList5"/>
    <dgm:cxn modelId="{305ABA54-293F-4145-9D7F-24B6F787E975}" type="presOf" srcId="{FEC760D1-20DE-4FE6-89AF-FE5A31B9C791}" destId="{0BC0AD63-2263-4578-A42B-ED76B3E3474B}" srcOrd="0" destOrd="0" presId="urn:microsoft.com/office/officeart/2005/8/layout/vList5"/>
    <dgm:cxn modelId="{E8F87872-236D-4115-B7C1-5903C23486AC}" srcId="{D544DF06-12A6-4F4B-80C4-4D2B185A9585}" destId="{D3993755-DDB1-4264-B49C-723A4A08BAC0}" srcOrd="1" destOrd="0" parTransId="{14381460-0AAE-4FDA-AFAD-91CD20AB41B4}" sibTransId="{C4B0CE0F-AEE4-4F46-AFD2-422FE7B45C8A}"/>
    <dgm:cxn modelId="{425ABA7B-B45E-449A-A03B-9F1C05D34E61}" srcId="{FEC760D1-20DE-4FE6-89AF-FE5A31B9C791}" destId="{80261CA3-F4EA-46BD-A6D7-48656F3F250A}" srcOrd="0" destOrd="0" parTransId="{8A100FA8-8270-44A3-9F10-EF5C2B3FCF7D}" sibTransId="{D0680E6E-5B2B-4588-A727-3F3BDEACD9E9}"/>
    <dgm:cxn modelId="{8753A982-ECED-43A1-AAA1-BA550D946C22}" srcId="{D544DF06-12A6-4F4B-80C4-4D2B185A9585}" destId="{C79A0451-2B26-4AD6-BD4A-762703726F86}" srcOrd="0" destOrd="0" parTransId="{03CD917D-C6C6-4578-9A94-D1BE9B3B3B4D}" sibTransId="{8D48F28A-0748-4D4F-AC80-E5052791EE02}"/>
    <dgm:cxn modelId="{D8221988-D96A-4B22-A92E-6673CF812F64}" type="presOf" srcId="{F2C14466-B2EC-4E29-9AF4-E30BEE3E98E9}" destId="{2588057C-4BB3-4D7D-862D-DE4CBFB0382A}" srcOrd="0" destOrd="0" presId="urn:microsoft.com/office/officeart/2005/8/layout/vList5"/>
    <dgm:cxn modelId="{C1E17C8C-7FE6-4246-A98C-51B0FE977FCF}" type="presOf" srcId="{C79A0451-2B26-4AD6-BD4A-762703726F86}" destId="{901D253B-BD64-43FC-BD82-DED3DA5B629F}" srcOrd="0" destOrd="0" presId="urn:microsoft.com/office/officeart/2005/8/layout/vList5"/>
    <dgm:cxn modelId="{FDB3E18E-69CA-4601-A271-A3CCDA63AD74}" type="presOf" srcId="{D3993755-DDB1-4264-B49C-723A4A08BAC0}" destId="{49D283FA-2BB8-40F3-A993-2ABE83CBA194}" srcOrd="0" destOrd="0" presId="urn:microsoft.com/office/officeart/2005/8/layout/vList5"/>
    <dgm:cxn modelId="{D20BFE93-349B-4002-BC1A-0AE72EF9B16A}" type="presOf" srcId="{D544DF06-12A6-4F4B-80C4-4D2B185A9585}" destId="{29C2C0CE-7F2E-42AC-8BDD-94BF926A80B5}" srcOrd="0" destOrd="0" presId="urn:microsoft.com/office/officeart/2005/8/layout/vList5"/>
    <dgm:cxn modelId="{3F9E9FA8-650F-4EA1-BEF3-43D8977F995B}" srcId="{D3993755-DDB1-4264-B49C-723A4A08BAC0}" destId="{FEC760D1-20DE-4FE6-89AF-FE5A31B9C791}" srcOrd="0" destOrd="0" parTransId="{9F60FD2A-285B-4D18-A168-247784A63F05}" sibTransId="{C3846C12-4BC7-432F-BF6C-44FDA99035E1}"/>
    <dgm:cxn modelId="{47E4BBAE-AC8A-4BA1-B741-7AF3FF6C5721}" type="presOf" srcId="{BFEB89B9-9C89-4AE3-9E13-6EDCD6E76BE5}" destId="{0AD49957-21C3-49F0-B941-0C504ACCC96E}" srcOrd="0" destOrd="0" presId="urn:microsoft.com/office/officeart/2005/8/layout/vList5"/>
    <dgm:cxn modelId="{E7B6F7B8-F3E1-41A3-B71D-5BC3148DFE37}" type="presOf" srcId="{EDB97378-3D45-4CE0-9653-DFF63EC7BC2A}" destId="{0BC0AD63-2263-4578-A42B-ED76B3E3474B}" srcOrd="0" destOrd="3" presId="urn:microsoft.com/office/officeart/2005/8/layout/vList5"/>
    <dgm:cxn modelId="{B16856BF-EEB8-4C0F-B027-3521D4389CA1}" srcId="{D544DF06-12A6-4F4B-80C4-4D2B185A9585}" destId="{D52B8442-5412-41C3-934C-59785D159776}" srcOrd="2" destOrd="0" parTransId="{43E0FBB4-4819-48D6-B190-82346345638B}" sibTransId="{E4DD7956-756B-4F2F-8A3C-884460DD8899}"/>
    <dgm:cxn modelId="{1F3EEBCA-898A-4E7A-9027-8BECD1A318A9}" srcId="{D52B8442-5412-41C3-934C-59785D159776}" destId="{F2C14466-B2EC-4E29-9AF4-E30BEE3E98E9}" srcOrd="0" destOrd="0" parTransId="{97C60EDC-E645-4F2F-BF6A-D21FA595A28E}" sibTransId="{7FE74CC3-8655-4358-BC05-8EEB5CEC5FA6}"/>
    <dgm:cxn modelId="{D1EA8E67-CC14-4268-853F-5C2B8AD023F2}" type="presParOf" srcId="{29C2C0CE-7F2E-42AC-8BDD-94BF926A80B5}" destId="{080E08C6-4CA8-4563-8668-86FB2E87FA0F}" srcOrd="0" destOrd="0" presId="urn:microsoft.com/office/officeart/2005/8/layout/vList5"/>
    <dgm:cxn modelId="{FDB9E16A-9F00-4E84-86C5-2B8370F9A9C3}" type="presParOf" srcId="{080E08C6-4CA8-4563-8668-86FB2E87FA0F}" destId="{901D253B-BD64-43FC-BD82-DED3DA5B629F}" srcOrd="0" destOrd="0" presId="urn:microsoft.com/office/officeart/2005/8/layout/vList5"/>
    <dgm:cxn modelId="{F380F87E-0C39-4507-8D04-116DF7DED697}" type="presParOf" srcId="{080E08C6-4CA8-4563-8668-86FB2E87FA0F}" destId="{0AD49957-21C3-49F0-B941-0C504ACCC96E}" srcOrd="1" destOrd="0" presId="urn:microsoft.com/office/officeart/2005/8/layout/vList5"/>
    <dgm:cxn modelId="{B69D4D26-1020-4A30-ABEA-56F3EA9EE2FE}" type="presParOf" srcId="{29C2C0CE-7F2E-42AC-8BDD-94BF926A80B5}" destId="{3A1FB3D7-DA4A-497B-9E0F-C7FC418C2A77}" srcOrd="1" destOrd="0" presId="urn:microsoft.com/office/officeart/2005/8/layout/vList5"/>
    <dgm:cxn modelId="{92F7F18E-C6E5-4999-A0FF-A24DC6C11661}" type="presParOf" srcId="{29C2C0CE-7F2E-42AC-8BDD-94BF926A80B5}" destId="{645F0EC2-AC5E-4F76-AEBD-59AF00A4F0C8}" srcOrd="2" destOrd="0" presId="urn:microsoft.com/office/officeart/2005/8/layout/vList5"/>
    <dgm:cxn modelId="{421FA6C2-2BCD-4DEC-9754-2D5BD349EB2A}" type="presParOf" srcId="{645F0EC2-AC5E-4F76-AEBD-59AF00A4F0C8}" destId="{49D283FA-2BB8-40F3-A993-2ABE83CBA194}" srcOrd="0" destOrd="0" presId="urn:microsoft.com/office/officeart/2005/8/layout/vList5"/>
    <dgm:cxn modelId="{A78612C0-C93F-4356-9130-137BAC46906C}" type="presParOf" srcId="{645F0EC2-AC5E-4F76-AEBD-59AF00A4F0C8}" destId="{0BC0AD63-2263-4578-A42B-ED76B3E3474B}" srcOrd="1" destOrd="0" presId="urn:microsoft.com/office/officeart/2005/8/layout/vList5"/>
    <dgm:cxn modelId="{F31C254B-816E-4B5B-A72B-379BD780B8DF}" type="presParOf" srcId="{29C2C0CE-7F2E-42AC-8BDD-94BF926A80B5}" destId="{F0D701FA-BB49-4941-AF17-8066A495C85B}" srcOrd="3" destOrd="0" presId="urn:microsoft.com/office/officeart/2005/8/layout/vList5"/>
    <dgm:cxn modelId="{0A2D1999-C684-4B1C-8C5C-E365E9441387}" type="presParOf" srcId="{29C2C0CE-7F2E-42AC-8BDD-94BF926A80B5}" destId="{1562B80F-57DC-44C5-B7AE-BF1123B6A1A4}" srcOrd="4" destOrd="0" presId="urn:microsoft.com/office/officeart/2005/8/layout/vList5"/>
    <dgm:cxn modelId="{F80C235B-D06E-4225-A30E-54928FA3F2D5}" type="presParOf" srcId="{1562B80F-57DC-44C5-B7AE-BF1123B6A1A4}" destId="{39E7FB2E-422B-4559-B8C4-002E3CBADCC1}" srcOrd="0" destOrd="0" presId="urn:microsoft.com/office/officeart/2005/8/layout/vList5"/>
    <dgm:cxn modelId="{6BC2678F-8994-4D57-86F9-46BD3297506D}" type="presParOf" srcId="{1562B80F-57DC-44C5-B7AE-BF1123B6A1A4}" destId="{2588057C-4BB3-4D7D-862D-DE4CBFB0382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9B4E7B3-992F-475A-A040-4C367B1B2322}" type="doc">
      <dgm:prSet loTypeId="urn:microsoft.com/office/officeart/2005/8/layout/vList4" loCatId="picture" qsTypeId="urn:microsoft.com/office/officeart/2005/8/quickstyle/simple1" qsCatId="simple" csTypeId="urn:microsoft.com/office/officeart/2005/8/colors/accent1_1" csCatId="accent1" phldr="0"/>
      <dgm:spPr/>
      <dgm:t>
        <a:bodyPr/>
        <a:lstStyle/>
        <a:p>
          <a:endParaRPr lang="en-US"/>
        </a:p>
      </dgm:t>
    </dgm:pt>
    <dgm:pt modelId="{5DB61DA3-10C8-466F-A0A8-B147123B8E79}" type="pres">
      <dgm:prSet presAssocID="{19B4E7B3-992F-475A-A040-4C367B1B2322}" presName="linear" presStyleCnt="0">
        <dgm:presLayoutVars>
          <dgm:dir/>
          <dgm:resizeHandles val="exact"/>
        </dgm:presLayoutVars>
      </dgm:prSet>
      <dgm:spPr/>
    </dgm:pt>
  </dgm:ptLst>
  <dgm:cxnLst>
    <dgm:cxn modelId="{F07A8B39-D23B-4ADF-AB6A-9234636BFA02}" type="presOf" srcId="{19B4E7B3-992F-475A-A040-4C367B1B2322}" destId="{5DB61DA3-10C8-466F-A0A8-B147123B8E79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B6CE91-5D8C-4BDC-ABF2-9B6D6C4134CD}">
      <dsp:nvSpPr>
        <dsp:cNvPr id="0" name=""/>
        <dsp:cNvSpPr/>
      </dsp:nvSpPr>
      <dsp:spPr>
        <a:xfrm>
          <a:off x="3980" y="147623"/>
          <a:ext cx="1740148" cy="2120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Hai ý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giống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sp:txBody>
      <dsp:txXfrm>
        <a:off x="54947" y="198590"/>
        <a:ext cx="1638214" cy="2018872"/>
      </dsp:txXfrm>
    </dsp:sp>
    <dsp:sp modelId="{F5E0B54F-E94E-4A2B-BBCA-91EBA980E4D6}">
      <dsp:nvSpPr>
        <dsp:cNvPr id="0" name=""/>
        <dsp:cNvSpPr/>
      </dsp:nvSpPr>
      <dsp:spPr>
        <a:xfrm>
          <a:off x="1918143" y="992248"/>
          <a:ext cx="368911" cy="431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1918143" y="1078559"/>
        <a:ext cx="258238" cy="258934"/>
      </dsp:txXfrm>
    </dsp:sp>
    <dsp:sp modelId="{DC6B9148-4A00-4CD0-8A48-75A4335CCED1}">
      <dsp:nvSpPr>
        <dsp:cNvPr id="0" name=""/>
        <dsp:cNvSpPr/>
      </dsp:nvSpPr>
      <dsp:spPr>
        <a:xfrm>
          <a:off x="2440188" y="147623"/>
          <a:ext cx="1740148" cy="2120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Mỗi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gì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chưa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sp:txBody>
      <dsp:txXfrm>
        <a:off x="2491155" y="198590"/>
        <a:ext cx="1638214" cy="2018872"/>
      </dsp:txXfrm>
    </dsp:sp>
    <dsp:sp modelId="{DA7BDFD1-BFB2-4176-A150-B8C5CD2AD9F4}">
      <dsp:nvSpPr>
        <dsp:cNvPr id="0" name=""/>
        <dsp:cNvSpPr/>
      </dsp:nvSpPr>
      <dsp:spPr>
        <a:xfrm>
          <a:off x="4361541" y="992248"/>
          <a:ext cx="384154" cy="431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4361541" y="1078559"/>
        <a:ext cx="268908" cy="258934"/>
      </dsp:txXfrm>
    </dsp:sp>
    <dsp:sp modelId="{104EF8A9-A4D6-40B4-8CFA-F15A155B6381}">
      <dsp:nvSpPr>
        <dsp:cNvPr id="0" name=""/>
        <dsp:cNvSpPr/>
      </dsp:nvSpPr>
      <dsp:spPr>
        <a:xfrm>
          <a:off x="4905157" y="147623"/>
          <a:ext cx="1740148" cy="2120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Ý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nào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sp:txBody>
      <dsp:txXfrm>
        <a:off x="4956124" y="198590"/>
        <a:ext cx="1638214" cy="2018872"/>
      </dsp:txXfrm>
    </dsp:sp>
    <dsp:sp modelId="{7713B979-4F6B-4283-BD4B-12C6579B4F0E}">
      <dsp:nvSpPr>
        <dsp:cNvPr id="0" name=""/>
        <dsp:cNvSpPr/>
      </dsp:nvSpPr>
      <dsp:spPr>
        <a:xfrm>
          <a:off x="6812130" y="992248"/>
          <a:ext cx="353668" cy="4315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900" kern="1200"/>
        </a:p>
      </dsp:txBody>
      <dsp:txXfrm>
        <a:off x="6812130" y="1078559"/>
        <a:ext cx="247568" cy="258934"/>
      </dsp:txXfrm>
    </dsp:sp>
    <dsp:sp modelId="{8B85D500-4088-4859-9B98-32DA0AB3356D}">
      <dsp:nvSpPr>
        <dsp:cNvPr id="0" name=""/>
        <dsp:cNvSpPr/>
      </dsp:nvSpPr>
      <dsp:spPr>
        <a:xfrm>
          <a:off x="7312604" y="147623"/>
          <a:ext cx="1740148" cy="21208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Vì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sao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hiểu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như</a:t>
          </a:r>
          <a:r>
            <a:rPr lang="en-US" sz="24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400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thế</a:t>
          </a:r>
          <a:r>
            <a:rPr lang="en-US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?</a:t>
          </a:r>
        </a:p>
      </dsp:txBody>
      <dsp:txXfrm>
        <a:off x="7363571" y="198590"/>
        <a:ext cx="1638214" cy="20188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49957-21C3-49F0-B941-0C504ACCC96E}">
      <dsp:nvSpPr>
        <dsp:cNvPr id="0" name=""/>
        <dsp:cNvSpPr/>
      </dsp:nvSpPr>
      <dsp:spPr>
        <a:xfrm rot="5400000">
          <a:off x="5594097" y="-4163854"/>
          <a:ext cx="1042224" cy="963210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vấn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đề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cần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trao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đổi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về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hình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ảnh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buồm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bài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thơ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“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buồm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”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Hoàng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Trung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Thông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</a:p>
      </dsp:txBody>
      <dsp:txXfrm rot="-5400000">
        <a:off x="1299158" y="181962"/>
        <a:ext cx="9581226" cy="940470"/>
      </dsp:txXfrm>
    </dsp:sp>
    <dsp:sp modelId="{901D253B-BD64-43FC-BD82-DED3DA5B629F}">
      <dsp:nvSpPr>
        <dsp:cNvPr id="0" name=""/>
        <dsp:cNvSpPr/>
      </dsp:nvSpPr>
      <dsp:spPr>
        <a:xfrm>
          <a:off x="3884" y="806"/>
          <a:ext cx="1295273" cy="130278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Mở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đầu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67114" y="64036"/>
        <a:ext cx="1168813" cy="1176320"/>
      </dsp:txXfrm>
    </dsp:sp>
    <dsp:sp modelId="{0BC0AD63-2263-4578-A42B-ED76B3E3474B}">
      <dsp:nvSpPr>
        <dsp:cNvPr id="0" name=""/>
        <dsp:cNvSpPr/>
      </dsp:nvSpPr>
      <dsp:spPr>
        <a:xfrm rot="5400000">
          <a:off x="5601334" y="-2915065"/>
          <a:ext cx="1042224" cy="974659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từ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phát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mình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phát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biểu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theo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gợi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-"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giống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nhau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-"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giải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thích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chưa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mỗi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Times New Roman" panose="02020603050405020304" pitchFamily="18" charset="0"/>
            <a:buChar char="-"/>
          </a:pP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em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có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thể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hoặc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không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tán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thành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cả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đưa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ra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một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khác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249148" y="1487998"/>
        <a:ext cx="9695721" cy="940470"/>
      </dsp:txXfrm>
    </dsp:sp>
    <dsp:sp modelId="{49D283FA-2BB8-40F3-A993-2ABE83CBA194}">
      <dsp:nvSpPr>
        <dsp:cNvPr id="0" name=""/>
        <dsp:cNvSpPr/>
      </dsp:nvSpPr>
      <dsp:spPr>
        <a:xfrm>
          <a:off x="3884" y="1306843"/>
          <a:ext cx="1245262" cy="130278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Nội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dung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chính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</dsp:txBody>
      <dsp:txXfrm>
        <a:off x="64673" y="1367632"/>
        <a:ext cx="1123684" cy="1181202"/>
      </dsp:txXfrm>
    </dsp:sp>
    <dsp:sp modelId="{2588057C-4BB3-4D7D-862D-DE4CBFB0382A}">
      <dsp:nvSpPr>
        <dsp:cNvPr id="0" name=""/>
        <dsp:cNvSpPr/>
      </dsp:nvSpPr>
      <dsp:spPr>
        <a:xfrm rot="5400000">
          <a:off x="5524894" y="-1462322"/>
          <a:ext cx="1042224" cy="945318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Khẳng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định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lại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của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bản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thân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và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những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điểm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hợp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lí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trong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hai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ý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kiến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đã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nêu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 rot="-5400000">
        <a:off x="1319414" y="2794035"/>
        <a:ext cx="9402309" cy="940470"/>
      </dsp:txXfrm>
    </dsp:sp>
    <dsp:sp modelId="{39E7FB2E-422B-4559-B8C4-002E3CBADCC1}">
      <dsp:nvSpPr>
        <dsp:cNvPr id="0" name=""/>
        <dsp:cNvSpPr/>
      </dsp:nvSpPr>
      <dsp:spPr>
        <a:xfrm>
          <a:off x="3884" y="2612881"/>
          <a:ext cx="1315528" cy="1302780"/>
        </a:xfrm>
        <a:prstGeom prst="roundRect">
          <a:avLst/>
        </a:prstGeom>
        <a:solidFill>
          <a:schemeClr val="l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Kết</a:t>
          </a:r>
          <a:r>
            <a:rPr lang="en-US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20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thúc</a:t>
          </a:r>
          <a:endParaRPr lang="en-US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480" y="2676477"/>
        <a:ext cx="1188336" cy="11755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61918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926382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5710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214472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55874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103962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637628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60492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848059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91546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76197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063346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268433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77901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308337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130888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F20BC-C5EE-554F-B95D-40536D73B7E4}" type="datetimeFigureOut">
              <a:rPr lang="en-VN" smtClean="0"/>
              <a:t>15/03/2023</a:t>
            </a:fld>
            <a:endParaRPr lang="en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7DFD41C-FDD8-B348-9DAF-3EE28D005D79}" type="slidenum">
              <a:rPr lang="en-VN" smtClean="0"/>
              <a:t>‹#›</a:t>
            </a:fld>
            <a:endParaRPr lang="en-VN"/>
          </a:p>
        </p:txBody>
      </p:sp>
    </p:spTree>
    <p:extLst>
      <p:ext uri="{BB962C8B-B14F-4D97-AF65-F5344CB8AC3E}">
        <p14:creationId xmlns:p14="http://schemas.microsoft.com/office/powerpoint/2010/main" val="2582105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làm Slide chào hỏi 10 - Kinh nghiệm dạy học">
            <a:extLst>
              <a:ext uri="{FF2B5EF4-FFF2-40B4-BE49-F238E27FC236}">
                <a16:creationId xmlns:a16="http://schemas.microsoft.com/office/drawing/2014/main" id="{894BBEDC-F54C-EE29-9D33-3E8854AFB5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332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47DD1AF-1262-2A13-C784-A99C0C12842A}"/>
              </a:ext>
            </a:extLst>
          </p:cNvPr>
          <p:cNvSpPr txBox="1"/>
          <p:nvPr/>
        </p:nvSpPr>
        <p:spPr>
          <a:xfrm>
            <a:off x="3256538" y="1580506"/>
            <a:ext cx="5806461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ln w="38100">
                  <a:noFill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GIẢNG ĐIỆN TỬ MÔN NGỮ VĂN 7</a:t>
            </a:r>
          </a:p>
          <a:p>
            <a:pPr algn="ctr"/>
            <a:endParaRPr lang="en-US" sz="1400" b="1" dirty="0">
              <a:ln w="38100">
                <a:noFill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96: </a:t>
            </a:r>
            <a:r>
              <a:rPr lang="en-US" sz="3200" b="1" dirty="0" err="1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endParaRPr lang="en-VN" sz="32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VN" sz="3200" b="1" dirty="0">
                <a:ln w="38100">
                  <a:noFill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(Trao đổi về một vấn đề)</a:t>
            </a:r>
            <a:endParaRPr lang="en-US" sz="3200" b="1" dirty="0">
              <a:ln w="38100">
                <a:noFill/>
              </a:ln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ED2715-3602-A60F-684E-95177943243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23" t="7012" r="8375" b="3760"/>
          <a:stretch/>
        </p:blipFill>
        <p:spPr>
          <a:xfrm>
            <a:off x="379988" y="239535"/>
            <a:ext cx="1027821" cy="1035299"/>
          </a:xfrm>
          <a:prstGeom prst="ellipse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4464878" y="3569337"/>
            <a:ext cx="33897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Mỹ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Linh</a:t>
            </a:r>
          </a:p>
          <a:p>
            <a:pPr algn="ctr"/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b="1" dirty="0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n w="38100">
                  <a:noFill/>
                </a:ln>
                <a:solidFill>
                  <a:schemeClr val="accent5">
                    <a:lumMod val="20000"/>
                    <a:lumOff val="8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endParaRPr lang="en-VN" sz="2800" b="1" dirty="0">
              <a:ln w="38100"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79643-5930-F34B-D70D-3C7631DB7CF4}"/>
              </a:ext>
            </a:extLst>
          </p:cNvPr>
          <p:cNvSpPr txBox="1"/>
          <p:nvPr/>
        </p:nvSpPr>
        <p:spPr>
          <a:xfrm>
            <a:off x="3508495" y="616469"/>
            <a:ext cx="530254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b="1">
                <a:ln w="38100">
                  <a:noFill/>
                </a:ln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THCS LONG BIÊN</a:t>
            </a:r>
            <a:endParaRPr lang="en-VN" sz="3000" b="1" dirty="0">
              <a:ln w="38100">
                <a:noFill/>
              </a:ln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96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02087822-0957-F2C0-C0D9-51C7F2E1ED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924256"/>
              </p:ext>
            </p:extLst>
          </p:nvPr>
        </p:nvGraphicFramePr>
        <p:xfrm>
          <a:off x="551226" y="1995496"/>
          <a:ext cx="10999630" cy="3916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A6E670B-B152-3D41-7DF6-F714E0FE4A9C}"/>
              </a:ext>
            </a:extLst>
          </p:cNvPr>
          <p:cNvSpPr txBox="1"/>
          <p:nvPr/>
        </p:nvSpPr>
        <p:spPr>
          <a:xfrm>
            <a:off x="440104" y="428744"/>
            <a:ext cx="10999915" cy="24360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98432" indent="-398432" algn="just">
              <a:lnSpc>
                <a:spcPct val="115000"/>
              </a:lnSpc>
              <a:spcAft>
                <a:spcPts val="598"/>
              </a:spcAft>
              <a:buFontTx/>
              <a:buAutoNum type="romanUcPeriod"/>
              <a:defRPr/>
            </a:pP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hiểu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chung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endParaRPr lang="en-US" sz="1992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lnSpc>
                <a:spcPct val="50000"/>
              </a:lnSpc>
              <a:spcAft>
                <a:spcPts val="598"/>
              </a:spcAft>
              <a:buFontTx/>
              <a:buAutoNum type="romanUcPeriod"/>
              <a:defRPr/>
            </a:pP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1992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lnSpc>
                <a:spcPct val="50000"/>
              </a:lnSpc>
              <a:spcAft>
                <a:spcPts val="598"/>
              </a:spcAft>
              <a:buFontTx/>
              <a:buAutoNum type="arabicPeriod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nội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dung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1992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lnSpc>
                <a:spcPct val="50000"/>
              </a:lnSpc>
              <a:spcAft>
                <a:spcPts val="598"/>
              </a:spcAft>
              <a:buFontTx/>
              <a:buAutoNum type="arabicPeriod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ý,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algn="just">
              <a:lnSpc>
                <a:spcPct val="50000"/>
              </a:lnSpc>
              <a:spcAft>
                <a:spcPts val="598"/>
              </a:spcAft>
              <a:defRPr/>
            </a:pP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2.1.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</a:p>
          <a:p>
            <a:pPr algn="just">
              <a:lnSpc>
                <a:spcPct val="50000"/>
              </a:lnSpc>
              <a:spcAft>
                <a:spcPts val="598"/>
              </a:spcAft>
              <a:defRPr/>
            </a:pP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2.2.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algn="just">
              <a:lnSpc>
                <a:spcPct val="115000"/>
              </a:lnSpc>
              <a:spcAft>
                <a:spcPts val="1195"/>
              </a:spcAft>
              <a:defRPr/>
            </a:pPr>
            <a:endParaRPr lang="en-US" sz="1793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lnSpc>
                <a:spcPct val="115000"/>
              </a:lnSpc>
              <a:spcAft>
                <a:spcPts val="1195"/>
              </a:spcAft>
              <a:buFontTx/>
              <a:buAutoNum type="romanUcPeriod"/>
              <a:defRPr/>
            </a:pPr>
            <a:endParaRPr lang="en-US" sz="1793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15C93564-16E1-2B3F-48C8-77A7A7F110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7458027"/>
              </p:ext>
            </p:extLst>
          </p:nvPr>
        </p:nvGraphicFramePr>
        <p:xfrm>
          <a:off x="1876849" y="0"/>
          <a:ext cx="8095404" cy="5396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7F70EDF8-D945-DE82-FE7B-24CD5C996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222294"/>
              </p:ext>
            </p:extLst>
          </p:nvPr>
        </p:nvGraphicFramePr>
        <p:xfrm>
          <a:off x="463027" y="2651711"/>
          <a:ext cx="10752894" cy="330089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744376">
                  <a:extLst>
                    <a:ext uri="{9D8B030D-6E8A-4147-A177-3AD203B41FA5}">
                      <a16:colId xmlns:a16="http://schemas.microsoft.com/office/drawing/2014/main" val="3298986717"/>
                    </a:ext>
                  </a:extLst>
                </a:gridCol>
                <a:gridCol w="2008518">
                  <a:extLst>
                    <a:ext uri="{9D8B030D-6E8A-4147-A177-3AD203B41FA5}">
                      <a16:colId xmlns:a16="http://schemas.microsoft.com/office/drawing/2014/main" val="4014270519"/>
                    </a:ext>
                  </a:extLst>
                </a:gridCol>
              </a:tblGrid>
              <a:tr h="4343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388626426"/>
                  </a:ext>
                </a:extLst>
              </a:tr>
              <a:tr h="3458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nói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đủ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dunhg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thúc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3167426709"/>
                  </a:ext>
                </a:extLst>
              </a:tr>
              <a:tr h="81520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đổi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buồm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buồm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2286028129"/>
                  </a:ext>
                </a:extLst>
              </a:tr>
              <a:tr h="642842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khác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nhau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2831895797"/>
                  </a:ext>
                </a:extLst>
              </a:tr>
              <a:tr h="34587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1451052330"/>
                  </a:ext>
                </a:extLst>
              </a:tr>
              <a:tr h="716804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đã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sử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giọng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tiện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phi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7" marR="68307" marT="0" marB="0"/>
                </a:tc>
                <a:extLst>
                  <a:ext uri="{0D108BD9-81ED-4DB2-BD59-A6C34878D82A}">
                    <a16:rowId xmlns:a16="http://schemas.microsoft.com/office/drawing/2014/main" val="3847875843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BF4CEFA-75DB-205B-FA80-4675D10FD62B}"/>
              </a:ext>
            </a:extLst>
          </p:cNvPr>
          <p:cNvSpPr txBox="1"/>
          <p:nvPr/>
        </p:nvSpPr>
        <p:spPr>
          <a:xfrm>
            <a:off x="340091" y="502052"/>
            <a:ext cx="10999915" cy="24254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98432" indent="-398432" algn="just">
              <a:lnSpc>
                <a:spcPct val="115000"/>
              </a:lnSpc>
              <a:spcAft>
                <a:spcPts val="598"/>
              </a:spcAft>
              <a:buFontTx/>
              <a:buAutoNum type="romanUcPeriod"/>
              <a:defRPr/>
            </a:pP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hiểu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chung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endParaRPr lang="en-US" sz="1992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lnSpc>
                <a:spcPct val="50000"/>
              </a:lnSpc>
              <a:spcAft>
                <a:spcPts val="598"/>
              </a:spcAft>
              <a:buFontTx/>
              <a:buAutoNum type="romanUcPeriod"/>
              <a:defRPr/>
            </a:pP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1992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1992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lnSpc>
                <a:spcPct val="50000"/>
              </a:lnSpc>
              <a:spcAft>
                <a:spcPts val="598"/>
              </a:spcAft>
              <a:buFontTx/>
              <a:buAutoNum type="arabicPeriod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nội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dung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1992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lnSpc>
                <a:spcPct val="50000"/>
              </a:lnSpc>
              <a:spcAft>
                <a:spcPts val="598"/>
              </a:spcAft>
              <a:buFontTx/>
              <a:buAutoNum type="arabicPeriod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ý,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algn="just">
              <a:lnSpc>
                <a:spcPct val="50000"/>
              </a:lnSpc>
              <a:spcAft>
                <a:spcPts val="598"/>
              </a:spcAft>
              <a:defRPr/>
            </a:pP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2.1.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</a:p>
          <a:p>
            <a:pPr algn="just">
              <a:lnSpc>
                <a:spcPct val="50000"/>
              </a:lnSpc>
              <a:spcAft>
                <a:spcPts val="598"/>
              </a:spcAft>
              <a:defRPr/>
            </a:pP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2.2.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marL="455351" indent="-455351" algn="just">
              <a:lnSpc>
                <a:spcPct val="50000"/>
              </a:lnSpc>
              <a:spcAft>
                <a:spcPts val="598"/>
              </a:spcAft>
              <a:buFontTx/>
              <a:buAutoNum type="arabicPeriod" startAt="3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Tự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luyện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endParaRPr lang="en-US" sz="1992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lnSpc>
                <a:spcPct val="50000"/>
              </a:lnSpc>
              <a:spcAft>
                <a:spcPts val="598"/>
              </a:spcAft>
              <a:buFontTx/>
              <a:buAutoNum type="arabicPeriod" startAt="3"/>
              <a:defRPr/>
            </a:pP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chỉnh</a:t>
            </a:r>
            <a:r>
              <a:rPr lang="en-US" sz="1992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sửa</a:t>
            </a:r>
            <a:endParaRPr lang="en-US" sz="1992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lnSpc>
                <a:spcPct val="115000"/>
              </a:lnSpc>
              <a:spcAft>
                <a:spcPts val="1195"/>
              </a:spcAft>
              <a:buFontTx/>
              <a:buAutoNum type="romanUcPeriod"/>
              <a:defRPr/>
            </a:pPr>
            <a:endParaRPr lang="en-US" sz="1793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4ECCCF4C-FF63-17F3-2F94-FD7B6536E1B9}"/>
              </a:ext>
            </a:extLst>
          </p:cNvPr>
          <p:cNvSpPr/>
          <p:nvPr/>
        </p:nvSpPr>
        <p:spPr>
          <a:xfrm>
            <a:off x="7038389" y="1056988"/>
            <a:ext cx="4270595" cy="2246171"/>
          </a:xfrm>
          <a:prstGeom prst="wedgeRoundRectCallout">
            <a:avLst>
              <a:gd name="adj1" fmla="val -131220"/>
              <a:gd name="adj2" fmla="val 6189"/>
              <a:gd name="adj3" fmla="val 16667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07000"/>
              </a:lnSpc>
              <a:spcAft>
                <a:spcPts val="797"/>
              </a:spcAft>
              <a:defRPr/>
            </a:pP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tốt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hãy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luyện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mình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hoặc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bạn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bè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người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thân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</a:t>
            </a:r>
            <a:endParaRPr lang="en-US" sz="239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nhiên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gần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gũi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, chia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sẻ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giãi</a:t>
            </a:r>
            <a:r>
              <a:rPr lang="en-US" sz="2390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390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bày</a:t>
            </a:r>
            <a:endParaRPr lang="en-US" sz="239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">
            <a:extLst>
              <a:ext uri="{FF2B5EF4-FFF2-40B4-BE49-F238E27FC236}">
                <a16:creationId xmlns:a16="http://schemas.microsoft.com/office/drawing/2014/main" id="{A518609B-75EA-BE62-53E0-45202686C41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04617" y="5073702"/>
            <a:ext cx="9872809" cy="145455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6179" tIns="33089" rIns="66179" bIns="33089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en-VN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62A4C-AE87-F205-07AA-5DE821C3ABC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7979" y="588167"/>
            <a:ext cx="10017574" cy="5940088"/>
          </a:xfrm>
        </p:spPr>
        <p:txBody>
          <a:bodyPr wrap="square">
            <a:spAutoFit/>
          </a:bodyPr>
          <a:lstStyle/>
          <a:p>
            <a:pPr marL="398432" indent="-398432" algn="just">
              <a:spcBef>
                <a:spcPts val="0"/>
              </a:spcBef>
              <a:spcAft>
                <a:spcPts val="598"/>
              </a:spcAft>
              <a:buFontTx/>
              <a:buAutoNum type="romanUcPeriod"/>
              <a:defRPr/>
            </a:pP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hiểu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chung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endParaRPr lang="en-US" sz="3000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spcBef>
                <a:spcPts val="0"/>
              </a:spcBef>
              <a:spcAft>
                <a:spcPts val="598"/>
              </a:spcAft>
              <a:buFontTx/>
              <a:buAutoNum type="romanUcPeriod"/>
              <a:defRPr/>
            </a:pP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000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spcBef>
                <a:spcPts val="0"/>
              </a:spcBef>
              <a:spcAft>
                <a:spcPts val="598"/>
              </a:spcAft>
              <a:buFontTx/>
              <a:buAutoNum type="arabicPeriod"/>
              <a:defRPr/>
            </a:pP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nội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dung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30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spcBef>
                <a:spcPts val="0"/>
              </a:spcBef>
              <a:spcAft>
                <a:spcPts val="598"/>
              </a:spcAft>
              <a:buFontTx/>
              <a:buAutoNum type="arabicPeriod"/>
              <a:defRPr/>
            </a:pP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ý,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marL="0" indent="0" algn="just">
              <a:spcBef>
                <a:spcPts val="0"/>
              </a:spcBef>
              <a:spcAft>
                <a:spcPts val="598"/>
              </a:spcAft>
              <a:buNone/>
              <a:defRPr/>
            </a:pP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2.1.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</a:p>
          <a:p>
            <a:pPr marL="0" indent="0" algn="just">
              <a:spcBef>
                <a:spcPts val="0"/>
              </a:spcBef>
              <a:spcAft>
                <a:spcPts val="598"/>
              </a:spcAft>
              <a:buNone/>
              <a:defRPr/>
            </a:pP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2.2.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</a:p>
          <a:p>
            <a:pPr marL="455351" indent="-455351" algn="just">
              <a:spcBef>
                <a:spcPts val="0"/>
              </a:spcBef>
              <a:spcAft>
                <a:spcPts val="598"/>
              </a:spcAft>
              <a:buFontTx/>
              <a:buAutoNum type="arabicPeriod" startAt="3"/>
              <a:defRPr/>
            </a:pP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Tự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luyện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tập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endParaRPr lang="en-US" sz="30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1513" indent="-341513" algn="just">
              <a:spcBef>
                <a:spcPts val="0"/>
              </a:spcBef>
              <a:spcAft>
                <a:spcPts val="598"/>
              </a:spcAft>
              <a:buFontTx/>
              <a:buAutoNum type="arabicPeriod" startAt="3"/>
              <a:defRPr/>
            </a:pP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Kiểm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chỉnh</a:t>
            </a:r>
            <a:r>
              <a:rPr lang="en-US" sz="3000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sửa</a:t>
            </a:r>
            <a:endParaRPr lang="en-US" sz="3000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598"/>
              </a:spcAft>
              <a:buNone/>
              <a:defRPr/>
            </a:pP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III.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hành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endParaRPr lang="en-US" sz="3000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598"/>
              </a:spcAft>
              <a:buNone/>
              <a:defRPr/>
            </a:pP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IV.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Đánh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giá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thảo</a:t>
            </a:r>
            <a:r>
              <a:rPr lang="en-US" sz="3000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luận</a:t>
            </a:r>
            <a:endParaRPr lang="en-US" sz="3000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98432" indent="-398432" algn="just">
              <a:spcBef>
                <a:spcPts val="0"/>
              </a:spcBef>
              <a:spcAft>
                <a:spcPts val="1195"/>
              </a:spcAft>
              <a:buFontTx/>
              <a:buAutoNum type="romanUcPeriod"/>
              <a:defRPr/>
            </a:pPr>
            <a:endParaRPr lang="en-US" sz="3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A9787B-7CAA-7597-BC75-5C5A719EE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144144"/>
              </p:ext>
            </p:extLst>
          </p:nvPr>
        </p:nvGraphicFramePr>
        <p:xfrm>
          <a:off x="324319" y="170041"/>
          <a:ext cx="11543362" cy="65179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29322">
                  <a:extLst>
                    <a:ext uri="{9D8B030D-6E8A-4147-A177-3AD203B41FA5}">
                      <a16:colId xmlns:a16="http://schemas.microsoft.com/office/drawing/2014/main" val="887312553"/>
                    </a:ext>
                  </a:extLst>
                </a:gridCol>
                <a:gridCol w="2821710">
                  <a:extLst>
                    <a:ext uri="{9D8B030D-6E8A-4147-A177-3AD203B41FA5}">
                      <a16:colId xmlns:a16="http://schemas.microsoft.com/office/drawing/2014/main" val="1175509718"/>
                    </a:ext>
                  </a:extLst>
                </a:gridCol>
                <a:gridCol w="2992724">
                  <a:extLst>
                    <a:ext uri="{9D8B030D-6E8A-4147-A177-3AD203B41FA5}">
                      <a16:colId xmlns:a16="http://schemas.microsoft.com/office/drawing/2014/main" val="1473270858"/>
                    </a:ext>
                  </a:extLst>
                </a:gridCol>
                <a:gridCol w="3099606">
                  <a:extLst>
                    <a:ext uri="{9D8B030D-6E8A-4147-A177-3AD203B41FA5}">
                      <a16:colId xmlns:a16="http://schemas.microsoft.com/office/drawing/2014/main" val="352536827"/>
                    </a:ext>
                  </a:extLst>
                </a:gridCol>
              </a:tblGrid>
              <a:tr h="31560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PHIẾU ĐÁNH GIÁ  BÀI NÓI THEO TIÊU CHÍ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0148247"/>
                  </a:ext>
                </a:extLst>
              </a:tr>
              <a:tr h="315600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NHÓM............................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4062256"/>
                  </a:ext>
                </a:extLst>
              </a:tr>
              <a:tr h="7507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TIÊU CHÍ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Chưa đạt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(0 điểm)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(1 điểm)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Tốt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(2 điểm)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988874"/>
                  </a:ext>
                </a:extLst>
              </a:tr>
              <a:tr h="60215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1. Giới thiệu được vấn đề cần trao đổi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vấn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đề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nói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Có giới thiệu vấn đề nhưng chưa  gắn với yêu cầu của bài.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Giới thiệu ngắn gọn được vấn đề cần trao đổi.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1832034"/>
                  </a:ext>
                </a:extLst>
              </a:tr>
              <a:tr h="122528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2. N</a:t>
                      </a: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êu và phân tích các ý kiến khác nhau, từ đó, phát biểu ý kiến của mình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Nôi dung sơ sài, chưa nêu và phân tích được ý kiến để người nghe hiểu được nội dung vấn đề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Nêu và phân tích được vấn đề để người nghe hiểu được nội dung vấn đề nhưng chưa hấp dẫn.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Nội dung hấp dẫn, thu hút được người nghe.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278480"/>
                  </a:ext>
                </a:extLst>
              </a:tr>
              <a:tr h="116544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3. Nói to, rõ ràng, truyền cảm, chủ động thuyết trình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Nói nhỏ, khó nghe, nói lặp lại ngập ngừng nhiều lần, phụ thuộc văn bản chuẩn bị sẵn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Nói to, nhưng đôi chỗ lặp lại hoặc ngập ngừng một vài câu, chủ động thuyết trình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Nói to, truyền cảm hầu như không lặp lại hay ngập ngừng; chủ động thuyết trình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111127"/>
                  </a:ext>
                </a:extLst>
              </a:tr>
              <a:tr h="122528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4. Sử dụng yếu tố phi ngôn ngữ (điệu bộ, cử chỉ, nét mặt, ánh mắt,..) phù hợp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Điệu bộ thiếu tự tin, mắt chưa nhìn vào người nghe, nét mặt chưa biểu cảm hoặc biểu cảm không phù hợp.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Điệu bộ  tự tin, mắt chưa nhìn vào người nghe, biểu cảm phù hợp với nội dung vấn đề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Điệu bộ tự tin, mắt nhìn vào người nghe, nét mặt sinh động.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06928"/>
                  </a:ext>
                </a:extLst>
              </a:tr>
              <a:tr h="602159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5. Mở đầu và kết thúc hợp lí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Không chào hỏi hoặc không có lời kết thúc bài nói.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Chào hỏi và có lời kết thúc bài nói.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Chào hỏi có lời kết thúc bài nói ấn tượng.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8116962"/>
                  </a:ext>
                </a:extLst>
              </a:tr>
              <a:tr h="315600"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1386840" algn="l"/>
                        </a:tabLst>
                      </a:pP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Tổng</a:t>
                      </a: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:     ................/10 </a:t>
                      </a:r>
                      <a:r>
                        <a:rPr lang="en-US" sz="1800" b="1" dirty="0" err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77" marR="443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866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889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>
            <a:extLst>
              <a:ext uri="{FF2B5EF4-FFF2-40B4-BE49-F238E27FC236}">
                <a16:creationId xmlns:a16="http://schemas.microsoft.com/office/drawing/2014/main" id="{EFEA0117-148A-FD44-3C47-C9E59240CD8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55340" y="198766"/>
            <a:ext cx="5956085" cy="8272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6179" tIns="33089" rIns="66179" bIns="33089" numCol="1" rtlCol="0" anchor="t" anchorCtr="0" compatLnSpc="1">
            <a:prstTxWarp prst="textNoShape">
              <a:avLst/>
            </a:prstTxWarp>
            <a:normAutofit/>
          </a:bodyPr>
          <a:lstStyle/>
          <a:p>
            <a:endParaRPr lang="en-US" altLang="en-VN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8EBB74B-63D0-D7D6-7F08-B4DD8A2E35D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87213" y="982340"/>
          <a:ext cx="10017574" cy="5128852"/>
        </p:xfrm>
        <a:graphic>
          <a:graphicData uri="http://schemas.openxmlformats.org/drawingml/2006/table">
            <a:tbl>
              <a:tblPr/>
              <a:tblGrid>
                <a:gridCol w="7642723">
                  <a:extLst>
                    <a:ext uri="{9D8B030D-6E8A-4147-A177-3AD203B41FA5}">
                      <a16:colId xmlns:a16="http://schemas.microsoft.com/office/drawing/2014/main" val="3361834228"/>
                    </a:ext>
                  </a:extLst>
                </a:gridCol>
                <a:gridCol w="2374851">
                  <a:extLst>
                    <a:ext uri="{9D8B030D-6E8A-4147-A177-3AD203B41FA5}">
                      <a16:colId xmlns:a16="http://schemas.microsoft.com/office/drawing/2014/main" val="1016463228"/>
                    </a:ext>
                  </a:extLst>
                </a:gridCol>
              </a:tblGrid>
              <a:tr h="93868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Nội dung kiểm tra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Đạt/ chưa đạt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502590"/>
                  </a:ext>
                </a:extLst>
              </a:tr>
              <a:tr h="1108724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400"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Nắm và hiểu được ý chính của bài nói trình bày ý kiến của bạn</a:t>
                      </a: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391963"/>
                  </a:ext>
                </a:extLst>
              </a:tr>
              <a:tr h="2002596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400"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Đưa ra được những nhận xét được về ưu điểm hay điểm hạn chế của bạn; điều em tâm đắc hay điều em muốn thay đổi trong bài nói của bạn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97039"/>
                  </a:ext>
                </a:extLst>
              </a:tr>
              <a:tr h="1078851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ts val="1400"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Thái độ chú ý tôn trọng, nghiêm túc, động viên khi nghe bạn trình bày ý kiến.</a:t>
                      </a: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4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1pPr>
                      <a:lvl2pPr>
                        <a:spcBef>
                          <a:spcPct val="20000"/>
                        </a:spcBef>
                        <a:defRPr sz="4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2pPr>
                      <a:lvl3pPr>
                        <a:spcBef>
                          <a:spcPct val="20000"/>
                        </a:spcBef>
                        <a:defRPr sz="35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3pPr>
                      <a:lvl4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4pPr>
                      <a:lvl5pPr>
                        <a:spcBef>
                          <a:spcPct val="20000"/>
                        </a:spcBef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9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SimSun" panose="02010600030101010101" pitchFamily="2" charset="-122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VN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n-US" altLang="en-VN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305" marR="68305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72098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F60AC-3E21-C7E3-E3D9-07D119A0C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341" y="4575064"/>
            <a:ext cx="10017574" cy="1366085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3984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FD0526-B791-C8CB-B1E2-5677E8366CDE}"/>
              </a:ext>
            </a:extLst>
          </p:cNvPr>
          <p:cNvSpPr/>
          <p:nvPr/>
        </p:nvSpPr>
        <p:spPr>
          <a:xfrm>
            <a:off x="228963" y="1241982"/>
            <a:ext cx="11734075" cy="1348786"/>
          </a:xfrm>
          <a:prstGeom prst="rect">
            <a:avLst/>
          </a:prstGeom>
          <a:noFill/>
        </p:spPr>
        <p:txBody>
          <a:bodyPr spcFirstLastPara="1" lIns="91073" tIns="45537" rIns="91073" bIns="45537" numCol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2788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VÀ NGHE:</a:t>
            </a:r>
            <a:br>
              <a:rPr lang="en-US" sz="2788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378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382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VỀ MỘT VẤN ĐỀ</a:t>
            </a:r>
            <a:endParaRPr lang="en-US" sz="4382" dirty="0">
              <a:ln>
                <a:solidFill>
                  <a:srgbClr val="C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6" name="Flowchart: Punched Tape 5">
            <a:extLst>
              <a:ext uri="{FF2B5EF4-FFF2-40B4-BE49-F238E27FC236}">
                <a16:creationId xmlns:a16="http://schemas.microsoft.com/office/drawing/2014/main" id="{45CA3F28-EBF8-7518-B64F-06C67D88D118}"/>
              </a:ext>
            </a:extLst>
          </p:cNvPr>
          <p:cNvSpPr/>
          <p:nvPr/>
        </p:nvSpPr>
        <p:spPr>
          <a:xfrm>
            <a:off x="3162480" y="1600237"/>
            <a:ext cx="5867038" cy="1366099"/>
          </a:xfrm>
          <a:prstGeom prst="flowChartPunched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prstTxWarp prst="textWave2">
              <a:avLst/>
            </a:prstTxWarp>
          </a:bodyPr>
          <a:lstStyle/>
          <a:p>
            <a:pPr algn="ctr">
              <a:defRPr/>
            </a:pPr>
            <a:r>
              <a:rPr lang="en-US" sz="3187" b="1" dirty="0">
                <a:ln w="9525">
                  <a:solidFill>
                    <a:schemeClr val="bg2">
                      <a:lumMod val="1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187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Scroll: Vertical 6">
            <a:extLst>
              <a:ext uri="{FF2B5EF4-FFF2-40B4-BE49-F238E27FC236}">
                <a16:creationId xmlns:a16="http://schemas.microsoft.com/office/drawing/2014/main" id="{2A3B0C89-4FA5-A80F-E166-BBBC8BA6F8AF}"/>
              </a:ext>
            </a:extLst>
          </p:cNvPr>
          <p:cNvSpPr/>
          <p:nvPr/>
        </p:nvSpPr>
        <p:spPr>
          <a:xfrm>
            <a:off x="1161893" y="3102128"/>
            <a:ext cx="3856979" cy="2945872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455351">
              <a:lnSpc>
                <a:spcPct val="107000"/>
              </a:lnSpc>
              <a:defRPr/>
            </a:pP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xuyên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pháp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vấn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1992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1992" b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Scroll: Vertical 9">
            <a:extLst>
              <a:ext uri="{FF2B5EF4-FFF2-40B4-BE49-F238E27FC236}">
                <a16:creationId xmlns:a16="http://schemas.microsoft.com/office/drawing/2014/main" id="{D86C14A9-544D-E3AD-981F-4123305F468A}"/>
              </a:ext>
            </a:extLst>
          </p:cNvPr>
          <p:cNvSpPr/>
          <p:nvPr/>
        </p:nvSpPr>
        <p:spPr>
          <a:xfrm>
            <a:off x="6526277" y="3167618"/>
            <a:ext cx="3856978" cy="2773532"/>
          </a:xfrm>
          <a:prstGeom prst="verticalScrol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/>
            <a:r>
              <a:rPr lang="en-US" altLang="en-VN" sz="1954" b="1">
                <a:solidFill>
                  <a:srgbClr val="262626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Sau khi trao đổi, thảo luận và cùng đi đến giải pháp thống nhất thì tâm trạng của em như thế nào?</a:t>
            </a:r>
            <a:endParaRPr lang="en-US" altLang="en-VN" sz="1954" b="1">
              <a:solidFill>
                <a:srgbClr val="26262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59957F-E4A2-5C70-CA94-1EE7D6EF3A50}"/>
              </a:ext>
            </a:extLst>
          </p:cNvPr>
          <p:cNvSpPr txBox="1"/>
          <p:nvPr/>
        </p:nvSpPr>
        <p:spPr>
          <a:xfrm>
            <a:off x="192306" y="330398"/>
            <a:ext cx="9429319" cy="54624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1195"/>
              </a:spcAft>
              <a:defRPr/>
            </a:pP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I.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hiểu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chung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endParaRPr lang="en-US" sz="2788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ibbon: Curved and Tilted Up 4">
            <a:extLst>
              <a:ext uri="{FF2B5EF4-FFF2-40B4-BE49-F238E27FC236}">
                <a16:creationId xmlns:a16="http://schemas.microsoft.com/office/drawing/2014/main" id="{60E7D458-D326-B989-E18D-6A1E704C3C04}"/>
              </a:ext>
            </a:extLst>
          </p:cNvPr>
          <p:cNvSpPr/>
          <p:nvPr/>
        </p:nvSpPr>
        <p:spPr>
          <a:xfrm>
            <a:off x="1893765" y="1183503"/>
            <a:ext cx="7372724" cy="1679745"/>
          </a:xfrm>
          <a:prstGeom prst="ellipseRibbon2">
            <a:avLst>
              <a:gd name="adj1" fmla="val 54031"/>
              <a:gd name="adj2" fmla="val 50000"/>
              <a:gd name="adj3" fmla="val 125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CHIA SẺ CẶP ĐÔI 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1A2E7BD6-0574-4454-32F2-0B61E1772CD1}"/>
              </a:ext>
            </a:extLst>
          </p:cNvPr>
          <p:cNvSpPr/>
          <p:nvPr/>
        </p:nvSpPr>
        <p:spPr>
          <a:xfrm>
            <a:off x="2143145" y="2877987"/>
            <a:ext cx="6337532" cy="223353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spcAft>
                <a:spcPts val="797"/>
              </a:spcAft>
              <a:tabLst>
                <a:tab pos="1381231" algn="l"/>
              </a:tabLst>
              <a:defRPr/>
            </a:pPr>
            <a:r>
              <a:rPr lang="en-US" sz="1793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Thế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nào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trao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+ Theo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trong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trao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người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nên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xưng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ở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ngôi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thứ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mấy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tabLst>
                <a:tab pos="1381231" algn="l"/>
              </a:tabLst>
              <a:defRPr/>
            </a:pP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trao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cần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chú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những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yêu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cầu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nào</a:t>
            </a:r>
            <a:r>
              <a:rPr lang="en-US" sz="2191" i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9CEE3CDC-0D35-DB41-D3D2-2DB60CB299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6184535"/>
              </p:ext>
            </p:extLst>
          </p:nvPr>
        </p:nvGraphicFramePr>
        <p:xfrm>
          <a:off x="561300" y="1672375"/>
          <a:ext cx="11379367" cy="4852495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5565057">
                  <a:extLst>
                    <a:ext uri="{9D8B030D-6E8A-4147-A177-3AD203B41FA5}">
                      <a16:colId xmlns:a16="http://schemas.microsoft.com/office/drawing/2014/main" val="757321455"/>
                    </a:ext>
                  </a:extLst>
                </a:gridCol>
                <a:gridCol w="5814310">
                  <a:extLst>
                    <a:ext uri="{9D8B030D-6E8A-4147-A177-3AD203B41FA5}">
                      <a16:colId xmlns:a16="http://schemas.microsoft.com/office/drawing/2014/main" val="1145937958"/>
                    </a:ext>
                  </a:extLst>
                </a:gridCol>
              </a:tblGrid>
              <a:tr h="975748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7890000"/>
                  </a:ext>
                </a:extLst>
              </a:tr>
              <a:tr h="781534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207099"/>
                  </a:ext>
                </a:extLst>
              </a:tr>
              <a:tr h="3095213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073" marR="91073" marT="45537" marB="4553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33372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599FEB0-E514-D79A-F31A-ABD4C47F14CC}"/>
              </a:ext>
            </a:extLst>
          </p:cNvPr>
          <p:cNvSpPr txBox="1"/>
          <p:nvPr/>
        </p:nvSpPr>
        <p:spPr>
          <a:xfrm>
            <a:off x="552957" y="1858978"/>
            <a:ext cx="4908255" cy="3988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Thế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là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kiến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1992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89B2CE-4DCD-CA7E-F9E7-5D5944E3CB3D}"/>
              </a:ext>
            </a:extLst>
          </p:cNvPr>
          <p:cNvSpPr txBox="1"/>
          <p:nvPr/>
        </p:nvSpPr>
        <p:spPr>
          <a:xfrm rot="10800000" flipV="1">
            <a:off x="552957" y="2582807"/>
            <a:ext cx="5543617" cy="70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Theo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em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nên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xưng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ở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ngôi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thứ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mấy</a:t>
            </a:r>
            <a:r>
              <a:rPr lang="en-US" sz="1992" b="1" i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1992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61F161-CD1F-B84C-FDA6-ACA5EECCD6FA}"/>
              </a:ext>
            </a:extLst>
          </p:cNvPr>
          <p:cNvSpPr txBox="1"/>
          <p:nvPr/>
        </p:nvSpPr>
        <p:spPr>
          <a:xfrm>
            <a:off x="552957" y="3586978"/>
            <a:ext cx="5543617" cy="705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Bài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nói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trao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đổi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về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vấn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cần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chú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ý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yêu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cầu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1992" b="1" i="1" dirty="0" err="1">
                <a:latin typeface="Times New Roman" panose="02020603050405020304" pitchFamily="18" charset="0"/>
                <a:ea typeface="MS Mincho" panose="02020609040205080304" pitchFamily="49" charset="-128"/>
              </a:rPr>
              <a:t>nào</a:t>
            </a:r>
            <a:r>
              <a:rPr lang="en-US" sz="1992" b="1" i="1" dirty="0">
                <a:latin typeface="Times New Roman" panose="02020603050405020304" pitchFamily="18" charset="0"/>
                <a:ea typeface="MS Mincho" panose="02020609040205080304" pitchFamily="49" charset="-128"/>
              </a:rPr>
              <a:t>?</a:t>
            </a:r>
            <a:endParaRPr lang="en-US" sz="1992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D11B8D1-17B2-A118-19C7-8AC825482F98}"/>
              </a:ext>
            </a:extLst>
          </p:cNvPr>
          <p:cNvSpPr txBox="1"/>
          <p:nvPr/>
        </p:nvSpPr>
        <p:spPr>
          <a:xfrm>
            <a:off x="6096575" y="1687787"/>
            <a:ext cx="5836596" cy="99450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Trao đổi ý kiến nêu lên cách hiểu, quan điểm của bản thân, đưa ra lí lẽ và dẫn chứng cụ thể để làm sáng tỏ cho ý kiến của mình.</a:t>
            </a:r>
            <a:endParaRPr lang="en-US" altLang="en-VN" sz="1954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DCC28A-935E-664E-8BF9-FA8E07814670}"/>
              </a:ext>
            </a:extLst>
          </p:cNvPr>
          <p:cNvSpPr txBox="1"/>
          <p:nvPr/>
        </p:nvSpPr>
        <p:spPr>
          <a:xfrm>
            <a:off x="6096575" y="2736766"/>
            <a:ext cx="3562851" cy="3988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9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19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19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92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1992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A3C08E-CFBC-5528-3772-BB4FC48C9DCD}"/>
              </a:ext>
            </a:extLst>
          </p:cNvPr>
          <p:cNvSpPr txBox="1"/>
          <p:nvPr/>
        </p:nvSpPr>
        <p:spPr>
          <a:xfrm>
            <a:off x="6059809" y="3429574"/>
            <a:ext cx="5836596" cy="311367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>
              <a:spcAft>
                <a:spcPts val="1194"/>
              </a:spcAft>
            </a:pPr>
            <a:r>
              <a:rPr lang="vi-VN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đổi, thảo luận</a:t>
            </a:r>
            <a:r>
              <a:rPr lang="vi-VN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một vấn đề, các em cần</a:t>
            </a:r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chú ý:</a:t>
            </a:r>
          </a:p>
          <a:p>
            <a:pPr algn="just">
              <a:spcAft>
                <a:spcPts val="1194"/>
              </a:spcAft>
            </a:pPr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Lựa chọn vấn đề cần trao đổi (một hiện tượng đời sống hoặc đặc điểm nội dung, nghệ thuật của một khổ thơ, đoạn thơ hay cả bài thơ).</a:t>
            </a:r>
            <a:endParaRPr lang="en-US" altLang="en-VN" sz="1954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194"/>
              </a:spcAft>
            </a:pPr>
            <a:r>
              <a:rPr lang="vi-VN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Xác</a:t>
            </a:r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định các nội dung ý kiến cần trao đổi</a:t>
            </a:r>
            <a:r>
              <a:rPr lang="vi-VN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VN" sz="1954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194"/>
              </a:spcAft>
            </a:pPr>
            <a:r>
              <a:rPr lang="vi-VN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đổi, thảo luận trong nhóm về vấn đề đó.</a:t>
            </a:r>
            <a:endParaRPr lang="en-US" altLang="en-VN" sz="1954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VN" sz="1954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- Khi trao đổi, cần nêu rõ cách hiểu hoặc quan điểm của bản thân, tôn trọng các ý kiến của người khác với mình</a:t>
            </a:r>
            <a:r>
              <a:rPr lang="en-US" altLang="en-VN" sz="1737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en-VN" sz="2967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79D26-2DA6-1143-B0B5-D766BFE20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63" y="627879"/>
            <a:ext cx="10017574" cy="59859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I.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hiểu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chung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một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vấn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endParaRPr lang="en-US" sz="2788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E225F2-F402-0B10-7DB7-93244E6655DF}"/>
              </a:ext>
            </a:extLst>
          </p:cNvPr>
          <p:cNvSpPr txBox="1"/>
          <p:nvPr/>
        </p:nvSpPr>
        <p:spPr>
          <a:xfrm>
            <a:off x="382563" y="1142603"/>
            <a:ext cx="9118624" cy="904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195"/>
              </a:spcAft>
              <a:defRPr/>
            </a:pPr>
            <a:r>
              <a:rPr lang="en-US" sz="2390" b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390" b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390" b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b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390" b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390" b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390" b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b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đưa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sáng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tỏ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390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390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39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DA321E-2964-C61E-A47F-B3B32BFDCA97}"/>
              </a:ext>
            </a:extLst>
          </p:cNvPr>
          <p:cNvSpPr txBox="1"/>
          <p:nvPr/>
        </p:nvSpPr>
        <p:spPr>
          <a:xfrm>
            <a:off x="382563" y="2046816"/>
            <a:ext cx="9118624" cy="38682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>
              <a:lnSpc>
                <a:spcPct val="115000"/>
              </a:lnSpc>
              <a:spcAft>
                <a:spcPts val="1194"/>
              </a:spcAft>
            </a:pPr>
            <a:r>
              <a:rPr lang="vi-VN" altLang="en-VN" sz="2388" b="1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Yêu cầu chung: </a:t>
            </a: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về một vấn đề, các em cần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VN" sz="238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194"/>
              </a:spcAft>
            </a:pP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en-VN" sz="238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194"/>
              </a:spcAft>
            </a:pP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Xác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VN" sz="238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1194"/>
              </a:spcAft>
            </a:pPr>
            <a:r>
              <a:rPr lang="vi-VN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VN" sz="238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- Khi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trao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đổi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cần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nêu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rõ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cách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hiểu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hoặc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quan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điểm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của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bản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thân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tôn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trọng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các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ý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kiến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của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người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khác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với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en-VN" sz="2388" dirty="0" err="1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mình</a:t>
            </a:r>
            <a:r>
              <a:rPr lang="en-US" altLang="en-VN" sz="2388" dirty="0">
                <a:solidFill>
                  <a:srgbClr val="0D0D0D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US" altLang="en-VN" sz="2388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0D826-F5D1-B406-5830-B9AC1381FC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1506" y="592614"/>
            <a:ext cx="10017575" cy="465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sz="29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II. </a:t>
            </a:r>
            <a:r>
              <a:rPr lang="en-US" sz="29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29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9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29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9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2988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CF599302-DFDC-C95C-1EB0-4B90D3EA5516}"/>
              </a:ext>
            </a:extLst>
          </p:cNvPr>
          <p:cNvSpPr/>
          <p:nvPr/>
        </p:nvSpPr>
        <p:spPr>
          <a:xfrm>
            <a:off x="5361294" y="1057935"/>
            <a:ext cx="4695702" cy="2925191"/>
          </a:xfrm>
          <a:prstGeom prst="wedgeRoundRectCallout">
            <a:avLst>
              <a:gd name="adj1" fmla="val -94223"/>
              <a:gd name="adj2" fmla="val 65260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179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nhằm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mục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đích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gì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Người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là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ai?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chọn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không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gian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nào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để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thực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hiện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Em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dự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định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trình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bày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trong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bao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nhiêu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phút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?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Action Button: Help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5950F56A-012F-E7D4-EA2F-0B2241A86BD7}"/>
              </a:ext>
            </a:extLst>
          </p:cNvPr>
          <p:cNvSpPr/>
          <p:nvPr/>
        </p:nvSpPr>
        <p:spPr>
          <a:xfrm>
            <a:off x="1800842" y="3916958"/>
            <a:ext cx="1467191" cy="1883107"/>
          </a:xfrm>
          <a:prstGeom prst="actionButtonHelp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988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0EC520-3465-4472-00ED-299F115D846E}"/>
              </a:ext>
            </a:extLst>
          </p:cNvPr>
          <p:cNvSpPr txBox="1"/>
          <p:nvPr/>
        </p:nvSpPr>
        <p:spPr>
          <a:xfrm>
            <a:off x="271507" y="892488"/>
            <a:ext cx="3977617" cy="5213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7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</a:t>
            </a:r>
            <a:r>
              <a:rPr lang="en-US" sz="278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7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8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7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8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78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788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endParaRPr lang="en-US" sz="278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6" grpId="1" animBg="1"/>
      <p:bldP spid="8" grpId="0" animBg="1"/>
      <p:bldP spid="8" grpId="1" animBg="1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2">
            <a:extLst>
              <a:ext uri="{FF2B5EF4-FFF2-40B4-BE49-F238E27FC236}">
                <a16:creationId xmlns:a16="http://schemas.microsoft.com/office/drawing/2014/main" id="{F9A3D7D9-7761-BF25-023A-B4A7F2E5532B}"/>
              </a:ext>
            </a:extLst>
          </p:cNvPr>
          <p:cNvSpPr/>
          <p:nvPr/>
        </p:nvSpPr>
        <p:spPr>
          <a:xfrm>
            <a:off x="734403" y="1438043"/>
            <a:ext cx="8926028" cy="33273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Mục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đích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trao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sz="219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buồm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buồm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19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thầy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191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vòng</a:t>
            </a:r>
            <a:r>
              <a:rPr lang="en-US" sz="2191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5 - 7p.</a:t>
            </a:r>
            <a:endParaRPr lang="en-US" sz="219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009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087687-F353-AE3C-6010-49778CFA77AB}"/>
              </a:ext>
            </a:extLst>
          </p:cNvPr>
          <p:cNvSpPr txBox="1"/>
          <p:nvPr/>
        </p:nvSpPr>
        <p:spPr>
          <a:xfrm>
            <a:off x="467936" y="1011326"/>
            <a:ext cx="9018964" cy="528272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just">
              <a:lnSpc>
                <a:spcPct val="115000"/>
              </a:lnSpc>
              <a:spcAft>
                <a:spcPts val="796"/>
              </a:spcAft>
            </a:pPr>
            <a:r>
              <a:rPr lang="en-US" altLang="en-VN" sz="2967" b="1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Xác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định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đề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tài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người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nghe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mục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đích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không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gian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và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thời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gian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  <a:endParaRPr lang="en-US" altLang="en-VN" sz="25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6"/>
              </a:spcAft>
            </a:pP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+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Mục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đích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trao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đổi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ý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kiến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về</a:t>
            </a:r>
            <a:r>
              <a:rPr lang="en-US" altLang="en-VN" sz="2533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buồm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thơ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cánh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buồm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(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Hoàng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Trung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altLang="en-VN" sz="2533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altLang="en-VN" sz="25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6"/>
              </a:spcAft>
            </a:pP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nghe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thầy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altLang="en-VN" sz="25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6"/>
              </a:spcAft>
            </a:pP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lớp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endParaRPr lang="en-US" altLang="en-VN" sz="25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796"/>
              </a:spcAft>
            </a:pP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trao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thảo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VN" sz="2533" i="1" dirty="0" err="1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vòng</a:t>
            </a:r>
            <a:r>
              <a:rPr lang="en-US" altLang="en-VN" sz="2533" i="1" dirty="0">
                <a:solidFill>
                  <a:srgbClr val="0D0D0D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5 - 7p.</a:t>
            </a:r>
            <a:endParaRPr lang="en-US" altLang="en-VN" sz="25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194"/>
              </a:spcAft>
            </a:pPr>
            <a:r>
              <a:rPr lang="vi-VN" altLang="en-VN" sz="2533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Bổ sung các từ, câu dẫn dắt, chào hỏi, kết nối các phần.</a:t>
            </a:r>
            <a:endParaRPr lang="en-US" altLang="en-VN" sz="25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194"/>
              </a:spcAft>
            </a:pPr>
            <a:r>
              <a:rPr lang="vi-VN" altLang="en-VN" sz="2533" dirty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Xác định giọng kể, ngữ điệu, điệu bộ, nét mặt,… cho phù hợp với phần trao đổi.</a:t>
            </a:r>
            <a:endParaRPr lang="en-US" altLang="en-VN" sz="253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6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58219-B01B-5153-A3ED-8B4B175C3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688" y="601267"/>
            <a:ext cx="10017574" cy="9214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II.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Trước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khi</a:t>
            </a:r>
            <a:r>
              <a:rPr lang="en-US" sz="2788" b="1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b="1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2788" b="1" dirty="0">
              <a:latin typeface="Times New Roman" panose="020206030504050203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en-US" sz="2788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1. </a:t>
            </a:r>
            <a:r>
              <a:rPr lang="en-US" sz="2788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Chuẩn</a:t>
            </a:r>
            <a:r>
              <a:rPr lang="en-US" sz="2788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bị</a:t>
            </a:r>
            <a:r>
              <a:rPr lang="en-US" sz="2788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788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nội</a:t>
            </a:r>
            <a:r>
              <a:rPr lang="en-US" sz="2788" dirty="0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dung </a:t>
            </a:r>
            <a:r>
              <a:rPr lang="en-US" sz="2788" dirty="0" err="1"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nói</a:t>
            </a:r>
            <a:endParaRPr lang="en-US" sz="2788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0DCF61-D69E-31BD-6115-175E7085F9EB}"/>
              </a:ext>
            </a:extLst>
          </p:cNvPr>
          <p:cNvSpPr txBox="1"/>
          <p:nvPr/>
        </p:nvSpPr>
        <p:spPr>
          <a:xfrm>
            <a:off x="239688" y="1418161"/>
            <a:ext cx="7537021" cy="10507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spcAft>
                <a:spcPts val="797"/>
              </a:spcAft>
              <a:defRPr/>
            </a:pPr>
            <a:r>
              <a:rPr lang="en-US" sz="2589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 </a:t>
            </a:r>
            <a:r>
              <a:rPr lang="en-US" sz="2589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589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ý, </a:t>
            </a:r>
            <a:r>
              <a:rPr lang="en-US" sz="2589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lập</a:t>
            </a:r>
            <a:r>
              <a:rPr lang="en-US" sz="2589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589" dirty="0" err="1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dàn</a:t>
            </a:r>
            <a:r>
              <a:rPr lang="en-US" sz="2589" dirty="0">
                <a:solidFill>
                  <a:srgbClr val="0D0D0D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</a:t>
            </a:r>
            <a:endParaRPr lang="en-US" sz="2589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797"/>
              </a:spcAft>
              <a:defRPr/>
            </a:pPr>
            <a:r>
              <a:rPr lang="en-US" sz="2589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2.1. </a:t>
            </a:r>
            <a:r>
              <a:rPr lang="en-US" sz="2589" dirty="0" err="1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Tìm</a:t>
            </a:r>
            <a:r>
              <a:rPr lang="en-US" sz="2589" dirty="0">
                <a:solidFill>
                  <a:srgbClr val="000000"/>
                </a:solidFill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ý:</a:t>
            </a:r>
            <a:endParaRPr lang="en-US" sz="2589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ibbon: Curved and Tilted Up 8">
            <a:extLst>
              <a:ext uri="{FF2B5EF4-FFF2-40B4-BE49-F238E27FC236}">
                <a16:creationId xmlns:a16="http://schemas.microsoft.com/office/drawing/2014/main" id="{8F43F1CE-9AF1-1F9A-CD82-C190E132D88B}"/>
              </a:ext>
            </a:extLst>
          </p:cNvPr>
          <p:cNvSpPr/>
          <p:nvPr/>
        </p:nvSpPr>
        <p:spPr>
          <a:xfrm>
            <a:off x="2551348" y="1518119"/>
            <a:ext cx="7372723" cy="1678595"/>
          </a:xfrm>
          <a:prstGeom prst="ellipseRibbon2">
            <a:avLst>
              <a:gd name="adj1" fmla="val 54031"/>
              <a:gd name="adj2" fmla="val 50000"/>
              <a:gd name="adj3" fmla="val 125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3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CHIA SẺ CẶP ĐÔI 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DCCEEDB3-F95D-3CDB-ECB1-3209DD4526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1792403"/>
              </p:ext>
            </p:extLst>
          </p:nvPr>
        </p:nvGraphicFramePr>
        <p:xfrm>
          <a:off x="733847" y="3429000"/>
          <a:ext cx="9056733" cy="24160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11" grpId="0">
        <p:bldAsOne/>
      </p:bldGraphic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{91BF86F4-5088-CA4B-AF33-79E8DD372258}tf10001060</Template>
  <TotalTime>4</TotalTime>
  <Words>1717</Words>
  <Application>Microsoft Macintosh PowerPoint</Application>
  <PresentationFormat>Widescreen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PHAM DINH HOAN</dc:creator>
  <cp:lastModifiedBy>PHAM DINH HOAN</cp:lastModifiedBy>
  <cp:revision>1</cp:revision>
  <dcterms:created xsi:type="dcterms:W3CDTF">2023-03-14T18:46:40Z</dcterms:created>
  <dcterms:modified xsi:type="dcterms:W3CDTF">2023-03-14T18:50:42Z</dcterms:modified>
</cp:coreProperties>
</file>