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16" r:id="rId3"/>
    <p:sldId id="385" r:id="rId4"/>
    <p:sldId id="386" r:id="rId5"/>
    <p:sldId id="387" r:id="rId6"/>
    <p:sldId id="388" r:id="rId7"/>
    <p:sldId id="389" r:id="rId8"/>
    <p:sldId id="345" r:id="rId9"/>
    <p:sldId id="356" r:id="rId10"/>
    <p:sldId id="357" r:id="rId11"/>
    <p:sldId id="359" r:id="rId12"/>
    <p:sldId id="354" r:id="rId13"/>
    <p:sldId id="367" r:id="rId14"/>
    <p:sldId id="324" r:id="rId15"/>
    <p:sldId id="368" r:id="rId16"/>
    <p:sldId id="360" r:id="rId17"/>
    <p:sldId id="371" r:id="rId18"/>
    <p:sldId id="372" r:id="rId19"/>
    <p:sldId id="369" r:id="rId20"/>
    <p:sldId id="269" r:id="rId21"/>
    <p:sldId id="375" r:id="rId22"/>
    <p:sldId id="279" r:id="rId23"/>
    <p:sldId id="27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D51"/>
    <a:srgbClr val="F4E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40" y="184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DA11A-68D5-48B0-8E88-179AFE9C5830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EB6FE-E4F1-4ABA-BF55-D2008EA97D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63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Relationship Id="rId4" Type="http://schemas.openxmlformats.org/officeDocument/2006/relationships/hyperlink" Target="https://www.facebook.com/HankNguyenn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Relationship Id="rId4" Type="http://schemas.openxmlformats.org/officeDocument/2006/relationships/hyperlink" Target="https://www.facebook.com/HankNguyenn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Relationship Id="rId4" Type="http://schemas.openxmlformats.org/officeDocument/2006/relationships/hyperlink" Target="https://www.facebook.com/HankNguyenn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Relationship Id="rId4" Type="http://schemas.openxmlformats.org/officeDocument/2006/relationships/hyperlink" Target="https://www.facebook.com/HankNguyenn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Relationship Id="rId4" Type="http://schemas.openxmlformats.org/officeDocument/2006/relationships/hyperlink" Target="https://www.facebook.com/HankNguyen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4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6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8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6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EB6FE-E4F1-4ABA-BF55-D2008EA97D0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98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EB6FE-E4F1-4ABA-BF55-D2008EA97D0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9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EB6FE-E4F1-4ABA-BF55-D2008EA97D0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613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EB6FE-E4F1-4ABA-BF55-D2008EA97D0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7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E7AE9C1-E426-4515-AB24-4780128884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49" y="0"/>
            <a:ext cx="12660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3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D03476-808B-4D34-9B50-C12BF1DE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9E74A6-6CA1-458F-A009-B84337C1D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39E772-AEBB-4799-B2FC-3072060F4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0C66F3-297F-4348-BA65-3DA4BFE7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D0C30-BFCE-4315-81DA-A7767E3B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58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1869CA-ADEA-4624-BC6A-4AFA28CB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A5E494-38B6-4358-8ACD-70E349900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EC5785-3682-49A0-AAEF-4B77D38F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51136E-5699-4884-AF9B-82B8FBD2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E965E-8942-4A2E-A5B6-BA3B1FA4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89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8170D-BD54-4E31-93C7-88A0521FBC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2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FC5EC59-C233-48BB-A371-39B863F36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49" y="0"/>
            <a:ext cx="12698765" cy="68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2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3707D7B-3285-41C1-9C08-7943CB9D4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821" y="-455448"/>
            <a:ext cx="14293516" cy="77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6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13188-1719-42DF-AD14-2E2A9E4C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B99648-41AA-436A-BFB5-B2C021468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70030-C6EB-4694-B26D-BC2DCBA6C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AB7F66-67D0-4A19-B608-D66CB757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FDD7A7-FDFC-4824-90D2-A963ACA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7FCD5-57D9-4E00-85B1-7934F86D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42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3182C-0ECD-4DDC-A3AE-675E4C2A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26E06A-0FB5-4124-BD27-2D384A29B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01BC0-8A03-49C5-8403-33E43FC3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C1B563-86DF-48D3-BF92-FBE2D7C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F29A8D-413A-4F4F-B6F1-AA5DEA5EA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841D9E-851E-4DCF-9A30-14A73561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DE0C5B-5BC0-4AE4-9646-059636E7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D22B47-519E-41F1-89AD-7EA7CC0B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5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929C31-A46F-47B4-BE3E-7AE28E17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08D98D-EF65-4397-90AB-967CEC09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EADC02-EE24-48F7-A671-03453CF0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F46B13-F016-40F2-99EB-B529D450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13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4020BA3-AB62-49B2-874A-CE9A8DCAF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7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F4FA32-68BA-442D-9F81-A25649B2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732D9-7EC5-4591-A860-B3C7D7A8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81CF5C-C430-44ED-9BC5-71CDEFE0C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8FA6F9-DFF7-4847-87F6-447A6603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146956-2FE4-41C0-B162-580DC392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9AC077-54EA-4CD5-AFEC-3860301B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16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EC3A6D-A5DD-41FD-AAE8-493CAD49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FB2E28C-9FB0-4505-B1E7-F9024892D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39CF91-1073-407B-8B63-E249B8840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23E41E-A10D-4AD6-9CE0-F570C167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29FDC5-9B79-4793-8EF6-37F5A763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EAF77D-4E66-4A5F-9283-48DC2B9D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2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FDD218-8C39-4D76-8518-12FA9C3E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5C7352-FAB0-4A93-85D4-8CE496D9C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89798B-04FD-41DF-9E23-9BAB57894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827BC-2C97-4A8F-9081-CB3575DA767D}" type="datetimeFigureOut">
              <a:rPr lang="zh-CN" altLang="en-US" smtClean="0"/>
              <a:pPr/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4C9DF-17A1-4B4E-B676-FF6F4E7CB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36AC7-2EF4-43BA-93B6-A7DEEB8A2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84A81-B29A-4684-BA8C-297E9A58E3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6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Online\V&#259;n%208\Gi&#225;o%20&#225;n\Tu&#7847;n%2024\17.%20R&#7841;ng%20ng&#7901;i%20trang%20s&#7917;%20vi&#7879;t%20-%20L&#253;%20Th&#225;i%20T&#7893;.mp4" TargetMode="External"/><Relationship Id="rId1" Type="http://schemas.microsoft.com/office/2007/relationships/media" Target="file:///D:\Online\V&#259;n%208\Gi&#225;o%20&#225;n\Tu&#7847;n%2024\17.%20R&#7841;ng%20ng&#7901;i%20trang%20s&#7917;%20vi&#7879;t%20-%20L&#253;%20Th&#225;i%20T&#7893;.mp4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10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10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10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10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3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256539" y="1580506"/>
            <a:ext cx="58064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7</a:t>
            </a:r>
          </a:p>
          <a:p>
            <a:pPr algn="ctr"/>
            <a:endParaRPr lang="en-US" sz="14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101: </a:t>
            </a:r>
            <a:r>
              <a:rPr lang="vi-VN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dời đô</a:t>
            </a:r>
            <a:endParaRPr lang="en-US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9" y="239536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464878" y="3569338"/>
            <a:ext cx="3389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algn="ctr"/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5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2666999"/>
            <a:ext cx="6858000" cy="12192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0" y="439524"/>
            <a:ext cx="3179609" cy="1524001"/>
          </a:xfrm>
          <a:prstGeom prst="rect">
            <a:avLst/>
          </a:prstGeom>
        </p:spPr>
      </p:pic>
      <p:sp>
        <p:nvSpPr>
          <p:cNvPr id="8" name="矩形 8"/>
          <p:cNvSpPr/>
          <p:nvPr/>
        </p:nvSpPr>
        <p:spPr>
          <a:xfrm>
            <a:off x="346241" y="990107"/>
            <a:ext cx="3151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Về vị thế,  địa lí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52782" y="1632398"/>
            <a:ext cx="7704477" cy="1290461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ra bốn hướng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bắc đông tây; tiện nhìn 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dựa núi.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2783" y="4888392"/>
            <a:ext cx="7704477" cy="1290461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vị thế chính trị, văn hóa: là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mối giao lưu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là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hưng thịnh.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52781" y="3192320"/>
            <a:ext cx="7704477" cy="1426611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rộng mà bằng phẳng, thế đất cao mà sáng sủa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tránh được lụt lội, chật chội.</a:t>
            </a:r>
            <a:endParaRPr lang="en-US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8" name="Picture 2" descr="Kết quả hình ảnh cho bản đồ thành đại 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5777"/>
            <a:ext cx="3507329" cy="320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3852785" y="426154"/>
            <a:ext cx="7704477" cy="952500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Nơi trung tâm của trời đất, thế rồng cuộn, hổ ngồi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2470635"/>
            <a:ext cx="6858000" cy="12192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7" y="510626"/>
            <a:ext cx="883573" cy="830283"/>
          </a:xfrm>
          <a:prstGeom prst="rect">
            <a:avLst/>
          </a:prstGeom>
        </p:spPr>
      </p:pic>
      <p:pic>
        <p:nvPicPr>
          <p:cNvPr id="6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45" y="544274"/>
            <a:ext cx="883573" cy="830283"/>
          </a:xfrm>
          <a:prstGeom prst="rect">
            <a:avLst/>
          </a:prstGeom>
        </p:spPr>
      </p:pic>
      <p:sp>
        <p:nvSpPr>
          <p:cNvPr id="19" name="矩形 9"/>
          <p:cNvSpPr/>
          <p:nvPr/>
        </p:nvSpPr>
        <p:spPr>
          <a:xfrm>
            <a:off x="764159" y="1435041"/>
            <a:ext cx="109439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Câu văn biền ngẫu, kết cấu chặt chẽ, rõ ràng.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Kết hợp lí và tình đặc sắc, lập luận giàu sức thuyết phục.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Đại La hội tụ đủ điều kiện để trở thành kinh đô.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9" y="4458498"/>
            <a:ext cx="2698042" cy="2123194"/>
          </a:xfrm>
          <a:prstGeom prst="rect">
            <a:avLst/>
          </a:prstGeom>
        </p:spPr>
      </p:pic>
      <p:pic>
        <p:nvPicPr>
          <p:cNvPr id="93186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7978" y="3624925"/>
            <a:ext cx="4568825" cy="342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2666999"/>
            <a:ext cx="6858000" cy="12192000"/>
          </a:xfrm>
          <a:prstGeom prst="rect">
            <a:avLst/>
          </a:prstGeom>
        </p:spPr>
      </p:pic>
      <p:pic>
        <p:nvPicPr>
          <p:cNvPr id="4" name="Picture 3" descr="—Pngtree—chinese style paper spool title_135620.png"/>
          <p:cNvPicPr>
            <a:picLocks noChangeAspect="1"/>
          </p:cNvPicPr>
          <p:nvPr/>
        </p:nvPicPr>
        <p:blipFill>
          <a:blip r:embed="rId3"/>
          <a:srcRect l="8611" t="13889" r="7222" b="25278"/>
          <a:stretch>
            <a:fillRect/>
          </a:stretch>
        </p:blipFill>
        <p:spPr>
          <a:xfrm>
            <a:off x="952500" y="723900"/>
            <a:ext cx="100584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650" y="1866900"/>
            <a:ext cx="7562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 descr="Kết quả hình ảnh cho hoa l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2" name="AutoShape 4" descr="Kết quả hình ảnh cho hoa l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4214" name="Picture 6" descr="Kết quả hình ảnh cho hoa l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47650" y="5124450"/>
            <a:ext cx="2800350" cy="14859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(968-980)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467100" y="5619750"/>
            <a:ext cx="533400" cy="5905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343400" y="5124450"/>
            <a:ext cx="2762250" cy="14859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(980-1009)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448550" y="5581650"/>
            <a:ext cx="533400" cy="5905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723900" y="-819150"/>
            <a:ext cx="2743200" cy="25336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9050" y="82034"/>
            <a:ext cx="175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86750" y="5124450"/>
            <a:ext cx="3581400" cy="14859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11/1009,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9219" name="Picture 5" descr="image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38"/>
            <a:ext cx="121920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372358" y="6136448"/>
            <a:ext cx="36231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. Rạng ngời trang sử việt - Lý Thái Tổ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2666999"/>
            <a:ext cx="6858000" cy="12192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62350" y="715223"/>
            <a:ext cx="5225136" cy="576945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sz="4000" b="1" u="sng" dirty="0">
                <a:solidFill>
                  <a:srgbClr val="FF1515"/>
                </a:solidFill>
                <a:latin typeface="Times New Roman" pitchFamily="18" charset="0"/>
              </a:rPr>
              <a:t>3. </a:t>
            </a:r>
            <a:r>
              <a:rPr lang="en-US" altLang="en-US" sz="4000" b="1" u="sng" dirty="0" err="1">
                <a:solidFill>
                  <a:srgbClr val="FF1515"/>
                </a:solidFill>
                <a:latin typeface="Times New Roman" pitchFamily="18" charset="0"/>
              </a:rPr>
              <a:t>Quyết</a:t>
            </a:r>
            <a:r>
              <a:rPr lang="en-US" altLang="en-US" sz="40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FF1515"/>
                </a:solidFill>
                <a:latin typeface="Times New Roman" pitchFamily="18" charset="0"/>
              </a:rPr>
              <a:t>định</a:t>
            </a:r>
            <a:r>
              <a:rPr lang="en-US" altLang="en-US" sz="40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FF1515"/>
                </a:solidFill>
                <a:latin typeface="Times New Roman" pitchFamily="18" charset="0"/>
              </a:rPr>
              <a:t>dời</a:t>
            </a:r>
            <a:r>
              <a:rPr lang="en-US" altLang="en-US" sz="40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FF1515"/>
                </a:solidFill>
                <a:latin typeface="Times New Roman" pitchFamily="18" charset="0"/>
              </a:rPr>
              <a:t>đô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37" y="624926"/>
            <a:ext cx="883573" cy="830283"/>
          </a:xfrm>
          <a:prstGeom prst="rect">
            <a:avLst/>
          </a:prstGeom>
        </p:spPr>
      </p:pic>
      <p:pic>
        <p:nvPicPr>
          <p:cNvPr id="6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95" y="639524"/>
            <a:ext cx="883573" cy="830283"/>
          </a:xfrm>
          <a:prstGeom prst="rect">
            <a:avLst/>
          </a:prstGeom>
        </p:spPr>
      </p:pic>
      <p:pic>
        <p:nvPicPr>
          <p:cNvPr id="10" name="Picture 9" descr="—Pngtree—cute chick animal expression pack_39436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4" y="3448044"/>
            <a:ext cx="3409956" cy="3409956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373136">
            <a:off x="3888949" y="2195574"/>
            <a:ext cx="6548285" cy="30652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05" t="7847" r="8955" b="10448"/>
          <a:stretch>
            <a:fillRect/>
          </a:stretch>
        </p:blipFill>
        <p:spPr>
          <a:xfrm rot="16200000">
            <a:off x="2662602" y="-2662604"/>
            <a:ext cx="6858001" cy="12183206"/>
          </a:xfrm>
          <a:prstGeom prst="rect">
            <a:avLst/>
          </a:prstGeom>
        </p:spPr>
      </p:pic>
      <p:pic>
        <p:nvPicPr>
          <p:cNvPr id="104450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—Pngtree—chinese style paper spool title_135620.png"/>
          <p:cNvPicPr>
            <a:picLocks noChangeAspect="1"/>
          </p:cNvPicPr>
          <p:nvPr/>
        </p:nvPicPr>
        <p:blipFill>
          <a:blip r:embed="rId4"/>
          <a:srcRect l="7877" t="13731" r="7347" b="25771"/>
          <a:stretch>
            <a:fillRect/>
          </a:stretch>
        </p:blipFill>
        <p:spPr>
          <a:xfrm>
            <a:off x="2306472" y="259308"/>
            <a:ext cx="9471546" cy="21699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75463" y="799365"/>
            <a:ext cx="7547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Trẫm muốn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ấy mà định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vi-VN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ở, các khanh nghĩ thế nào?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35273" y="2620370"/>
            <a:ext cx="7410734" cy="3875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8696" y="273531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Kết thúc bằng câu nghi vấn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94580" y="3625573"/>
            <a:ext cx="73135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Thể hiện 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đồng cảm giữa đức vua và thần dân, mang tính chất dân chủ, giàu sức thuyết phục.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vị vua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minh, có tầm nhìn xa trông rộng, khát vọng lớn lao, tầm nhìn chiến lược.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2666999"/>
            <a:ext cx="6858000" cy="12192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2009" y="2565785"/>
            <a:ext cx="1897038" cy="27432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Khát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vọng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dời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đô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itchFamily="2" charset="2"/>
              </a:rPr>
              <a:t>X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ây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dựng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hùng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2991134" y="1992583"/>
            <a:ext cx="3436962" cy="114641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</a:rPr>
              <a:t>Lý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</a:rPr>
              <a:t> do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</a:rPr>
              <a:t>dời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đô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Hoa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Lư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không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phù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hợp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US" altLang="en-US" sz="2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34346" y="4790378"/>
            <a:ext cx="3434681" cy="114641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</a:rPr>
              <a:t>Lý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</a:rPr>
              <a:t> do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</a:rPr>
              <a:t>chọn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Đại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itchFamily="18" charset="0"/>
              </a:rPr>
              <a:t> La</a:t>
            </a:r>
          </a:p>
          <a:p>
            <a:pPr algn="ctr"/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Hội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đủ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mọi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điều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600" i="1" dirty="0" err="1">
                <a:solidFill>
                  <a:schemeClr val="tx1"/>
                </a:solidFill>
                <a:latin typeface="Times New Roman" pitchFamily="18" charset="0"/>
              </a:rPr>
              <a:t>kiện</a:t>
            </a:r>
            <a:r>
              <a:rPr lang="en-US" altLang="en-US" sz="2600" i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stCxn id="8" idx="3"/>
            <a:endCxn id="9" idx="1"/>
          </p:cNvCxnSpPr>
          <p:nvPr/>
        </p:nvCxnSpPr>
        <p:spPr>
          <a:xfrm flipV="1">
            <a:off x="2129047" y="2565788"/>
            <a:ext cx="862087" cy="13715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2" idx="1"/>
          </p:cNvCxnSpPr>
          <p:nvPr/>
        </p:nvCxnSpPr>
        <p:spPr>
          <a:xfrm>
            <a:off x="2129047" y="3937385"/>
            <a:ext cx="905299" cy="1426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852023" y="805220"/>
            <a:ext cx="3161720" cy="1487607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latin typeface="Times New Roman" pitchFamily="18" charset="0"/>
              </a:rPr>
              <a:t>Nêu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lịch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sử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600" i="1" dirty="0">
                <a:latin typeface="Times New Roman" pitchFamily="18" charset="0"/>
              </a:rPr>
              <a:t>(</a:t>
            </a:r>
            <a:r>
              <a:rPr lang="en-US" altLang="en-US" sz="2600" i="1" dirty="0" err="1">
                <a:latin typeface="Times New Roman" pitchFamily="18" charset="0"/>
              </a:rPr>
              <a:t>Nhà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Thương</a:t>
            </a:r>
            <a:r>
              <a:rPr lang="en-US" altLang="en-US" sz="2600" i="1" dirty="0">
                <a:latin typeface="Times New Roman" pitchFamily="18" charset="0"/>
              </a:rPr>
              <a:t>, Chu </a:t>
            </a:r>
            <a:r>
              <a:rPr lang="en-US" altLang="en-US" sz="2600" i="1" dirty="0" err="1">
                <a:latin typeface="Times New Roman" pitchFamily="18" charset="0"/>
              </a:rPr>
              <a:t>dời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đô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nên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phát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triển</a:t>
            </a:r>
            <a:r>
              <a:rPr lang="en-US" altLang="en-US" sz="2600" i="1" dirty="0">
                <a:latin typeface="Times New Roman" pitchFamily="18" charset="0"/>
              </a:rPr>
              <a:t>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13349" y="2866037"/>
            <a:ext cx="3254985" cy="132610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latin typeface="Times New Roman" pitchFamily="18" charset="0"/>
              </a:rPr>
              <a:t>Thực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tế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nhà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Đinh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Lê</a:t>
            </a:r>
            <a:r>
              <a:rPr lang="en-US" altLang="en-US" sz="2800" b="1" dirty="0">
                <a:latin typeface="Times New Roman" pitchFamily="18" charset="0"/>
              </a:rPr>
              <a:t>  </a:t>
            </a:r>
            <a:r>
              <a:rPr lang="en-US" altLang="en-US" sz="2600" i="1" dirty="0">
                <a:latin typeface="Times New Roman" pitchFamily="18" charset="0"/>
              </a:rPr>
              <a:t>(</a:t>
            </a:r>
            <a:r>
              <a:rPr lang="en-US" altLang="en-US" sz="2600" i="1" dirty="0" err="1">
                <a:latin typeface="Times New Roman" pitchFamily="18" charset="0"/>
              </a:rPr>
              <a:t>Không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dời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nên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suy</a:t>
            </a:r>
            <a:r>
              <a:rPr lang="en-US" altLang="en-US" sz="2600" i="1" dirty="0">
                <a:latin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</a:rPr>
              <a:t>vong</a:t>
            </a:r>
            <a:r>
              <a:rPr lang="en-US" altLang="en-US" sz="2600" i="1" dirty="0">
                <a:latin typeface="Times New Roman" pitchFamily="18" charset="0"/>
              </a:rPr>
              <a:t>)</a:t>
            </a:r>
          </a:p>
        </p:txBody>
      </p:sp>
      <p:cxnSp>
        <p:nvCxnSpPr>
          <p:cNvPr id="19" name="Straight Arrow Connector 18"/>
          <p:cNvCxnSpPr>
            <a:stCxn id="9" idx="3"/>
            <a:endCxn id="17" idx="1"/>
          </p:cNvCxnSpPr>
          <p:nvPr/>
        </p:nvCxnSpPr>
        <p:spPr>
          <a:xfrm flipV="1">
            <a:off x="6428096" y="1549024"/>
            <a:ext cx="1423927" cy="10167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  <a:endCxn id="18" idx="1"/>
          </p:cNvCxnSpPr>
          <p:nvPr/>
        </p:nvCxnSpPr>
        <p:spPr>
          <a:xfrm>
            <a:off x="6428096" y="2565788"/>
            <a:ext cx="1385253" cy="9633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7829271" y="4697113"/>
            <a:ext cx="3254985" cy="132610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latin typeface="Times New Roman" pitchFamily="18" charset="0"/>
              </a:rPr>
              <a:t>Lợi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thế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Đại</a:t>
            </a:r>
            <a:r>
              <a:rPr lang="en-US" altLang="en-US" sz="2800" b="1" dirty="0">
                <a:latin typeface="Times New Roman" pitchFamily="18" charset="0"/>
              </a:rPr>
              <a:t> La </a:t>
            </a:r>
            <a:r>
              <a:rPr lang="en-US" altLang="en-US" sz="2800" i="1" dirty="0">
                <a:latin typeface="Times New Roman" pitchFamily="18" charset="0"/>
              </a:rPr>
              <a:t>(</a:t>
            </a:r>
            <a:r>
              <a:rPr lang="en-US" altLang="en-US" sz="2800" i="1" dirty="0" err="1">
                <a:latin typeface="Times New Roman" pitchFamily="18" charset="0"/>
              </a:rPr>
              <a:t>Lý</a:t>
            </a:r>
            <a:r>
              <a:rPr lang="en-US" altLang="en-US" sz="2800" i="1" dirty="0">
                <a:latin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</a:rPr>
              <a:t>tưởng</a:t>
            </a:r>
            <a:r>
              <a:rPr lang="en-US" altLang="en-US" sz="2800" i="1" dirty="0">
                <a:latin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</a:rPr>
              <a:t>về</a:t>
            </a:r>
            <a:r>
              <a:rPr lang="en-US" altLang="en-US" sz="2800" i="1" dirty="0">
                <a:latin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</a:rPr>
              <a:t>mọi</a:t>
            </a:r>
            <a:r>
              <a:rPr lang="en-US" altLang="en-US" sz="2800" i="1" dirty="0">
                <a:latin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</a:rPr>
              <a:t>mặt</a:t>
            </a:r>
            <a:r>
              <a:rPr lang="en-US" altLang="en-US" sz="2800" i="1" dirty="0">
                <a:latin typeface="Times New Roman" pitchFamily="18" charset="0"/>
              </a:rPr>
              <a:t>)</a:t>
            </a:r>
          </a:p>
        </p:txBody>
      </p:sp>
      <p:cxnSp>
        <p:nvCxnSpPr>
          <p:cNvPr id="46" name="Straight Arrow Connector 45"/>
          <p:cNvCxnSpPr>
            <a:stCxn id="17" idx="2"/>
            <a:endCxn id="18" idx="0"/>
          </p:cNvCxnSpPr>
          <p:nvPr/>
        </p:nvCxnSpPr>
        <p:spPr>
          <a:xfrm rot="16200000" flipH="1">
            <a:off x="9150257" y="2575452"/>
            <a:ext cx="573210" cy="79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8" idx="2"/>
            <a:endCxn id="44" idx="0"/>
          </p:cNvCxnSpPr>
          <p:nvPr/>
        </p:nvCxnSpPr>
        <p:spPr>
          <a:xfrm rot="16200000" flipH="1">
            <a:off x="9196319" y="4436668"/>
            <a:ext cx="504968" cy="159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2" idx="3"/>
            <a:endCxn id="44" idx="1"/>
          </p:cNvCxnSpPr>
          <p:nvPr/>
        </p:nvCxnSpPr>
        <p:spPr>
          <a:xfrm flipV="1">
            <a:off x="6469027" y="5360167"/>
            <a:ext cx="1360244" cy="34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7" grpId="0" animBg="1"/>
      <p:bldP spid="18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57" t="7500" r="11940" b="9888"/>
          <a:stretch>
            <a:fillRect/>
          </a:stretch>
        </p:blipFill>
        <p:spPr>
          <a:xfrm rot="16200000">
            <a:off x="2654620" y="-2654622"/>
            <a:ext cx="6858001" cy="12167241"/>
          </a:xfrm>
          <a:prstGeom prst="rect">
            <a:avLst/>
          </a:prstGeom>
        </p:spPr>
      </p:pic>
      <p:pic>
        <p:nvPicPr>
          <p:cNvPr id="3" name="Picture 2" descr="—Pngtree—gold frame_2027767.png"/>
          <p:cNvPicPr>
            <a:picLocks noChangeAspect="1"/>
          </p:cNvPicPr>
          <p:nvPr/>
        </p:nvPicPr>
        <p:blipFill>
          <a:blip r:embed="rId3"/>
          <a:srcRect l="4167" t="14722" r="2222" b="15278"/>
          <a:stretch>
            <a:fillRect/>
          </a:stretch>
        </p:blipFill>
        <p:spPr>
          <a:xfrm>
            <a:off x="13648" y="-13651"/>
            <a:ext cx="12140474" cy="6871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6780" y="2961562"/>
            <a:ext cx="73452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070C0"/>
                </a:solidFill>
                <a:latin typeface="Amazone" pitchFamily="66" charset="0"/>
              </a:rPr>
              <a:t>Luyện tập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Kết quả hình ảnh cho chiếu dời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3" name="图片 8" descr="6e3e461d6fe4261ffac34bab182ac1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359" y="342404"/>
            <a:ext cx="8090483" cy="2650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8523" y="1713070"/>
            <a:ext cx="5820689" cy="110424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101. Chiếu dời đô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28309" y="2921331"/>
            <a:ext cx="3111335" cy="81939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_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895DA6-FA0D-4E58-9262-B4167E34C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2800" y="-2642803"/>
            <a:ext cx="6858001" cy="121436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54132" y="1405729"/>
            <a:ext cx="56308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 descr="—Pngtree—eunuch elements of ancient characters_4291975.png"/>
          <p:cNvPicPr>
            <a:picLocks noChangeAspect="1"/>
          </p:cNvPicPr>
          <p:nvPr/>
        </p:nvPicPr>
        <p:blipFill>
          <a:blip r:embed="rId5"/>
          <a:srcRect b="4478"/>
          <a:stretch>
            <a:fillRect/>
          </a:stretch>
        </p:blipFill>
        <p:spPr>
          <a:xfrm>
            <a:off x="0" y="1030440"/>
            <a:ext cx="5207758" cy="4974575"/>
          </a:xfrm>
          <a:prstGeom prst="rect">
            <a:avLst/>
          </a:prstGeom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5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30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2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4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5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7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0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2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3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4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5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6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7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8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9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50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51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2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3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5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6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7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9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60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61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2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3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4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5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6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7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8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9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70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71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2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3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4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5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6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7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8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9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80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81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2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3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4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5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6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7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8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9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90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91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2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3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4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5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6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7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8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9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0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1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2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3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4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5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6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7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8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9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10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11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2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3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4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5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6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7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8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9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20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21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2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3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4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5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6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7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8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9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30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31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2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3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4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5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6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7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8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9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40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41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2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3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4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5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6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7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8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9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50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51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2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3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4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5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7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8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9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60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61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2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3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4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5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6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7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8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9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70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71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2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3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4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5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6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7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8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9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80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81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2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3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4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5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6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7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8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9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90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91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2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3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5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6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7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9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47347" y="5056495"/>
            <a:ext cx="2292627" cy="783770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7845952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895DA6-FA0D-4E58-9262-B4167E34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2800" y="-2642803"/>
            <a:ext cx="6858001" cy="121436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3708" y="641454"/>
            <a:ext cx="9294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032966" y="2205946"/>
            <a:ext cx="971768" cy="971768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164093" y="2210447"/>
            <a:ext cx="8822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endParaRPr lang="zh-CN" altLang="en-US" sz="30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1113750" y="2341368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4211064F-BD94-42EA-BC16-6D9E908E0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032966" y="3563078"/>
            <a:ext cx="971768" cy="971768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BD54F716-67B1-4B62-9CAE-B3721A9AF0C9}"/>
              </a:ext>
            </a:extLst>
          </p:cNvPr>
          <p:cNvSpPr txBox="1"/>
          <p:nvPr/>
        </p:nvSpPr>
        <p:spPr>
          <a:xfrm>
            <a:off x="2164093" y="3649467"/>
            <a:ext cx="92044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zh-CN" altLang="en-US" sz="30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CCABBAAB-C87D-451D-BFA7-D86628A20EDE}"/>
              </a:ext>
            </a:extLst>
          </p:cNvPr>
          <p:cNvSpPr txBox="1"/>
          <p:nvPr/>
        </p:nvSpPr>
        <p:spPr>
          <a:xfrm>
            <a:off x="1113750" y="369850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18">
            <a:extLst>
              <a:ext uri="{FF2B5EF4-FFF2-40B4-BE49-F238E27FC236}">
                <a16:creationId xmlns:a16="http://schemas.microsoft.com/office/drawing/2014/main" id="{6FBB9A5B-A787-4F05-8504-52A4277BF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032965" y="4861640"/>
            <a:ext cx="971768" cy="971768"/>
          </a:xfrm>
          <a:prstGeom prst="rect">
            <a:avLst/>
          </a:prstGeom>
        </p:spPr>
      </p:pic>
      <p:sp>
        <p:nvSpPr>
          <p:cNvPr id="12" name="文本框 19">
            <a:extLst>
              <a:ext uri="{FF2B5EF4-FFF2-40B4-BE49-F238E27FC236}">
                <a16:creationId xmlns:a16="http://schemas.microsoft.com/office/drawing/2014/main" id="{3E044896-CCFD-4E54-81ED-54C9A8D4CCED}"/>
              </a:ext>
            </a:extLst>
          </p:cNvPr>
          <p:cNvSpPr txBox="1"/>
          <p:nvPr/>
        </p:nvSpPr>
        <p:spPr>
          <a:xfrm>
            <a:off x="2164094" y="4852493"/>
            <a:ext cx="897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000" dirty="0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2407D3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endParaRPr lang="zh-CN" altLang="en-US" sz="30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BE9CF253-9866-4519-8896-EE4C0C7A103F}"/>
              </a:ext>
            </a:extLst>
          </p:cNvPr>
          <p:cNvSpPr txBox="1"/>
          <p:nvPr/>
        </p:nvSpPr>
        <p:spPr>
          <a:xfrm>
            <a:off x="1113749" y="4997062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03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5952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895DA6-FA0D-4E58-9262-B4167E34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55174" y="-2310065"/>
            <a:ext cx="6482180" cy="114781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6B31F500-574C-46FD-BDBD-19D476BF3992}"/>
              </a:ext>
            </a:extLst>
          </p:cNvPr>
          <p:cNvGrpSpPr/>
          <p:nvPr/>
        </p:nvGrpSpPr>
        <p:grpSpPr>
          <a:xfrm>
            <a:off x="3416595" y="-160422"/>
            <a:ext cx="5559335" cy="2193758"/>
            <a:chOff x="-3400026" y="-1299411"/>
            <a:chExt cx="11982552" cy="472841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D97DB1A-4669-403B-B034-BC9A25079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1" t="20670" r="29605" b="50000"/>
            <a:stretch/>
          </p:blipFill>
          <p:spPr>
            <a:xfrm>
              <a:off x="-3400026" y="-1299411"/>
              <a:ext cx="11982552" cy="4728411"/>
            </a:xfrm>
            <a:prstGeom prst="rect">
              <a:avLst/>
            </a:prstGeom>
          </p:spPr>
        </p:pic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9C0D713E-AF1F-4791-9629-FBE75F9CDECE}"/>
                </a:ext>
              </a:extLst>
            </p:cNvPr>
            <p:cNvSpPr/>
            <p:nvPr/>
          </p:nvSpPr>
          <p:spPr>
            <a:xfrm>
              <a:off x="-649271" y="-160588"/>
              <a:ext cx="6315697" cy="1609530"/>
            </a:xfrm>
            <a:custGeom>
              <a:avLst/>
              <a:gdLst>
                <a:gd name="connsiteX0" fmla="*/ 103839 w 6315697"/>
                <a:gd name="connsiteY0" fmla="*/ 321009 h 1609530"/>
                <a:gd name="connsiteX1" fmla="*/ 1178660 w 6315697"/>
                <a:gd name="connsiteY1" fmla="*/ 80377 h 1609530"/>
                <a:gd name="connsiteX2" fmla="*/ 2670576 w 6315697"/>
                <a:gd name="connsiteY2" fmla="*/ 167 h 1609530"/>
                <a:gd name="connsiteX3" fmla="*/ 4499376 w 6315697"/>
                <a:gd name="connsiteY3" fmla="*/ 96420 h 1609530"/>
                <a:gd name="connsiteX4" fmla="*/ 6119629 w 6315697"/>
                <a:gd name="connsiteY4" fmla="*/ 385177 h 1609530"/>
                <a:gd name="connsiteX5" fmla="*/ 6296092 w 6315697"/>
                <a:gd name="connsiteY5" fmla="*/ 449346 h 1609530"/>
                <a:gd name="connsiteX6" fmla="*/ 6199839 w 6315697"/>
                <a:gd name="connsiteY6" fmla="*/ 1476041 h 1609530"/>
                <a:gd name="connsiteX7" fmla="*/ 6151713 w 6315697"/>
                <a:gd name="connsiteY7" fmla="*/ 1588335 h 1609530"/>
                <a:gd name="connsiteX8" fmla="*/ 4740008 w 6315697"/>
                <a:gd name="connsiteY8" fmla="*/ 1395830 h 1609530"/>
                <a:gd name="connsiteX9" fmla="*/ 2558282 w 6315697"/>
                <a:gd name="connsiteY9" fmla="*/ 1299577 h 1609530"/>
                <a:gd name="connsiteX10" fmla="*/ 633229 w 6315697"/>
                <a:gd name="connsiteY10" fmla="*/ 1379788 h 1609530"/>
                <a:gd name="connsiteX11" fmla="*/ 103839 w 6315697"/>
                <a:gd name="connsiteY11" fmla="*/ 1155199 h 1609530"/>
                <a:gd name="connsiteX12" fmla="*/ 103839 w 6315697"/>
                <a:gd name="connsiteY12" fmla="*/ 321009 h 160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15697" h="1609530">
                  <a:moveTo>
                    <a:pt x="103839" y="321009"/>
                  </a:moveTo>
                  <a:cubicBezTo>
                    <a:pt x="282976" y="141872"/>
                    <a:pt x="750871" y="133851"/>
                    <a:pt x="1178660" y="80377"/>
                  </a:cubicBezTo>
                  <a:cubicBezTo>
                    <a:pt x="1606449" y="26903"/>
                    <a:pt x="2117123" y="-2507"/>
                    <a:pt x="2670576" y="167"/>
                  </a:cubicBezTo>
                  <a:cubicBezTo>
                    <a:pt x="3224029" y="2841"/>
                    <a:pt x="3924534" y="32252"/>
                    <a:pt x="4499376" y="96420"/>
                  </a:cubicBezTo>
                  <a:cubicBezTo>
                    <a:pt x="5074218" y="160588"/>
                    <a:pt x="5820176" y="326356"/>
                    <a:pt x="6119629" y="385177"/>
                  </a:cubicBezTo>
                  <a:cubicBezTo>
                    <a:pt x="6419082" y="443998"/>
                    <a:pt x="6282724" y="267535"/>
                    <a:pt x="6296092" y="449346"/>
                  </a:cubicBezTo>
                  <a:cubicBezTo>
                    <a:pt x="6309460" y="631157"/>
                    <a:pt x="6223902" y="1286209"/>
                    <a:pt x="6199839" y="1476041"/>
                  </a:cubicBezTo>
                  <a:cubicBezTo>
                    <a:pt x="6175776" y="1665873"/>
                    <a:pt x="6395018" y="1601703"/>
                    <a:pt x="6151713" y="1588335"/>
                  </a:cubicBezTo>
                  <a:cubicBezTo>
                    <a:pt x="5908408" y="1574967"/>
                    <a:pt x="5338913" y="1443956"/>
                    <a:pt x="4740008" y="1395830"/>
                  </a:cubicBezTo>
                  <a:cubicBezTo>
                    <a:pt x="4141103" y="1347704"/>
                    <a:pt x="3242745" y="1302251"/>
                    <a:pt x="2558282" y="1299577"/>
                  </a:cubicBezTo>
                  <a:cubicBezTo>
                    <a:pt x="1873819" y="1296903"/>
                    <a:pt x="1042303" y="1403851"/>
                    <a:pt x="633229" y="1379788"/>
                  </a:cubicBezTo>
                  <a:cubicBezTo>
                    <a:pt x="224155" y="1355725"/>
                    <a:pt x="194744" y="1331662"/>
                    <a:pt x="103839" y="1155199"/>
                  </a:cubicBezTo>
                  <a:cubicBezTo>
                    <a:pt x="12934" y="978736"/>
                    <a:pt x="-75298" y="500146"/>
                    <a:pt x="103839" y="321009"/>
                  </a:cubicBezTo>
                  <a:close/>
                </a:path>
              </a:pathLst>
            </a:custGeom>
            <a:solidFill>
              <a:srgbClr val="F6CD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8907557-1955-475C-ACAF-C46ECABC1939}"/>
              </a:ext>
            </a:extLst>
          </p:cNvPr>
          <p:cNvSpPr txBox="1"/>
          <p:nvPr/>
        </p:nvSpPr>
        <p:spPr>
          <a:xfrm>
            <a:off x="4574468" y="379814"/>
            <a:ext cx="3286477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4000" spc="-300" dirty="0" err="1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Hướng</a:t>
            </a:r>
            <a:r>
              <a:rPr lang="en-US" altLang="zh-CN" sz="4000" spc="-300" dirty="0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 </a:t>
            </a:r>
            <a:r>
              <a:rPr lang="en-US" altLang="zh-CN" sz="4000" spc="-300" dirty="0" err="1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dẫn</a:t>
            </a:r>
            <a:r>
              <a:rPr lang="en-US" altLang="zh-CN" sz="4000" spc="-300" dirty="0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 </a:t>
            </a:r>
            <a:r>
              <a:rPr lang="en-US" altLang="zh-CN" sz="4000" spc="-300" dirty="0" err="1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tự</a:t>
            </a:r>
            <a:r>
              <a:rPr lang="en-US" altLang="zh-CN" sz="4000" spc="-300" dirty="0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 </a:t>
            </a:r>
            <a:r>
              <a:rPr lang="en-US" altLang="zh-CN" sz="4000" spc="-300" dirty="0" err="1"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học</a:t>
            </a:r>
            <a:endParaRPr lang="zh-CN" altLang="en-US" sz="4000" spc="-300" dirty="0">
              <a:latin typeface="Times New Roman" pitchFamily="18" charset="0"/>
              <a:ea typeface="华康娃娃体W5(P)" panose="040B0500000000000000" pitchFamily="82" charset="-122"/>
              <a:cs typeface="Times New Roman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AC9838C-0974-4935-A79F-2F88FA75886B}"/>
              </a:ext>
            </a:extLst>
          </p:cNvPr>
          <p:cNvGrpSpPr/>
          <p:nvPr/>
        </p:nvGrpSpPr>
        <p:grpSpPr>
          <a:xfrm rot="3387118" flipH="1">
            <a:off x="5661427" y="2576868"/>
            <a:ext cx="1185028" cy="1663794"/>
            <a:chOff x="3444637" y="3070464"/>
            <a:chExt cx="2154973" cy="3025607"/>
          </a:xfrm>
          <a:solidFill>
            <a:srgbClr val="FFC000"/>
          </a:solidFill>
        </p:grpSpPr>
        <p:sp>
          <p:nvSpPr>
            <p:cNvPr id="9" name="任意多边形 19">
              <a:extLst>
                <a:ext uri="{FF2B5EF4-FFF2-40B4-BE49-F238E27FC236}">
                  <a16:creationId xmlns:a16="http://schemas.microsoft.com/office/drawing/2014/main" id="{6C2EC8A3-D55C-48EB-BF5E-29DAE7320443}"/>
                </a:ext>
              </a:extLst>
            </p:cNvPr>
            <p:cNvSpPr/>
            <p:nvPr/>
          </p:nvSpPr>
          <p:spPr>
            <a:xfrm>
              <a:off x="3684000" y="3611070"/>
              <a:ext cx="1772419" cy="2485001"/>
            </a:xfrm>
            <a:custGeom>
              <a:avLst/>
              <a:gdLst>
                <a:gd name="connsiteX0" fmla="*/ 2071701 w 2521411"/>
                <a:gd name="connsiteY0" fmla="*/ 2200758 h 2988323"/>
                <a:gd name="connsiteX1" fmla="*/ 1367163 w 2521411"/>
                <a:gd name="connsiteY1" fmla="*/ 2980247 h 2988323"/>
                <a:gd name="connsiteX2" fmla="*/ 78009 w 2521411"/>
                <a:gd name="connsiteY2" fmla="*/ 1661112 h 2988323"/>
                <a:gd name="connsiteX3" fmla="*/ 377812 w 2521411"/>
                <a:gd name="connsiteY3" fmla="*/ 207066 h 2988323"/>
                <a:gd name="connsiteX4" fmla="*/ 2296553 w 2521411"/>
                <a:gd name="connsiteY4" fmla="*/ 117125 h 2988323"/>
                <a:gd name="connsiteX5" fmla="*/ 2431465 w 2521411"/>
                <a:gd name="connsiteY5" fmla="*/ 1226397 h 2988323"/>
                <a:gd name="connsiteX6" fmla="*/ 1831858 w 2521411"/>
                <a:gd name="connsiteY6" fmla="*/ 1451250 h 2988323"/>
                <a:gd name="connsiteX7" fmla="*/ 1846849 w 2521411"/>
                <a:gd name="connsiteY7" fmla="*/ 1885965 h 2988323"/>
                <a:gd name="connsiteX8" fmla="*/ 2071701 w 2521411"/>
                <a:gd name="connsiteY8" fmla="*/ 2200758 h 2988323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1846849 w 2521411"/>
                <a:gd name="connsiteY7" fmla="*/ 1885965 h 2990361"/>
                <a:gd name="connsiteX8" fmla="*/ 2071701 w 2521411"/>
                <a:gd name="connsiteY8" fmla="*/ 2200758 h 2990361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2071701 w 2521411"/>
                <a:gd name="connsiteY7" fmla="*/ 2200758 h 2990361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2071701 w 2521411"/>
                <a:gd name="connsiteY7" fmla="*/ 2200758 h 2990361"/>
                <a:gd name="connsiteX0" fmla="*/ 2191622 w 2521411"/>
                <a:gd name="connsiteY0" fmla="*/ 2230738 h 2990491"/>
                <a:gd name="connsiteX1" fmla="*/ 1367163 w 2521411"/>
                <a:gd name="connsiteY1" fmla="*/ 2980247 h 2990491"/>
                <a:gd name="connsiteX2" fmla="*/ 78009 w 2521411"/>
                <a:gd name="connsiteY2" fmla="*/ 1661112 h 2990491"/>
                <a:gd name="connsiteX3" fmla="*/ 377812 w 2521411"/>
                <a:gd name="connsiteY3" fmla="*/ 207066 h 2990491"/>
                <a:gd name="connsiteX4" fmla="*/ 2296553 w 2521411"/>
                <a:gd name="connsiteY4" fmla="*/ 117125 h 2990491"/>
                <a:gd name="connsiteX5" fmla="*/ 2431465 w 2521411"/>
                <a:gd name="connsiteY5" fmla="*/ 1226397 h 2990491"/>
                <a:gd name="connsiteX6" fmla="*/ 1831858 w 2521411"/>
                <a:gd name="connsiteY6" fmla="*/ 1451250 h 2990491"/>
                <a:gd name="connsiteX7" fmla="*/ 2191622 w 2521411"/>
                <a:gd name="connsiteY7" fmla="*/ 2230738 h 2990491"/>
                <a:gd name="connsiteX0" fmla="*/ 2191622 w 2521411"/>
                <a:gd name="connsiteY0" fmla="*/ 2230738 h 2993685"/>
                <a:gd name="connsiteX1" fmla="*/ 1367163 w 2521411"/>
                <a:gd name="connsiteY1" fmla="*/ 2980247 h 2993685"/>
                <a:gd name="connsiteX2" fmla="*/ 78009 w 2521411"/>
                <a:gd name="connsiteY2" fmla="*/ 1661112 h 2993685"/>
                <a:gd name="connsiteX3" fmla="*/ 377812 w 2521411"/>
                <a:gd name="connsiteY3" fmla="*/ 207066 h 2993685"/>
                <a:gd name="connsiteX4" fmla="*/ 2296553 w 2521411"/>
                <a:gd name="connsiteY4" fmla="*/ 117125 h 2993685"/>
                <a:gd name="connsiteX5" fmla="*/ 2431465 w 2521411"/>
                <a:gd name="connsiteY5" fmla="*/ 1226397 h 2993685"/>
                <a:gd name="connsiteX6" fmla="*/ 1831858 w 2521411"/>
                <a:gd name="connsiteY6" fmla="*/ 1451250 h 2993685"/>
                <a:gd name="connsiteX7" fmla="*/ 2191622 w 2521411"/>
                <a:gd name="connsiteY7" fmla="*/ 2230738 h 2993685"/>
                <a:gd name="connsiteX0" fmla="*/ 2175016 w 2504805"/>
                <a:gd name="connsiteY0" fmla="*/ 2230738 h 3005293"/>
                <a:gd name="connsiteX1" fmla="*/ 1125705 w 2504805"/>
                <a:gd name="connsiteY1" fmla="*/ 2995238 h 3005293"/>
                <a:gd name="connsiteX2" fmla="*/ 61403 w 2504805"/>
                <a:gd name="connsiteY2" fmla="*/ 1661112 h 3005293"/>
                <a:gd name="connsiteX3" fmla="*/ 361206 w 2504805"/>
                <a:gd name="connsiteY3" fmla="*/ 207066 h 3005293"/>
                <a:gd name="connsiteX4" fmla="*/ 2279947 w 2504805"/>
                <a:gd name="connsiteY4" fmla="*/ 117125 h 3005293"/>
                <a:gd name="connsiteX5" fmla="*/ 2414859 w 2504805"/>
                <a:gd name="connsiteY5" fmla="*/ 1226397 h 3005293"/>
                <a:gd name="connsiteX6" fmla="*/ 1815252 w 2504805"/>
                <a:gd name="connsiteY6" fmla="*/ 1451250 h 3005293"/>
                <a:gd name="connsiteX7" fmla="*/ 2175016 w 2504805"/>
                <a:gd name="connsiteY7" fmla="*/ 2230738 h 3005293"/>
                <a:gd name="connsiteX0" fmla="*/ 2175016 w 2504805"/>
                <a:gd name="connsiteY0" fmla="*/ 2230738 h 2995750"/>
                <a:gd name="connsiteX1" fmla="*/ 1125705 w 2504805"/>
                <a:gd name="connsiteY1" fmla="*/ 2995238 h 2995750"/>
                <a:gd name="connsiteX2" fmla="*/ 61403 w 2504805"/>
                <a:gd name="connsiteY2" fmla="*/ 1661112 h 2995750"/>
                <a:gd name="connsiteX3" fmla="*/ 361206 w 2504805"/>
                <a:gd name="connsiteY3" fmla="*/ 207066 h 2995750"/>
                <a:gd name="connsiteX4" fmla="*/ 2279947 w 2504805"/>
                <a:gd name="connsiteY4" fmla="*/ 117125 h 2995750"/>
                <a:gd name="connsiteX5" fmla="*/ 2414859 w 2504805"/>
                <a:gd name="connsiteY5" fmla="*/ 1226397 h 2995750"/>
                <a:gd name="connsiteX6" fmla="*/ 1815252 w 2504805"/>
                <a:gd name="connsiteY6" fmla="*/ 1451250 h 2995750"/>
                <a:gd name="connsiteX7" fmla="*/ 2175016 w 2504805"/>
                <a:gd name="connsiteY7" fmla="*/ 2230738 h 2995750"/>
                <a:gd name="connsiteX0" fmla="*/ 2263649 w 2593438"/>
                <a:gd name="connsiteY0" fmla="*/ 2229917 h 3004940"/>
                <a:gd name="connsiteX1" fmla="*/ 1214338 w 2593438"/>
                <a:gd name="connsiteY1" fmla="*/ 2994417 h 3004940"/>
                <a:gd name="connsiteX2" fmla="*/ 45104 w 2593438"/>
                <a:gd name="connsiteY2" fmla="*/ 1645301 h 3004940"/>
                <a:gd name="connsiteX3" fmla="*/ 449839 w 2593438"/>
                <a:gd name="connsiteY3" fmla="*/ 206245 h 3004940"/>
                <a:gd name="connsiteX4" fmla="*/ 2368580 w 2593438"/>
                <a:gd name="connsiteY4" fmla="*/ 116304 h 3004940"/>
                <a:gd name="connsiteX5" fmla="*/ 2503492 w 2593438"/>
                <a:gd name="connsiteY5" fmla="*/ 1225576 h 3004940"/>
                <a:gd name="connsiteX6" fmla="*/ 1903885 w 2593438"/>
                <a:gd name="connsiteY6" fmla="*/ 1450429 h 3004940"/>
                <a:gd name="connsiteX7" fmla="*/ 2263649 w 2593438"/>
                <a:gd name="connsiteY7" fmla="*/ 2229917 h 3004940"/>
                <a:gd name="connsiteX0" fmla="*/ 2245391 w 2575180"/>
                <a:gd name="connsiteY0" fmla="*/ 2229917 h 3004940"/>
                <a:gd name="connsiteX1" fmla="*/ 1196080 w 2575180"/>
                <a:gd name="connsiteY1" fmla="*/ 2994417 h 3004940"/>
                <a:gd name="connsiteX2" fmla="*/ 26846 w 2575180"/>
                <a:gd name="connsiteY2" fmla="*/ 1645301 h 3004940"/>
                <a:gd name="connsiteX3" fmla="*/ 431581 w 2575180"/>
                <a:gd name="connsiteY3" fmla="*/ 206245 h 3004940"/>
                <a:gd name="connsiteX4" fmla="*/ 2350322 w 2575180"/>
                <a:gd name="connsiteY4" fmla="*/ 116304 h 3004940"/>
                <a:gd name="connsiteX5" fmla="*/ 2485234 w 2575180"/>
                <a:gd name="connsiteY5" fmla="*/ 1225576 h 3004940"/>
                <a:gd name="connsiteX6" fmla="*/ 1885627 w 2575180"/>
                <a:gd name="connsiteY6" fmla="*/ 1450429 h 3004940"/>
                <a:gd name="connsiteX7" fmla="*/ 2245391 w 2575180"/>
                <a:gd name="connsiteY7" fmla="*/ 2229917 h 3004940"/>
                <a:gd name="connsiteX0" fmla="*/ 2245391 w 2575180"/>
                <a:gd name="connsiteY0" fmla="*/ 2229917 h 2996667"/>
                <a:gd name="connsiteX1" fmla="*/ 1196080 w 2575180"/>
                <a:gd name="connsiteY1" fmla="*/ 2994417 h 2996667"/>
                <a:gd name="connsiteX2" fmla="*/ 26846 w 2575180"/>
                <a:gd name="connsiteY2" fmla="*/ 1645301 h 2996667"/>
                <a:gd name="connsiteX3" fmla="*/ 431581 w 2575180"/>
                <a:gd name="connsiteY3" fmla="*/ 206245 h 2996667"/>
                <a:gd name="connsiteX4" fmla="*/ 2350322 w 2575180"/>
                <a:gd name="connsiteY4" fmla="*/ 116304 h 2996667"/>
                <a:gd name="connsiteX5" fmla="*/ 2485234 w 2575180"/>
                <a:gd name="connsiteY5" fmla="*/ 1225576 h 2996667"/>
                <a:gd name="connsiteX6" fmla="*/ 1885627 w 2575180"/>
                <a:gd name="connsiteY6" fmla="*/ 1450429 h 2996667"/>
                <a:gd name="connsiteX7" fmla="*/ 2245391 w 2575180"/>
                <a:gd name="connsiteY7" fmla="*/ 2229917 h 2996667"/>
                <a:gd name="connsiteX0" fmla="*/ 2262615 w 2592404"/>
                <a:gd name="connsiteY0" fmla="*/ 2229917 h 2891808"/>
                <a:gd name="connsiteX1" fmla="*/ 1198313 w 2592404"/>
                <a:gd name="connsiteY1" fmla="*/ 2889486 h 2891808"/>
                <a:gd name="connsiteX2" fmla="*/ 44070 w 2592404"/>
                <a:gd name="connsiteY2" fmla="*/ 1645301 h 2891808"/>
                <a:gd name="connsiteX3" fmla="*/ 448805 w 2592404"/>
                <a:gd name="connsiteY3" fmla="*/ 206245 h 2891808"/>
                <a:gd name="connsiteX4" fmla="*/ 2367546 w 2592404"/>
                <a:gd name="connsiteY4" fmla="*/ 116304 h 2891808"/>
                <a:gd name="connsiteX5" fmla="*/ 2502458 w 2592404"/>
                <a:gd name="connsiteY5" fmla="*/ 1225576 h 2891808"/>
                <a:gd name="connsiteX6" fmla="*/ 1902851 w 2592404"/>
                <a:gd name="connsiteY6" fmla="*/ 1450429 h 2891808"/>
                <a:gd name="connsiteX7" fmla="*/ 2262615 w 2592404"/>
                <a:gd name="connsiteY7" fmla="*/ 2229917 h 2891808"/>
                <a:gd name="connsiteX0" fmla="*/ 2262615 w 2592404"/>
                <a:gd name="connsiteY0" fmla="*/ 2229917 h 2889538"/>
                <a:gd name="connsiteX1" fmla="*/ 1198313 w 2592404"/>
                <a:gd name="connsiteY1" fmla="*/ 2889486 h 2889538"/>
                <a:gd name="connsiteX2" fmla="*/ 44070 w 2592404"/>
                <a:gd name="connsiteY2" fmla="*/ 1645301 h 2889538"/>
                <a:gd name="connsiteX3" fmla="*/ 448805 w 2592404"/>
                <a:gd name="connsiteY3" fmla="*/ 206245 h 2889538"/>
                <a:gd name="connsiteX4" fmla="*/ 2367546 w 2592404"/>
                <a:gd name="connsiteY4" fmla="*/ 116304 h 2889538"/>
                <a:gd name="connsiteX5" fmla="*/ 2502458 w 2592404"/>
                <a:gd name="connsiteY5" fmla="*/ 1225576 h 2889538"/>
                <a:gd name="connsiteX6" fmla="*/ 1902851 w 2592404"/>
                <a:gd name="connsiteY6" fmla="*/ 1450429 h 2889538"/>
                <a:gd name="connsiteX7" fmla="*/ 2262615 w 2592404"/>
                <a:gd name="connsiteY7" fmla="*/ 2229917 h 2889538"/>
                <a:gd name="connsiteX0" fmla="*/ 2262615 w 2592404"/>
                <a:gd name="connsiteY0" fmla="*/ 2229917 h 2889538"/>
                <a:gd name="connsiteX1" fmla="*/ 1198313 w 2592404"/>
                <a:gd name="connsiteY1" fmla="*/ 2889486 h 2889538"/>
                <a:gd name="connsiteX2" fmla="*/ 44070 w 2592404"/>
                <a:gd name="connsiteY2" fmla="*/ 1645301 h 2889538"/>
                <a:gd name="connsiteX3" fmla="*/ 448805 w 2592404"/>
                <a:gd name="connsiteY3" fmla="*/ 206245 h 2889538"/>
                <a:gd name="connsiteX4" fmla="*/ 2367546 w 2592404"/>
                <a:gd name="connsiteY4" fmla="*/ 116304 h 2889538"/>
                <a:gd name="connsiteX5" fmla="*/ 2502458 w 2592404"/>
                <a:gd name="connsiteY5" fmla="*/ 1225576 h 2889538"/>
                <a:gd name="connsiteX6" fmla="*/ 1902851 w 2592404"/>
                <a:gd name="connsiteY6" fmla="*/ 1450429 h 2889538"/>
                <a:gd name="connsiteX7" fmla="*/ 2262615 w 2592404"/>
                <a:gd name="connsiteY7" fmla="*/ 2229917 h 2889538"/>
                <a:gd name="connsiteX0" fmla="*/ 2262615 w 2575037"/>
                <a:gd name="connsiteY0" fmla="*/ 2229917 h 2889538"/>
                <a:gd name="connsiteX1" fmla="*/ 1198313 w 2575037"/>
                <a:gd name="connsiteY1" fmla="*/ 2889486 h 2889538"/>
                <a:gd name="connsiteX2" fmla="*/ 44070 w 2575037"/>
                <a:gd name="connsiteY2" fmla="*/ 1645301 h 2889538"/>
                <a:gd name="connsiteX3" fmla="*/ 448805 w 2575037"/>
                <a:gd name="connsiteY3" fmla="*/ 206245 h 2889538"/>
                <a:gd name="connsiteX4" fmla="*/ 2367546 w 2575037"/>
                <a:gd name="connsiteY4" fmla="*/ 116304 h 2889538"/>
                <a:gd name="connsiteX5" fmla="*/ 2502458 w 2575037"/>
                <a:gd name="connsiteY5" fmla="*/ 1225576 h 2889538"/>
                <a:gd name="connsiteX6" fmla="*/ 2187664 w 2575037"/>
                <a:gd name="connsiteY6" fmla="*/ 1555361 h 2889538"/>
                <a:gd name="connsiteX7" fmla="*/ 2262615 w 2575037"/>
                <a:gd name="connsiteY7" fmla="*/ 2229917 h 2889538"/>
                <a:gd name="connsiteX0" fmla="*/ 2259589 w 2505184"/>
                <a:gd name="connsiteY0" fmla="*/ 2220499 h 2880120"/>
                <a:gd name="connsiteX1" fmla="*/ 1195287 w 2505184"/>
                <a:gd name="connsiteY1" fmla="*/ 2880068 h 2880120"/>
                <a:gd name="connsiteX2" fmla="*/ 41044 w 2505184"/>
                <a:gd name="connsiteY2" fmla="*/ 1635883 h 2880120"/>
                <a:gd name="connsiteX3" fmla="*/ 445779 w 2505184"/>
                <a:gd name="connsiteY3" fmla="*/ 196827 h 2880120"/>
                <a:gd name="connsiteX4" fmla="*/ 2214618 w 2505184"/>
                <a:gd name="connsiteY4" fmla="*/ 121876 h 2880120"/>
                <a:gd name="connsiteX5" fmla="*/ 2499432 w 2505184"/>
                <a:gd name="connsiteY5" fmla="*/ 1216158 h 2880120"/>
                <a:gd name="connsiteX6" fmla="*/ 2184638 w 2505184"/>
                <a:gd name="connsiteY6" fmla="*/ 1545943 h 2880120"/>
                <a:gd name="connsiteX7" fmla="*/ 2259589 w 2505184"/>
                <a:gd name="connsiteY7" fmla="*/ 2220499 h 2880120"/>
                <a:gd name="connsiteX0" fmla="*/ 2259589 w 2517591"/>
                <a:gd name="connsiteY0" fmla="*/ 2257668 h 2917289"/>
                <a:gd name="connsiteX1" fmla="*/ 1195287 w 2517591"/>
                <a:gd name="connsiteY1" fmla="*/ 2917237 h 2917289"/>
                <a:gd name="connsiteX2" fmla="*/ 41044 w 2517591"/>
                <a:gd name="connsiteY2" fmla="*/ 1673052 h 2917289"/>
                <a:gd name="connsiteX3" fmla="*/ 445779 w 2517591"/>
                <a:gd name="connsiteY3" fmla="*/ 233996 h 2917289"/>
                <a:gd name="connsiteX4" fmla="*/ 2214618 w 2517591"/>
                <a:gd name="connsiteY4" fmla="*/ 159045 h 2917289"/>
                <a:gd name="connsiteX5" fmla="*/ 2499432 w 2517591"/>
                <a:gd name="connsiteY5" fmla="*/ 1253327 h 2917289"/>
                <a:gd name="connsiteX6" fmla="*/ 2184638 w 2517591"/>
                <a:gd name="connsiteY6" fmla="*/ 1583112 h 2917289"/>
                <a:gd name="connsiteX7" fmla="*/ 2259589 w 2517591"/>
                <a:gd name="connsiteY7" fmla="*/ 2257668 h 2917289"/>
                <a:gd name="connsiteX0" fmla="*/ 2259589 w 2531979"/>
                <a:gd name="connsiteY0" fmla="*/ 2206623 h 2866244"/>
                <a:gd name="connsiteX1" fmla="*/ 1195287 w 2531979"/>
                <a:gd name="connsiteY1" fmla="*/ 2866192 h 2866244"/>
                <a:gd name="connsiteX2" fmla="*/ 41044 w 2531979"/>
                <a:gd name="connsiteY2" fmla="*/ 1622007 h 2866244"/>
                <a:gd name="connsiteX3" fmla="*/ 445779 w 2531979"/>
                <a:gd name="connsiteY3" fmla="*/ 182951 h 2866244"/>
                <a:gd name="connsiteX4" fmla="*/ 2214618 w 2531979"/>
                <a:gd name="connsiteY4" fmla="*/ 108000 h 2866244"/>
                <a:gd name="connsiteX5" fmla="*/ 2529412 w 2531979"/>
                <a:gd name="connsiteY5" fmla="*/ 992419 h 2866244"/>
                <a:gd name="connsiteX6" fmla="*/ 2184638 w 2531979"/>
                <a:gd name="connsiteY6" fmla="*/ 1532067 h 2866244"/>
                <a:gd name="connsiteX7" fmla="*/ 2259589 w 2531979"/>
                <a:gd name="connsiteY7" fmla="*/ 2206623 h 2866244"/>
                <a:gd name="connsiteX0" fmla="*/ 2259589 w 2492588"/>
                <a:gd name="connsiteY0" fmla="*/ 2207598 h 2867219"/>
                <a:gd name="connsiteX1" fmla="*/ 1195287 w 2492588"/>
                <a:gd name="connsiteY1" fmla="*/ 2867167 h 2867219"/>
                <a:gd name="connsiteX2" fmla="*/ 41044 w 2492588"/>
                <a:gd name="connsiteY2" fmla="*/ 1622982 h 2867219"/>
                <a:gd name="connsiteX3" fmla="*/ 445779 w 2492588"/>
                <a:gd name="connsiteY3" fmla="*/ 183926 h 2867219"/>
                <a:gd name="connsiteX4" fmla="*/ 2214618 w 2492588"/>
                <a:gd name="connsiteY4" fmla="*/ 108975 h 2867219"/>
                <a:gd name="connsiteX5" fmla="*/ 2484442 w 2492588"/>
                <a:gd name="connsiteY5" fmla="*/ 1008384 h 2867219"/>
                <a:gd name="connsiteX6" fmla="*/ 2184638 w 2492588"/>
                <a:gd name="connsiteY6" fmla="*/ 1533042 h 2867219"/>
                <a:gd name="connsiteX7" fmla="*/ 2259589 w 2492588"/>
                <a:gd name="connsiteY7" fmla="*/ 2207598 h 2867219"/>
                <a:gd name="connsiteX0" fmla="*/ 2256353 w 2482743"/>
                <a:gd name="connsiteY0" fmla="*/ 2207598 h 2867219"/>
                <a:gd name="connsiteX1" fmla="*/ 1192051 w 2482743"/>
                <a:gd name="connsiteY1" fmla="*/ 2867167 h 2867219"/>
                <a:gd name="connsiteX2" fmla="*/ 37808 w 2482743"/>
                <a:gd name="connsiteY2" fmla="*/ 1622982 h 2867219"/>
                <a:gd name="connsiteX3" fmla="*/ 442543 w 2482743"/>
                <a:gd name="connsiteY3" fmla="*/ 183926 h 2867219"/>
                <a:gd name="connsiteX4" fmla="*/ 2031500 w 2482743"/>
                <a:gd name="connsiteY4" fmla="*/ 108975 h 2867219"/>
                <a:gd name="connsiteX5" fmla="*/ 2481206 w 2482743"/>
                <a:gd name="connsiteY5" fmla="*/ 1008384 h 2867219"/>
                <a:gd name="connsiteX6" fmla="*/ 2181402 w 2482743"/>
                <a:gd name="connsiteY6" fmla="*/ 1533042 h 2867219"/>
                <a:gd name="connsiteX7" fmla="*/ 2256353 w 2482743"/>
                <a:gd name="connsiteY7" fmla="*/ 2207598 h 2867219"/>
                <a:gd name="connsiteX0" fmla="*/ 2256353 w 2483187"/>
                <a:gd name="connsiteY0" fmla="*/ 2207598 h 2867219"/>
                <a:gd name="connsiteX1" fmla="*/ 1192051 w 2483187"/>
                <a:gd name="connsiteY1" fmla="*/ 2867167 h 2867219"/>
                <a:gd name="connsiteX2" fmla="*/ 37808 w 2483187"/>
                <a:gd name="connsiteY2" fmla="*/ 1622982 h 2867219"/>
                <a:gd name="connsiteX3" fmla="*/ 442543 w 2483187"/>
                <a:gd name="connsiteY3" fmla="*/ 183926 h 2867219"/>
                <a:gd name="connsiteX4" fmla="*/ 2031500 w 2483187"/>
                <a:gd name="connsiteY4" fmla="*/ 108975 h 2867219"/>
                <a:gd name="connsiteX5" fmla="*/ 2481206 w 2483187"/>
                <a:gd name="connsiteY5" fmla="*/ 1008384 h 2867219"/>
                <a:gd name="connsiteX6" fmla="*/ 2181402 w 2483187"/>
                <a:gd name="connsiteY6" fmla="*/ 1533042 h 2867219"/>
                <a:gd name="connsiteX7" fmla="*/ 2256353 w 2483187"/>
                <a:gd name="connsiteY7" fmla="*/ 2207598 h 2867219"/>
                <a:gd name="connsiteX0" fmla="*/ 2224844 w 2451678"/>
                <a:gd name="connsiteY0" fmla="*/ 2207598 h 2867220"/>
                <a:gd name="connsiteX1" fmla="*/ 1160542 w 2451678"/>
                <a:gd name="connsiteY1" fmla="*/ 2867167 h 2867220"/>
                <a:gd name="connsiteX2" fmla="*/ 6299 w 2451678"/>
                <a:gd name="connsiteY2" fmla="*/ 1622982 h 2867220"/>
                <a:gd name="connsiteX3" fmla="*/ 411034 w 2451678"/>
                <a:gd name="connsiteY3" fmla="*/ 183926 h 2867220"/>
                <a:gd name="connsiteX4" fmla="*/ 1999991 w 2451678"/>
                <a:gd name="connsiteY4" fmla="*/ 108975 h 2867220"/>
                <a:gd name="connsiteX5" fmla="*/ 2449697 w 2451678"/>
                <a:gd name="connsiteY5" fmla="*/ 1008384 h 2867220"/>
                <a:gd name="connsiteX6" fmla="*/ 2149893 w 2451678"/>
                <a:gd name="connsiteY6" fmla="*/ 1533042 h 2867220"/>
                <a:gd name="connsiteX7" fmla="*/ 2224844 w 2451678"/>
                <a:gd name="connsiteY7" fmla="*/ 2207598 h 2867220"/>
                <a:gd name="connsiteX0" fmla="*/ 2167575 w 2394409"/>
                <a:gd name="connsiteY0" fmla="*/ 2199721 h 2876003"/>
                <a:gd name="connsiteX1" fmla="*/ 1103273 w 2394409"/>
                <a:gd name="connsiteY1" fmla="*/ 2859290 h 2876003"/>
                <a:gd name="connsiteX2" fmla="*/ 8990 w 2394409"/>
                <a:gd name="connsiteY2" fmla="*/ 1480193 h 2876003"/>
                <a:gd name="connsiteX3" fmla="*/ 353765 w 2394409"/>
                <a:gd name="connsiteY3" fmla="*/ 176049 h 2876003"/>
                <a:gd name="connsiteX4" fmla="*/ 1942722 w 2394409"/>
                <a:gd name="connsiteY4" fmla="*/ 101098 h 2876003"/>
                <a:gd name="connsiteX5" fmla="*/ 2392428 w 2394409"/>
                <a:gd name="connsiteY5" fmla="*/ 1000507 h 2876003"/>
                <a:gd name="connsiteX6" fmla="*/ 2092624 w 2394409"/>
                <a:gd name="connsiteY6" fmla="*/ 1525165 h 2876003"/>
                <a:gd name="connsiteX7" fmla="*/ 2167575 w 2394409"/>
                <a:gd name="connsiteY7" fmla="*/ 2199721 h 2876003"/>
                <a:gd name="connsiteX0" fmla="*/ 2167575 w 2394409"/>
                <a:gd name="connsiteY0" fmla="*/ 2199721 h 2859996"/>
                <a:gd name="connsiteX1" fmla="*/ 1103273 w 2394409"/>
                <a:gd name="connsiteY1" fmla="*/ 2859290 h 2859996"/>
                <a:gd name="connsiteX2" fmla="*/ 8990 w 2394409"/>
                <a:gd name="connsiteY2" fmla="*/ 1480193 h 2859996"/>
                <a:gd name="connsiteX3" fmla="*/ 353765 w 2394409"/>
                <a:gd name="connsiteY3" fmla="*/ 176049 h 2859996"/>
                <a:gd name="connsiteX4" fmla="*/ 1942722 w 2394409"/>
                <a:gd name="connsiteY4" fmla="*/ 101098 h 2859996"/>
                <a:gd name="connsiteX5" fmla="*/ 2392428 w 2394409"/>
                <a:gd name="connsiteY5" fmla="*/ 1000507 h 2859996"/>
                <a:gd name="connsiteX6" fmla="*/ 2092624 w 2394409"/>
                <a:gd name="connsiteY6" fmla="*/ 1525165 h 2859996"/>
                <a:gd name="connsiteX7" fmla="*/ 2167575 w 2394409"/>
                <a:gd name="connsiteY7" fmla="*/ 2199721 h 2859996"/>
                <a:gd name="connsiteX0" fmla="*/ 2167575 w 2235643"/>
                <a:gd name="connsiteY0" fmla="*/ 2197900 h 2858175"/>
                <a:gd name="connsiteX1" fmla="*/ 1103273 w 2235643"/>
                <a:gd name="connsiteY1" fmla="*/ 2857469 h 2858175"/>
                <a:gd name="connsiteX2" fmla="*/ 8990 w 2235643"/>
                <a:gd name="connsiteY2" fmla="*/ 1478372 h 2858175"/>
                <a:gd name="connsiteX3" fmla="*/ 353765 w 2235643"/>
                <a:gd name="connsiteY3" fmla="*/ 174228 h 2858175"/>
                <a:gd name="connsiteX4" fmla="*/ 1942722 w 2235643"/>
                <a:gd name="connsiteY4" fmla="*/ 99277 h 2858175"/>
                <a:gd name="connsiteX5" fmla="*/ 2227537 w 2235643"/>
                <a:gd name="connsiteY5" fmla="*/ 971468 h 2858175"/>
                <a:gd name="connsiteX6" fmla="*/ 2092624 w 2235643"/>
                <a:gd name="connsiteY6" fmla="*/ 1523344 h 2858175"/>
                <a:gd name="connsiteX7" fmla="*/ 2167575 w 2235643"/>
                <a:gd name="connsiteY7" fmla="*/ 2197900 h 2858175"/>
                <a:gd name="connsiteX0" fmla="*/ 2167575 w 2227610"/>
                <a:gd name="connsiteY0" fmla="*/ 2197900 h 2858175"/>
                <a:gd name="connsiteX1" fmla="*/ 1103273 w 2227610"/>
                <a:gd name="connsiteY1" fmla="*/ 2857469 h 2858175"/>
                <a:gd name="connsiteX2" fmla="*/ 8990 w 2227610"/>
                <a:gd name="connsiteY2" fmla="*/ 1478372 h 2858175"/>
                <a:gd name="connsiteX3" fmla="*/ 353765 w 2227610"/>
                <a:gd name="connsiteY3" fmla="*/ 174228 h 2858175"/>
                <a:gd name="connsiteX4" fmla="*/ 1942722 w 2227610"/>
                <a:gd name="connsiteY4" fmla="*/ 99277 h 2858175"/>
                <a:gd name="connsiteX5" fmla="*/ 2227537 w 2227610"/>
                <a:gd name="connsiteY5" fmla="*/ 971468 h 2858175"/>
                <a:gd name="connsiteX6" fmla="*/ 1972702 w 2227610"/>
                <a:gd name="connsiteY6" fmla="*/ 1523344 h 2858175"/>
                <a:gd name="connsiteX7" fmla="*/ 2167575 w 2227610"/>
                <a:gd name="connsiteY7" fmla="*/ 2197900 h 2858175"/>
                <a:gd name="connsiteX0" fmla="*/ 2122605 w 2227613"/>
                <a:gd name="connsiteY0" fmla="*/ 2252334 h 2878015"/>
                <a:gd name="connsiteX1" fmla="*/ 1103273 w 2227613"/>
                <a:gd name="connsiteY1" fmla="*/ 2857469 h 2878015"/>
                <a:gd name="connsiteX2" fmla="*/ 8990 w 2227613"/>
                <a:gd name="connsiteY2" fmla="*/ 1478372 h 2878015"/>
                <a:gd name="connsiteX3" fmla="*/ 353765 w 2227613"/>
                <a:gd name="connsiteY3" fmla="*/ 174228 h 2878015"/>
                <a:gd name="connsiteX4" fmla="*/ 1942722 w 2227613"/>
                <a:gd name="connsiteY4" fmla="*/ 99277 h 2878015"/>
                <a:gd name="connsiteX5" fmla="*/ 2227537 w 2227613"/>
                <a:gd name="connsiteY5" fmla="*/ 971468 h 2878015"/>
                <a:gd name="connsiteX6" fmla="*/ 1972702 w 2227613"/>
                <a:gd name="connsiteY6" fmla="*/ 1523344 h 2878015"/>
                <a:gd name="connsiteX7" fmla="*/ 2122605 w 2227613"/>
                <a:gd name="connsiteY7" fmla="*/ 2252334 h 2878015"/>
                <a:gd name="connsiteX0" fmla="*/ 2184214 w 2289222"/>
                <a:gd name="connsiteY0" fmla="*/ 2252334 h 2904500"/>
                <a:gd name="connsiteX1" fmla="*/ 1539636 w 2289222"/>
                <a:gd name="connsiteY1" fmla="*/ 2884687 h 2904500"/>
                <a:gd name="connsiteX2" fmla="*/ 70599 w 2289222"/>
                <a:gd name="connsiteY2" fmla="*/ 1478372 h 2904500"/>
                <a:gd name="connsiteX3" fmla="*/ 415374 w 2289222"/>
                <a:gd name="connsiteY3" fmla="*/ 174228 h 2904500"/>
                <a:gd name="connsiteX4" fmla="*/ 2004331 w 2289222"/>
                <a:gd name="connsiteY4" fmla="*/ 99277 h 2904500"/>
                <a:gd name="connsiteX5" fmla="*/ 2289146 w 2289222"/>
                <a:gd name="connsiteY5" fmla="*/ 971468 h 2904500"/>
                <a:gd name="connsiteX6" fmla="*/ 2034311 w 2289222"/>
                <a:gd name="connsiteY6" fmla="*/ 1523344 h 2904500"/>
                <a:gd name="connsiteX7" fmla="*/ 2184214 w 2289222"/>
                <a:gd name="connsiteY7" fmla="*/ 2252334 h 2904500"/>
                <a:gd name="connsiteX0" fmla="*/ 2184214 w 2289222"/>
                <a:gd name="connsiteY0" fmla="*/ 2252334 h 2893410"/>
                <a:gd name="connsiteX1" fmla="*/ 1539636 w 2289222"/>
                <a:gd name="connsiteY1" fmla="*/ 2884687 h 2893410"/>
                <a:gd name="connsiteX2" fmla="*/ 70599 w 2289222"/>
                <a:gd name="connsiteY2" fmla="*/ 1478372 h 2893410"/>
                <a:gd name="connsiteX3" fmla="*/ 415374 w 2289222"/>
                <a:gd name="connsiteY3" fmla="*/ 174228 h 2893410"/>
                <a:gd name="connsiteX4" fmla="*/ 2004331 w 2289222"/>
                <a:gd name="connsiteY4" fmla="*/ 99277 h 2893410"/>
                <a:gd name="connsiteX5" fmla="*/ 2289146 w 2289222"/>
                <a:gd name="connsiteY5" fmla="*/ 971468 h 2893410"/>
                <a:gd name="connsiteX6" fmla="*/ 2034311 w 2289222"/>
                <a:gd name="connsiteY6" fmla="*/ 1523344 h 2893410"/>
                <a:gd name="connsiteX7" fmla="*/ 2184214 w 2289222"/>
                <a:gd name="connsiteY7" fmla="*/ 2252334 h 2893410"/>
                <a:gd name="connsiteX0" fmla="*/ 2184214 w 2289222"/>
                <a:gd name="connsiteY0" fmla="*/ 2252334 h 2907265"/>
                <a:gd name="connsiteX1" fmla="*/ 1539636 w 2289222"/>
                <a:gd name="connsiteY1" fmla="*/ 2884687 h 2907265"/>
                <a:gd name="connsiteX2" fmla="*/ 70599 w 2289222"/>
                <a:gd name="connsiteY2" fmla="*/ 1478372 h 2907265"/>
                <a:gd name="connsiteX3" fmla="*/ 415374 w 2289222"/>
                <a:gd name="connsiteY3" fmla="*/ 174228 h 2907265"/>
                <a:gd name="connsiteX4" fmla="*/ 2004331 w 2289222"/>
                <a:gd name="connsiteY4" fmla="*/ 99277 h 2907265"/>
                <a:gd name="connsiteX5" fmla="*/ 2289146 w 2289222"/>
                <a:gd name="connsiteY5" fmla="*/ 971468 h 2907265"/>
                <a:gd name="connsiteX6" fmla="*/ 2034311 w 2289222"/>
                <a:gd name="connsiteY6" fmla="*/ 1523344 h 2907265"/>
                <a:gd name="connsiteX7" fmla="*/ 2184214 w 2289222"/>
                <a:gd name="connsiteY7" fmla="*/ 2252334 h 2907265"/>
                <a:gd name="connsiteX0" fmla="*/ 2181017 w 2286025"/>
                <a:gd name="connsiteY0" fmla="*/ 2252334 h 2880447"/>
                <a:gd name="connsiteX1" fmla="*/ 1491469 w 2286025"/>
                <a:gd name="connsiteY1" fmla="*/ 2857470 h 2880447"/>
                <a:gd name="connsiteX2" fmla="*/ 67402 w 2286025"/>
                <a:gd name="connsiteY2" fmla="*/ 1478372 h 2880447"/>
                <a:gd name="connsiteX3" fmla="*/ 412177 w 2286025"/>
                <a:gd name="connsiteY3" fmla="*/ 174228 h 2880447"/>
                <a:gd name="connsiteX4" fmla="*/ 2001134 w 2286025"/>
                <a:gd name="connsiteY4" fmla="*/ 99277 h 2880447"/>
                <a:gd name="connsiteX5" fmla="*/ 2285949 w 2286025"/>
                <a:gd name="connsiteY5" fmla="*/ 971468 h 2880447"/>
                <a:gd name="connsiteX6" fmla="*/ 2031114 w 2286025"/>
                <a:gd name="connsiteY6" fmla="*/ 1523344 h 2880447"/>
                <a:gd name="connsiteX7" fmla="*/ 2181017 w 2286025"/>
                <a:gd name="connsiteY7" fmla="*/ 2252334 h 2880447"/>
                <a:gd name="connsiteX0" fmla="*/ 2181017 w 2286025"/>
                <a:gd name="connsiteY0" fmla="*/ 2252334 h 2875207"/>
                <a:gd name="connsiteX1" fmla="*/ 1491469 w 2286025"/>
                <a:gd name="connsiteY1" fmla="*/ 2857470 h 2875207"/>
                <a:gd name="connsiteX2" fmla="*/ 67402 w 2286025"/>
                <a:gd name="connsiteY2" fmla="*/ 1478372 h 2875207"/>
                <a:gd name="connsiteX3" fmla="*/ 412177 w 2286025"/>
                <a:gd name="connsiteY3" fmla="*/ 174228 h 2875207"/>
                <a:gd name="connsiteX4" fmla="*/ 2001134 w 2286025"/>
                <a:gd name="connsiteY4" fmla="*/ 99277 h 2875207"/>
                <a:gd name="connsiteX5" fmla="*/ 2285949 w 2286025"/>
                <a:gd name="connsiteY5" fmla="*/ 971468 h 2875207"/>
                <a:gd name="connsiteX6" fmla="*/ 2031114 w 2286025"/>
                <a:gd name="connsiteY6" fmla="*/ 1523344 h 2875207"/>
                <a:gd name="connsiteX7" fmla="*/ 2181017 w 2286025"/>
                <a:gd name="connsiteY7" fmla="*/ 2252334 h 2875207"/>
                <a:gd name="connsiteX0" fmla="*/ 2181017 w 2286025"/>
                <a:gd name="connsiteY0" fmla="*/ 2291746 h 2914619"/>
                <a:gd name="connsiteX1" fmla="*/ 1491469 w 2286025"/>
                <a:gd name="connsiteY1" fmla="*/ 2896882 h 2914619"/>
                <a:gd name="connsiteX2" fmla="*/ 67402 w 2286025"/>
                <a:gd name="connsiteY2" fmla="*/ 1517784 h 2914619"/>
                <a:gd name="connsiteX3" fmla="*/ 412177 w 2286025"/>
                <a:gd name="connsiteY3" fmla="*/ 213640 h 2914619"/>
                <a:gd name="connsiteX4" fmla="*/ 2001134 w 2286025"/>
                <a:gd name="connsiteY4" fmla="*/ 138689 h 2914619"/>
                <a:gd name="connsiteX5" fmla="*/ 2285949 w 2286025"/>
                <a:gd name="connsiteY5" fmla="*/ 1010880 h 2914619"/>
                <a:gd name="connsiteX6" fmla="*/ 2031114 w 2286025"/>
                <a:gd name="connsiteY6" fmla="*/ 1562756 h 2914619"/>
                <a:gd name="connsiteX7" fmla="*/ 2181017 w 2286025"/>
                <a:gd name="connsiteY7" fmla="*/ 2291746 h 2914619"/>
                <a:gd name="connsiteX0" fmla="*/ 2179201 w 2284992"/>
                <a:gd name="connsiteY0" fmla="*/ 2273997 h 2896870"/>
                <a:gd name="connsiteX1" fmla="*/ 1489653 w 2284992"/>
                <a:gd name="connsiteY1" fmla="*/ 2879133 h 2896870"/>
                <a:gd name="connsiteX2" fmla="*/ 65586 w 2284992"/>
                <a:gd name="connsiteY2" fmla="*/ 1500035 h 2896870"/>
                <a:gd name="connsiteX3" fmla="*/ 410361 w 2284992"/>
                <a:gd name="connsiteY3" fmla="*/ 195891 h 2896870"/>
                <a:gd name="connsiteX4" fmla="*/ 1924367 w 2284992"/>
                <a:gd name="connsiteY4" fmla="*/ 148157 h 2896870"/>
                <a:gd name="connsiteX5" fmla="*/ 2284133 w 2284992"/>
                <a:gd name="connsiteY5" fmla="*/ 993131 h 2896870"/>
                <a:gd name="connsiteX6" fmla="*/ 2029298 w 2284992"/>
                <a:gd name="connsiteY6" fmla="*/ 1545007 h 2896870"/>
                <a:gd name="connsiteX7" fmla="*/ 2179201 w 2284992"/>
                <a:gd name="connsiteY7" fmla="*/ 2273997 h 2896870"/>
                <a:gd name="connsiteX0" fmla="*/ 2179201 w 2284992"/>
                <a:gd name="connsiteY0" fmla="*/ 2290920 h 2913793"/>
                <a:gd name="connsiteX1" fmla="*/ 1489653 w 2284992"/>
                <a:gd name="connsiteY1" fmla="*/ 2896056 h 2913793"/>
                <a:gd name="connsiteX2" fmla="*/ 65586 w 2284992"/>
                <a:gd name="connsiteY2" fmla="*/ 1516958 h 2913793"/>
                <a:gd name="connsiteX3" fmla="*/ 410361 w 2284992"/>
                <a:gd name="connsiteY3" fmla="*/ 212814 h 2913793"/>
                <a:gd name="connsiteX4" fmla="*/ 1924367 w 2284992"/>
                <a:gd name="connsiteY4" fmla="*/ 165080 h 2913793"/>
                <a:gd name="connsiteX5" fmla="*/ 2284133 w 2284992"/>
                <a:gd name="connsiteY5" fmla="*/ 1010054 h 2913793"/>
                <a:gd name="connsiteX6" fmla="*/ 2029298 w 2284992"/>
                <a:gd name="connsiteY6" fmla="*/ 1561930 h 2913793"/>
                <a:gd name="connsiteX7" fmla="*/ 2179201 w 2284992"/>
                <a:gd name="connsiteY7" fmla="*/ 2290920 h 2913793"/>
                <a:gd name="connsiteX0" fmla="*/ 2179201 w 2284992"/>
                <a:gd name="connsiteY0" fmla="*/ 2290920 h 2913793"/>
                <a:gd name="connsiteX1" fmla="*/ 1489653 w 2284992"/>
                <a:gd name="connsiteY1" fmla="*/ 2896056 h 2913793"/>
                <a:gd name="connsiteX2" fmla="*/ 65586 w 2284992"/>
                <a:gd name="connsiteY2" fmla="*/ 1516958 h 2913793"/>
                <a:gd name="connsiteX3" fmla="*/ 410361 w 2284992"/>
                <a:gd name="connsiteY3" fmla="*/ 212814 h 2913793"/>
                <a:gd name="connsiteX4" fmla="*/ 1924367 w 2284992"/>
                <a:gd name="connsiteY4" fmla="*/ 165080 h 2913793"/>
                <a:gd name="connsiteX5" fmla="*/ 2284133 w 2284992"/>
                <a:gd name="connsiteY5" fmla="*/ 1010054 h 2913793"/>
                <a:gd name="connsiteX6" fmla="*/ 2029298 w 2284992"/>
                <a:gd name="connsiteY6" fmla="*/ 1561930 h 2913793"/>
                <a:gd name="connsiteX7" fmla="*/ 2179201 w 2284992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897752"/>
                <a:gd name="connsiteX1" fmla="*/ 1489653 w 2300486"/>
                <a:gd name="connsiteY1" fmla="*/ 2896056 h 2897752"/>
                <a:gd name="connsiteX2" fmla="*/ 65586 w 2300486"/>
                <a:gd name="connsiteY2" fmla="*/ 1516958 h 2897752"/>
                <a:gd name="connsiteX3" fmla="*/ 410361 w 2300486"/>
                <a:gd name="connsiteY3" fmla="*/ 212814 h 2897752"/>
                <a:gd name="connsiteX4" fmla="*/ 1924367 w 2300486"/>
                <a:gd name="connsiteY4" fmla="*/ 165080 h 2897752"/>
                <a:gd name="connsiteX5" fmla="*/ 2284133 w 2300486"/>
                <a:gd name="connsiteY5" fmla="*/ 1010054 h 2897752"/>
                <a:gd name="connsiteX6" fmla="*/ 2029298 w 2300486"/>
                <a:gd name="connsiteY6" fmla="*/ 1561930 h 2897752"/>
                <a:gd name="connsiteX7" fmla="*/ 2179201 w 2300486"/>
                <a:gd name="connsiteY7" fmla="*/ 2290920 h 2897752"/>
                <a:gd name="connsiteX0" fmla="*/ 1489653 w 2300486"/>
                <a:gd name="connsiteY0" fmla="*/ 2896056 h 3034950"/>
                <a:gd name="connsiteX1" fmla="*/ 65586 w 2300486"/>
                <a:gd name="connsiteY1" fmla="*/ 1516958 h 3034950"/>
                <a:gd name="connsiteX2" fmla="*/ 410361 w 2300486"/>
                <a:gd name="connsiteY2" fmla="*/ 212814 h 3034950"/>
                <a:gd name="connsiteX3" fmla="*/ 1924367 w 2300486"/>
                <a:gd name="connsiteY3" fmla="*/ 165080 h 3034950"/>
                <a:gd name="connsiteX4" fmla="*/ 2284133 w 2300486"/>
                <a:gd name="connsiteY4" fmla="*/ 1010054 h 3034950"/>
                <a:gd name="connsiteX5" fmla="*/ 2029298 w 2300486"/>
                <a:gd name="connsiteY5" fmla="*/ 1561930 h 3034950"/>
                <a:gd name="connsiteX6" fmla="*/ 2179201 w 2300486"/>
                <a:gd name="connsiteY6" fmla="*/ 2290920 h 3034950"/>
                <a:gd name="connsiteX7" fmla="*/ 1642648 w 2300486"/>
                <a:gd name="connsiteY7" fmla="*/ 3034950 h 3034950"/>
                <a:gd name="connsiteX0" fmla="*/ 1489653 w 2300486"/>
                <a:gd name="connsiteY0" fmla="*/ 2896056 h 2981529"/>
                <a:gd name="connsiteX1" fmla="*/ 65586 w 2300486"/>
                <a:gd name="connsiteY1" fmla="*/ 1516958 h 2981529"/>
                <a:gd name="connsiteX2" fmla="*/ 410361 w 2300486"/>
                <a:gd name="connsiteY2" fmla="*/ 212814 h 2981529"/>
                <a:gd name="connsiteX3" fmla="*/ 1924367 w 2300486"/>
                <a:gd name="connsiteY3" fmla="*/ 165080 h 2981529"/>
                <a:gd name="connsiteX4" fmla="*/ 2284133 w 2300486"/>
                <a:gd name="connsiteY4" fmla="*/ 1010054 h 2981529"/>
                <a:gd name="connsiteX5" fmla="*/ 2029298 w 2300486"/>
                <a:gd name="connsiteY5" fmla="*/ 1561930 h 2981529"/>
                <a:gd name="connsiteX6" fmla="*/ 2179201 w 2300486"/>
                <a:gd name="connsiteY6" fmla="*/ 2290920 h 2981529"/>
                <a:gd name="connsiteX7" fmla="*/ 1583803 w 2300486"/>
                <a:gd name="connsiteY7" fmla="*/ 2981529 h 2981529"/>
                <a:gd name="connsiteX0" fmla="*/ 1489653 w 2300486"/>
                <a:gd name="connsiteY0" fmla="*/ 2896056 h 2981529"/>
                <a:gd name="connsiteX1" fmla="*/ 65586 w 2300486"/>
                <a:gd name="connsiteY1" fmla="*/ 1516958 h 2981529"/>
                <a:gd name="connsiteX2" fmla="*/ 410361 w 2300486"/>
                <a:gd name="connsiteY2" fmla="*/ 212814 h 2981529"/>
                <a:gd name="connsiteX3" fmla="*/ 1924367 w 2300486"/>
                <a:gd name="connsiteY3" fmla="*/ 165080 h 2981529"/>
                <a:gd name="connsiteX4" fmla="*/ 2284133 w 2300486"/>
                <a:gd name="connsiteY4" fmla="*/ 1010054 h 2981529"/>
                <a:gd name="connsiteX5" fmla="*/ 2029298 w 2300486"/>
                <a:gd name="connsiteY5" fmla="*/ 1561930 h 2981529"/>
                <a:gd name="connsiteX6" fmla="*/ 2179201 w 2300486"/>
                <a:gd name="connsiteY6" fmla="*/ 2290920 h 2981529"/>
                <a:gd name="connsiteX7" fmla="*/ 1583803 w 2300486"/>
                <a:gd name="connsiteY7" fmla="*/ 2981529 h 2981529"/>
                <a:gd name="connsiteX0" fmla="*/ 1489653 w 2300486"/>
                <a:gd name="connsiteY0" fmla="*/ 2896056 h 2928108"/>
                <a:gd name="connsiteX1" fmla="*/ 65586 w 2300486"/>
                <a:gd name="connsiteY1" fmla="*/ 1516958 h 2928108"/>
                <a:gd name="connsiteX2" fmla="*/ 410361 w 2300486"/>
                <a:gd name="connsiteY2" fmla="*/ 212814 h 2928108"/>
                <a:gd name="connsiteX3" fmla="*/ 1924367 w 2300486"/>
                <a:gd name="connsiteY3" fmla="*/ 165080 h 2928108"/>
                <a:gd name="connsiteX4" fmla="*/ 2284133 w 2300486"/>
                <a:gd name="connsiteY4" fmla="*/ 1010054 h 2928108"/>
                <a:gd name="connsiteX5" fmla="*/ 2029298 w 2300486"/>
                <a:gd name="connsiteY5" fmla="*/ 1561930 h 2928108"/>
                <a:gd name="connsiteX6" fmla="*/ 2179201 w 2300486"/>
                <a:gd name="connsiteY6" fmla="*/ 2290920 h 2928108"/>
                <a:gd name="connsiteX7" fmla="*/ 1524958 w 2300486"/>
                <a:gd name="connsiteY7" fmla="*/ 2928108 h 2928108"/>
                <a:gd name="connsiteX0" fmla="*/ 1489653 w 2300486"/>
                <a:gd name="connsiteY0" fmla="*/ 2896056 h 2928108"/>
                <a:gd name="connsiteX1" fmla="*/ 65586 w 2300486"/>
                <a:gd name="connsiteY1" fmla="*/ 1516958 h 2928108"/>
                <a:gd name="connsiteX2" fmla="*/ 410361 w 2300486"/>
                <a:gd name="connsiteY2" fmla="*/ 212814 h 2928108"/>
                <a:gd name="connsiteX3" fmla="*/ 1924367 w 2300486"/>
                <a:gd name="connsiteY3" fmla="*/ 165080 h 2928108"/>
                <a:gd name="connsiteX4" fmla="*/ 2284133 w 2300486"/>
                <a:gd name="connsiteY4" fmla="*/ 1010054 h 2928108"/>
                <a:gd name="connsiteX5" fmla="*/ 2029298 w 2300486"/>
                <a:gd name="connsiteY5" fmla="*/ 1561930 h 2928108"/>
                <a:gd name="connsiteX6" fmla="*/ 2179201 w 2300486"/>
                <a:gd name="connsiteY6" fmla="*/ 2290920 h 2928108"/>
                <a:gd name="connsiteX7" fmla="*/ 1524958 w 2300486"/>
                <a:gd name="connsiteY7" fmla="*/ 2928108 h 292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0486" h="2928108">
                  <a:moveTo>
                    <a:pt x="1489653" y="2896056"/>
                  </a:moveTo>
                  <a:cubicBezTo>
                    <a:pt x="927522" y="2943975"/>
                    <a:pt x="245468" y="1964165"/>
                    <a:pt x="65586" y="1516958"/>
                  </a:cubicBezTo>
                  <a:cubicBezTo>
                    <a:pt x="-114296" y="1069751"/>
                    <a:pt x="100564" y="438127"/>
                    <a:pt x="410361" y="212814"/>
                  </a:cubicBezTo>
                  <a:cubicBezTo>
                    <a:pt x="720158" y="-12499"/>
                    <a:pt x="1492151" y="-103879"/>
                    <a:pt x="1924367" y="165080"/>
                  </a:cubicBezTo>
                  <a:cubicBezTo>
                    <a:pt x="2356583" y="434039"/>
                    <a:pt x="2311616" y="736420"/>
                    <a:pt x="2284133" y="1010054"/>
                  </a:cubicBezTo>
                  <a:cubicBezTo>
                    <a:pt x="2256650" y="1283688"/>
                    <a:pt x="2046787" y="1348452"/>
                    <a:pt x="2029298" y="1561930"/>
                  </a:cubicBezTo>
                  <a:cubicBezTo>
                    <a:pt x="2011809" y="1775408"/>
                    <a:pt x="2263258" y="2063224"/>
                    <a:pt x="2179201" y="2290920"/>
                  </a:cubicBezTo>
                  <a:cubicBezTo>
                    <a:pt x="2095144" y="2518616"/>
                    <a:pt x="2032167" y="2723488"/>
                    <a:pt x="1524958" y="2928108"/>
                  </a:cubicBezTo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0" name="椭圆 1">
              <a:extLst>
                <a:ext uri="{FF2B5EF4-FFF2-40B4-BE49-F238E27FC236}">
                  <a16:creationId xmlns:a16="http://schemas.microsoft.com/office/drawing/2014/main" id="{3C8BB659-85BD-4891-8421-B43FFF6F450D}"/>
                </a:ext>
              </a:extLst>
            </p:cNvPr>
            <p:cNvSpPr/>
            <p:nvPr/>
          </p:nvSpPr>
          <p:spPr>
            <a:xfrm>
              <a:off x="3444637" y="3934999"/>
              <a:ext cx="355590" cy="345840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1" name="椭圆 1">
              <a:extLst>
                <a:ext uri="{FF2B5EF4-FFF2-40B4-BE49-F238E27FC236}">
                  <a16:creationId xmlns:a16="http://schemas.microsoft.com/office/drawing/2014/main" id="{4451B729-049F-422C-A9D7-CA6FAAA02AAA}"/>
                </a:ext>
              </a:extLst>
            </p:cNvPr>
            <p:cNvSpPr/>
            <p:nvPr/>
          </p:nvSpPr>
          <p:spPr>
            <a:xfrm>
              <a:off x="3583765" y="3558213"/>
              <a:ext cx="412652" cy="401337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2" name="椭圆 1">
              <a:extLst>
                <a:ext uri="{FF2B5EF4-FFF2-40B4-BE49-F238E27FC236}">
                  <a16:creationId xmlns:a16="http://schemas.microsoft.com/office/drawing/2014/main" id="{BEFFCCD8-96A6-4097-9669-B54534C2AE7A}"/>
                </a:ext>
              </a:extLst>
            </p:cNvPr>
            <p:cNvSpPr/>
            <p:nvPr/>
          </p:nvSpPr>
          <p:spPr>
            <a:xfrm>
              <a:off x="3904767" y="3244090"/>
              <a:ext cx="483106" cy="469859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3" name="椭圆 1">
              <a:extLst>
                <a:ext uri="{FF2B5EF4-FFF2-40B4-BE49-F238E27FC236}">
                  <a16:creationId xmlns:a16="http://schemas.microsoft.com/office/drawing/2014/main" id="{A7599539-C799-4226-8E1C-801A967AA528}"/>
                </a:ext>
              </a:extLst>
            </p:cNvPr>
            <p:cNvSpPr/>
            <p:nvPr/>
          </p:nvSpPr>
          <p:spPr>
            <a:xfrm>
              <a:off x="4392076" y="3111544"/>
              <a:ext cx="509665" cy="495690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4" name="椭圆 1">
              <a:extLst>
                <a:ext uri="{FF2B5EF4-FFF2-40B4-BE49-F238E27FC236}">
                  <a16:creationId xmlns:a16="http://schemas.microsoft.com/office/drawing/2014/main" id="{5855C0AC-3465-4E7C-B1C7-2DFBE722AFF4}"/>
                </a:ext>
              </a:extLst>
            </p:cNvPr>
            <p:cNvSpPr/>
            <p:nvPr/>
          </p:nvSpPr>
          <p:spPr>
            <a:xfrm>
              <a:off x="4901741" y="3070464"/>
              <a:ext cx="697869" cy="678733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FA5E75-7A20-4F1C-8048-CC4BCD3311DB}"/>
              </a:ext>
            </a:extLst>
          </p:cNvPr>
          <p:cNvGrpSpPr/>
          <p:nvPr/>
        </p:nvGrpSpPr>
        <p:grpSpPr>
          <a:xfrm rot="5111015">
            <a:off x="1963281" y="1999453"/>
            <a:ext cx="1105717" cy="1552441"/>
            <a:chOff x="3444637" y="3070464"/>
            <a:chExt cx="2154973" cy="3025607"/>
          </a:xfrm>
          <a:solidFill>
            <a:srgbClr val="FFC000"/>
          </a:solidFill>
        </p:grpSpPr>
        <p:sp>
          <p:nvSpPr>
            <p:cNvPr id="16" name="任意多边形 26">
              <a:extLst>
                <a:ext uri="{FF2B5EF4-FFF2-40B4-BE49-F238E27FC236}">
                  <a16:creationId xmlns:a16="http://schemas.microsoft.com/office/drawing/2014/main" id="{6E4DC078-83AA-4F77-B5BD-886D0E89E2F7}"/>
                </a:ext>
              </a:extLst>
            </p:cNvPr>
            <p:cNvSpPr/>
            <p:nvPr/>
          </p:nvSpPr>
          <p:spPr>
            <a:xfrm>
              <a:off x="3684000" y="3611070"/>
              <a:ext cx="1772419" cy="2485001"/>
            </a:xfrm>
            <a:custGeom>
              <a:avLst/>
              <a:gdLst>
                <a:gd name="connsiteX0" fmla="*/ 2071701 w 2521411"/>
                <a:gd name="connsiteY0" fmla="*/ 2200758 h 2988323"/>
                <a:gd name="connsiteX1" fmla="*/ 1367163 w 2521411"/>
                <a:gd name="connsiteY1" fmla="*/ 2980247 h 2988323"/>
                <a:gd name="connsiteX2" fmla="*/ 78009 w 2521411"/>
                <a:gd name="connsiteY2" fmla="*/ 1661112 h 2988323"/>
                <a:gd name="connsiteX3" fmla="*/ 377812 w 2521411"/>
                <a:gd name="connsiteY3" fmla="*/ 207066 h 2988323"/>
                <a:gd name="connsiteX4" fmla="*/ 2296553 w 2521411"/>
                <a:gd name="connsiteY4" fmla="*/ 117125 h 2988323"/>
                <a:gd name="connsiteX5" fmla="*/ 2431465 w 2521411"/>
                <a:gd name="connsiteY5" fmla="*/ 1226397 h 2988323"/>
                <a:gd name="connsiteX6" fmla="*/ 1831858 w 2521411"/>
                <a:gd name="connsiteY6" fmla="*/ 1451250 h 2988323"/>
                <a:gd name="connsiteX7" fmla="*/ 1846849 w 2521411"/>
                <a:gd name="connsiteY7" fmla="*/ 1885965 h 2988323"/>
                <a:gd name="connsiteX8" fmla="*/ 2071701 w 2521411"/>
                <a:gd name="connsiteY8" fmla="*/ 2200758 h 2988323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1846849 w 2521411"/>
                <a:gd name="connsiteY7" fmla="*/ 1885965 h 2990361"/>
                <a:gd name="connsiteX8" fmla="*/ 2071701 w 2521411"/>
                <a:gd name="connsiteY8" fmla="*/ 2200758 h 2990361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2071701 w 2521411"/>
                <a:gd name="connsiteY7" fmla="*/ 2200758 h 2990361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2071701 w 2521411"/>
                <a:gd name="connsiteY7" fmla="*/ 2200758 h 2990361"/>
                <a:gd name="connsiteX0" fmla="*/ 2191622 w 2521411"/>
                <a:gd name="connsiteY0" fmla="*/ 2230738 h 2990491"/>
                <a:gd name="connsiteX1" fmla="*/ 1367163 w 2521411"/>
                <a:gd name="connsiteY1" fmla="*/ 2980247 h 2990491"/>
                <a:gd name="connsiteX2" fmla="*/ 78009 w 2521411"/>
                <a:gd name="connsiteY2" fmla="*/ 1661112 h 2990491"/>
                <a:gd name="connsiteX3" fmla="*/ 377812 w 2521411"/>
                <a:gd name="connsiteY3" fmla="*/ 207066 h 2990491"/>
                <a:gd name="connsiteX4" fmla="*/ 2296553 w 2521411"/>
                <a:gd name="connsiteY4" fmla="*/ 117125 h 2990491"/>
                <a:gd name="connsiteX5" fmla="*/ 2431465 w 2521411"/>
                <a:gd name="connsiteY5" fmla="*/ 1226397 h 2990491"/>
                <a:gd name="connsiteX6" fmla="*/ 1831858 w 2521411"/>
                <a:gd name="connsiteY6" fmla="*/ 1451250 h 2990491"/>
                <a:gd name="connsiteX7" fmla="*/ 2191622 w 2521411"/>
                <a:gd name="connsiteY7" fmla="*/ 2230738 h 2990491"/>
                <a:gd name="connsiteX0" fmla="*/ 2191622 w 2521411"/>
                <a:gd name="connsiteY0" fmla="*/ 2230738 h 2993685"/>
                <a:gd name="connsiteX1" fmla="*/ 1367163 w 2521411"/>
                <a:gd name="connsiteY1" fmla="*/ 2980247 h 2993685"/>
                <a:gd name="connsiteX2" fmla="*/ 78009 w 2521411"/>
                <a:gd name="connsiteY2" fmla="*/ 1661112 h 2993685"/>
                <a:gd name="connsiteX3" fmla="*/ 377812 w 2521411"/>
                <a:gd name="connsiteY3" fmla="*/ 207066 h 2993685"/>
                <a:gd name="connsiteX4" fmla="*/ 2296553 w 2521411"/>
                <a:gd name="connsiteY4" fmla="*/ 117125 h 2993685"/>
                <a:gd name="connsiteX5" fmla="*/ 2431465 w 2521411"/>
                <a:gd name="connsiteY5" fmla="*/ 1226397 h 2993685"/>
                <a:gd name="connsiteX6" fmla="*/ 1831858 w 2521411"/>
                <a:gd name="connsiteY6" fmla="*/ 1451250 h 2993685"/>
                <a:gd name="connsiteX7" fmla="*/ 2191622 w 2521411"/>
                <a:gd name="connsiteY7" fmla="*/ 2230738 h 2993685"/>
                <a:gd name="connsiteX0" fmla="*/ 2175016 w 2504805"/>
                <a:gd name="connsiteY0" fmla="*/ 2230738 h 3005293"/>
                <a:gd name="connsiteX1" fmla="*/ 1125705 w 2504805"/>
                <a:gd name="connsiteY1" fmla="*/ 2995238 h 3005293"/>
                <a:gd name="connsiteX2" fmla="*/ 61403 w 2504805"/>
                <a:gd name="connsiteY2" fmla="*/ 1661112 h 3005293"/>
                <a:gd name="connsiteX3" fmla="*/ 361206 w 2504805"/>
                <a:gd name="connsiteY3" fmla="*/ 207066 h 3005293"/>
                <a:gd name="connsiteX4" fmla="*/ 2279947 w 2504805"/>
                <a:gd name="connsiteY4" fmla="*/ 117125 h 3005293"/>
                <a:gd name="connsiteX5" fmla="*/ 2414859 w 2504805"/>
                <a:gd name="connsiteY5" fmla="*/ 1226397 h 3005293"/>
                <a:gd name="connsiteX6" fmla="*/ 1815252 w 2504805"/>
                <a:gd name="connsiteY6" fmla="*/ 1451250 h 3005293"/>
                <a:gd name="connsiteX7" fmla="*/ 2175016 w 2504805"/>
                <a:gd name="connsiteY7" fmla="*/ 2230738 h 3005293"/>
                <a:gd name="connsiteX0" fmla="*/ 2175016 w 2504805"/>
                <a:gd name="connsiteY0" fmla="*/ 2230738 h 2995750"/>
                <a:gd name="connsiteX1" fmla="*/ 1125705 w 2504805"/>
                <a:gd name="connsiteY1" fmla="*/ 2995238 h 2995750"/>
                <a:gd name="connsiteX2" fmla="*/ 61403 w 2504805"/>
                <a:gd name="connsiteY2" fmla="*/ 1661112 h 2995750"/>
                <a:gd name="connsiteX3" fmla="*/ 361206 w 2504805"/>
                <a:gd name="connsiteY3" fmla="*/ 207066 h 2995750"/>
                <a:gd name="connsiteX4" fmla="*/ 2279947 w 2504805"/>
                <a:gd name="connsiteY4" fmla="*/ 117125 h 2995750"/>
                <a:gd name="connsiteX5" fmla="*/ 2414859 w 2504805"/>
                <a:gd name="connsiteY5" fmla="*/ 1226397 h 2995750"/>
                <a:gd name="connsiteX6" fmla="*/ 1815252 w 2504805"/>
                <a:gd name="connsiteY6" fmla="*/ 1451250 h 2995750"/>
                <a:gd name="connsiteX7" fmla="*/ 2175016 w 2504805"/>
                <a:gd name="connsiteY7" fmla="*/ 2230738 h 2995750"/>
                <a:gd name="connsiteX0" fmla="*/ 2263649 w 2593438"/>
                <a:gd name="connsiteY0" fmla="*/ 2229917 h 3004940"/>
                <a:gd name="connsiteX1" fmla="*/ 1214338 w 2593438"/>
                <a:gd name="connsiteY1" fmla="*/ 2994417 h 3004940"/>
                <a:gd name="connsiteX2" fmla="*/ 45104 w 2593438"/>
                <a:gd name="connsiteY2" fmla="*/ 1645301 h 3004940"/>
                <a:gd name="connsiteX3" fmla="*/ 449839 w 2593438"/>
                <a:gd name="connsiteY3" fmla="*/ 206245 h 3004940"/>
                <a:gd name="connsiteX4" fmla="*/ 2368580 w 2593438"/>
                <a:gd name="connsiteY4" fmla="*/ 116304 h 3004940"/>
                <a:gd name="connsiteX5" fmla="*/ 2503492 w 2593438"/>
                <a:gd name="connsiteY5" fmla="*/ 1225576 h 3004940"/>
                <a:gd name="connsiteX6" fmla="*/ 1903885 w 2593438"/>
                <a:gd name="connsiteY6" fmla="*/ 1450429 h 3004940"/>
                <a:gd name="connsiteX7" fmla="*/ 2263649 w 2593438"/>
                <a:gd name="connsiteY7" fmla="*/ 2229917 h 3004940"/>
                <a:gd name="connsiteX0" fmla="*/ 2245391 w 2575180"/>
                <a:gd name="connsiteY0" fmla="*/ 2229917 h 3004940"/>
                <a:gd name="connsiteX1" fmla="*/ 1196080 w 2575180"/>
                <a:gd name="connsiteY1" fmla="*/ 2994417 h 3004940"/>
                <a:gd name="connsiteX2" fmla="*/ 26846 w 2575180"/>
                <a:gd name="connsiteY2" fmla="*/ 1645301 h 3004940"/>
                <a:gd name="connsiteX3" fmla="*/ 431581 w 2575180"/>
                <a:gd name="connsiteY3" fmla="*/ 206245 h 3004940"/>
                <a:gd name="connsiteX4" fmla="*/ 2350322 w 2575180"/>
                <a:gd name="connsiteY4" fmla="*/ 116304 h 3004940"/>
                <a:gd name="connsiteX5" fmla="*/ 2485234 w 2575180"/>
                <a:gd name="connsiteY5" fmla="*/ 1225576 h 3004940"/>
                <a:gd name="connsiteX6" fmla="*/ 1885627 w 2575180"/>
                <a:gd name="connsiteY6" fmla="*/ 1450429 h 3004940"/>
                <a:gd name="connsiteX7" fmla="*/ 2245391 w 2575180"/>
                <a:gd name="connsiteY7" fmla="*/ 2229917 h 3004940"/>
                <a:gd name="connsiteX0" fmla="*/ 2245391 w 2575180"/>
                <a:gd name="connsiteY0" fmla="*/ 2229917 h 2996667"/>
                <a:gd name="connsiteX1" fmla="*/ 1196080 w 2575180"/>
                <a:gd name="connsiteY1" fmla="*/ 2994417 h 2996667"/>
                <a:gd name="connsiteX2" fmla="*/ 26846 w 2575180"/>
                <a:gd name="connsiteY2" fmla="*/ 1645301 h 2996667"/>
                <a:gd name="connsiteX3" fmla="*/ 431581 w 2575180"/>
                <a:gd name="connsiteY3" fmla="*/ 206245 h 2996667"/>
                <a:gd name="connsiteX4" fmla="*/ 2350322 w 2575180"/>
                <a:gd name="connsiteY4" fmla="*/ 116304 h 2996667"/>
                <a:gd name="connsiteX5" fmla="*/ 2485234 w 2575180"/>
                <a:gd name="connsiteY5" fmla="*/ 1225576 h 2996667"/>
                <a:gd name="connsiteX6" fmla="*/ 1885627 w 2575180"/>
                <a:gd name="connsiteY6" fmla="*/ 1450429 h 2996667"/>
                <a:gd name="connsiteX7" fmla="*/ 2245391 w 2575180"/>
                <a:gd name="connsiteY7" fmla="*/ 2229917 h 2996667"/>
                <a:gd name="connsiteX0" fmla="*/ 2262615 w 2592404"/>
                <a:gd name="connsiteY0" fmla="*/ 2229917 h 2891808"/>
                <a:gd name="connsiteX1" fmla="*/ 1198313 w 2592404"/>
                <a:gd name="connsiteY1" fmla="*/ 2889486 h 2891808"/>
                <a:gd name="connsiteX2" fmla="*/ 44070 w 2592404"/>
                <a:gd name="connsiteY2" fmla="*/ 1645301 h 2891808"/>
                <a:gd name="connsiteX3" fmla="*/ 448805 w 2592404"/>
                <a:gd name="connsiteY3" fmla="*/ 206245 h 2891808"/>
                <a:gd name="connsiteX4" fmla="*/ 2367546 w 2592404"/>
                <a:gd name="connsiteY4" fmla="*/ 116304 h 2891808"/>
                <a:gd name="connsiteX5" fmla="*/ 2502458 w 2592404"/>
                <a:gd name="connsiteY5" fmla="*/ 1225576 h 2891808"/>
                <a:gd name="connsiteX6" fmla="*/ 1902851 w 2592404"/>
                <a:gd name="connsiteY6" fmla="*/ 1450429 h 2891808"/>
                <a:gd name="connsiteX7" fmla="*/ 2262615 w 2592404"/>
                <a:gd name="connsiteY7" fmla="*/ 2229917 h 2891808"/>
                <a:gd name="connsiteX0" fmla="*/ 2262615 w 2592404"/>
                <a:gd name="connsiteY0" fmla="*/ 2229917 h 2889538"/>
                <a:gd name="connsiteX1" fmla="*/ 1198313 w 2592404"/>
                <a:gd name="connsiteY1" fmla="*/ 2889486 h 2889538"/>
                <a:gd name="connsiteX2" fmla="*/ 44070 w 2592404"/>
                <a:gd name="connsiteY2" fmla="*/ 1645301 h 2889538"/>
                <a:gd name="connsiteX3" fmla="*/ 448805 w 2592404"/>
                <a:gd name="connsiteY3" fmla="*/ 206245 h 2889538"/>
                <a:gd name="connsiteX4" fmla="*/ 2367546 w 2592404"/>
                <a:gd name="connsiteY4" fmla="*/ 116304 h 2889538"/>
                <a:gd name="connsiteX5" fmla="*/ 2502458 w 2592404"/>
                <a:gd name="connsiteY5" fmla="*/ 1225576 h 2889538"/>
                <a:gd name="connsiteX6" fmla="*/ 1902851 w 2592404"/>
                <a:gd name="connsiteY6" fmla="*/ 1450429 h 2889538"/>
                <a:gd name="connsiteX7" fmla="*/ 2262615 w 2592404"/>
                <a:gd name="connsiteY7" fmla="*/ 2229917 h 2889538"/>
                <a:gd name="connsiteX0" fmla="*/ 2262615 w 2592404"/>
                <a:gd name="connsiteY0" fmla="*/ 2229917 h 2889538"/>
                <a:gd name="connsiteX1" fmla="*/ 1198313 w 2592404"/>
                <a:gd name="connsiteY1" fmla="*/ 2889486 h 2889538"/>
                <a:gd name="connsiteX2" fmla="*/ 44070 w 2592404"/>
                <a:gd name="connsiteY2" fmla="*/ 1645301 h 2889538"/>
                <a:gd name="connsiteX3" fmla="*/ 448805 w 2592404"/>
                <a:gd name="connsiteY3" fmla="*/ 206245 h 2889538"/>
                <a:gd name="connsiteX4" fmla="*/ 2367546 w 2592404"/>
                <a:gd name="connsiteY4" fmla="*/ 116304 h 2889538"/>
                <a:gd name="connsiteX5" fmla="*/ 2502458 w 2592404"/>
                <a:gd name="connsiteY5" fmla="*/ 1225576 h 2889538"/>
                <a:gd name="connsiteX6" fmla="*/ 1902851 w 2592404"/>
                <a:gd name="connsiteY6" fmla="*/ 1450429 h 2889538"/>
                <a:gd name="connsiteX7" fmla="*/ 2262615 w 2592404"/>
                <a:gd name="connsiteY7" fmla="*/ 2229917 h 2889538"/>
                <a:gd name="connsiteX0" fmla="*/ 2262615 w 2575037"/>
                <a:gd name="connsiteY0" fmla="*/ 2229917 h 2889538"/>
                <a:gd name="connsiteX1" fmla="*/ 1198313 w 2575037"/>
                <a:gd name="connsiteY1" fmla="*/ 2889486 h 2889538"/>
                <a:gd name="connsiteX2" fmla="*/ 44070 w 2575037"/>
                <a:gd name="connsiteY2" fmla="*/ 1645301 h 2889538"/>
                <a:gd name="connsiteX3" fmla="*/ 448805 w 2575037"/>
                <a:gd name="connsiteY3" fmla="*/ 206245 h 2889538"/>
                <a:gd name="connsiteX4" fmla="*/ 2367546 w 2575037"/>
                <a:gd name="connsiteY4" fmla="*/ 116304 h 2889538"/>
                <a:gd name="connsiteX5" fmla="*/ 2502458 w 2575037"/>
                <a:gd name="connsiteY5" fmla="*/ 1225576 h 2889538"/>
                <a:gd name="connsiteX6" fmla="*/ 2187664 w 2575037"/>
                <a:gd name="connsiteY6" fmla="*/ 1555361 h 2889538"/>
                <a:gd name="connsiteX7" fmla="*/ 2262615 w 2575037"/>
                <a:gd name="connsiteY7" fmla="*/ 2229917 h 2889538"/>
                <a:gd name="connsiteX0" fmla="*/ 2259589 w 2505184"/>
                <a:gd name="connsiteY0" fmla="*/ 2220499 h 2880120"/>
                <a:gd name="connsiteX1" fmla="*/ 1195287 w 2505184"/>
                <a:gd name="connsiteY1" fmla="*/ 2880068 h 2880120"/>
                <a:gd name="connsiteX2" fmla="*/ 41044 w 2505184"/>
                <a:gd name="connsiteY2" fmla="*/ 1635883 h 2880120"/>
                <a:gd name="connsiteX3" fmla="*/ 445779 w 2505184"/>
                <a:gd name="connsiteY3" fmla="*/ 196827 h 2880120"/>
                <a:gd name="connsiteX4" fmla="*/ 2214618 w 2505184"/>
                <a:gd name="connsiteY4" fmla="*/ 121876 h 2880120"/>
                <a:gd name="connsiteX5" fmla="*/ 2499432 w 2505184"/>
                <a:gd name="connsiteY5" fmla="*/ 1216158 h 2880120"/>
                <a:gd name="connsiteX6" fmla="*/ 2184638 w 2505184"/>
                <a:gd name="connsiteY6" fmla="*/ 1545943 h 2880120"/>
                <a:gd name="connsiteX7" fmla="*/ 2259589 w 2505184"/>
                <a:gd name="connsiteY7" fmla="*/ 2220499 h 2880120"/>
                <a:gd name="connsiteX0" fmla="*/ 2259589 w 2517591"/>
                <a:gd name="connsiteY0" fmla="*/ 2257668 h 2917289"/>
                <a:gd name="connsiteX1" fmla="*/ 1195287 w 2517591"/>
                <a:gd name="connsiteY1" fmla="*/ 2917237 h 2917289"/>
                <a:gd name="connsiteX2" fmla="*/ 41044 w 2517591"/>
                <a:gd name="connsiteY2" fmla="*/ 1673052 h 2917289"/>
                <a:gd name="connsiteX3" fmla="*/ 445779 w 2517591"/>
                <a:gd name="connsiteY3" fmla="*/ 233996 h 2917289"/>
                <a:gd name="connsiteX4" fmla="*/ 2214618 w 2517591"/>
                <a:gd name="connsiteY4" fmla="*/ 159045 h 2917289"/>
                <a:gd name="connsiteX5" fmla="*/ 2499432 w 2517591"/>
                <a:gd name="connsiteY5" fmla="*/ 1253327 h 2917289"/>
                <a:gd name="connsiteX6" fmla="*/ 2184638 w 2517591"/>
                <a:gd name="connsiteY6" fmla="*/ 1583112 h 2917289"/>
                <a:gd name="connsiteX7" fmla="*/ 2259589 w 2517591"/>
                <a:gd name="connsiteY7" fmla="*/ 2257668 h 2917289"/>
                <a:gd name="connsiteX0" fmla="*/ 2259589 w 2531979"/>
                <a:gd name="connsiteY0" fmla="*/ 2206623 h 2866244"/>
                <a:gd name="connsiteX1" fmla="*/ 1195287 w 2531979"/>
                <a:gd name="connsiteY1" fmla="*/ 2866192 h 2866244"/>
                <a:gd name="connsiteX2" fmla="*/ 41044 w 2531979"/>
                <a:gd name="connsiteY2" fmla="*/ 1622007 h 2866244"/>
                <a:gd name="connsiteX3" fmla="*/ 445779 w 2531979"/>
                <a:gd name="connsiteY3" fmla="*/ 182951 h 2866244"/>
                <a:gd name="connsiteX4" fmla="*/ 2214618 w 2531979"/>
                <a:gd name="connsiteY4" fmla="*/ 108000 h 2866244"/>
                <a:gd name="connsiteX5" fmla="*/ 2529412 w 2531979"/>
                <a:gd name="connsiteY5" fmla="*/ 992419 h 2866244"/>
                <a:gd name="connsiteX6" fmla="*/ 2184638 w 2531979"/>
                <a:gd name="connsiteY6" fmla="*/ 1532067 h 2866244"/>
                <a:gd name="connsiteX7" fmla="*/ 2259589 w 2531979"/>
                <a:gd name="connsiteY7" fmla="*/ 2206623 h 2866244"/>
                <a:gd name="connsiteX0" fmla="*/ 2259589 w 2492588"/>
                <a:gd name="connsiteY0" fmla="*/ 2207598 h 2867219"/>
                <a:gd name="connsiteX1" fmla="*/ 1195287 w 2492588"/>
                <a:gd name="connsiteY1" fmla="*/ 2867167 h 2867219"/>
                <a:gd name="connsiteX2" fmla="*/ 41044 w 2492588"/>
                <a:gd name="connsiteY2" fmla="*/ 1622982 h 2867219"/>
                <a:gd name="connsiteX3" fmla="*/ 445779 w 2492588"/>
                <a:gd name="connsiteY3" fmla="*/ 183926 h 2867219"/>
                <a:gd name="connsiteX4" fmla="*/ 2214618 w 2492588"/>
                <a:gd name="connsiteY4" fmla="*/ 108975 h 2867219"/>
                <a:gd name="connsiteX5" fmla="*/ 2484442 w 2492588"/>
                <a:gd name="connsiteY5" fmla="*/ 1008384 h 2867219"/>
                <a:gd name="connsiteX6" fmla="*/ 2184638 w 2492588"/>
                <a:gd name="connsiteY6" fmla="*/ 1533042 h 2867219"/>
                <a:gd name="connsiteX7" fmla="*/ 2259589 w 2492588"/>
                <a:gd name="connsiteY7" fmla="*/ 2207598 h 2867219"/>
                <a:gd name="connsiteX0" fmla="*/ 2256353 w 2482743"/>
                <a:gd name="connsiteY0" fmla="*/ 2207598 h 2867219"/>
                <a:gd name="connsiteX1" fmla="*/ 1192051 w 2482743"/>
                <a:gd name="connsiteY1" fmla="*/ 2867167 h 2867219"/>
                <a:gd name="connsiteX2" fmla="*/ 37808 w 2482743"/>
                <a:gd name="connsiteY2" fmla="*/ 1622982 h 2867219"/>
                <a:gd name="connsiteX3" fmla="*/ 442543 w 2482743"/>
                <a:gd name="connsiteY3" fmla="*/ 183926 h 2867219"/>
                <a:gd name="connsiteX4" fmla="*/ 2031500 w 2482743"/>
                <a:gd name="connsiteY4" fmla="*/ 108975 h 2867219"/>
                <a:gd name="connsiteX5" fmla="*/ 2481206 w 2482743"/>
                <a:gd name="connsiteY5" fmla="*/ 1008384 h 2867219"/>
                <a:gd name="connsiteX6" fmla="*/ 2181402 w 2482743"/>
                <a:gd name="connsiteY6" fmla="*/ 1533042 h 2867219"/>
                <a:gd name="connsiteX7" fmla="*/ 2256353 w 2482743"/>
                <a:gd name="connsiteY7" fmla="*/ 2207598 h 2867219"/>
                <a:gd name="connsiteX0" fmla="*/ 2256353 w 2483187"/>
                <a:gd name="connsiteY0" fmla="*/ 2207598 h 2867219"/>
                <a:gd name="connsiteX1" fmla="*/ 1192051 w 2483187"/>
                <a:gd name="connsiteY1" fmla="*/ 2867167 h 2867219"/>
                <a:gd name="connsiteX2" fmla="*/ 37808 w 2483187"/>
                <a:gd name="connsiteY2" fmla="*/ 1622982 h 2867219"/>
                <a:gd name="connsiteX3" fmla="*/ 442543 w 2483187"/>
                <a:gd name="connsiteY3" fmla="*/ 183926 h 2867219"/>
                <a:gd name="connsiteX4" fmla="*/ 2031500 w 2483187"/>
                <a:gd name="connsiteY4" fmla="*/ 108975 h 2867219"/>
                <a:gd name="connsiteX5" fmla="*/ 2481206 w 2483187"/>
                <a:gd name="connsiteY5" fmla="*/ 1008384 h 2867219"/>
                <a:gd name="connsiteX6" fmla="*/ 2181402 w 2483187"/>
                <a:gd name="connsiteY6" fmla="*/ 1533042 h 2867219"/>
                <a:gd name="connsiteX7" fmla="*/ 2256353 w 2483187"/>
                <a:gd name="connsiteY7" fmla="*/ 2207598 h 2867219"/>
                <a:gd name="connsiteX0" fmla="*/ 2224844 w 2451678"/>
                <a:gd name="connsiteY0" fmla="*/ 2207598 h 2867220"/>
                <a:gd name="connsiteX1" fmla="*/ 1160542 w 2451678"/>
                <a:gd name="connsiteY1" fmla="*/ 2867167 h 2867220"/>
                <a:gd name="connsiteX2" fmla="*/ 6299 w 2451678"/>
                <a:gd name="connsiteY2" fmla="*/ 1622982 h 2867220"/>
                <a:gd name="connsiteX3" fmla="*/ 411034 w 2451678"/>
                <a:gd name="connsiteY3" fmla="*/ 183926 h 2867220"/>
                <a:gd name="connsiteX4" fmla="*/ 1999991 w 2451678"/>
                <a:gd name="connsiteY4" fmla="*/ 108975 h 2867220"/>
                <a:gd name="connsiteX5" fmla="*/ 2449697 w 2451678"/>
                <a:gd name="connsiteY5" fmla="*/ 1008384 h 2867220"/>
                <a:gd name="connsiteX6" fmla="*/ 2149893 w 2451678"/>
                <a:gd name="connsiteY6" fmla="*/ 1533042 h 2867220"/>
                <a:gd name="connsiteX7" fmla="*/ 2224844 w 2451678"/>
                <a:gd name="connsiteY7" fmla="*/ 2207598 h 2867220"/>
                <a:gd name="connsiteX0" fmla="*/ 2167575 w 2394409"/>
                <a:gd name="connsiteY0" fmla="*/ 2199721 h 2876003"/>
                <a:gd name="connsiteX1" fmla="*/ 1103273 w 2394409"/>
                <a:gd name="connsiteY1" fmla="*/ 2859290 h 2876003"/>
                <a:gd name="connsiteX2" fmla="*/ 8990 w 2394409"/>
                <a:gd name="connsiteY2" fmla="*/ 1480193 h 2876003"/>
                <a:gd name="connsiteX3" fmla="*/ 353765 w 2394409"/>
                <a:gd name="connsiteY3" fmla="*/ 176049 h 2876003"/>
                <a:gd name="connsiteX4" fmla="*/ 1942722 w 2394409"/>
                <a:gd name="connsiteY4" fmla="*/ 101098 h 2876003"/>
                <a:gd name="connsiteX5" fmla="*/ 2392428 w 2394409"/>
                <a:gd name="connsiteY5" fmla="*/ 1000507 h 2876003"/>
                <a:gd name="connsiteX6" fmla="*/ 2092624 w 2394409"/>
                <a:gd name="connsiteY6" fmla="*/ 1525165 h 2876003"/>
                <a:gd name="connsiteX7" fmla="*/ 2167575 w 2394409"/>
                <a:gd name="connsiteY7" fmla="*/ 2199721 h 2876003"/>
                <a:gd name="connsiteX0" fmla="*/ 2167575 w 2394409"/>
                <a:gd name="connsiteY0" fmla="*/ 2199721 h 2859996"/>
                <a:gd name="connsiteX1" fmla="*/ 1103273 w 2394409"/>
                <a:gd name="connsiteY1" fmla="*/ 2859290 h 2859996"/>
                <a:gd name="connsiteX2" fmla="*/ 8990 w 2394409"/>
                <a:gd name="connsiteY2" fmla="*/ 1480193 h 2859996"/>
                <a:gd name="connsiteX3" fmla="*/ 353765 w 2394409"/>
                <a:gd name="connsiteY3" fmla="*/ 176049 h 2859996"/>
                <a:gd name="connsiteX4" fmla="*/ 1942722 w 2394409"/>
                <a:gd name="connsiteY4" fmla="*/ 101098 h 2859996"/>
                <a:gd name="connsiteX5" fmla="*/ 2392428 w 2394409"/>
                <a:gd name="connsiteY5" fmla="*/ 1000507 h 2859996"/>
                <a:gd name="connsiteX6" fmla="*/ 2092624 w 2394409"/>
                <a:gd name="connsiteY6" fmla="*/ 1525165 h 2859996"/>
                <a:gd name="connsiteX7" fmla="*/ 2167575 w 2394409"/>
                <a:gd name="connsiteY7" fmla="*/ 2199721 h 2859996"/>
                <a:gd name="connsiteX0" fmla="*/ 2167575 w 2235643"/>
                <a:gd name="connsiteY0" fmla="*/ 2197900 h 2858175"/>
                <a:gd name="connsiteX1" fmla="*/ 1103273 w 2235643"/>
                <a:gd name="connsiteY1" fmla="*/ 2857469 h 2858175"/>
                <a:gd name="connsiteX2" fmla="*/ 8990 w 2235643"/>
                <a:gd name="connsiteY2" fmla="*/ 1478372 h 2858175"/>
                <a:gd name="connsiteX3" fmla="*/ 353765 w 2235643"/>
                <a:gd name="connsiteY3" fmla="*/ 174228 h 2858175"/>
                <a:gd name="connsiteX4" fmla="*/ 1942722 w 2235643"/>
                <a:gd name="connsiteY4" fmla="*/ 99277 h 2858175"/>
                <a:gd name="connsiteX5" fmla="*/ 2227537 w 2235643"/>
                <a:gd name="connsiteY5" fmla="*/ 971468 h 2858175"/>
                <a:gd name="connsiteX6" fmla="*/ 2092624 w 2235643"/>
                <a:gd name="connsiteY6" fmla="*/ 1523344 h 2858175"/>
                <a:gd name="connsiteX7" fmla="*/ 2167575 w 2235643"/>
                <a:gd name="connsiteY7" fmla="*/ 2197900 h 2858175"/>
                <a:gd name="connsiteX0" fmla="*/ 2167575 w 2227610"/>
                <a:gd name="connsiteY0" fmla="*/ 2197900 h 2858175"/>
                <a:gd name="connsiteX1" fmla="*/ 1103273 w 2227610"/>
                <a:gd name="connsiteY1" fmla="*/ 2857469 h 2858175"/>
                <a:gd name="connsiteX2" fmla="*/ 8990 w 2227610"/>
                <a:gd name="connsiteY2" fmla="*/ 1478372 h 2858175"/>
                <a:gd name="connsiteX3" fmla="*/ 353765 w 2227610"/>
                <a:gd name="connsiteY3" fmla="*/ 174228 h 2858175"/>
                <a:gd name="connsiteX4" fmla="*/ 1942722 w 2227610"/>
                <a:gd name="connsiteY4" fmla="*/ 99277 h 2858175"/>
                <a:gd name="connsiteX5" fmla="*/ 2227537 w 2227610"/>
                <a:gd name="connsiteY5" fmla="*/ 971468 h 2858175"/>
                <a:gd name="connsiteX6" fmla="*/ 1972702 w 2227610"/>
                <a:gd name="connsiteY6" fmla="*/ 1523344 h 2858175"/>
                <a:gd name="connsiteX7" fmla="*/ 2167575 w 2227610"/>
                <a:gd name="connsiteY7" fmla="*/ 2197900 h 2858175"/>
                <a:gd name="connsiteX0" fmla="*/ 2122605 w 2227613"/>
                <a:gd name="connsiteY0" fmla="*/ 2252334 h 2878015"/>
                <a:gd name="connsiteX1" fmla="*/ 1103273 w 2227613"/>
                <a:gd name="connsiteY1" fmla="*/ 2857469 h 2878015"/>
                <a:gd name="connsiteX2" fmla="*/ 8990 w 2227613"/>
                <a:gd name="connsiteY2" fmla="*/ 1478372 h 2878015"/>
                <a:gd name="connsiteX3" fmla="*/ 353765 w 2227613"/>
                <a:gd name="connsiteY3" fmla="*/ 174228 h 2878015"/>
                <a:gd name="connsiteX4" fmla="*/ 1942722 w 2227613"/>
                <a:gd name="connsiteY4" fmla="*/ 99277 h 2878015"/>
                <a:gd name="connsiteX5" fmla="*/ 2227537 w 2227613"/>
                <a:gd name="connsiteY5" fmla="*/ 971468 h 2878015"/>
                <a:gd name="connsiteX6" fmla="*/ 1972702 w 2227613"/>
                <a:gd name="connsiteY6" fmla="*/ 1523344 h 2878015"/>
                <a:gd name="connsiteX7" fmla="*/ 2122605 w 2227613"/>
                <a:gd name="connsiteY7" fmla="*/ 2252334 h 2878015"/>
                <a:gd name="connsiteX0" fmla="*/ 2184214 w 2289222"/>
                <a:gd name="connsiteY0" fmla="*/ 2252334 h 2904500"/>
                <a:gd name="connsiteX1" fmla="*/ 1539636 w 2289222"/>
                <a:gd name="connsiteY1" fmla="*/ 2884687 h 2904500"/>
                <a:gd name="connsiteX2" fmla="*/ 70599 w 2289222"/>
                <a:gd name="connsiteY2" fmla="*/ 1478372 h 2904500"/>
                <a:gd name="connsiteX3" fmla="*/ 415374 w 2289222"/>
                <a:gd name="connsiteY3" fmla="*/ 174228 h 2904500"/>
                <a:gd name="connsiteX4" fmla="*/ 2004331 w 2289222"/>
                <a:gd name="connsiteY4" fmla="*/ 99277 h 2904500"/>
                <a:gd name="connsiteX5" fmla="*/ 2289146 w 2289222"/>
                <a:gd name="connsiteY5" fmla="*/ 971468 h 2904500"/>
                <a:gd name="connsiteX6" fmla="*/ 2034311 w 2289222"/>
                <a:gd name="connsiteY6" fmla="*/ 1523344 h 2904500"/>
                <a:gd name="connsiteX7" fmla="*/ 2184214 w 2289222"/>
                <a:gd name="connsiteY7" fmla="*/ 2252334 h 2904500"/>
                <a:gd name="connsiteX0" fmla="*/ 2184214 w 2289222"/>
                <a:gd name="connsiteY0" fmla="*/ 2252334 h 2893410"/>
                <a:gd name="connsiteX1" fmla="*/ 1539636 w 2289222"/>
                <a:gd name="connsiteY1" fmla="*/ 2884687 h 2893410"/>
                <a:gd name="connsiteX2" fmla="*/ 70599 w 2289222"/>
                <a:gd name="connsiteY2" fmla="*/ 1478372 h 2893410"/>
                <a:gd name="connsiteX3" fmla="*/ 415374 w 2289222"/>
                <a:gd name="connsiteY3" fmla="*/ 174228 h 2893410"/>
                <a:gd name="connsiteX4" fmla="*/ 2004331 w 2289222"/>
                <a:gd name="connsiteY4" fmla="*/ 99277 h 2893410"/>
                <a:gd name="connsiteX5" fmla="*/ 2289146 w 2289222"/>
                <a:gd name="connsiteY5" fmla="*/ 971468 h 2893410"/>
                <a:gd name="connsiteX6" fmla="*/ 2034311 w 2289222"/>
                <a:gd name="connsiteY6" fmla="*/ 1523344 h 2893410"/>
                <a:gd name="connsiteX7" fmla="*/ 2184214 w 2289222"/>
                <a:gd name="connsiteY7" fmla="*/ 2252334 h 2893410"/>
                <a:gd name="connsiteX0" fmla="*/ 2184214 w 2289222"/>
                <a:gd name="connsiteY0" fmla="*/ 2252334 h 2907265"/>
                <a:gd name="connsiteX1" fmla="*/ 1539636 w 2289222"/>
                <a:gd name="connsiteY1" fmla="*/ 2884687 h 2907265"/>
                <a:gd name="connsiteX2" fmla="*/ 70599 w 2289222"/>
                <a:gd name="connsiteY2" fmla="*/ 1478372 h 2907265"/>
                <a:gd name="connsiteX3" fmla="*/ 415374 w 2289222"/>
                <a:gd name="connsiteY3" fmla="*/ 174228 h 2907265"/>
                <a:gd name="connsiteX4" fmla="*/ 2004331 w 2289222"/>
                <a:gd name="connsiteY4" fmla="*/ 99277 h 2907265"/>
                <a:gd name="connsiteX5" fmla="*/ 2289146 w 2289222"/>
                <a:gd name="connsiteY5" fmla="*/ 971468 h 2907265"/>
                <a:gd name="connsiteX6" fmla="*/ 2034311 w 2289222"/>
                <a:gd name="connsiteY6" fmla="*/ 1523344 h 2907265"/>
                <a:gd name="connsiteX7" fmla="*/ 2184214 w 2289222"/>
                <a:gd name="connsiteY7" fmla="*/ 2252334 h 2907265"/>
                <a:gd name="connsiteX0" fmla="*/ 2181017 w 2286025"/>
                <a:gd name="connsiteY0" fmla="*/ 2252334 h 2880447"/>
                <a:gd name="connsiteX1" fmla="*/ 1491469 w 2286025"/>
                <a:gd name="connsiteY1" fmla="*/ 2857470 h 2880447"/>
                <a:gd name="connsiteX2" fmla="*/ 67402 w 2286025"/>
                <a:gd name="connsiteY2" fmla="*/ 1478372 h 2880447"/>
                <a:gd name="connsiteX3" fmla="*/ 412177 w 2286025"/>
                <a:gd name="connsiteY3" fmla="*/ 174228 h 2880447"/>
                <a:gd name="connsiteX4" fmla="*/ 2001134 w 2286025"/>
                <a:gd name="connsiteY4" fmla="*/ 99277 h 2880447"/>
                <a:gd name="connsiteX5" fmla="*/ 2285949 w 2286025"/>
                <a:gd name="connsiteY5" fmla="*/ 971468 h 2880447"/>
                <a:gd name="connsiteX6" fmla="*/ 2031114 w 2286025"/>
                <a:gd name="connsiteY6" fmla="*/ 1523344 h 2880447"/>
                <a:gd name="connsiteX7" fmla="*/ 2181017 w 2286025"/>
                <a:gd name="connsiteY7" fmla="*/ 2252334 h 2880447"/>
                <a:gd name="connsiteX0" fmla="*/ 2181017 w 2286025"/>
                <a:gd name="connsiteY0" fmla="*/ 2252334 h 2875207"/>
                <a:gd name="connsiteX1" fmla="*/ 1491469 w 2286025"/>
                <a:gd name="connsiteY1" fmla="*/ 2857470 h 2875207"/>
                <a:gd name="connsiteX2" fmla="*/ 67402 w 2286025"/>
                <a:gd name="connsiteY2" fmla="*/ 1478372 h 2875207"/>
                <a:gd name="connsiteX3" fmla="*/ 412177 w 2286025"/>
                <a:gd name="connsiteY3" fmla="*/ 174228 h 2875207"/>
                <a:gd name="connsiteX4" fmla="*/ 2001134 w 2286025"/>
                <a:gd name="connsiteY4" fmla="*/ 99277 h 2875207"/>
                <a:gd name="connsiteX5" fmla="*/ 2285949 w 2286025"/>
                <a:gd name="connsiteY5" fmla="*/ 971468 h 2875207"/>
                <a:gd name="connsiteX6" fmla="*/ 2031114 w 2286025"/>
                <a:gd name="connsiteY6" fmla="*/ 1523344 h 2875207"/>
                <a:gd name="connsiteX7" fmla="*/ 2181017 w 2286025"/>
                <a:gd name="connsiteY7" fmla="*/ 2252334 h 2875207"/>
                <a:gd name="connsiteX0" fmla="*/ 2181017 w 2286025"/>
                <a:gd name="connsiteY0" fmla="*/ 2291746 h 2914619"/>
                <a:gd name="connsiteX1" fmla="*/ 1491469 w 2286025"/>
                <a:gd name="connsiteY1" fmla="*/ 2896882 h 2914619"/>
                <a:gd name="connsiteX2" fmla="*/ 67402 w 2286025"/>
                <a:gd name="connsiteY2" fmla="*/ 1517784 h 2914619"/>
                <a:gd name="connsiteX3" fmla="*/ 412177 w 2286025"/>
                <a:gd name="connsiteY3" fmla="*/ 213640 h 2914619"/>
                <a:gd name="connsiteX4" fmla="*/ 2001134 w 2286025"/>
                <a:gd name="connsiteY4" fmla="*/ 138689 h 2914619"/>
                <a:gd name="connsiteX5" fmla="*/ 2285949 w 2286025"/>
                <a:gd name="connsiteY5" fmla="*/ 1010880 h 2914619"/>
                <a:gd name="connsiteX6" fmla="*/ 2031114 w 2286025"/>
                <a:gd name="connsiteY6" fmla="*/ 1562756 h 2914619"/>
                <a:gd name="connsiteX7" fmla="*/ 2181017 w 2286025"/>
                <a:gd name="connsiteY7" fmla="*/ 2291746 h 2914619"/>
                <a:gd name="connsiteX0" fmla="*/ 2179201 w 2284992"/>
                <a:gd name="connsiteY0" fmla="*/ 2273997 h 2896870"/>
                <a:gd name="connsiteX1" fmla="*/ 1489653 w 2284992"/>
                <a:gd name="connsiteY1" fmla="*/ 2879133 h 2896870"/>
                <a:gd name="connsiteX2" fmla="*/ 65586 w 2284992"/>
                <a:gd name="connsiteY2" fmla="*/ 1500035 h 2896870"/>
                <a:gd name="connsiteX3" fmla="*/ 410361 w 2284992"/>
                <a:gd name="connsiteY3" fmla="*/ 195891 h 2896870"/>
                <a:gd name="connsiteX4" fmla="*/ 1924367 w 2284992"/>
                <a:gd name="connsiteY4" fmla="*/ 148157 h 2896870"/>
                <a:gd name="connsiteX5" fmla="*/ 2284133 w 2284992"/>
                <a:gd name="connsiteY5" fmla="*/ 993131 h 2896870"/>
                <a:gd name="connsiteX6" fmla="*/ 2029298 w 2284992"/>
                <a:gd name="connsiteY6" fmla="*/ 1545007 h 2896870"/>
                <a:gd name="connsiteX7" fmla="*/ 2179201 w 2284992"/>
                <a:gd name="connsiteY7" fmla="*/ 2273997 h 2896870"/>
                <a:gd name="connsiteX0" fmla="*/ 2179201 w 2284992"/>
                <a:gd name="connsiteY0" fmla="*/ 2290920 h 2913793"/>
                <a:gd name="connsiteX1" fmla="*/ 1489653 w 2284992"/>
                <a:gd name="connsiteY1" fmla="*/ 2896056 h 2913793"/>
                <a:gd name="connsiteX2" fmla="*/ 65586 w 2284992"/>
                <a:gd name="connsiteY2" fmla="*/ 1516958 h 2913793"/>
                <a:gd name="connsiteX3" fmla="*/ 410361 w 2284992"/>
                <a:gd name="connsiteY3" fmla="*/ 212814 h 2913793"/>
                <a:gd name="connsiteX4" fmla="*/ 1924367 w 2284992"/>
                <a:gd name="connsiteY4" fmla="*/ 165080 h 2913793"/>
                <a:gd name="connsiteX5" fmla="*/ 2284133 w 2284992"/>
                <a:gd name="connsiteY5" fmla="*/ 1010054 h 2913793"/>
                <a:gd name="connsiteX6" fmla="*/ 2029298 w 2284992"/>
                <a:gd name="connsiteY6" fmla="*/ 1561930 h 2913793"/>
                <a:gd name="connsiteX7" fmla="*/ 2179201 w 2284992"/>
                <a:gd name="connsiteY7" fmla="*/ 2290920 h 2913793"/>
                <a:gd name="connsiteX0" fmla="*/ 2179201 w 2284992"/>
                <a:gd name="connsiteY0" fmla="*/ 2290920 h 2913793"/>
                <a:gd name="connsiteX1" fmla="*/ 1489653 w 2284992"/>
                <a:gd name="connsiteY1" fmla="*/ 2896056 h 2913793"/>
                <a:gd name="connsiteX2" fmla="*/ 65586 w 2284992"/>
                <a:gd name="connsiteY2" fmla="*/ 1516958 h 2913793"/>
                <a:gd name="connsiteX3" fmla="*/ 410361 w 2284992"/>
                <a:gd name="connsiteY3" fmla="*/ 212814 h 2913793"/>
                <a:gd name="connsiteX4" fmla="*/ 1924367 w 2284992"/>
                <a:gd name="connsiteY4" fmla="*/ 165080 h 2913793"/>
                <a:gd name="connsiteX5" fmla="*/ 2284133 w 2284992"/>
                <a:gd name="connsiteY5" fmla="*/ 1010054 h 2913793"/>
                <a:gd name="connsiteX6" fmla="*/ 2029298 w 2284992"/>
                <a:gd name="connsiteY6" fmla="*/ 1561930 h 2913793"/>
                <a:gd name="connsiteX7" fmla="*/ 2179201 w 2284992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897752"/>
                <a:gd name="connsiteX1" fmla="*/ 1489653 w 2300486"/>
                <a:gd name="connsiteY1" fmla="*/ 2896056 h 2897752"/>
                <a:gd name="connsiteX2" fmla="*/ 65586 w 2300486"/>
                <a:gd name="connsiteY2" fmla="*/ 1516958 h 2897752"/>
                <a:gd name="connsiteX3" fmla="*/ 410361 w 2300486"/>
                <a:gd name="connsiteY3" fmla="*/ 212814 h 2897752"/>
                <a:gd name="connsiteX4" fmla="*/ 1924367 w 2300486"/>
                <a:gd name="connsiteY4" fmla="*/ 165080 h 2897752"/>
                <a:gd name="connsiteX5" fmla="*/ 2284133 w 2300486"/>
                <a:gd name="connsiteY5" fmla="*/ 1010054 h 2897752"/>
                <a:gd name="connsiteX6" fmla="*/ 2029298 w 2300486"/>
                <a:gd name="connsiteY6" fmla="*/ 1561930 h 2897752"/>
                <a:gd name="connsiteX7" fmla="*/ 2179201 w 2300486"/>
                <a:gd name="connsiteY7" fmla="*/ 2290920 h 2897752"/>
                <a:gd name="connsiteX0" fmla="*/ 1489653 w 2300486"/>
                <a:gd name="connsiteY0" fmla="*/ 2896056 h 3034950"/>
                <a:gd name="connsiteX1" fmla="*/ 65586 w 2300486"/>
                <a:gd name="connsiteY1" fmla="*/ 1516958 h 3034950"/>
                <a:gd name="connsiteX2" fmla="*/ 410361 w 2300486"/>
                <a:gd name="connsiteY2" fmla="*/ 212814 h 3034950"/>
                <a:gd name="connsiteX3" fmla="*/ 1924367 w 2300486"/>
                <a:gd name="connsiteY3" fmla="*/ 165080 h 3034950"/>
                <a:gd name="connsiteX4" fmla="*/ 2284133 w 2300486"/>
                <a:gd name="connsiteY4" fmla="*/ 1010054 h 3034950"/>
                <a:gd name="connsiteX5" fmla="*/ 2029298 w 2300486"/>
                <a:gd name="connsiteY5" fmla="*/ 1561930 h 3034950"/>
                <a:gd name="connsiteX6" fmla="*/ 2179201 w 2300486"/>
                <a:gd name="connsiteY6" fmla="*/ 2290920 h 3034950"/>
                <a:gd name="connsiteX7" fmla="*/ 1642648 w 2300486"/>
                <a:gd name="connsiteY7" fmla="*/ 3034950 h 3034950"/>
                <a:gd name="connsiteX0" fmla="*/ 1489653 w 2300486"/>
                <a:gd name="connsiteY0" fmla="*/ 2896056 h 2981529"/>
                <a:gd name="connsiteX1" fmla="*/ 65586 w 2300486"/>
                <a:gd name="connsiteY1" fmla="*/ 1516958 h 2981529"/>
                <a:gd name="connsiteX2" fmla="*/ 410361 w 2300486"/>
                <a:gd name="connsiteY2" fmla="*/ 212814 h 2981529"/>
                <a:gd name="connsiteX3" fmla="*/ 1924367 w 2300486"/>
                <a:gd name="connsiteY3" fmla="*/ 165080 h 2981529"/>
                <a:gd name="connsiteX4" fmla="*/ 2284133 w 2300486"/>
                <a:gd name="connsiteY4" fmla="*/ 1010054 h 2981529"/>
                <a:gd name="connsiteX5" fmla="*/ 2029298 w 2300486"/>
                <a:gd name="connsiteY5" fmla="*/ 1561930 h 2981529"/>
                <a:gd name="connsiteX6" fmla="*/ 2179201 w 2300486"/>
                <a:gd name="connsiteY6" fmla="*/ 2290920 h 2981529"/>
                <a:gd name="connsiteX7" fmla="*/ 1583803 w 2300486"/>
                <a:gd name="connsiteY7" fmla="*/ 2981529 h 2981529"/>
                <a:gd name="connsiteX0" fmla="*/ 1489653 w 2300486"/>
                <a:gd name="connsiteY0" fmla="*/ 2896056 h 2981529"/>
                <a:gd name="connsiteX1" fmla="*/ 65586 w 2300486"/>
                <a:gd name="connsiteY1" fmla="*/ 1516958 h 2981529"/>
                <a:gd name="connsiteX2" fmla="*/ 410361 w 2300486"/>
                <a:gd name="connsiteY2" fmla="*/ 212814 h 2981529"/>
                <a:gd name="connsiteX3" fmla="*/ 1924367 w 2300486"/>
                <a:gd name="connsiteY3" fmla="*/ 165080 h 2981529"/>
                <a:gd name="connsiteX4" fmla="*/ 2284133 w 2300486"/>
                <a:gd name="connsiteY4" fmla="*/ 1010054 h 2981529"/>
                <a:gd name="connsiteX5" fmla="*/ 2029298 w 2300486"/>
                <a:gd name="connsiteY5" fmla="*/ 1561930 h 2981529"/>
                <a:gd name="connsiteX6" fmla="*/ 2179201 w 2300486"/>
                <a:gd name="connsiteY6" fmla="*/ 2290920 h 2981529"/>
                <a:gd name="connsiteX7" fmla="*/ 1583803 w 2300486"/>
                <a:gd name="connsiteY7" fmla="*/ 2981529 h 2981529"/>
                <a:gd name="connsiteX0" fmla="*/ 1489653 w 2300486"/>
                <a:gd name="connsiteY0" fmla="*/ 2896056 h 2928108"/>
                <a:gd name="connsiteX1" fmla="*/ 65586 w 2300486"/>
                <a:gd name="connsiteY1" fmla="*/ 1516958 h 2928108"/>
                <a:gd name="connsiteX2" fmla="*/ 410361 w 2300486"/>
                <a:gd name="connsiteY2" fmla="*/ 212814 h 2928108"/>
                <a:gd name="connsiteX3" fmla="*/ 1924367 w 2300486"/>
                <a:gd name="connsiteY3" fmla="*/ 165080 h 2928108"/>
                <a:gd name="connsiteX4" fmla="*/ 2284133 w 2300486"/>
                <a:gd name="connsiteY4" fmla="*/ 1010054 h 2928108"/>
                <a:gd name="connsiteX5" fmla="*/ 2029298 w 2300486"/>
                <a:gd name="connsiteY5" fmla="*/ 1561930 h 2928108"/>
                <a:gd name="connsiteX6" fmla="*/ 2179201 w 2300486"/>
                <a:gd name="connsiteY6" fmla="*/ 2290920 h 2928108"/>
                <a:gd name="connsiteX7" fmla="*/ 1524958 w 2300486"/>
                <a:gd name="connsiteY7" fmla="*/ 2928108 h 2928108"/>
                <a:gd name="connsiteX0" fmla="*/ 1489653 w 2300486"/>
                <a:gd name="connsiteY0" fmla="*/ 2896056 h 2928108"/>
                <a:gd name="connsiteX1" fmla="*/ 65586 w 2300486"/>
                <a:gd name="connsiteY1" fmla="*/ 1516958 h 2928108"/>
                <a:gd name="connsiteX2" fmla="*/ 410361 w 2300486"/>
                <a:gd name="connsiteY2" fmla="*/ 212814 h 2928108"/>
                <a:gd name="connsiteX3" fmla="*/ 1924367 w 2300486"/>
                <a:gd name="connsiteY3" fmla="*/ 165080 h 2928108"/>
                <a:gd name="connsiteX4" fmla="*/ 2284133 w 2300486"/>
                <a:gd name="connsiteY4" fmla="*/ 1010054 h 2928108"/>
                <a:gd name="connsiteX5" fmla="*/ 2029298 w 2300486"/>
                <a:gd name="connsiteY5" fmla="*/ 1561930 h 2928108"/>
                <a:gd name="connsiteX6" fmla="*/ 2179201 w 2300486"/>
                <a:gd name="connsiteY6" fmla="*/ 2290920 h 2928108"/>
                <a:gd name="connsiteX7" fmla="*/ 1524958 w 2300486"/>
                <a:gd name="connsiteY7" fmla="*/ 2928108 h 292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0486" h="2928108">
                  <a:moveTo>
                    <a:pt x="1489653" y="2896056"/>
                  </a:moveTo>
                  <a:cubicBezTo>
                    <a:pt x="927522" y="2943975"/>
                    <a:pt x="245468" y="1964165"/>
                    <a:pt x="65586" y="1516958"/>
                  </a:cubicBezTo>
                  <a:cubicBezTo>
                    <a:pt x="-114296" y="1069751"/>
                    <a:pt x="100564" y="438127"/>
                    <a:pt x="410361" y="212814"/>
                  </a:cubicBezTo>
                  <a:cubicBezTo>
                    <a:pt x="720158" y="-12499"/>
                    <a:pt x="1492151" y="-103879"/>
                    <a:pt x="1924367" y="165080"/>
                  </a:cubicBezTo>
                  <a:cubicBezTo>
                    <a:pt x="2356583" y="434039"/>
                    <a:pt x="2311616" y="736420"/>
                    <a:pt x="2284133" y="1010054"/>
                  </a:cubicBezTo>
                  <a:cubicBezTo>
                    <a:pt x="2256650" y="1283688"/>
                    <a:pt x="2046787" y="1348452"/>
                    <a:pt x="2029298" y="1561930"/>
                  </a:cubicBezTo>
                  <a:cubicBezTo>
                    <a:pt x="2011809" y="1775408"/>
                    <a:pt x="2263258" y="2063224"/>
                    <a:pt x="2179201" y="2290920"/>
                  </a:cubicBezTo>
                  <a:cubicBezTo>
                    <a:pt x="2095144" y="2518616"/>
                    <a:pt x="2032167" y="2723488"/>
                    <a:pt x="1524958" y="2928108"/>
                  </a:cubicBezTo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7" name="椭圆 1">
              <a:extLst>
                <a:ext uri="{FF2B5EF4-FFF2-40B4-BE49-F238E27FC236}">
                  <a16:creationId xmlns:a16="http://schemas.microsoft.com/office/drawing/2014/main" id="{E9C559B2-2022-4C83-B474-23AC44A382AB}"/>
                </a:ext>
              </a:extLst>
            </p:cNvPr>
            <p:cNvSpPr/>
            <p:nvPr/>
          </p:nvSpPr>
          <p:spPr>
            <a:xfrm>
              <a:off x="3444637" y="3934999"/>
              <a:ext cx="355590" cy="345840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8" name="椭圆 1">
              <a:extLst>
                <a:ext uri="{FF2B5EF4-FFF2-40B4-BE49-F238E27FC236}">
                  <a16:creationId xmlns:a16="http://schemas.microsoft.com/office/drawing/2014/main" id="{7D0009F3-7A8F-4AD4-B906-621156D62E14}"/>
                </a:ext>
              </a:extLst>
            </p:cNvPr>
            <p:cNvSpPr/>
            <p:nvPr/>
          </p:nvSpPr>
          <p:spPr>
            <a:xfrm>
              <a:off x="3583765" y="3558213"/>
              <a:ext cx="412652" cy="401337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7C5DE328-A4EB-457C-8AEC-8BB4C01E9C66}"/>
                </a:ext>
              </a:extLst>
            </p:cNvPr>
            <p:cNvSpPr/>
            <p:nvPr/>
          </p:nvSpPr>
          <p:spPr>
            <a:xfrm>
              <a:off x="3904767" y="3244090"/>
              <a:ext cx="483106" cy="469859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20" name="椭圆 1">
              <a:extLst>
                <a:ext uri="{FF2B5EF4-FFF2-40B4-BE49-F238E27FC236}">
                  <a16:creationId xmlns:a16="http://schemas.microsoft.com/office/drawing/2014/main" id="{9D05FC2B-92BE-47D5-BF53-D9544C154E5A}"/>
                </a:ext>
              </a:extLst>
            </p:cNvPr>
            <p:cNvSpPr/>
            <p:nvPr/>
          </p:nvSpPr>
          <p:spPr>
            <a:xfrm>
              <a:off x="4392076" y="3111544"/>
              <a:ext cx="509665" cy="495690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21" name="椭圆 1">
              <a:extLst>
                <a:ext uri="{FF2B5EF4-FFF2-40B4-BE49-F238E27FC236}">
                  <a16:creationId xmlns:a16="http://schemas.microsoft.com/office/drawing/2014/main" id="{70B1BC3C-44E5-4070-9012-164238085E7C}"/>
                </a:ext>
              </a:extLst>
            </p:cNvPr>
            <p:cNvSpPr/>
            <p:nvPr/>
          </p:nvSpPr>
          <p:spPr>
            <a:xfrm>
              <a:off x="4901741" y="3070464"/>
              <a:ext cx="697869" cy="678733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8AFDAF65-E993-454A-950C-3B1B10A46F74}"/>
              </a:ext>
            </a:extLst>
          </p:cNvPr>
          <p:cNvSpPr txBox="1"/>
          <p:nvPr/>
        </p:nvSpPr>
        <p:spPr>
          <a:xfrm>
            <a:off x="1884063" y="2475160"/>
            <a:ext cx="1022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300" dirty="0"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(1)</a:t>
            </a:r>
            <a:endParaRPr lang="zh-CN" altLang="en-US" sz="3200" b="1" spc="-300" dirty="0"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EBE316D-1093-4884-8C19-206A2B1C6255}"/>
              </a:ext>
            </a:extLst>
          </p:cNvPr>
          <p:cNvSpPr txBox="1"/>
          <p:nvPr/>
        </p:nvSpPr>
        <p:spPr>
          <a:xfrm>
            <a:off x="1260434" y="3540801"/>
            <a:ext cx="2629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sơ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đồ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duy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tổng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kết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nội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dung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học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2907E31-2E43-4ECF-A633-A606536ABE7A}"/>
              </a:ext>
            </a:extLst>
          </p:cNvPr>
          <p:cNvGrpSpPr/>
          <p:nvPr/>
        </p:nvGrpSpPr>
        <p:grpSpPr>
          <a:xfrm rot="5111015">
            <a:off x="8939882" y="2104938"/>
            <a:ext cx="1105717" cy="1552441"/>
            <a:chOff x="3444637" y="3070464"/>
            <a:chExt cx="2154973" cy="3025607"/>
          </a:xfrm>
          <a:solidFill>
            <a:srgbClr val="FFC000"/>
          </a:solidFill>
        </p:grpSpPr>
        <p:sp>
          <p:nvSpPr>
            <p:cNvPr id="32" name="任意多边形 59">
              <a:extLst>
                <a:ext uri="{FF2B5EF4-FFF2-40B4-BE49-F238E27FC236}">
                  <a16:creationId xmlns:a16="http://schemas.microsoft.com/office/drawing/2014/main" id="{BC9521CF-C34E-490D-B5CE-336852E6BD0B}"/>
                </a:ext>
              </a:extLst>
            </p:cNvPr>
            <p:cNvSpPr/>
            <p:nvPr/>
          </p:nvSpPr>
          <p:spPr>
            <a:xfrm>
              <a:off x="3684000" y="3611070"/>
              <a:ext cx="1772419" cy="2485001"/>
            </a:xfrm>
            <a:custGeom>
              <a:avLst/>
              <a:gdLst>
                <a:gd name="connsiteX0" fmla="*/ 2071701 w 2521411"/>
                <a:gd name="connsiteY0" fmla="*/ 2200758 h 2988323"/>
                <a:gd name="connsiteX1" fmla="*/ 1367163 w 2521411"/>
                <a:gd name="connsiteY1" fmla="*/ 2980247 h 2988323"/>
                <a:gd name="connsiteX2" fmla="*/ 78009 w 2521411"/>
                <a:gd name="connsiteY2" fmla="*/ 1661112 h 2988323"/>
                <a:gd name="connsiteX3" fmla="*/ 377812 w 2521411"/>
                <a:gd name="connsiteY3" fmla="*/ 207066 h 2988323"/>
                <a:gd name="connsiteX4" fmla="*/ 2296553 w 2521411"/>
                <a:gd name="connsiteY4" fmla="*/ 117125 h 2988323"/>
                <a:gd name="connsiteX5" fmla="*/ 2431465 w 2521411"/>
                <a:gd name="connsiteY5" fmla="*/ 1226397 h 2988323"/>
                <a:gd name="connsiteX6" fmla="*/ 1831858 w 2521411"/>
                <a:gd name="connsiteY6" fmla="*/ 1451250 h 2988323"/>
                <a:gd name="connsiteX7" fmla="*/ 1846849 w 2521411"/>
                <a:gd name="connsiteY7" fmla="*/ 1885965 h 2988323"/>
                <a:gd name="connsiteX8" fmla="*/ 2071701 w 2521411"/>
                <a:gd name="connsiteY8" fmla="*/ 2200758 h 2988323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1846849 w 2521411"/>
                <a:gd name="connsiteY7" fmla="*/ 1885965 h 2990361"/>
                <a:gd name="connsiteX8" fmla="*/ 2071701 w 2521411"/>
                <a:gd name="connsiteY8" fmla="*/ 2200758 h 2990361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2071701 w 2521411"/>
                <a:gd name="connsiteY7" fmla="*/ 2200758 h 2990361"/>
                <a:gd name="connsiteX0" fmla="*/ 2071701 w 2521411"/>
                <a:gd name="connsiteY0" fmla="*/ 2200758 h 2990361"/>
                <a:gd name="connsiteX1" fmla="*/ 1367163 w 2521411"/>
                <a:gd name="connsiteY1" fmla="*/ 2980247 h 2990361"/>
                <a:gd name="connsiteX2" fmla="*/ 78009 w 2521411"/>
                <a:gd name="connsiteY2" fmla="*/ 1661112 h 2990361"/>
                <a:gd name="connsiteX3" fmla="*/ 377812 w 2521411"/>
                <a:gd name="connsiteY3" fmla="*/ 207066 h 2990361"/>
                <a:gd name="connsiteX4" fmla="*/ 2296553 w 2521411"/>
                <a:gd name="connsiteY4" fmla="*/ 117125 h 2990361"/>
                <a:gd name="connsiteX5" fmla="*/ 2431465 w 2521411"/>
                <a:gd name="connsiteY5" fmla="*/ 1226397 h 2990361"/>
                <a:gd name="connsiteX6" fmla="*/ 1831858 w 2521411"/>
                <a:gd name="connsiteY6" fmla="*/ 1451250 h 2990361"/>
                <a:gd name="connsiteX7" fmla="*/ 2071701 w 2521411"/>
                <a:gd name="connsiteY7" fmla="*/ 2200758 h 2990361"/>
                <a:gd name="connsiteX0" fmla="*/ 2191622 w 2521411"/>
                <a:gd name="connsiteY0" fmla="*/ 2230738 h 2990491"/>
                <a:gd name="connsiteX1" fmla="*/ 1367163 w 2521411"/>
                <a:gd name="connsiteY1" fmla="*/ 2980247 h 2990491"/>
                <a:gd name="connsiteX2" fmla="*/ 78009 w 2521411"/>
                <a:gd name="connsiteY2" fmla="*/ 1661112 h 2990491"/>
                <a:gd name="connsiteX3" fmla="*/ 377812 w 2521411"/>
                <a:gd name="connsiteY3" fmla="*/ 207066 h 2990491"/>
                <a:gd name="connsiteX4" fmla="*/ 2296553 w 2521411"/>
                <a:gd name="connsiteY4" fmla="*/ 117125 h 2990491"/>
                <a:gd name="connsiteX5" fmla="*/ 2431465 w 2521411"/>
                <a:gd name="connsiteY5" fmla="*/ 1226397 h 2990491"/>
                <a:gd name="connsiteX6" fmla="*/ 1831858 w 2521411"/>
                <a:gd name="connsiteY6" fmla="*/ 1451250 h 2990491"/>
                <a:gd name="connsiteX7" fmla="*/ 2191622 w 2521411"/>
                <a:gd name="connsiteY7" fmla="*/ 2230738 h 2990491"/>
                <a:gd name="connsiteX0" fmla="*/ 2191622 w 2521411"/>
                <a:gd name="connsiteY0" fmla="*/ 2230738 h 2993685"/>
                <a:gd name="connsiteX1" fmla="*/ 1367163 w 2521411"/>
                <a:gd name="connsiteY1" fmla="*/ 2980247 h 2993685"/>
                <a:gd name="connsiteX2" fmla="*/ 78009 w 2521411"/>
                <a:gd name="connsiteY2" fmla="*/ 1661112 h 2993685"/>
                <a:gd name="connsiteX3" fmla="*/ 377812 w 2521411"/>
                <a:gd name="connsiteY3" fmla="*/ 207066 h 2993685"/>
                <a:gd name="connsiteX4" fmla="*/ 2296553 w 2521411"/>
                <a:gd name="connsiteY4" fmla="*/ 117125 h 2993685"/>
                <a:gd name="connsiteX5" fmla="*/ 2431465 w 2521411"/>
                <a:gd name="connsiteY5" fmla="*/ 1226397 h 2993685"/>
                <a:gd name="connsiteX6" fmla="*/ 1831858 w 2521411"/>
                <a:gd name="connsiteY6" fmla="*/ 1451250 h 2993685"/>
                <a:gd name="connsiteX7" fmla="*/ 2191622 w 2521411"/>
                <a:gd name="connsiteY7" fmla="*/ 2230738 h 2993685"/>
                <a:gd name="connsiteX0" fmla="*/ 2175016 w 2504805"/>
                <a:gd name="connsiteY0" fmla="*/ 2230738 h 3005293"/>
                <a:gd name="connsiteX1" fmla="*/ 1125705 w 2504805"/>
                <a:gd name="connsiteY1" fmla="*/ 2995238 h 3005293"/>
                <a:gd name="connsiteX2" fmla="*/ 61403 w 2504805"/>
                <a:gd name="connsiteY2" fmla="*/ 1661112 h 3005293"/>
                <a:gd name="connsiteX3" fmla="*/ 361206 w 2504805"/>
                <a:gd name="connsiteY3" fmla="*/ 207066 h 3005293"/>
                <a:gd name="connsiteX4" fmla="*/ 2279947 w 2504805"/>
                <a:gd name="connsiteY4" fmla="*/ 117125 h 3005293"/>
                <a:gd name="connsiteX5" fmla="*/ 2414859 w 2504805"/>
                <a:gd name="connsiteY5" fmla="*/ 1226397 h 3005293"/>
                <a:gd name="connsiteX6" fmla="*/ 1815252 w 2504805"/>
                <a:gd name="connsiteY6" fmla="*/ 1451250 h 3005293"/>
                <a:gd name="connsiteX7" fmla="*/ 2175016 w 2504805"/>
                <a:gd name="connsiteY7" fmla="*/ 2230738 h 3005293"/>
                <a:gd name="connsiteX0" fmla="*/ 2175016 w 2504805"/>
                <a:gd name="connsiteY0" fmla="*/ 2230738 h 2995750"/>
                <a:gd name="connsiteX1" fmla="*/ 1125705 w 2504805"/>
                <a:gd name="connsiteY1" fmla="*/ 2995238 h 2995750"/>
                <a:gd name="connsiteX2" fmla="*/ 61403 w 2504805"/>
                <a:gd name="connsiteY2" fmla="*/ 1661112 h 2995750"/>
                <a:gd name="connsiteX3" fmla="*/ 361206 w 2504805"/>
                <a:gd name="connsiteY3" fmla="*/ 207066 h 2995750"/>
                <a:gd name="connsiteX4" fmla="*/ 2279947 w 2504805"/>
                <a:gd name="connsiteY4" fmla="*/ 117125 h 2995750"/>
                <a:gd name="connsiteX5" fmla="*/ 2414859 w 2504805"/>
                <a:gd name="connsiteY5" fmla="*/ 1226397 h 2995750"/>
                <a:gd name="connsiteX6" fmla="*/ 1815252 w 2504805"/>
                <a:gd name="connsiteY6" fmla="*/ 1451250 h 2995750"/>
                <a:gd name="connsiteX7" fmla="*/ 2175016 w 2504805"/>
                <a:gd name="connsiteY7" fmla="*/ 2230738 h 2995750"/>
                <a:gd name="connsiteX0" fmla="*/ 2263649 w 2593438"/>
                <a:gd name="connsiteY0" fmla="*/ 2229917 h 3004940"/>
                <a:gd name="connsiteX1" fmla="*/ 1214338 w 2593438"/>
                <a:gd name="connsiteY1" fmla="*/ 2994417 h 3004940"/>
                <a:gd name="connsiteX2" fmla="*/ 45104 w 2593438"/>
                <a:gd name="connsiteY2" fmla="*/ 1645301 h 3004940"/>
                <a:gd name="connsiteX3" fmla="*/ 449839 w 2593438"/>
                <a:gd name="connsiteY3" fmla="*/ 206245 h 3004940"/>
                <a:gd name="connsiteX4" fmla="*/ 2368580 w 2593438"/>
                <a:gd name="connsiteY4" fmla="*/ 116304 h 3004940"/>
                <a:gd name="connsiteX5" fmla="*/ 2503492 w 2593438"/>
                <a:gd name="connsiteY5" fmla="*/ 1225576 h 3004940"/>
                <a:gd name="connsiteX6" fmla="*/ 1903885 w 2593438"/>
                <a:gd name="connsiteY6" fmla="*/ 1450429 h 3004940"/>
                <a:gd name="connsiteX7" fmla="*/ 2263649 w 2593438"/>
                <a:gd name="connsiteY7" fmla="*/ 2229917 h 3004940"/>
                <a:gd name="connsiteX0" fmla="*/ 2245391 w 2575180"/>
                <a:gd name="connsiteY0" fmla="*/ 2229917 h 3004940"/>
                <a:gd name="connsiteX1" fmla="*/ 1196080 w 2575180"/>
                <a:gd name="connsiteY1" fmla="*/ 2994417 h 3004940"/>
                <a:gd name="connsiteX2" fmla="*/ 26846 w 2575180"/>
                <a:gd name="connsiteY2" fmla="*/ 1645301 h 3004940"/>
                <a:gd name="connsiteX3" fmla="*/ 431581 w 2575180"/>
                <a:gd name="connsiteY3" fmla="*/ 206245 h 3004940"/>
                <a:gd name="connsiteX4" fmla="*/ 2350322 w 2575180"/>
                <a:gd name="connsiteY4" fmla="*/ 116304 h 3004940"/>
                <a:gd name="connsiteX5" fmla="*/ 2485234 w 2575180"/>
                <a:gd name="connsiteY5" fmla="*/ 1225576 h 3004940"/>
                <a:gd name="connsiteX6" fmla="*/ 1885627 w 2575180"/>
                <a:gd name="connsiteY6" fmla="*/ 1450429 h 3004940"/>
                <a:gd name="connsiteX7" fmla="*/ 2245391 w 2575180"/>
                <a:gd name="connsiteY7" fmla="*/ 2229917 h 3004940"/>
                <a:gd name="connsiteX0" fmla="*/ 2245391 w 2575180"/>
                <a:gd name="connsiteY0" fmla="*/ 2229917 h 2996667"/>
                <a:gd name="connsiteX1" fmla="*/ 1196080 w 2575180"/>
                <a:gd name="connsiteY1" fmla="*/ 2994417 h 2996667"/>
                <a:gd name="connsiteX2" fmla="*/ 26846 w 2575180"/>
                <a:gd name="connsiteY2" fmla="*/ 1645301 h 2996667"/>
                <a:gd name="connsiteX3" fmla="*/ 431581 w 2575180"/>
                <a:gd name="connsiteY3" fmla="*/ 206245 h 2996667"/>
                <a:gd name="connsiteX4" fmla="*/ 2350322 w 2575180"/>
                <a:gd name="connsiteY4" fmla="*/ 116304 h 2996667"/>
                <a:gd name="connsiteX5" fmla="*/ 2485234 w 2575180"/>
                <a:gd name="connsiteY5" fmla="*/ 1225576 h 2996667"/>
                <a:gd name="connsiteX6" fmla="*/ 1885627 w 2575180"/>
                <a:gd name="connsiteY6" fmla="*/ 1450429 h 2996667"/>
                <a:gd name="connsiteX7" fmla="*/ 2245391 w 2575180"/>
                <a:gd name="connsiteY7" fmla="*/ 2229917 h 2996667"/>
                <a:gd name="connsiteX0" fmla="*/ 2262615 w 2592404"/>
                <a:gd name="connsiteY0" fmla="*/ 2229917 h 2891808"/>
                <a:gd name="connsiteX1" fmla="*/ 1198313 w 2592404"/>
                <a:gd name="connsiteY1" fmla="*/ 2889486 h 2891808"/>
                <a:gd name="connsiteX2" fmla="*/ 44070 w 2592404"/>
                <a:gd name="connsiteY2" fmla="*/ 1645301 h 2891808"/>
                <a:gd name="connsiteX3" fmla="*/ 448805 w 2592404"/>
                <a:gd name="connsiteY3" fmla="*/ 206245 h 2891808"/>
                <a:gd name="connsiteX4" fmla="*/ 2367546 w 2592404"/>
                <a:gd name="connsiteY4" fmla="*/ 116304 h 2891808"/>
                <a:gd name="connsiteX5" fmla="*/ 2502458 w 2592404"/>
                <a:gd name="connsiteY5" fmla="*/ 1225576 h 2891808"/>
                <a:gd name="connsiteX6" fmla="*/ 1902851 w 2592404"/>
                <a:gd name="connsiteY6" fmla="*/ 1450429 h 2891808"/>
                <a:gd name="connsiteX7" fmla="*/ 2262615 w 2592404"/>
                <a:gd name="connsiteY7" fmla="*/ 2229917 h 2891808"/>
                <a:gd name="connsiteX0" fmla="*/ 2262615 w 2592404"/>
                <a:gd name="connsiteY0" fmla="*/ 2229917 h 2889538"/>
                <a:gd name="connsiteX1" fmla="*/ 1198313 w 2592404"/>
                <a:gd name="connsiteY1" fmla="*/ 2889486 h 2889538"/>
                <a:gd name="connsiteX2" fmla="*/ 44070 w 2592404"/>
                <a:gd name="connsiteY2" fmla="*/ 1645301 h 2889538"/>
                <a:gd name="connsiteX3" fmla="*/ 448805 w 2592404"/>
                <a:gd name="connsiteY3" fmla="*/ 206245 h 2889538"/>
                <a:gd name="connsiteX4" fmla="*/ 2367546 w 2592404"/>
                <a:gd name="connsiteY4" fmla="*/ 116304 h 2889538"/>
                <a:gd name="connsiteX5" fmla="*/ 2502458 w 2592404"/>
                <a:gd name="connsiteY5" fmla="*/ 1225576 h 2889538"/>
                <a:gd name="connsiteX6" fmla="*/ 1902851 w 2592404"/>
                <a:gd name="connsiteY6" fmla="*/ 1450429 h 2889538"/>
                <a:gd name="connsiteX7" fmla="*/ 2262615 w 2592404"/>
                <a:gd name="connsiteY7" fmla="*/ 2229917 h 2889538"/>
                <a:gd name="connsiteX0" fmla="*/ 2262615 w 2592404"/>
                <a:gd name="connsiteY0" fmla="*/ 2229917 h 2889538"/>
                <a:gd name="connsiteX1" fmla="*/ 1198313 w 2592404"/>
                <a:gd name="connsiteY1" fmla="*/ 2889486 h 2889538"/>
                <a:gd name="connsiteX2" fmla="*/ 44070 w 2592404"/>
                <a:gd name="connsiteY2" fmla="*/ 1645301 h 2889538"/>
                <a:gd name="connsiteX3" fmla="*/ 448805 w 2592404"/>
                <a:gd name="connsiteY3" fmla="*/ 206245 h 2889538"/>
                <a:gd name="connsiteX4" fmla="*/ 2367546 w 2592404"/>
                <a:gd name="connsiteY4" fmla="*/ 116304 h 2889538"/>
                <a:gd name="connsiteX5" fmla="*/ 2502458 w 2592404"/>
                <a:gd name="connsiteY5" fmla="*/ 1225576 h 2889538"/>
                <a:gd name="connsiteX6" fmla="*/ 1902851 w 2592404"/>
                <a:gd name="connsiteY6" fmla="*/ 1450429 h 2889538"/>
                <a:gd name="connsiteX7" fmla="*/ 2262615 w 2592404"/>
                <a:gd name="connsiteY7" fmla="*/ 2229917 h 2889538"/>
                <a:gd name="connsiteX0" fmla="*/ 2262615 w 2575037"/>
                <a:gd name="connsiteY0" fmla="*/ 2229917 h 2889538"/>
                <a:gd name="connsiteX1" fmla="*/ 1198313 w 2575037"/>
                <a:gd name="connsiteY1" fmla="*/ 2889486 h 2889538"/>
                <a:gd name="connsiteX2" fmla="*/ 44070 w 2575037"/>
                <a:gd name="connsiteY2" fmla="*/ 1645301 h 2889538"/>
                <a:gd name="connsiteX3" fmla="*/ 448805 w 2575037"/>
                <a:gd name="connsiteY3" fmla="*/ 206245 h 2889538"/>
                <a:gd name="connsiteX4" fmla="*/ 2367546 w 2575037"/>
                <a:gd name="connsiteY4" fmla="*/ 116304 h 2889538"/>
                <a:gd name="connsiteX5" fmla="*/ 2502458 w 2575037"/>
                <a:gd name="connsiteY5" fmla="*/ 1225576 h 2889538"/>
                <a:gd name="connsiteX6" fmla="*/ 2187664 w 2575037"/>
                <a:gd name="connsiteY6" fmla="*/ 1555361 h 2889538"/>
                <a:gd name="connsiteX7" fmla="*/ 2262615 w 2575037"/>
                <a:gd name="connsiteY7" fmla="*/ 2229917 h 2889538"/>
                <a:gd name="connsiteX0" fmla="*/ 2259589 w 2505184"/>
                <a:gd name="connsiteY0" fmla="*/ 2220499 h 2880120"/>
                <a:gd name="connsiteX1" fmla="*/ 1195287 w 2505184"/>
                <a:gd name="connsiteY1" fmla="*/ 2880068 h 2880120"/>
                <a:gd name="connsiteX2" fmla="*/ 41044 w 2505184"/>
                <a:gd name="connsiteY2" fmla="*/ 1635883 h 2880120"/>
                <a:gd name="connsiteX3" fmla="*/ 445779 w 2505184"/>
                <a:gd name="connsiteY3" fmla="*/ 196827 h 2880120"/>
                <a:gd name="connsiteX4" fmla="*/ 2214618 w 2505184"/>
                <a:gd name="connsiteY4" fmla="*/ 121876 h 2880120"/>
                <a:gd name="connsiteX5" fmla="*/ 2499432 w 2505184"/>
                <a:gd name="connsiteY5" fmla="*/ 1216158 h 2880120"/>
                <a:gd name="connsiteX6" fmla="*/ 2184638 w 2505184"/>
                <a:gd name="connsiteY6" fmla="*/ 1545943 h 2880120"/>
                <a:gd name="connsiteX7" fmla="*/ 2259589 w 2505184"/>
                <a:gd name="connsiteY7" fmla="*/ 2220499 h 2880120"/>
                <a:gd name="connsiteX0" fmla="*/ 2259589 w 2517591"/>
                <a:gd name="connsiteY0" fmla="*/ 2257668 h 2917289"/>
                <a:gd name="connsiteX1" fmla="*/ 1195287 w 2517591"/>
                <a:gd name="connsiteY1" fmla="*/ 2917237 h 2917289"/>
                <a:gd name="connsiteX2" fmla="*/ 41044 w 2517591"/>
                <a:gd name="connsiteY2" fmla="*/ 1673052 h 2917289"/>
                <a:gd name="connsiteX3" fmla="*/ 445779 w 2517591"/>
                <a:gd name="connsiteY3" fmla="*/ 233996 h 2917289"/>
                <a:gd name="connsiteX4" fmla="*/ 2214618 w 2517591"/>
                <a:gd name="connsiteY4" fmla="*/ 159045 h 2917289"/>
                <a:gd name="connsiteX5" fmla="*/ 2499432 w 2517591"/>
                <a:gd name="connsiteY5" fmla="*/ 1253327 h 2917289"/>
                <a:gd name="connsiteX6" fmla="*/ 2184638 w 2517591"/>
                <a:gd name="connsiteY6" fmla="*/ 1583112 h 2917289"/>
                <a:gd name="connsiteX7" fmla="*/ 2259589 w 2517591"/>
                <a:gd name="connsiteY7" fmla="*/ 2257668 h 2917289"/>
                <a:gd name="connsiteX0" fmla="*/ 2259589 w 2531979"/>
                <a:gd name="connsiteY0" fmla="*/ 2206623 h 2866244"/>
                <a:gd name="connsiteX1" fmla="*/ 1195287 w 2531979"/>
                <a:gd name="connsiteY1" fmla="*/ 2866192 h 2866244"/>
                <a:gd name="connsiteX2" fmla="*/ 41044 w 2531979"/>
                <a:gd name="connsiteY2" fmla="*/ 1622007 h 2866244"/>
                <a:gd name="connsiteX3" fmla="*/ 445779 w 2531979"/>
                <a:gd name="connsiteY3" fmla="*/ 182951 h 2866244"/>
                <a:gd name="connsiteX4" fmla="*/ 2214618 w 2531979"/>
                <a:gd name="connsiteY4" fmla="*/ 108000 h 2866244"/>
                <a:gd name="connsiteX5" fmla="*/ 2529412 w 2531979"/>
                <a:gd name="connsiteY5" fmla="*/ 992419 h 2866244"/>
                <a:gd name="connsiteX6" fmla="*/ 2184638 w 2531979"/>
                <a:gd name="connsiteY6" fmla="*/ 1532067 h 2866244"/>
                <a:gd name="connsiteX7" fmla="*/ 2259589 w 2531979"/>
                <a:gd name="connsiteY7" fmla="*/ 2206623 h 2866244"/>
                <a:gd name="connsiteX0" fmla="*/ 2259589 w 2492588"/>
                <a:gd name="connsiteY0" fmla="*/ 2207598 h 2867219"/>
                <a:gd name="connsiteX1" fmla="*/ 1195287 w 2492588"/>
                <a:gd name="connsiteY1" fmla="*/ 2867167 h 2867219"/>
                <a:gd name="connsiteX2" fmla="*/ 41044 w 2492588"/>
                <a:gd name="connsiteY2" fmla="*/ 1622982 h 2867219"/>
                <a:gd name="connsiteX3" fmla="*/ 445779 w 2492588"/>
                <a:gd name="connsiteY3" fmla="*/ 183926 h 2867219"/>
                <a:gd name="connsiteX4" fmla="*/ 2214618 w 2492588"/>
                <a:gd name="connsiteY4" fmla="*/ 108975 h 2867219"/>
                <a:gd name="connsiteX5" fmla="*/ 2484442 w 2492588"/>
                <a:gd name="connsiteY5" fmla="*/ 1008384 h 2867219"/>
                <a:gd name="connsiteX6" fmla="*/ 2184638 w 2492588"/>
                <a:gd name="connsiteY6" fmla="*/ 1533042 h 2867219"/>
                <a:gd name="connsiteX7" fmla="*/ 2259589 w 2492588"/>
                <a:gd name="connsiteY7" fmla="*/ 2207598 h 2867219"/>
                <a:gd name="connsiteX0" fmla="*/ 2256353 w 2482743"/>
                <a:gd name="connsiteY0" fmla="*/ 2207598 h 2867219"/>
                <a:gd name="connsiteX1" fmla="*/ 1192051 w 2482743"/>
                <a:gd name="connsiteY1" fmla="*/ 2867167 h 2867219"/>
                <a:gd name="connsiteX2" fmla="*/ 37808 w 2482743"/>
                <a:gd name="connsiteY2" fmla="*/ 1622982 h 2867219"/>
                <a:gd name="connsiteX3" fmla="*/ 442543 w 2482743"/>
                <a:gd name="connsiteY3" fmla="*/ 183926 h 2867219"/>
                <a:gd name="connsiteX4" fmla="*/ 2031500 w 2482743"/>
                <a:gd name="connsiteY4" fmla="*/ 108975 h 2867219"/>
                <a:gd name="connsiteX5" fmla="*/ 2481206 w 2482743"/>
                <a:gd name="connsiteY5" fmla="*/ 1008384 h 2867219"/>
                <a:gd name="connsiteX6" fmla="*/ 2181402 w 2482743"/>
                <a:gd name="connsiteY6" fmla="*/ 1533042 h 2867219"/>
                <a:gd name="connsiteX7" fmla="*/ 2256353 w 2482743"/>
                <a:gd name="connsiteY7" fmla="*/ 2207598 h 2867219"/>
                <a:gd name="connsiteX0" fmla="*/ 2256353 w 2483187"/>
                <a:gd name="connsiteY0" fmla="*/ 2207598 h 2867219"/>
                <a:gd name="connsiteX1" fmla="*/ 1192051 w 2483187"/>
                <a:gd name="connsiteY1" fmla="*/ 2867167 h 2867219"/>
                <a:gd name="connsiteX2" fmla="*/ 37808 w 2483187"/>
                <a:gd name="connsiteY2" fmla="*/ 1622982 h 2867219"/>
                <a:gd name="connsiteX3" fmla="*/ 442543 w 2483187"/>
                <a:gd name="connsiteY3" fmla="*/ 183926 h 2867219"/>
                <a:gd name="connsiteX4" fmla="*/ 2031500 w 2483187"/>
                <a:gd name="connsiteY4" fmla="*/ 108975 h 2867219"/>
                <a:gd name="connsiteX5" fmla="*/ 2481206 w 2483187"/>
                <a:gd name="connsiteY5" fmla="*/ 1008384 h 2867219"/>
                <a:gd name="connsiteX6" fmla="*/ 2181402 w 2483187"/>
                <a:gd name="connsiteY6" fmla="*/ 1533042 h 2867219"/>
                <a:gd name="connsiteX7" fmla="*/ 2256353 w 2483187"/>
                <a:gd name="connsiteY7" fmla="*/ 2207598 h 2867219"/>
                <a:gd name="connsiteX0" fmla="*/ 2224844 w 2451678"/>
                <a:gd name="connsiteY0" fmla="*/ 2207598 h 2867220"/>
                <a:gd name="connsiteX1" fmla="*/ 1160542 w 2451678"/>
                <a:gd name="connsiteY1" fmla="*/ 2867167 h 2867220"/>
                <a:gd name="connsiteX2" fmla="*/ 6299 w 2451678"/>
                <a:gd name="connsiteY2" fmla="*/ 1622982 h 2867220"/>
                <a:gd name="connsiteX3" fmla="*/ 411034 w 2451678"/>
                <a:gd name="connsiteY3" fmla="*/ 183926 h 2867220"/>
                <a:gd name="connsiteX4" fmla="*/ 1999991 w 2451678"/>
                <a:gd name="connsiteY4" fmla="*/ 108975 h 2867220"/>
                <a:gd name="connsiteX5" fmla="*/ 2449697 w 2451678"/>
                <a:gd name="connsiteY5" fmla="*/ 1008384 h 2867220"/>
                <a:gd name="connsiteX6" fmla="*/ 2149893 w 2451678"/>
                <a:gd name="connsiteY6" fmla="*/ 1533042 h 2867220"/>
                <a:gd name="connsiteX7" fmla="*/ 2224844 w 2451678"/>
                <a:gd name="connsiteY7" fmla="*/ 2207598 h 2867220"/>
                <a:gd name="connsiteX0" fmla="*/ 2167575 w 2394409"/>
                <a:gd name="connsiteY0" fmla="*/ 2199721 h 2876003"/>
                <a:gd name="connsiteX1" fmla="*/ 1103273 w 2394409"/>
                <a:gd name="connsiteY1" fmla="*/ 2859290 h 2876003"/>
                <a:gd name="connsiteX2" fmla="*/ 8990 w 2394409"/>
                <a:gd name="connsiteY2" fmla="*/ 1480193 h 2876003"/>
                <a:gd name="connsiteX3" fmla="*/ 353765 w 2394409"/>
                <a:gd name="connsiteY3" fmla="*/ 176049 h 2876003"/>
                <a:gd name="connsiteX4" fmla="*/ 1942722 w 2394409"/>
                <a:gd name="connsiteY4" fmla="*/ 101098 h 2876003"/>
                <a:gd name="connsiteX5" fmla="*/ 2392428 w 2394409"/>
                <a:gd name="connsiteY5" fmla="*/ 1000507 h 2876003"/>
                <a:gd name="connsiteX6" fmla="*/ 2092624 w 2394409"/>
                <a:gd name="connsiteY6" fmla="*/ 1525165 h 2876003"/>
                <a:gd name="connsiteX7" fmla="*/ 2167575 w 2394409"/>
                <a:gd name="connsiteY7" fmla="*/ 2199721 h 2876003"/>
                <a:gd name="connsiteX0" fmla="*/ 2167575 w 2394409"/>
                <a:gd name="connsiteY0" fmla="*/ 2199721 h 2859996"/>
                <a:gd name="connsiteX1" fmla="*/ 1103273 w 2394409"/>
                <a:gd name="connsiteY1" fmla="*/ 2859290 h 2859996"/>
                <a:gd name="connsiteX2" fmla="*/ 8990 w 2394409"/>
                <a:gd name="connsiteY2" fmla="*/ 1480193 h 2859996"/>
                <a:gd name="connsiteX3" fmla="*/ 353765 w 2394409"/>
                <a:gd name="connsiteY3" fmla="*/ 176049 h 2859996"/>
                <a:gd name="connsiteX4" fmla="*/ 1942722 w 2394409"/>
                <a:gd name="connsiteY4" fmla="*/ 101098 h 2859996"/>
                <a:gd name="connsiteX5" fmla="*/ 2392428 w 2394409"/>
                <a:gd name="connsiteY5" fmla="*/ 1000507 h 2859996"/>
                <a:gd name="connsiteX6" fmla="*/ 2092624 w 2394409"/>
                <a:gd name="connsiteY6" fmla="*/ 1525165 h 2859996"/>
                <a:gd name="connsiteX7" fmla="*/ 2167575 w 2394409"/>
                <a:gd name="connsiteY7" fmla="*/ 2199721 h 2859996"/>
                <a:gd name="connsiteX0" fmla="*/ 2167575 w 2235643"/>
                <a:gd name="connsiteY0" fmla="*/ 2197900 h 2858175"/>
                <a:gd name="connsiteX1" fmla="*/ 1103273 w 2235643"/>
                <a:gd name="connsiteY1" fmla="*/ 2857469 h 2858175"/>
                <a:gd name="connsiteX2" fmla="*/ 8990 w 2235643"/>
                <a:gd name="connsiteY2" fmla="*/ 1478372 h 2858175"/>
                <a:gd name="connsiteX3" fmla="*/ 353765 w 2235643"/>
                <a:gd name="connsiteY3" fmla="*/ 174228 h 2858175"/>
                <a:gd name="connsiteX4" fmla="*/ 1942722 w 2235643"/>
                <a:gd name="connsiteY4" fmla="*/ 99277 h 2858175"/>
                <a:gd name="connsiteX5" fmla="*/ 2227537 w 2235643"/>
                <a:gd name="connsiteY5" fmla="*/ 971468 h 2858175"/>
                <a:gd name="connsiteX6" fmla="*/ 2092624 w 2235643"/>
                <a:gd name="connsiteY6" fmla="*/ 1523344 h 2858175"/>
                <a:gd name="connsiteX7" fmla="*/ 2167575 w 2235643"/>
                <a:gd name="connsiteY7" fmla="*/ 2197900 h 2858175"/>
                <a:gd name="connsiteX0" fmla="*/ 2167575 w 2227610"/>
                <a:gd name="connsiteY0" fmla="*/ 2197900 h 2858175"/>
                <a:gd name="connsiteX1" fmla="*/ 1103273 w 2227610"/>
                <a:gd name="connsiteY1" fmla="*/ 2857469 h 2858175"/>
                <a:gd name="connsiteX2" fmla="*/ 8990 w 2227610"/>
                <a:gd name="connsiteY2" fmla="*/ 1478372 h 2858175"/>
                <a:gd name="connsiteX3" fmla="*/ 353765 w 2227610"/>
                <a:gd name="connsiteY3" fmla="*/ 174228 h 2858175"/>
                <a:gd name="connsiteX4" fmla="*/ 1942722 w 2227610"/>
                <a:gd name="connsiteY4" fmla="*/ 99277 h 2858175"/>
                <a:gd name="connsiteX5" fmla="*/ 2227537 w 2227610"/>
                <a:gd name="connsiteY5" fmla="*/ 971468 h 2858175"/>
                <a:gd name="connsiteX6" fmla="*/ 1972702 w 2227610"/>
                <a:gd name="connsiteY6" fmla="*/ 1523344 h 2858175"/>
                <a:gd name="connsiteX7" fmla="*/ 2167575 w 2227610"/>
                <a:gd name="connsiteY7" fmla="*/ 2197900 h 2858175"/>
                <a:gd name="connsiteX0" fmla="*/ 2122605 w 2227613"/>
                <a:gd name="connsiteY0" fmla="*/ 2252334 h 2878015"/>
                <a:gd name="connsiteX1" fmla="*/ 1103273 w 2227613"/>
                <a:gd name="connsiteY1" fmla="*/ 2857469 h 2878015"/>
                <a:gd name="connsiteX2" fmla="*/ 8990 w 2227613"/>
                <a:gd name="connsiteY2" fmla="*/ 1478372 h 2878015"/>
                <a:gd name="connsiteX3" fmla="*/ 353765 w 2227613"/>
                <a:gd name="connsiteY3" fmla="*/ 174228 h 2878015"/>
                <a:gd name="connsiteX4" fmla="*/ 1942722 w 2227613"/>
                <a:gd name="connsiteY4" fmla="*/ 99277 h 2878015"/>
                <a:gd name="connsiteX5" fmla="*/ 2227537 w 2227613"/>
                <a:gd name="connsiteY5" fmla="*/ 971468 h 2878015"/>
                <a:gd name="connsiteX6" fmla="*/ 1972702 w 2227613"/>
                <a:gd name="connsiteY6" fmla="*/ 1523344 h 2878015"/>
                <a:gd name="connsiteX7" fmla="*/ 2122605 w 2227613"/>
                <a:gd name="connsiteY7" fmla="*/ 2252334 h 2878015"/>
                <a:gd name="connsiteX0" fmla="*/ 2184214 w 2289222"/>
                <a:gd name="connsiteY0" fmla="*/ 2252334 h 2904500"/>
                <a:gd name="connsiteX1" fmla="*/ 1539636 w 2289222"/>
                <a:gd name="connsiteY1" fmla="*/ 2884687 h 2904500"/>
                <a:gd name="connsiteX2" fmla="*/ 70599 w 2289222"/>
                <a:gd name="connsiteY2" fmla="*/ 1478372 h 2904500"/>
                <a:gd name="connsiteX3" fmla="*/ 415374 w 2289222"/>
                <a:gd name="connsiteY3" fmla="*/ 174228 h 2904500"/>
                <a:gd name="connsiteX4" fmla="*/ 2004331 w 2289222"/>
                <a:gd name="connsiteY4" fmla="*/ 99277 h 2904500"/>
                <a:gd name="connsiteX5" fmla="*/ 2289146 w 2289222"/>
                <a:gd name="connsiteY5" fmla="*/ 971468 h 2904500"/>
                <a:gd name="connsiteX6" fmla="*/ 2034311 w 2289222"/>
                <a:gd name="connsiteY6" fmla="*/ 1523344 h 2904500"/>
                <a:gd name="connsiteX7" fmla="*/ 2184214 w 2289222"/>
                <a:gd name="connsiteY7" fmla="*/ 2252334 h 2904500"/>
                <a:gd name="connsiteX0" fmla="*/ 2184214 w 2289222"/>
                <a:gd name="connsiteY0" fmla="*/ 2252334 h 2893410"/>
                <a:gd name="connsiteX1" fmla="*/ 1539636 w 2289222"/>
                <a:gd name="connsiteY1" fmla="*/ 2884687 h 2893410"/>
                <a:gd name="connsiteX2" fmla="*/ 70599 w 2289222"/>
                <a:gd name="connsiteY2" fmla="*/ 1478372 h 2893410"/>
                <a:gd name="connsiteX3" fmla="*/ 415374 w 2289222"/>
                <a:gd name="connsiteY3" fmla="*/ 174228 h 2893410"/>
                <a:gd name="connsiteX4" fmla="*/ 2004331 w 2289222"/>
                <a:gd name="connsiteY4" fmla="*/ 99277 h 2893410"/>
                <a:gd name="connsiteX5" fmla="*/ 2289146 w 2289222"/>
                <a:gd name="connsiteY5" fmla="*/ 971468 h 2893410"/>
                <a:gd name="connsiteX6" fmla="*/ 2034311 w 2289222"/>
                <a:gd name="connsiteY6" fmla="*/ 1523344 h 2893410"/>
                <a:gd name="connsiteX7" fmla="*/ 2184214 w 2289222"/>
                <a:gd name="connsiteY7" fmla="*/ 2252334 h 2893410"/>
                <a:gd name="connsiteX0" fmla="*/ 2184214 w 2289222"/>
                <a:gd name="connsiteY0" fmla="*/ 2252334 h 2907265"/>
                <a:gd name="connsiteX1" fmla="*/ 1539636 w 2289222"/>
                <a:gd name="connsiteY1" fmla="*/ 2884687 h 2907265"/>
                <a:gd name="connsiteX2" fmla="*/ 70599 w 2289222"/>
                <a:gd name="connsiteY2" fmla="*/ 1478372 h 2907265"/>
                <a:gd name="connsiteX3" fmla="*/ 415374 w 2289222"/>
                <a:gd name="connsiteY3" fmla="*/ 174228 h 2907265"/>
                <a:gd name="connsiteX4" fmla="*/ 2004331 w 2289222"/>
                <a:gd name="connsiteY4" fmla="*/ 99277 h 2907265"/>
                <a:gd name="connsiteX5" fmla="*/ 2289146 w 2289222"/>
                <a:gd name="connsiteY5" fmla="*/ 971468 h 2907265"/>
                <a:gd name="connsiteX6" fmla="*/ 2034311 w 2289222"/>
                <a:gd name="connsiteY6" fmla="*/ 1523344 h 2907265"/>
                <a:gd name="connsiteX7" fmla="*/ 2184214 w 2289222"/>
                <a:gd name="connsiteY7" fmla="*/ 2252334 h 2907265"/>
                <a:gd name="connsiteX0" fmla="*/ 2181017 w 2286025"/>
                <a:gd name="connsiteY0" fmla="*/ 2252334 h 2880447"/>
                <a:gd name="connsiteX1" fmla="*/ 1491469 w 2286025"/>
                <a:gd name="connsiteY1" fmla="*/ 2857470 h 2880447"/>
                <a:gd name="connsiteX2" fmla="*/ 67402 w 2286025"/>
                <a:gd name="connsiteY2" fmla="*/ 1478372 h 2880447"/>
                <a:gd name="connsiteX3" fmla="*/ 412177 w 2286025"/>
                <a:gd name="connsiteY3" fmla="*/ 174228 h 2880447"/>
                <a:gd name="connsiteX4" fmla="*/ 2001134 w 2286025"/>
                <a:gd name="connsiteY4" fmla="*/ 99277 h 2880447"/>
                <a:gd name="connsiteX5" fmla="*/ 2285949 w 2286025"/>
                <a:gd name="connsiteY5" fmla="*/ 971468 h 2880447"/>
                <a:gd name="connsiteX6" fmla="*/ 2031114 w 2286025"/>
                <a:gd name="connsiteY6" fmla="*/ 1523344 h 2880447"/>
                <a:gd name="connsiteX7" fmla="*/ 2181017 w 2286025"/>
                <a:gd name="connsiteY7" fmla="*/ 2252334 h 2880447"/>
                <a:gd name="connsiteX0" fmla="*/ 2181017 w 2286025"/>
                <a:gd name="connsiteY0" fmla="*/ 2252334 h 2875207"/>
                <a:gd name="connsiteX1" fmla="*/ 1491469 w 2286025"/>
                <a:gd name="connsiteY1" fmla="*/ 2857470 h 2875207"/>
                <a:gd name="connsiteX2" fmla="*/ 67402 w 2286025"/>
                <a:gd name="connsiteY2" fmla="*/ 1478372 h 2875207"/>
                <a:gd name="connsiteX3" fmla="*/ 412177 w 2286025"/>
                <a:gd name="connsiteY3" fmla="*/ 174228 h 2875207"/>
                <a:gd name="connsiteX4" fmla="*/ 2001134 w 2286025"/>
                <a:gd name="connsiteY4" fmla="*/ 99277 h 2875207"/>
                <a:gd name="connsiteX5" fmla="*/ 2285949 w 2286025"/>
                <a:gd name="connsiteY5" fmla="*/ 971468 h 2875207"/>
                <a:gd name="connsiteX6" fmla="*/ 2031114 w 2286025"/>
                <a:gd name="connsiteY6" fmla="*/ 1523344 h 2875207"/>
                <a:gd name="connsiteX7" fmla="*/ 2181017 w 2286025"/>
                <a:gd name="connsiteY7" fmla="*/ 2252334 h 2875207"/>
                <a:gd name="connsiteX0" fmla="*/ 2181017 w 2286025"/>
                <a:gd name="connsiteY0" fmla="*/ 2291746 h 2914619"/>
                <a:gd name="connsiteX1" fmla="*/ 1491469 w 2286025"/>
                <a:gd name="connsiteY1" fmla="*/ 2896882 h 2914619"/>
                <a:gd name="connsiteX2" fmla="*/ 67402 w 2286025"/>
                <a:gd name="connsiteY2" fmla="*/ 1517784 h 2914619"/>
                <a:gd name="connsiteX3" fmla="*/ 412177 w 2286025"/>
                <a:gd name="connsiteY3" fmla="*/ 213640 h 2914619"/>
                <a:gd name="connsiteX4" fmla="*/ 2001134 w 2286025"/>
                <a:gd name="connsiteY4" fmla="*/ 138689 h 2914619"/>
                <a:gd name="connsiteX5" fmla="*/ 2285949 w 2286025"/>
                <a:gd name="connsiteY5" fmla="*/ 1010880 h 2914619"/>
                <a:gd name="connsiteX6" fmla="*/ 2031114 w 2286025"/>
                <a:gd name="connsiteY6" fmla="*/ 1562756 h 2914619"/>
                <a:gd name="connsiteX7" fmla="*/ 2181017 w 2286025"/>
                <a:gd name="connsiteY7" fmla="*/ 2291746 h 2914619"/>
                <a:gd name="connsiteX0" fmla="*/ 2179201 w 2284992"/>
                <a:gd name="connsiteY0" fmla="*/ 2273997 h 2896870"/>
                <a:gd name="connsiteX1" fmla="*/ 1489653 w 2284992"/>
                <a:gd name="connsiteY1" fmla="*/ 2879133 h 2896870"/>
                <a:gd name="connsiteX2" fmla="*/ 65586 w 2284992"/>
                <a:gd name="connsiteY2" fmla="*/ 1500035 h 2896870"/>
                <a:gd name="connsiteX3" fmla="*/ 410361 w 2284992"/>
                <a:gd name="connsiteY3" fmla="*/ 195891 h 2896870"/>
                <a:gd name="connsiteX4" fmla="*/ 1924367 w 2284992"/>
                <a:gd name="connsiteY4" fmla="*/ 148157 h 2896870"/>
                <a:gd name="connsiteX5" fmla="*/ 2284133 w 2284992"/>
                <a:gd name="connsiteY5" fmla="*/ 993131 h 2896870"/>
                <a:gd name="connsiteX6" fmla="*/ 2029298 w 2284992"/>
                <a:gd name="connsiteY6" fmla="*/ 1545007 h 2896870"/>
                <a:gd name="connsiteX7" fmla="*/ 2179201 w 2284992"/>
                <a:gd name="connsiteY7" fmla="*/ 2273997 h 2896870"/>
                <a:gd name="connsiteX0" fmla="*/ 2179201 w 2284992"/>
                <a:gd name="connsiteY0" fmla="*/ 2290920 h 2913793"/>
                <a:gd name="connsiteX1" fmla="*/ 1489653 w 2284992"/>
                <a:gd name="connsiteY1" fmla="*/ 2896056 h 2913793"/>
                <a:gd name="connsiteX2" fmla="*/ 65586 w 2284992"/>
                <a:gd name="connsiteY2" fmla="*/ 1516958 h 2913793"/>
                <a:gd name="connsiteX3" fmla="*/ 410361 w 2284992"/>
                <a:gd name="connsiteY3" fmla="*/ 212814 h 2913793"/>
                <a:gd name="connsiteX4" fmla="*/ 1924367 w 2284992"/>
                <a:gd name="connsiteY4" fmla="*/ 165080 h 2913793"/>
                <a:gd name="connsiteX5" fmla="*/ 2284133 w 2284992"/>
                <a:gd name="connsiteY5" fmla="*/ 1010054 h 2913793"/>
                <a:gd name="connsiteX6" fmla="*/ 2029298 w 2284992"/>
                <a:gd name="connsiteY6" fmla="*/ 1561930 h 2913793"/>
                <a:gd name="connsiteX7" fmla="*/ 2179201 w 2284992"/>
                <a:gd name="connsiteY7" fmla="*/ 2290920 h 2913793"/>
                <a:gd name="connsiteX0" fmla="*/ 2179201 w 2284992"/>
                <a:gd name="connsiteY0" fmla="*/ 2290920 h 2913793"/>
                <a:gd name="connsiteX1" fmla="*/ 1489653 w 2284992"/>
                <a:gd name="connsiteY1" fmla="*/ 2896056 h 2913793"/>
                <a:gd name="connsiteX2" fmla="*/ 65586 w 2284992"/>
                <a:gd name="connsiteY2" fmla="*/ 1516958 h 2913793"/>
                <a:gd name="connsiteX3" fmla="*/ 410361 w 2284992"/>
                <a:gd name="connsiteY3" fmla="*/ 212814 h 2913793"/>
                <a:gd name="connsiteX4" fmla="*/ 1924367 w 2284992"/>
                <a:gd name="connsiteY4" fmla="*/ 165080 h 2913793"/>
                <a:gd name="connsiteX5" fmla="*/ 2284133 w 2284992"/>
                <a:gd name="connsiteY5" fmla="*/ 1010054 h 2913793"/>
                <a:gd name="connsiteX6" fmla="*/ 2029298 w 2284992"/>
                <a:gd name="connsiteY6" fmla="*/ 1561930 h 2913793"/>
                <a:gd name="connsiteX7" fmla="*/ 2179201 w 2284992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913793"/>
                <a:gd name="connsiteX1" fmla="*/ 1489653 w 2300486"/>
                <a:gd name="connsiteY1" fmla="*/ 2896056 h 2913793"/>
                <a:gd name="connsiteX2" fmla="*/ 65586 w 2300486"/>
                <a:gd name="connsiteY2" fmla="*/ 1516958 h 2913793"/>
                <a:gd name="connsiteX3" fmla="*/ 410361 w 2300486"/>
                <a:gd name="connsiteY3" fmla="*/ 212814 h 2913793"/>
                <a:gd name="connsiteX4" fmla="*/ 1924367 w 2300486"/>
                <a:gd name="connsiteY4" fmla="*/ 165080 h 2913793"/>
                <a:gd name="connsiteX5" fmla="*/ 2284133 w 2300486"/>
                <a:gd name="connsiteY5" fmla="*/ 1010054 h 2913793"/>
                <a:gd name="connsiteX6" fmla="*/ 2029298 w 2300486"/>
                <a:gd name="connsiteY6" fmla="*/ 1561930 h 2913793"/>
                <a:gd name="connsiteX7" fmla="*/ 2179201 w 2300486"/>
                <a:gd name="connsiteY7" fmla="*/ 2290920 h 2913793"/>
                <a:gd name="connsiteX0" fmla="*/ 2179201 w 2300486"/>
                <a:gd name="connsiteY0" fmla="*/ 2290920 h 2897752"/>
                <a:gd name="connsiteX1" fmla="*/ 1489653 w 2300486"/>
                <a:gd name="connsiteY1" fmla="*/ 2896056 h 2897752"/>
                <a:gd name="connsiteX2" fmla="*/ 65586 w 2300486"/>
                <a:gd name="connsiteY2" fmla="*/ 1516958 h 2897752"/>
                <a:gd name="connsiteX3" fmla="*/ 410361 w 2300486"/>
                <a:gd name="connsiteY3" fmla="*/ 212814 h 2897752"/>
                <a:gd name="connsiteX4" fmla="*/ 1924367 w 2300486"/>
                <a:gd name="connsiteY4" fmla="*/ 165080 h 2897752"/>
                <a:gd name="connsiteX5" fmla="*/ 2284133 w 2300486"/>
                <a:gd name="connsiteY5" fmla="*/ 1010054 h 2897752"/>
                <a:gd name="connsiteX6" fmla="*/ 2029298 w 2300486"/>
                <a:gd name="connsiteY6" fmla="*/ 1561930 h 2897752"/>
                <a:gd name="connsiteX7" fmla="*/ 2179201 w 2300486"/>
                <a:gd name="connsiteY7" fmla="*/ 2290920 h 2897752"/>
                <a:gd name="connsiteX0" fmla="*/ 1489653 w 2300486"/>
                <a:gd name="connsiteY0" fmla="*/ 2896056 h 3034950"/>
                <a:gd name="connsiteX1" fmla="*/ 65586 w 2300486"/>
                <a:gd name="connsiteY1" fmla="*/ 1516958 h 3034950"/>
                <a:gd name="connsiteX2" fmla="*/ 410361 w 2300486"/>
                <a:gd name="connsiteY2" fmla="*/ 212814 h 3034950"/>
                <a:gd name="connsiteX3" fmla="*/ 1924367 w 2300486"/>
                <a:gd name="connsiteY3" fmla="*/ 165080 h 3034950"/>
                <a:gd name="connsiteX4" fmla="*/ 2284133 w 2300486"/>
                <a:gd name="connsiteY4" fmla="*/ 1010054 h 3034950"/>
                <a:gd name="connsiteX5" fmla="*/ 2029298 w 2300486"/>
                <a:gd name="connsiteY5" fmla="*/ 1561930 h 3034950"/>
                <a:gd name="connsiteX6" fmla="*/ 2179201 w 2300486"/>
                <a:gd name="connsiteY6" fmla="*/ 2290920 h 3034950"/>
                <a:gd name="connsiteX7" fmla="*/ 1642648 w 2300486"/>
                <a:gd name="connsiteY7" fmla="*/ 3034950 h 3034950"/>
                <a:gd name="connsiteX0" fmla="*/ 1489653 w 2300486"/>
                <a:gd name="connsiteY0" fmla="*/ 2896056 h 2981529"/>
                <a:gd name="connsiteX1" fmla="*/ 65586 w 2300486"/>
                <a:gd name="connsiteY1" fmla="*/ 1516958 h 2981529"/>
                <a:gd name="connsiteX2" fmla="*/ 410361 w 2300486"/>
                <a:gd name="connsiteY2" fmla="*/ 212814 h 2981529"/>
                <a:gd name="connsiteX3" fmla="*/ 1924367 w 2300486"/>
                <a:gd name="connsiteY3" fmla="*/ 165080 h 2981529"/>
                <a:gd name="connsiteX4" fmla="*/ 2284133 w 2300486"/>
                <a:gd name="connsiteY4" fmla="*/ 1010054 h 2981529"/>
                <a:gd name="connsiteX5" fmla="*/ 2029298 w 2300486"/>
                <a:gd name="connsiteY5" fmla="*/ 1561930 h 2981529"/>
                <a:gd name="connsiteX6" fmla="*/ 2179201 w 2300486"/>
                <a:gd name="connsiteY6" fmla="*/ 2290920 h 2981529"/>
                <a:gd name="connsiteX7" fmla="*/ 1583803 w 2300486"/>
                <a:gd name="connsiteY7" fmla="*/ 2981529 h 2981529"/>
                <a:gd name="connsiteX0" fmla="*/ 1489653 w 2300486"/>
                <a:gd name="connsiteY0" fmla="*/ 2896056 h 2981529"/>
                <a:gd name="connsiteX1" fmla="*/ 65586 w 2300486"/>
                <a:gd name="connsiteY1" fmla="*/ 1516958 h 2981529"/>
                <a:gd name="connsiteX2" fmla="*/ 410361 w 2300486"/>
                <a:gd name="connsiteY2" fmla="*/ 212814 h 2981529"/>
                <a:gd name="connsiteX3" fmla="*/ 1924367 w 2300486"/>
                <a:gd name="connsiteY3" fmla="*/ 165080 h 2981529"/>
                <a:gd name="connsiteX4" fmla="*/ 2284133 w 2300486"/>
                <a:gd name="connsiteY4" fmla="*/ 1010054 h 2981529"/>
                <a:gd name="connsiteX5" fmla="*/ 2029298 w 2300486"/>
                <a:gd name="connsiteY5" fmla="*/ 1561930 h 2981529"/>
                <a:gd name="connsiteX6" fmla="*/ 2179201 w 2300486"/>
                <a:gd name="connsiteY6" fmla="*/ 2290920 h 2981529"/>
                <a:gd name="connsiteX7" fmla="*/ 1583803 w 2300486"/>
                <a:gd name="connsiteY7" fmla="*/ 2981529 h 2981529"/>
                <a:gd name="connsiteX0" fmla="*/ 1489653 w 2300486"/>
                <a:gd name="connsiteY0" fmla="*/ 2896056 h 2928108"/>
                <a:gd name="connsiteX1" fmla="*/ 65586 w 2300486"/>
                <a:gd name="connsiteY1" fmla="*/ 1516958 h 2928108"/>
                <a:gd name="connsiteX2" fmla="*/ 410361 w 2300486"/>
                <a:gd name="connsiteY2" fmla="*/ 212814 h 2928108"/>
                <a:gd name="connsiteX3" fmla="*/ 1924367 w 2300486"/>
                <a:gd name="connsiteY3" fmla="*/ 165080 h 2928108"/>
                <a:gd name="connsiteX4" fmla="*/ 2284133 w 2300486"/>
                <a:gd name="connsiteY4" fmla="*/ 1010054 h 2928108"/>
                <a:gd name="connsiteX5" fmla="*/ 2029298 w 2300486"/>
                <a:gd name="connsiteY5" fmla="*/ 1561930 h 2928108"/>
                <a:gd name="connsiteX6" fmla="*/ 2179201 w 2300486"/>
                <a:gd name="connsiteY6" fmla="*/ 2290920 h 2928108"/>
                <a:gd name="connsiteX7" fmla="*/ 1524958 w 2300486"/>
                <a:gd name="connsiteY7" fmla="*/ 2928108 h 2928108"/>
                <a:gd name="connsiteX0" fmla="*/ 1489653 w 2300486"/>
                <a:gd name="connsiteY0" fmla="*/ 2896056 h 2928108"/>
                <a:gd name="connsiteX1" fmla="*/ 65586 w 2300486"/>
                <a:gd name="connsiteY1" fmla="*/ 1516958 h 2928108"/>
                <a:gd name="connsiteX2" fmla="*/ 410361 w 2300486"/>
                <a:gd name="connsiteY2" fmla="*/ 212814 h 2928108"/>
                <a:gd name="connsiteX3" fmla="*/ 1924367 w 2300486"/>
                <a:gd name="connsiteY3" fmla="*/ 165080 h 2928108"/>
                <a:gd name="connsiteX4" fmla="*/ 2284133 w 2300486"/>
                <a:gd name="connsiteY4" fmla="*/ 1010054 h 2928108"/>
                <a:gd name="connsiteX5" fmla="*/ 2029298 w 2300486"/>
                <a:gd name="connsiteY5" fmla="*/ 1561930 h 2928108"/>
                <a:gd name="connsiteX6" fmla="*/ 2179201 w 2300486"/>
                <a:gd name="connsiteY6" fmla="*/ 2290920 h 2928108"/>
                <a:gd name="connsiteX7" fmla="*/ 1524958 w 2300486"/>
                <a:gd name="connsiteY7" fmla="*/ 2928108 h 292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0486" h="2928108">
                  <a:moveTo>
                    <a:pt x="1489653" y="2896056"/>
                  </a:moveTo>
                  <a:cubicBezTo>
                    <a:pt x="927522" y="2943975"/>
                    <a:pt x="245468" y="1964165"/>
                    <a:pt x="65586" y="1516958"/>
                  </a:cubicBezTo>
                  <a:cubicBezTo>
                    <a:pt x="-114296" y="1069751"/>
                    <a:pt x="100564" y="438127"/>
                    <a:pt x="410361" y="212814"/>
                  </a:cubicBezTo>
                  <a:cubicBezTo>
                    <a:pt x="720158" y="-12499"/>
                    <a:pt x="1492151" y="-103879"/>
                    <a:pt x="1924367" y="165080"/>
                  </a:cubicBezTo>
                  <a:cubicBezTo>
                    <a:pt x="2356583" y="434039"/>
                    <a:pt x="2311616" y="736420"/>
                    <a:pt x="2284133" y="1010054"/>
                  </a:cubicBezTo>
                  <a:cubicBezTo>
                    <a:pt x="2256650" y="1283688"/>
                    <a:pt x="2046787" y="1348452"/>
                    <a:pt x="2029298" y="1561930"/>
                  </a:cubicBezTo>
                  <a:cubicBezTo>
                    <a:pt x="2011809" y="1775408"/>
                    <a:pt x="2263258" y="2063224"/>
                    <a:pt x="2179201" y="2290920"/>
                  </a:cubicBezTo>
                  <a:cubicBezTo>
                    <a:pt x="2095144" y="2518616"/>
                    <a:pt x="2032167" y="2723488"/>
                    <a:pt x="1524958" y="2928108"/>
                  </a:cubicBezTo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33" name="椭圆 1">
              <a:extLst>
                <a:ext uri="{FF2B5EF4-FFF2-40B4-BE49-F238E27FC236}">
                  <a16:creationId xmlns:a16="http://schemas.microsoft.com/office/drawing/2014/main" id="{99FE52AF-E540-43EC-81D4-C125FF332C2B}"/>
                </a:ext>
              </a:extLst>
            </p:cNvPr>
            <p:cNvSpPr/>
            <p:nvPr/>
          </p:nvSpPr>
          <p:spPr>
            <a:xfrm>
              <a:off x="3444637" y="3934999"/>
              <a:ext cx="355590" cy="345840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34" name="椭圆 1">
              <a:extLst>
                <a:ext uri="{FF2B5EF4-FFF2-40B4-BE49-F238E27FC236}">
                  <a16:creationId xmlns:a16="http://schemas.microsoft.com/office/drawing/2014/main" id="{F8BE2A12-498F-4CF4-ABF4-F4D8B1EAA1C5}"/>
                </a:ext>
              </a:extLst>
            </p:cNvPr>
            <p:cNvSpPr/>
            <p:nvPr/>
          </p:nvSpPr>
          <p:spPr>
            <a:xfrm>
              <a:off x="3583765" y="3558213"/>
              <a:ext cx="412652" cy="401337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35" name="椭圆 1">
              <a:extLst>
                <a:ext uri="{FF2B5EF4-FFF2-40B4-BE49-F238E27FC236}">
                  <a16:creationId xmlns:a16="http://schemas.microsoft.com/office/drawing/2014/main" id="{F96EB1B1-64C7-4C48-8E6E-44B491C2400E}"/>
                </a:ext>
              </a:extLst>
            </p:cNvPr>
            <p:cNvSpPr/>
            <p:nvPr/>
          </p:nvSpPr>
          <p:spPr>
            <a:xfrm>
              <a:off x="3904767" y="3244090"/>
              <a:ext cx="483106" cy="469859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36" name="椭圆 1">
              <a:extLst>
                <a:ext uri="{FF2B5EF4-FFF2-40B4-BE49-F238E27FC236}">
                  <a16:creationId xmlns:a16="http://schemas.microsoft.com/office/drawing/2014/main" id="{6B1C77B5-4218-463D-B870-052F0D40D287}"/>
                </a:ext>
              </a:extLst>
            </p:cNvPr>
            <p:cNvSpPr/>
            <p:nvPr/>
          </p:nvSpPr>
          <p:spPr>
            <a:xfrm>
              <a:off x="4392076" y="3111544"/>
              <a:ext cx="509665" cy="495690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  <p:sp>
          <p:nvSpPr>
            <p:cNvPr id="37" name="椭圆 1">
              <a:extLst>
                <a:ext uri="{FF2B5EF4-FFF2-40B4-BE49-F238E27FC236}">
                  <a16:creationId xmlns:a16="http://schemas.microsoft.com/office/drawing/2014/main" id="{7C10B6CF-3E58-4D07-B340-EA898CAD8404}"/>
                </a:ext>
              </a:extLst>
            </p:cNvPr>
            <p:cNvSpPr/>
            <p:nvPr/>
          </p:nvSpPr>
          <p:spPr>
            <a:xfrm>
              <a:off x="4901741" y="3070464"/>
              <a:ext cx="697869" cy="678733"/>
            </a:xfrm>
            <a:custGeom>
              <a:avLst/>
              <a:gdLst>
                <a:gd name="connsiteX0" fmla="*/ 0 w 471951"/>
                <a:gd name="connsiteY0" fmla="*/ 235976 h 471951"/>
                <a:gd name="connsiteX1" fmla="*/ 235976 w 471951"/>
                <a:gd name="connsiteY1" fmla="*/ 0 h 471951"/>
                <a:gd name="connsiteX2" fmla="*/ 471952 w 471951"/>
                <a:gd name="connsiteY2" fmla="*/ 235976 h 471951"/>
                <a:gd name="connsiteX3" fmla="*/ 235976 w 471951"/>
                <a:gd name="connsiteY3" fmla="*/ 471952 h 471951"/>
                <a:gd name="connsiteX4" fmla="*/ 0 w 471951"/>
                <a:gd name="connsiteY4" fmla="*/ 235976 h 471951"/>
                <a:gd name="connsiteX0" fmla="*/ 210 w 472162"/>
                <a:gd name="connsiteY0" fmla="*/ 224546 h 460522"/>
                <a:gd name="connsiteX1" fmla="*/ 270476 w 472162"/>
                <a:gd name="connsiteY1" fmla="*/ 0 h 460522"/>
                <a:gd name="connsiteX2" fmla="*/ 472162 w 472162"/>
                <a:gd name="connsiteY2" fmla="*/ 224546 h 460522"/>
                <a:gd name="connsiteX3" fmla="*/ 236186 w 472162"/>
                <a:gd name="connsiteY3" fmla="*/ 460522 h 460522"/>
                <a:gd name="connsiteX4" fmla="*/ 210 w 472162"/>
                <a:gd name="connsiteY4" fmla="*/ 224546 h 460522"/>
                <a:gd name="connsiteX0" fmla="*/ 1553 w 473505"/>
                <a:gd name="connsiteY0" fmla="*/ 224546 h 460522"/>
                <a:gd name="connsiteX1" fmla="*/ 271819 w 473505"/>
                <a:gd name="connsiteY1" fmla="*/ 0 h 460522"/>
                <a:gd name="connsiteX2" fmla="*/ 473505 w 473505"/>
                <a:gd name="connsiteY2" fmla="*/ 224546 h 460522"/>
                <a:gd name="connsiteX3" fmla="*/ 191809 w 473505"/>
                <a:gd name="connsiteY3" fmla="*/ 460522 h 460522"/>
                <a:gd name="connsiteX4" fmla="*/ 1553 w 473505"/>
                <a:gd name="connsiteY4" fmla="*/ 224546 h 4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05" h="460522">
                  <a:moveTo>
                    <a:pt x="1553" y="224546"/>
                  </a:moveTo>
                  <a:cubicBezTo>
                    <a:pt x="14888" y="147792"/>
                    <a:pt x="141493" y="0"/>
                    <a:pt x="271819" y="0"/>
                  </a:cubicBezTo>
                  <a:cubicBezTo>
                    <a:pt x="402145" y="0"/>
                    <a:pt x="473505" y="94220"/>
                    <a:pt x="473505" y="224546"/>
                  </a:cubicBezTo>
                  <a:cubicBezTo>
                    <a:pt x="473505" y="354872"/>
                    <a:pt x="322135" y="460522"/>
                    <a:pt x="191809" y="460522"/>
                  </a:cubicBezTo>
                  <a:cubicBezTo>
                    <a:pt x="61483" y="460522"/>
                    <a:pt x="-11782" y="301300"/>
                    <a:pt x="1553" y="224546"/>
                  </a:cubicBezTo>
                  <a:close/>
                </a:path>
              </a:pathLst>
            </a:custGeom>
            <a:grpFill/>
            <a:ln w="349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  <a:cs typeface="+mn-ea"/>
                <a:sym typeface="+mn-lt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4215CCD-20AA-4FA5-948C-B2C89383E419}"/>
              </a:ext>
            </a:extLst>
          </p:cNvPr>
          <p:cNvSpPr txBox="1"/>
          <p:nvPr/>
        </p:nvSpPr>
        <p:spPr>
          <a:xfrm>
            <a:off x="5628161" y="3124890"/>
            <a:ext cx="101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300" dirty="0"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(2)</a:t>
            </a:r>
            <a:endParaRPr lang="zh-CN" altLang="en-US" sz="3200" b="1" spc="-300" dirty="0"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0122B1E-2E5A-4DA9-BAAE-487001B8EF14}"/>
              </a:ext>
            </a:extLst>
          </p:cNvPr>
          <p:cNvSpPr txBox="1"/>
          <p:nvPr/>
        </p:nvSpPr>
        <p:spPr>
          <a:xfrm>
            <a:off x="8810932" y="2555715"/>
            <a:ext cx="106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300" dirty="0"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(3)</a:t>
            </a:r>
            <a:endParaRPr lang="zh-CN" altLang="en-US" sz="3600" b="1" spc="-300" dirty="0"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CE1BC5B-FF54-47AF-B70C-4663A0E87E71}"/>
              </a:ext>
            </a:extLst>
          </p:cNvPr>
          <p:cNvSpPr txBox="1"/>
          <p:nvPr/>
        </p:nvSpPr>
        <p:spPr>
          <a:xfrm>
            <a:off x="4599296" y="4092440"/>
            <a:ext cx="316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Tìm hiểu về nghệ thuật, nội dung văn bản.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5ACED97-9248-42F9-833A-259F2DFA0770}"/>
              </a:ext>
            </a:extLst>
          </p:cNvPr>
          <p:cNvSpPr txBox="1"/>
          <p:nvPr/>
        </p:nvSpPr>
        <p:spPr>
          <a:xfrm>
            <a:off x="8400546" y="3622351"/>
            <a:ext cx="2110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Soạn phần tiếp theo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8840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38" grpId="0"/>
      <p:bldP spid="39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C35EBA5E-B735-4510-831F-ED730E21CE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26660" r="6501" b="6415"/>
          <a:stretch>
            <a:fillRect/>
          </a:stretch>
        </p:blipFill>
        <p:spPr>
          <a:xfrm>
            <a:off x="1330036" y="176708"/>
            <a:ext cx="10343407" cy="645746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C71C441-D7A4-475D-A318-5F7C77D55C3D}"/>
              </a:ext>
            </a:extLst>
          </p:cNvPr>
          <p:cNvSpPr txBox="1"/>
          <p:nvPr/>
        </p:nvSpPr>
        <p:spPr>
          <a:xfrm>
            <a:off x="2422568" y="1596201"/>
            <a:ext cx="7956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Cảm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ơn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các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em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!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Chúc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các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em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học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tốt</a:t>
            </a:r>
            <a:r>
              <a:rPr lang="en-US" altLang="zh-CN" sz="8000" b="1" dirty="0">
                <a:solidFill>
                  <a:srgbClr val="FF0000"/>
                </a:solidFill>
                <a:latin typeface="Amazone" pitchFamily="66" charset="0"/>
                <a:ea typeface="华康娃娃体W5" panose="040B0509000000000000" pitchFamily="81" charset="-122"/>
              </a:rPr>
              <a:t>!</a:t>
            </a:r>
            <a:endParaRPr lang="zh-CN" altLang="en-US" sz="8000" b="1" dirty="0">
              <a:solidFill>
                <a:srgbClr val="FF0000"/>
              </a:solidFill>
              <a:latin typeface="Amazone" pitchFamily="66" charset="0"/>
              <a:ea typeface="华康娃娃体W5" panose="040B0509000000000000" pitchFamily="81" charset="-122"/>
            </a:endParaRPr>
          </a:p>
        </p:txBody>
      </p:sp>
      <p:pic>
        <p:nvPicPr>
          <p:cNvPr id="10" name="图片 9" descr="69a8f3e94da59fb9c00491d0266be90c">
            <a:extLst>
              <a:ext uri="{FF2B5EF4-FFF2-40B4-BE49-F238E27FC236}">
                <a16:creationId xmlns:a16="http://schemas.microsoft.com/office/drawing/2014/main" id="{6D19D9F7-D4A8-4948-80D8-1DC50BC2F2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40000" flipH="1">
            <a:off x="8664320" y="724399"/>
            <a:ext cx="2803525" cy="203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3B9E69-DB4F-4D4B-9E95-E3E41828D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105" y="2484517"/>
            <a:ext cx="7125131" cy="50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0704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“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Chiếu dời đô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”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được viết theo phương thức biểu đạt chính nào 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 luận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0226B819-1FF8-4D2C-925F-7954E13AB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31" end="4215"/>
                </p14:media>
              </p:ext>
            </p:extLst>
          </p:nvPr>
        </p:nvPicPr>
        <p:blipFill rotWithShape="1">
          <a:blip r:embed="rId11"/>
          <a:srcRect l="26280" t="9208" r="26668" b="8663"/>
          <a:stretch/>
        </p:blipFill>
        <p:spPr>
          <a:xfrm>
            <a:off x="1135250" y="1733572"/>
            <a:ext cx="1672704" cy="1642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61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“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Chiếu dời đô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”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được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sáng tác năm nào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1010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0226B819-1FF8-4D2C-925F-7954E13AB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31" end="4215"/>
                </p14:media>
              </p:ext>
            </p:extLst>
          </p:nvPr>
        </p:nvPicPr>
        <p:blipFill rotWithShape="1">
          <a:blip r:embed="rId11"/>
          <a:srcRect l="26280" t="9208" r="26668" b="8663"/>
          <a:stretch/>
        </p:blipFill>
        <p:spPr>
          <a:xfrm>
            <a:off x="1135250" y="1733572"/>
            <a:ext cx="1672704" cy="1642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984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106923" y="701822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dirty="0">
                <a:solidFill>
                  <a:srgbClr val="FF0000"/>
                </a:solidFill>
                <a:latin typeface="+mj-lt"/>
              </a:rPr>
              <a:t>Tên nước ta ở thời nhà Lí là gì 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Việt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0226B819-1FF8-4D2C-925F-7954E13AB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31" end="4215"/>
                </p14:media>
              </p:ext>
            </p:extLst>
          </p:nvPr>
        </p:nvPicPr>
        <p:blipFill rotWithShape="1">
          <a:blip r:embed="rId11"/>
          <a:srcRect l="26280" t="9208" r="26668" b="8663"/>
          <a:stretch/>
        </p:blipFill>
        <p:spPr>
          <a:xfrm>
            <a:off x="1135250" y="1733572"/>
            <a:ext cx="1672704" cy="1642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444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106923" y="701822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dirty="0">
                <a:solidFill>
                  <a:srgbClr val="FF0000"/>
                </a:solidFill>
                <a:latin typeface="+mj-lt"/>
              </a:rPr>
              <a:t>Ai là người thường dùng thể chiếu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vua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0226B819-1FF8-4D2C-925F-7954E13AB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31" end="4215"/>
                </p14:media>
              </p:ext>
            </p:extLst>
          </p:nvPr>
        </p:nvPicPr>
        <p:blipFill rotWithShape="1">
          <a:blip r:embed="rId11"/>
          <a:srcRect l="26280" t="9208" r="26668" b="8663"/>
          <a:stretch/>
        </p:blipFill>
        <p:spPr>
          <a:xfrm>
            <a:off x="1135250" y="1733572"/>
            <a:ext cx="1672704" cy="1642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51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106923" y="701822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Mục đích của thể chiếu là gì?</a:t>
            </a:r>
            <a:endParaRPr lang="en-US" sz="32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 bố mệnh lệnh của nhà vua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" name="Countdown Timer 20 sec ( v 466 ) news theme - circle equalizer effects with sound HD 4k!">
            <a:hlinkClick r:id="" action="ppaction://media"/>
            <a:extLst>
              <a:ext uri="{FF2B5EF4-FFF2-40B4-BE49-F238E27FC236}">
                <a16:creationId xmlns:a16="http://schemas.microsoft.com/office/drawing/2014/main" id="{0226B819-1FF8-4D2C-925F-7954E13AB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31" end="4215"/>
                </p14:media>
              </p:ext>
            </p:extLst>
          </p:nvPr>
        </p:nvPicPr>
        <p:blipFill rotWithShape="1">
          <a:blip r:embed="rId11"/>
          <a:srcRect l="26280" t="9208" r="26668" b="8663"/>
          <a:stretch/>
        </p:blipFill>
        <p:spPr>
          <a:xfrm>
            <a:off x="1135250" y="1733572"/>
            <a:ext cx="1672704" cy="1642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85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2666999"/>
            <a:ext cx="6858000" cy="12192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95049" y="658073"/>
            <a:ext cx="7802087" cy="576945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2.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Nguyên</a:t>
            </a: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nhân</a:t>
            </a: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chọn</a:t>
            </a: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Đại</a:t>
            </a: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 La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làm</a:t>
            </a: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kinh</a:t>
            </a:r>
            <a:r>
              <a:rPr lang="en-US" altLang="en-US" sz="3400" b="1" u="sng" dirty="0">
                <a:solidFill>
                  <a:srgbClr val="FF1515"/>
                </a:solidFill>
                <a:latin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FF1515"/>
                </a:solidFill>
                <a:latin typeface="Times New Roman" pitchFamily="18" charset="0"/>
              </a:rPr>
              <a:t>đô</a:t>
            </a:r>
            <a:endParaRPr kumimoji="0" lang="en-US" sz="3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7" y="510626"/>
            <a:ext cx="883573" cy="830283"/>
          </a:xfrm>
          <a:prstGeom prst="rect">
            <a:avLst/>
          </a:prstGeom>
        </p:spPr>
      </p:pic>
      <p:pic>
        <p:nvPicPr>
          <p:cNvPr id="6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45" y="544274"/>
            <a:ext cx="883573" cy="83028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20997199" flipH="1">
            <a:off x="2653095" y="1934764"/>
            <a:ext cx="6288795" cy="3062166"/>
          </a:xfrm>
          <a:prstGeom prst="cloudCallou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—Pngtree—eunuch elements of ancient characters_4291975.png"/>
          <p:cNvPicPr>
            <a:picLocks noChangeAspect="1"/>
          </p:cNvPicPr>
          <p:nvPr/>
        </p:nvPicPr>
        <p:blipFill>
          <a:blip r:embed="rId4" cstate="print"/>
          <a:srcRect b="4595"/>
          <a:stretch>
            <a:fillRect/>
          </a:stretch>
        </p:blipFill>
        <p:spPr>
          <a:xfrm>
            <a:off x="8597864" y="3429000"/>
            <a:ext cx="3594136" cy="342900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2" y="2114549"/>
            <a:ext cx="2521795" cy="1524001"/>
          </a:xfrm>
          <a:prstGeom prst="rect">
            <a:avLst/>
          </a:prstGeom>
        </p:spPr>
      </p:pic>
      <p:sp>
        <p:nvSpPr>
          <p:cNvPr id="12" name="矩形 8"/>
          <p:cNvSpPr/>
          <p:nvPr/>
        </p:nvSpPr>
        <p:spPr>
          <a:xfrm>
            <a:off x="1409700" y="2669932"/>
            <a:ext cx="2038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Thiên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thời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44" y="4172675"/>
            <a:ext cx="2096048" cy="1524001"/>
          </a:xfrm>
          <a:prstGeom prst="rect">
            <a:avLst/>
          </a:prstGeom>
        </p:spPr>
      </p:pic>
      <p:sp>
        <p:nvSpPr>
          <p:cNvPr id="14" name="矩形 8"/>
          <p:cNvSpPr/>
          <p:nvPr/>
        </p:nvSpPr>
        <p:spPr>
          <a:xfrm>
            <a:off x="3902357" y="4558725"/>
            <a:ext cx="1694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Địa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lợi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36" y="2200318"/>
            <a:ext cx="2521795" cy="1524001"/>
          </a:xfrm>
          <a:prstGeom prst="rect">
            <a:avLst/>
          </a:prstGeom>
        </p:spPr>
      </p:pic>
      <p:sp>
        <p:nvSpPr>
          <p:cNvPr id="16" name="矩形 8"/>
          <p:cNvSpPr/>
          <p:nvPr/>
        </p:nvSpPr>
        <p:spPr>
          <a:xfrm>
            <a:off x="8356582" y="2723118"/>
            <a:ext cx="2038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Nhân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hòa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2666999"/>
            <a:ext cx="6858000" cy="12192000"/>
          </a:xfrm>
          <a:prstGeom prst="rect">
            <a:avLst/>
          </a:prstGeom>
        </p:spPr>
      </p:pic>
      <p:pic>
        <p:nvPicPr>
          <p:cNvPr id="6" name="Picture 4" descr="Hình ảnh có liên quan"/>
          <p:cNvPicPr>
            <a:picLocks noChangeAspect="1" noChangeArrowheads="1"/>
          </p:cNvPicPr>
          <p:nvPr/>
        </p:nvPicPr>
        <p:blipFill>
          <a:blip r:embed="rId3"/>
          <a:srcRect l="13714" t="6688"/>
          <a:stretch>
            <a:fillRect/>
          </a:stretch>
        </p:blipFill>
        <p:spPr bwMode="auto">
          <a:xfrm>
            <a:off x="819150" y="2190750"/>
            <a:ext cx="4495800" cy="4141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52" y="514349"/>
            <a:ext cx="2521795" cy="1524001"/>
          </a:xfrm>
          <a:prstGeom prst="rect">
            <a:avLst/>
          </a:prstGeom>
        </p:spPr>
      </p:pic>
      <p:sp>
        <p:nvSpPr>
          <p:cNvPr id="8" name="矩形 8"/>
          <p:cNvSpPr/>
          <p:nvPr/>
        </p:nvSpPr>
        <p:spPr>
          <a:xfrm>
            <a:off x="2095500" y="1069732"/>
            <a:ext cx="2038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  <a:sym typeface="+mn-lt"/>
              </a:rPr>
              <a:t>Về lịch sử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21714" y="1714500"/>
            <a:ext cx="5086350" cy="952500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暑假生活3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1402</Words>
  <Application>Microsoft Macintosh PowerPoint</Application>
  <PresentationFormat>Widescreen</PresentationFormat>
  <Paragraphs>289</Paragraphs>
  <Slides>23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等线 Light</vt:lpstr>
      <vt:lpstr>Amazone</vt:lpstr>
      <vt:lpstr>Arial</vt:lpstr>
      <vt:lpstr>Arial Rounded MT Bold</vt:lpstr>
      <vt:lpstr>Times New Roman</vt:lpstr>
      <vt:lpstr>华康娃娃体W5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暑假生活3视频</dc:title>
  <dc:creator>3</dc:creator>
  <cp:lastModifiedBy>PHAM DINH HOAN</cp:lastModifiedBy>
  <cp:revision>522</cp:revision>
  <dcterms:created xsi:type="dcterms:W3CDTF">2018-08-06T10:29:06Z</dcterms:created>
  <dcterms:modified xsi:type="dcterms:W3CDTF">2023-03-14T18:56:18Z</dcterms:modified>
</cp:coreProperties>
</file>