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99" r:id="rId3"/>
    <p:sldId id="400" r:id="rId4"/>
    <p:sldId id="401" r:id="rId5"/>
    <p:sldId id="402" r:id="rId6"/>
    <p:sldId id="403" r:id="rId7"/>
    <p:sldId id="404" r:id="rId8"/>
    <p:sldId id="421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2"/>
  </p:normalViewPr>
  <p:slideViewPr>
    <p:cSldViewPr snapToGrid="0">
      <p:cViewPr>
        <p:scale>
          <a:sx n="79" d="100"/>
          <a:sy n="79" d="100"/>
        </p:scale>
        <p:origin x="185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765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101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79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5787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4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2256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3379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935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1011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9067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566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089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692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281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3084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1498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00A05-83C9-164C-B301-3FB0312273F4}" type="datetimeFigureOut">
              <a:rPr lang="en-VN" smtClean="0"/>
              <a:t>15/03/2023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6E5542-F5C2-C44B-970E-2E956E81591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352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21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33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8" y="1580506"/>
            <a:ext cx="58064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VĂN 7</a:t>
            </a:r>
          </a:p>
          <a:p>
            <a:pPr algn="ctr"/>
            <a:endParaRPr lang="en-US" sz="1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90-91</a:t>
            </a:r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MẸ VÀ QUẢ</a:t>
            </a:r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8" y="239535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464878" y="3569337"/>
            <a:ext cx="3389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  <a:p>
            <a:pPr algn="ctr"/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5" y="616469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Mục này có hình ảnh của: Download Wooden banner in nature for free">
            <a:extLst>
              <a:ext uri="{FF2B5EF4-FFF2-40B4-BE49-F238E27FC236}">
                <a16:creationId xmlns:a16="http://schemas.microsoft.com/office/drawing/2014/main" id="{282214F9-66D6-B451-68A1-7C0F1B17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47" y="2106023"/>
            <a:ext cx="7789787" cy="199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49642-6308-18A2-3D56-2FA8A8250915}"/>
              </a:ext>
            </a:extLst>
          </p:cNvPr>
          <p:cNvSpPr txBox="1"/>
          <p:nvPr/>
        </p:nvSpPr>
        <p:spPr>
          <a:xfrm>
            <a:off x="3516468" y="2640485"/>
            <a:ext cx="473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771A95-BE36-E589-AE74-9A671035F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7" y="2728724"/>
            <a:ext cx="3983362" cy="39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581c6ee138d9f">
            <a:hlinkClick r:id="" action="ppaction://media"/>
            <a:extLst>
              <a:ext uri="{FF2B5EF4-FFF2-40B4-BE49-F238E27FC236}">
                <a16:creationId xmlns:a16="http://schemas.microsoft.com/office/drawing/2014/main" id="{99505C88-B5CA-C13F-59E4-1E4F4D18C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298" y="310213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17">
            <a:extLst>
              <a:ext uri="{FF2B5EF4-FFF2-40B4-BE49-F238E27FC236}">
                <a16:creationId xmlns:a16="http://schemas.microsoft.com/office/drawing/2014/main" id="{DA52EEB4-BB70-7359-F41C-2590D069C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t="19986" r="55968" b="17188"/>
          <a:stretch>
            <a:fillRect/>
          </a:stretch>
        </p:blipFill>
        <p:spPr bwMode="auto">
          <a:xfrm>
            <a:off x="6934298" y="4085617"/>
            <a:ext cx="2392085" cy="277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EA7BFF-0443-1EF6-5595-26FDD94BC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829" y="4620154"/>
            <a:ext cx="1489021" cy="56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1DE48-0C27-3CD7-2FF6-0D1CBE3052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64" y="3105134"/>
            <a:ext cx="1470638" cy="14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2008163" y="434798"/>
            <a:ext cx="7165242" cy="316057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prstTxWarp prst="textChevron">
              <a:avLst/>
            </a:prstTxWarp>
          </a:bodyPr>
          <a:lstStyle/>
          <a:p>
            <a:pPr algn="ctr" defTabSz="910702">
              <a:defRPr/>
            </a:pPr>
            <a:r>
              <a:rPr lang="en-US" sz="9562" b="1" kern="0" spc="50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THỢ SĂN</a:t>
            </a:r>
          </a:p>
          <a:p>
            <a:pPr algn="ctr" defTabSz="910702">
              <a:defRPr/>
            </a:pPr>
            <a:r>
              <a:rPr lang="en-US" sz="9562" b="1" kern="0" spc="50" dirty="0">
                <a:ln w="2857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EB701D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iCiel Cadena" panose="02000503000000020004" charset="0"/>
                <a:ea typeface="Tahoma" panose="020B0604030504040204" pitchFamily="34" charset="0"/>
                <a:cs typeface="Tahoma" panose="020B0604030504040204" pitchFamily="34" charset="0"/>
              </a:rPr>
              <a:t>HẠT DẺ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66 -0.00579 L 0.83268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10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9B1C8E-D8D2-8CEC-11B0-ECB5E14EAEA7}"/>
              </a:ext>
            </a:extLst>
          </p:cNvPr>
          <p:cNvGrpSpPr>
            <a:grpSpLocks/>
          </p:cNvGrpSpPr>
          <p:nvPr/>
        </p:nvGrpSpPr>
        <p:grpSpPr bwMode="auto">
          <a:xfrm>
            <a:off x="983809" y="-58597"/>
            <a:ext cx="10224383" cy="2451831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98CCFE6-E0BB-BF6E-B705-616FDA6062A6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4717" name="Picture 6">
              <a:extLst>
                <a:ext uri="{FF2B5EF4-FFF2-40B4-BE49-F238E27FC236}">
                  <a16:creationId xmlns:a16="http://schemas.microsoft.com/office/drawing/2014/main" id="{2F4A4202-D942-06AE-1F6F-BF5A6D16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B2ADF3-069F-2B7B-2E71-81AA77079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83" y="-314808"/>
            <a:ext cx="2921744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B91A1A30-FBBA-6C7D-1993-FCC0E75262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4" y="3384766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3585001" y="546893"/>
            <a:ext cx="6972893" cy="16142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id="{39AEAEE8-13F5-3893-D7A2-00B348DF2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3" y="3384766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4AC7B98-C233-B80F-5220-025A2AFB5228}"/>
              </a:ext>
            </a:extLst>
          </p:cNvPr>
          <p:cNvGrpSpPr>
            <a:grpSpLocks/>
          </p:cNvGrpSpPr>
          <p:nvPr/>
        </p:nvGrpSpPr>
        <p:grpSpPr bwMode="auto">
          <a:xfrm>
            <a:off x="3994021" y="2943574"/>
            <a:ext cx="997277" cy="1525787"/>
            <a:chOff x="3985437" y="2941753"/>
            <a:chExt cx="1001611" cy="1531482"/>
          </a:xfrm>
        </p:grpSpPr>
        <p:pic>
          <p:nvPicPr>
            <p:cNvPr id="114714" name="Picture 14">
              <a:hlinkClick r:id="rId6" action="ppaction://hlinksldjump"/>
              <a:extLst>
                <a:ext uri="{FF2B5EF4-FFF2-40B4-BE49-F238E27FC236}">
                  <a16:creationId xmlns:a16="http://schemas.microsoft.com/office/drawing/2014/main" id="{FDC3DF6A-7AF0-074D-1EEB-E9E27CDC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74AF6858-07C9-BE48-5493-214528DCA45B}"/>
                </a:ext>
              </a:extLst>
            </p:cNvPr>
            <p:cNvSpPr txBox="1"/>
            <p:nvPr/>
          </p:nvSpPr>
          <p:spPr>
            <a:xfrm>
              <a:off x="4396412" y="2941753"/>
              <a:ext cx="541272" cy="831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BD5DF1-9ADC-E28D-27CC-FDB9714909AC}"/>
              </a:ext>
            </a:extLst>
          </p:cNvPr>
          <p:cNvGrpSpPr>
            <a:grpSpLocks/>
          </p:cNvGrpSpPr>
          <p:nvPr/>
        </p:nvGrpSpPr>
        <p:grpSpPr bwMode="auto">
          <a:xfrm>
            <a:off x="6893936" y="2966553"/>
            <a:ext cx="997277" cy="1563702"/>
            <a:chOff x="6897095" y="2964459"/>
            <a:chExt cx="1001611" cy="1570159"/>
          </a:xfrm>
        </p:grpSpPr>
        <p:pic>
          <p:nvPicPr>
            <p:cNvPr id="114712" name="Picture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7B1C52DF-7DD1-AE04-CCCA-A57469C1A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8" action="ppaction://hlinksldjump"/>
              <a:extLst>
                <a:ext uri="{FF2B5EF4-FFF2-40B4-BE49-F238E27FC236}">
                  <a16:creationId xmlns:a16="http://schemas.microsoft.com/office/drawing/2014/main" id="{5D4A2907-5CE1-0248-1BA5-255FCE4911AD}"/>
                </a:ext>
              </a:extLst>
            </p:cNvPr>
            <p:cNvSpPr txBox="1"/>
            <p:nvPr/>
          </p:nvSpPr>
          <p:spPr>
            <a:xfrm>
              <a:off x="6986612" y="2964459"/>
              <a:ext cx="520343" cy="8314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B</a:t>
              </a:r>
            </a:p>
          </p:txBody>
        </p:sp>
      </p:grpSp>
      <p:sp>
        <p:nvSpPr>
          <p:cNvPr id="31" name="TextBox 30">
            <a:hlinkClick r:id="rId6" action="ppaction://hlinksldjump"/>
            <a:extLst>
              <a:ext uri="{FF2B5EF4-FFF2-40B4-BE49-F238E27FC236}">
                <a16:creationId xmlns:a16="http://schemas.microsoft.com/office/drawing/2014/main" id="{D457A8D8-5CE3-EE00-8BC0-DC345A3141CE}"/>
              </a:ext>
            </a:extLst>
          </p:cNvPr>
          <p:cNvSpPr txBox="1"/>
          <p:nvPr/>
        </p:nvSpPr>
        <p:spPr>
          <a:xfrm>
            <a:off x="2020816" y="3709408"/>
            <a:ext cx="1480342" cy="7666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0702">
              <a:defRPr/>
            </a:pPr>
            <a:r>
              <a:rPr lang="en-US" sz="4382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Tự</a:t>
            </a:r>
            <a:r>
              <a: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do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F4309A-6532-A864-6705-3C8AEF03077D}"/>
              </a:ext>
            </a:extLst>
          </p:cNvPr>
          <p:cNvGrpSpPr>
            <a:grpSpLocks/>
          </p:cNvGrpSpPr>
          <p:nvPr/>
        </p:nvGrpSpPr>
        <p:grpSpPr bwMode="auto">
          <a:xfrm>
            <a:off x="956234" y="4678468"/>
            <a:ext cx="4282085" cy="1850937"/>
            <a:chOff x="935980" y="4683256"/>
            <a:chExt cx="4298766" cy="1859147"/>
          </a:xfrm>
        </p:grpSpPr>
        <p:pic>
          <p:nvPicPr>
            <p:cNvPr id="114707" name="Picture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87F1E8DA-0A4F-C4FD-5E40-5577259A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708" name="Group 35">
              <a:extLst>
                <a:ext uri="{FF2B5EF4-FFF2-40B4-BE49-F238E27FC236}">
                  <a16:creationId xmlns:a16="http://schemas.microsoft.com/office/drawing/2014/main" id="{F573DC9C-18A3-DF83-0EC4-2058BA3D2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114710" name="Picture 2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7D96BBE0-5BEB-0743-2B85-47E64A52D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161BFD4-0C8D-8A0A-28ED-361D38DB72F9}"/>
                  </a:ext>
                </a:extLst>
              </p:cNvPr>
              <p:cNvSpPr txBox="1"/>
              <p:nvPr/>
            </p:nvSpPr>
            <p:spPr>
              <a:xfrm>
                <a:off x="4475871" y="4683256"/>
                <a:ext cx="513672" cy="83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0702">
                  <a:defRPr/>
                </a:pPr>
                <a:r>
                  <a:rPr lang="en-US" sz="4781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7A43EAAB-3971-B9B7-EB82-4C44896FE2A4}"/>
                </a:ext>
              </a:extLst>
            </p:cNvPr>
            <p:cNvSpPr txBox="1"/>
            <p:nvPr/>
          </p:nvSpPr>
          <p:spPr>
            <a:xfrm>
              <a:off x="2145174" y="5414141"/>
              <a:ext cx="1832868" cy="770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Lục</a:t>
              </a:r>
              <a:r>
                <a:rPr lang="en-US" sz="4382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bát</a:t>
              </a:r>
              <a:endPara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sp>
        <p:nvSpPr>
          <p:cNvPr id="33" name="TextBox 32">
            <a:hlinkClick r:id="rId8" action="ppaction://hlinksldjump"/>
            <a:extLst>
              <a:ext uri="{FF2B5EF4-FFF2-40B4-BE49-F238E27FC236}">
                <a16:creationId xmlns:a16="http://schemas.microsoft.com/office/drawing/2014/main" id="{9258DA9F-FAA9-F7CE-FF64-8215AC8C494E}"/>
              </a:ext>
            </a:extLst>
          </p:cNvPr>
          <p:cNvSpPr txBox="1"/>
          <p:nvPr/>
        </p:nvSpPr>
        <p:spPr>
          <a:xfrm>
            <a:off x="7873979" y="3618000"/>
            <a:ext cx="2921745" cy="95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88" dirty="0" err="1">
                <a:solidFill>
                  <a:schemeClr val="bg1"/>
                </a:solidFill>
              </a:rPr>
              <a:t>Thất</a:t>
            </a:r>
            <a:r>
              <a:rPr lang="en-US" sz="2788" dirty="0">
                <a:solidFill>
                  <a:schemeClr val="bg1"/>
                </a:solidFill>
              </a:rPr>
              <a:t> </a:t>
            </a:r>
            <a:r>
              <a:rPr lang="en-US" sz="2788" dirty="0" err="1">
                <a:solidFill>
                  <a:schemeClr val="bg1"/>
                </a:solidFill>
              </a:rPr>
              <a:t>ngôn</a:t>
            </a:r>
            <a:r>
              <a:rPr lang="en-US" sz="2788" dirty="0">
                <a:solidFill>
                  <a:schemeClr val="bg1"/>
                </a:solidFill>
              </a:rPr>
              <a:t> </a:t>
            </a:r>
            <a:r>
              <a:rPr lang="en-US" sz="2788" dirty="0" err="1">
                <a:solidFill>
                  <a:schemeClr val="bg1"/>
                </a:solidFill>
              </a:rPr>
              <a:t>tứ</a:t>
            </a:r>
            <a:r>
              <a:rPr lang="en-US" sz="2788" dirty="0">
                <a:solidFill>
                  <a:schemeClr val="bg1"/>
                </a:solidFill>
              </a:rPr>
              <a:t> </a:t>
            </a:r>
            <a:r>
              <a:rPr lang="en-US" sz="2788" dirty="0" err="1">
                <a:solidFill>
                  <a:schemeClr val="bg1"/>
                </a:solidFill>
              </a:rPr>
              <a:t>tuyệt</a:t>
            </a:r>
            <a:r>
              <a:rPr lang="en-US" sz="2788" dirty="0">
                <a:solidFill>
                  <a:schemeClr val="bg1"/>
                </a:solidFill>
              </a:rPr>
              <a:t> </a:t>
            </a:r>
            <a:r>
              <a:rPr lang="en-US" sz="2788" dirty="0" err="1">
                <a:solidFill>
                  <a:schemeClr val="bg1"/>
                </a:solidFill>
              </a:rPr>
              <a:t>Đường</a:t>
            </a:r>
            <a:r>
              <a:rPr lang="en-US" sz="2788" dirty="0">
                <a:solidFill>
                  <a:schemeClr val="bg1"/>
                </a:solidFill>
              </a:rPr>
              <a:t> </a:t>
            </a:r>
            <a:r>
              <a:rPr lang="en-US" sz="2788" dirty="0" err="1">
                <a:solidFill>
                  <a:schemeClr val="bg1"/>
                </a:solidFill>
              </a:rPr>
              <a:t>luật</a:t>
            </a:r>
            <a:endParaRPr lang="en-US" sz="2788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E77AFA-34DA-F297-A93F-7B2C3E360A95}"/>
              </a:ext>
            </a:extLst>
          </p:cNvPr>
          <p:cNvGrpSpPr>
            <a:grpSpLocks/>
          </p:cNvGrpSpPr>
          <p:nvPr/>
        </p:nvGrpSpPr>
        <p:grpSpPr bwMode="auto">
          <a:xfrm>
            <a:off x="7589043" y="5092085"/>
            <a:ext cx="3370979" cy="1416639"/>
            <a:chOff x="7595379" y="5098536"/>
            <a:chExt cx="3384258" cy="1422439"/>
          </a:xfrm>
        </p:grpSpPr>
        <p:pic>
          <p:nvPicPr>
            <p:cNvPr id="114705" name="Picture 23">
              <a:hlinkClick r:id="rId8" action="ppaction://hlinksldjump"/>
              <a:extLst>
                <a:ext uri="{FF2B5EF4-FFF2-40B4-BE49-F238E27FC236}">
                  <a16:creationId xmlns:a16="http://schemas.microsoft.com/office/drawing/2014/main" id="{CB84E704-40D9-82F9-854F-410933C3A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hlinkClick r:id="rId8" action="ppaction://hlinksldjump"/>
              <a:extLst>
                <a:ext uri="{FF2B5EF4-FFF2-40B4-BE49-F238E27FC236}">
                  <a16:creationId xmlns:a16="http://schemas.microsoft.com/office/drawing/2014/main" id="{ED8B5E20-F286-B75A-EC1D-C9B48EC1F6F6}"/>
                </a:ext>
              </a:extLst>
            </p:cNvPr>
            <p:cNvSpPr txBox="1"/>
            <p:nvPr/>
          </p:nvSpPr>
          <p:spPr>
            <a:xfrm>
              <a:off x="8252318" y="5414140"/>
              <a:ext cx="2389515" cy="7698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Ngũ</a:t>
              </a:r>
              <a:r>
                <a:rPr lang="en-US" sz="4382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ngôn</a:t>
              </a:r>
              <a:endPara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pic>
        <p:nvPicPr>
          <p:cNvPr id="114701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A21766CE-AC00-3DC1-8A08-DC3FC65A59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7" y="-784723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044B102-E641-D7E1-1233-E1E15D6EE18C}"/>
              </a:ext>
            </a:extLst>
          </p:cNvPr>
          <p:cNvGrpSpPr>
            <a:grpSpLocks/>
          </p:cNvGrpSpPr>
          <p:nvPr/>
        </p:nvGrpSpPr>
        <p:grpSpPr bwMode="auto">
          <a:xfrm>
            <a:off x="6777894" y="4680766"/>
            <a:ext cx="1328170" cy="1860128"/>
            <a:chOff x="6780706" y="4686364"/>
            <a:chExt cx="1333064" cy="1866931"/>
          </a:xfrm>
        </p:grpSpPr>
        <p:pic>
          <p:nvPicPr>
            <p:cNvPr id="114703" name="Pictur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1C69B0FC-005D-AAFC-800D-17F32687A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812D0539-7B74-8384-61C1-8FB37C2ECAD9}"/>
                </a:ext>
              </a:extLst>
            </p:cNvPr>
            <p:cNvSpPr txBox="1"/>
            <p:nvPr/>
          </p:nvSpPr>
          <p:spPr>
            <a:xfrm>
              <a:off x="6971899" y="4686364"/>
              <a:ext cx="563441" cy="83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D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DB394-6CEB-0E3B-4CE0-7156963E1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03" y="2473660"/>
            <a:ext cx="4892170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72F2AE-85AD-3805-32F5-552A6F76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66" y="2235830"/>
            <a:ext cx="2519617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D02A8-CAEC-5EB7-8F1F-CB32DFC5F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4762659" y="-2048553"/>
            <a:ext cx="1122511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F672A26-7B99-1ED8-1508-0DEE4853B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13" y="-1392511"/>
            <a:ext cx="606638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33D58A4-3C00-6CBB-72BB-F3B69C2DE7E1}"/>
              </a:ext>
            </a:extLst>
          </p:cNvPr>
          <p:cNvGrpSpPr>
            <a:grpSpLocks/>
          </p:cNvGrpSpPr>
          <p:nvPr/>
        </p:nvGrpSpPr>
        <p:grpSpPr bwMode="auto">
          <a:xfrm>
            <a:off x="7128319" y="167745"/>
            <a:ext cx="4318851" cy="2305915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B14A494-6B9E-159B-7A23-2389355F9F9B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E4189C-D64D-59F3-222D-11316C598623}"/>
                </a:ext>
              </a:extLst>
            </p:cNvPr>
            <p:cNvSpPr txBox="1"/>
            <p:nvPr/>
          </p:nvSpPr>
          <p:spPr>
            <a:xfrm>
              <a:off x="7237728" y="841750"/>
              <a:ext cx="3848344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536E51D-59B0-B34D-A597-C33D31B02C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15256" y="5200085"/>
            <a:ext cx="1745234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2B9CF3F9-FC4F-29AE-F13E-590B71F3C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49" y="-1545320"/>
            <a:ext cx="607787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4C54D2B-6F73-B7A4-AF4B-CF414C032A5F}"/>
              </a:ext>
            </a:extLst>
          </p:cNvPr>
          <p:cNvGrpSpPr>
            <a:grpSpLocks/>
          </p:cNvGrpSpPr>
          <p:nvPr/>
        </p:nvGrpSpPr>
        <p:grpSpPr bwMode="auto">
          <a:xfrm>
            <a:off x="3390830" y="1587830"/>
            <a:ext cx="5991702" cy="5032340"/>
            <a:chOff x="3165090" y="1495374"/>
            <a:chExt cx="6015325" cy="5052909"/>
          </a:xfrm>
        </p:grpSpPr>
        <p:pic>
          <p:nvPicPr>
            <p:cNvPr id="116754" name="Picture 8">
              <a:extLst>
                <a:ext uri="{FF2B5EF4-FFF2-40B4-BE49-F238E27FC236}">
                  <a16:creationId xmlns:a16="http://schemas.microsoft.com/office/drawing/2014/main" id="{1F709778-2316-710C-7701-140C8892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55" name="Picture 2">
              <a:extLst>
                <a:ext uri="{FF2B5EF4-FFF2-40B4-BE49-F238E27FC236}">
                  <a16:creationId xmlns:a16="http://schemas.microsoft.com/office/drawing/2014/main" id="{5A7A4D6F-C4E6-C27D-5222-B1BD46E3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6A5E9C-E567-3961-E978-3792AB2A7905}"/>
              </a:ext>
            </a:extLst>
          </p:cNvPr>
          <p:cNvGrpSpPr>
            <a:grpSpLocks/>
          </p:cNvGrpSpPr>
          <p:nvPr/>
        </p:nvGrpSpPr>
        <p:grpSpPr bwMode="auto">
          <a:xfrm>
            <a:off x="6877851" y="152808"/>
            <a:ext cx="4318851" cy="2305915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0BDC805-38D1-8B2E-21D9-21FD2F6DAD4A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4343AF-B8C4-F7F6-9E64-A91BFA60FEF7}"/>
                </a:ext>
              </a:extLst>
            </p:cNvPr>
            <p:cNvSpPr txBox="1"/>
            <p:nvPr/>
          </p:nvSpPr>
          <p:spPr>
            <a:xfrm>
              <a:off x="7798166" y="778029"/>
              <a:ext cx="2808815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Đúng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8457DE8-561B-1558-9648-246E0E8C9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49" y="1601617"/>
            <a:ext cx="955915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7A69DC4-F03B-93E4-8DE2-E1ACC11BE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0" y="-592851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DE7846E-A980-FF91-5BEB-416FBC08F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0468276" y="5200085"/>
            <a:ext cx="1746383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5E003C-7C0E-F4C7-BEE1-879A0DA868CD}"/>
              </a:ext>
            </a:extLst>
          </p:cNvPr>
          <p:cNvGrpSpPr>
            <a:grpSpLocks/>
          </p:cNvGrpSpPr>
          <p:nvPr/>
        </p:nvGrpSpPr>
        <p:grpSpPr bwMode="auto">
          <a:xfrm>
            <a:off x="3383937" y="1587830"/>
            <a:ext cx="5967574" cy="5032340"/>
            <a:chOff x="-134778" y="-404809"/>
            <a:chExt cx="5990984" cy="5052909"/>
          </a:xfrm>
        </p:grpSpPr>
        <p:grpSp>
          <p:nvGrpSpPr>
            <p:cNvPr id="116748" name="Group 15">
              <a:extLst>
                <a:ext uri="{FF2B5EF4-FFF2-40B4-BE49-F238E27FC236}">
                  <a16:creationId xmlns:a16="http://schemas.microsoft.com/office/drawing/2014/main" id="{F4358820-0699-4A3A-913B-F40F11938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16750" name="Picture 14">
                <a:extLst>
                  <a:ext uri="{FF2B5EF4-FFF2-40B4-BE49-F238E27FC236}">
                    <a16:creationId xmlns:a16="http://schemas.microsoft.com/office/drawing/2014/main" id="{8B25EFC6-DBD8-BC75-B7A3-1D795B997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6751" name="Picture 13">
                <a:extLst>
                  <a:ext uri="{FF2B5EF4-FFF2-40B4-BE49-F238E27FC236}">
                    <a16:creationId xmlns:a16="http://schemas.microsoft.com/office/drawing/2014/main" id="{5FEAF5EE-5117-2AB0-365A-99796DBC5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6749" name="Picture 16">
              <a:extLst>
                <a:ext uri="{FF2B5EF4-FFF2-40B4-BE49-F238E27FC236}">
                  <a16:creationId xmlns:a16="http://schemas.microsoft.com/office/drawing/2014/main" id="{0A496D4E-4450-ADAE-DBC0-B76647C6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B82554-EB7A-7A91-71D4-03C3C22E6DFF}"/>
              </a:ext>
            </a:extLst>
          </p:cNvPr>
          <p:cNvGrpSpPr>
            <a:grpSpLocks/>
          </p:cNvGrpSpPr>
          <p:nvPr/>
        </p:nvGrpSpPr>
        <p:grpSpPr bwMode="auto">
          <a:xfrm>
            <a:off x="8469128" y="2700000"/>
            <a:ext cx="2326596" cy="1441164"/>
            <a:chOff x="458511" y="671416"/>
            <a:chExt cx="2335967" cy="1447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CD4317-4EFF-D1AC-6C7D-83309C748FA5}"/>
                </a:ext>
              </a:extLst>
            </p:cNvPr>
            <p:cNvSpPr txBox="1"/>
            <p:nvPr/>
          </p:nvSpPr>
          <p:spPr>
            <a:xfrm>
              <a:off x="458511" y="671416"/>
              <a:ext cx="1574374" cy="1447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8765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116747" name="Picture 21">
              <a:extLst>
                <a:ext uri="{FF2B5EF4-FFF2-40B4-BE49-F238E27FC236}">
                  <a16:creationId xmlns:a16="http://schemas.microsoft.com/office/drawing/2014/main" id="{998C7A42-5A19-10FB-46E0-8CBDB8111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745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0E6D2CF2-DEF7-794B-B51F-295403A16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7" y="-736468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24C69B8-229C-345E-AEF9-D4C5E8B94ECB}"/>
              </a:ext>
            </a:extLst>
          </p:cNvPr>
          <p:cNvGrpSpPr>
            <a:grpSpLocks/>
          </p:cNvGrpSpPr>
          <p:nvPr/>
        </p:nvGrpSpPr>
        <p:grpSpPr bwMode="auto">
          <a:xfrm>
            <a:off x="956234" y="-36766"/>
            <a:ext cx="10224383" cy="2452979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F0F5B89B-024B-5824-934B-53E1E733472A}"/>
                </a:ext>
              </a:extLst>
            </p:cNvPr>
            <p:cNvSpPr/>
            <p:nvPr/>
          </p:nvSpPr>
          <p:spPr>
            <a:xfrm>
              <a:off x="1040952" y="457341"/>
              <a:ext cx="10160448" cy="18795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7790" name="Picture 6">
              <a:extLst>
                <a:ext uri="{FF2B5EF4-FFF2-40B4-BE49-F238E27FC236}">
                  <a16:creationId xmlns:a16="http://schemas.microsoft.com/office/drawing/2014/main" id="{11E21444-2F67-3C7E-06C3-3DCF4573B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C18B18-5A31-32DB-1FBC-BE91EE2ED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83" y="-314808"/>
            <a:ext cx="2921744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3344872" y="598596"/>
            <a:ext cx="6745405" cy="16131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AC6C5D-2E12-35F9-F19F-793DF57A2673}"/>
              </a:ext>
            </a:extLst>
          </p:cNvPr>
          <p:cNvGrpSpPr>
            <a:grpSpLocks/>
          </p:cNvGrpSpPr>
          <p:nvPr/>
        </p:nvGrpSpPr>
        <p:grpSpPr bwMode="auto">
          <a:xfrm>
            <a:off x="6777893" y="4680766"/>
            <a:ext cx="4182128" cy="1860128"/>
            <a:chOff x="6780706" y="4686364"/>
            <a:chExt cx="4198931" cy="1866931"/>
          </a:xfrm>
        </p:grpSpPr>
        <p:pic>
          <p:nvPicPr>
            <p:cNvPr id="117784" name="Picture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D296DFA1-83F8-4509-1BD0-A0A5D9F40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9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85" name="Group 37">
              <a:extLst>
                <a:ext uri="{FF2B5EF4-FFF2-40B4-BE49-F238E27FC236}">
                  <a16:creationId xmlns:a16="http://schemas.microsoft.com/office/drawing/2014/main" id="{A3DC1500-4465-CE43-A2B7-DF30DF26A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0706" y="4686364"/>
              <a:ext cx="1333064" cy="1866931"/>
              <a:chOff x="6780706" y="4686364"/>
              <a:chExt cx="1333064" cy="1866931"/>
            </a:xfrm>
          </p:grpSpPr>
          <p:pic>
            <p:nvPicPr>
              <p:cNvPr id="117787" name="Picture 2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CF6C8481-60D6-2A9C-61D1-3AAF3BA76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703697" y="5143222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02F970F-A199-E9DA-75E7-D47CB7991884}"/>
                  </a:ext>
                </a:extLst>
              </p:cNvPr>
              <p:cNvSpPr txBox="1"/>
              <p:nvPr/>
            </p:nvSpPr>
            <p:spPr>
              <a:xfrm>
                <a:off x="6971899" y="4686364"/>
                <a:ext cx="563628" cy="831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0702">
                  <a:defRPr/>
                </a:pPr>
                <a:r>
                  <a:rPr lang="en-US" sz="4781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D</a:t>
                </a:r>
              </a:p>
            </p:txBody>
          </p:sp>
        </p:grpSp>
        <p:sp>
          <p:nvSpPr>
            <p:cNvPr id="31" name="TextBox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38F95251-FFE1-796C-E77D-3B2FE5DE46FF}"/>
                </a:ext>
              </a:extLst>
            </p:cNvPr>
            <p:cNvSpPr txBox="1"/>
            <p:nvPr/>
          </p:nvSpPr>
          <p:spPr>
            <a:xfrm>
              <a:off x="8435530" y="5425033"/>
              <a:ext cx="2279423" cy="76948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Biểu</a:t>
              </a:r>
              <a:r>
                <a:rPr lang="en-US" sz="4382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cảm</a:t>
              </a:r>
              <a:endPara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DCA6C-0713-BF40-FD27-AD5ED981CDCF}"/>
              </a:ext>
            </a:extLst>
          </p:cNvPr>
          <p:cNvGrpSpPr>
            <a:grpSpLocks/>
          </p:cNvGrpSpPr>
          <p:nvPr/>
        </p:nvGrpSpPr>
        <p:grpSpPr bwMode="auto">
          <a:xfrm>
            <a:off x="956234" y="4678468"/>
            <a:ext cx="4282085" cy="1850937"/>
            <a:chOff x="935980" y="4683256"/>
            <a:chExt cx="4298766" cy="1859147"/>
          </a:xfrm>
        </p:grpSpPr>
        <p:pic>
          <p:nvPicPr>
            <p:cNvPr id="117779" name="Picture 12">
              <a:hlinkClick r:id="rId9" action="ppaction://hlinksldjump"/>
              <a:extLst>
                <a:ext uri="{FF2B5EF4-FFF2-40B4-BE49-F238E27FC236}">
                  <a16:creationId xmlns:a16="http://schemas.microsoft.com/office/drawing/2014/main" id="{E3CEA095-EDE8-0E6E-B9D8-1762463B4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5098536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80" name="Group 35">
              <a:extLst>
                <a:ext uri="{FF2B5EF4-FFF2-40B4-BE49-F238E27FC236}">
                  <a16:creationId xmlns:a16="http://schemas.microsoft.com/office/drawing/2014/main" id="{4AB36D70-BF17-05D2-4DCD-1F7272EFB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682" y="4683256"/>
              <a:ext cx="1333064" cy="1859147"/>
              <a:chOff x="3901682" y="4683256"/>
              <a:chExt cx="1333064" cy="1859147"/>
            </a:xfrm>
          </p:grpSpPr>
          <p:pic>
            <p:nvPicPr>
              <p:cNvPr id="117782" name="Picture 2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71A7D18-37DE-0D9A-FB4B-033CEC10D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824673" y="5132330"/>
                <a:ext cx="1487082" cy="1333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2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575A27F-55F9-412A-B1FC-93F8C9BF93F8}"/>
                  </a:ext>
                </a:extLst>
              </p:cNvPr>
              <p:cNvSpPr txBox="1"/>
              <p:nvPr/>
            </p:nvSpPr>
            <p:spPr>
              <a:xfrm>
                <a:off x="4475871" y="4683256"/>
                <a:ext cx="513672" cy="83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0702">
                  <a:defRPr/>
                </a:pPr>
                <a:r>
                  <a:rPr lang="en-US" sz="4781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C</a:t>
                </a:r>
              </a:p>
            </p:txBody>
          </p:sp>
        </p:grpSp>
        <p:sp>
          <p:nvSpPr>
            <p:cNvPr id="32" name="TextBox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6FDDB565-8887-AF56-2BC7-C83A6FD71F5C}"/>
                </a:ext>
              </a:extLst>
            </p:cNvPr>
            <p:cNvSpPr txBox="1"/>
            <p:nvPr/>
          </p:nvSpPr>
          <p:spPr>
            <a:xfrm>
              <a:off x="2145174" y="5414141"/>
              <a:ext cx="1452314" cy="770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Tự</a:t>
              </a:r>
              <a:r>
                <a:rPr lang="en-US" sz="4382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sự</a:t>
              </a:r>
              <a:endPara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C41094-FD99-2324-96F0-F1E9506BDF2D}"/>
              </a:ext>
            </a:extLst>
          </p:cNvPr>
          <p:cNvGrpSpPr>
            <a:grpSpLocks/>
          </p:cNvGrpSpPr>
          <p:nvPr/>
        </p:nvGrpSpPr>
        <p:grpSpPr bwMode="auto">
          <a:xfrm>
            <a:off x="6893937" y="2966553"/>
            <a:ext cx="4018979" cy="1785447"/>
            <a:chOff x="6897095" y="2964459"/>
            <a:chExt cx="4035147" cy="1792465"/>
          </a:xfrm>
        </p:grpSpPr>
        <p:pic>
          <p:nvPicPr>
            <p:cNvPr id="117774" name="Picture 22">
              <a:hlinkClick r:id="rId9" action="ppaction://hlinksldjump"/>
              <a:extLst>
                <a:ext uri="{FF2B5EF4-FFF2-40B4-BE49-F238E27FC236}">
                  <a16:creationId xmlns:a16="http://schemas.microsoft.com/office/drawing/2014/main" id="{CDA48001-5EA1-C8C2-61BE-F46446871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984" y="3334485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75" name="Group 36">
              <a:extLst>
                <a:ext uri="{FF2B5EF4-FFF2-40B4-BE49-F238E27FC236}">
                  <a16:creationId xmlns:a16="http://schemas.microsoft.com/office/drawing/2014/main" id="{E3DC1629-E216-5DE6-101E-41B935002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7095" y="2964459"/>
              <a:ext cx="1001611" cy="1570159"/>
              <a:chOff x="6897095" y="2964459"/>
              <a:chExt cx="1001611" cy="1570159"/>
            </a:xfrm>
          </p:grpSpPr>
          <p:pic>
            <p:nvPicPr>
              <p:cNvPr id="117777" name="Picture 2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CF529737-B60B-D9CE-17F0-3E67120F3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49333" flipH="1">
                <a:off x="6839234" y="3475145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63E3E9D-3681-AAE3-8F02-2E86256783CD}"/>
                  </a:ext>
                </a:extLst>
              </p:cNvPr>
              <p:cNvSpPr txBox="1"/>
              <p:nvPr/>
            </p:nvSpPr>
            <p:spPr>
              <a:xfrm>
                <a:off x="6986612" y="2964459"/>
                <a:ext cx="520175" cy="831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0702">
                  <a:defRPr/>
                </a:pPr>
                <a:r>
                  <a:rPr lang="en-US" sz="4781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B</a:t>
                </a:r>
              </a:p>
            </p:txBody>
          </p:sp>
        </p:grpSp>
        <p:sp>
          <p:nvSpPr>
            <p:cNvPr id="33" name="TextBox 32">
              <a:hlinkClick r:id="rId9" action="ppaction://hlinksldjump"/>
              <a:extLst>
                <a:ext uri="{FF2B5EF4-FFF2-40B4-BE49-F238E27FC236}">
                  <a16:creationId xmlns:a16="http://schemas.microsoft.com/office/drawing/2014/main" id="{49317627-B90E-A964-074F-C7B13242D301}"/>
                </a:ext>
              </a:extLst>
            </p:cNvPr>
            <p:cNvSpPr txBox="1"/>
            <p:nvPr/>
          </p:nvSpPr>
          <p:spPr>
            <a:xfrm>
              <a:off x="8353905" y="3614571"/>
              <a:ext cx="2358169" cy="7696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Nghị</a:t>
              </a:r>
              <a:r>
                <a:rPr lang="en-US" sz="4382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luận</a:t>
              </a:r>
              <a:endPara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2D843B1-E432-6C1D-9C54-3F26E0F50085}"/>
              </a:ext>
            </a:extLst>
          </p:cNvPr>
          <p:cNvGrpSpPr>
            <a:grpSpLocks/>
          </p:cNvGrpSpPr>
          <p:nvPr/>
        </p:nvGrpSpPr>
        <p:grpSpPr bwMode="auto">
          <a:xfrm>
            <a:off x="956234" y="2943574"/>
            <a:ext cx="4035064" cy="1857830"/>
            <a:chOff x="935980" y="2941753"/>
            <a:chExt cx="4051068" cy="1864724"/>
          </a:xfrm>
        </p:grpSpPr>
        <p:pic>
          <p:nvPicPr>
            <p:cNvPr id="117769" name="Picture 4">
              <a:hlinkClick r:id="rId9" action="ppaction://hlinksldjump"/>
              <a:extLst>
                <a:ext uri="{FF2B5EF4-FFF2-40B4-BE49-F238E27FC236}">
                  <a16:creationId xmlns:a16="http://schemas.microsoft.com/office/drawing/2014/main" id="{1A6C0A19-CC75-36E4-13A2-CD4442D0A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3384038"/>
              <a:ext cx="3384258" cy="142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7770" name="Group 34">
              <a:extLst>
                <a:ext uri="{FF2B5EF4-FFF2-40B4-BE49-F238E27FC236}">
                  <a16:creationId xmlns:a16="http://schemas.microsoft.com/office/drawing/2014/main" id="{D65BA4CA-41CA-F051-2D28-125559FC6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5437" y="2941753"/>
              <a:ext cx="1001611" cy="1531482"/>
              <a:chOff x="3985437" y="2941753"/>
              <a:chExt cx="1001611" cy="1531482"/>
            </a:xfrm>
          </p:grpSpPr>
          <p:pic>
            <p:nvPicPr>
              <p:cNvPr id="117772" name="Picture 1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AD80E1F-FB7E-1A37-E76C-166797940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50667">
                <a:off x="3927576" y="3413762"/>
                <a:ext cx="1117334" cy="1001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0EE0DC8-FB7F-A3A2-E086-0051319579C6}"/>
                  </a:ext>
                </a:extLst>
              </p:cNvPr>
              <p:cNvSpPr txBox="1"/>
              <p:nvPr/>
            </p:nvSpPr>
            <p:spPr>
              <a:xfrm>
                <a:off x="4396412" y="2941753"/>
                <a:ext cx="541068" cy="831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defTabSz="910702">
                  <a:defRPr/>
                </a:pPr>
                <a:r>
                  <a:rPr lang="en-US" sz="4781" dirty="0">
                    <a:ln w="28575">
                      <a:solidFill>
                        <a:prstClr val="black"/>
                      </a:solidFill>
                    </a:ln>
                    <a:solidFill>
                      <a:srgbClr val="C37930"/>
                    </a:solidFill>
                    <a:latin typeface="iCiel Cadena" panose="02000503000000020004" charset="0"/>
                  </a:rPr>
                  <a:t>A</a:t>
                </a:r>
              </a:p>
            </p:txBody>
          </p:sp>
        </p:grpSp>
        <p:sp>
          <p:nvSpPr>
            <p:cNvPr id="34" name="TextBox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9CCEA4B4-A9EA-44E3-D38E-63DC39242F57}"/>
                </a:ext>
              </a:extLst>
            </p:cNvPr>
            <p:cNvSpPr txBox="1"/>
            <p:nvPr/>
          </p:nvSpPr>
          <p:spPr>
            <a:xfrm>
              <a:off x="1650341" y="3623719"/>
              <a:ext cx="1952476" cy="769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Miêu</a:t>
              </a:r>
              <a:r>
                <a:rPr lang="en-US" sz="4382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4382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tả</a:t>
              </a:r>
              <a:endPara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6977A-7090-1A05-BEED-106947039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03" y="2473660"/>
            <a:ext cx="4892170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7D5646-A474-201E-28B4-AE45DCD8C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66" y="2235830"/>
            <a:ext cx="2519617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A640D-B3A1-0612-867B-236E42EAB8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4762659" y="-2048553"/>
            <a:ext cx="1122511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5FFA166E-3BBD-DB2A-38EF-A5B3E94DE0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13" y="-1392511"/>
            <a:ext cx="606638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827D049-E4CB-2B70-3BCC-EE57D0299604}"/>
              </a:ext>
            </a:extLst>
          </p:cNvPr>
          <p:cNvGrpSpPr>
            <a:grpSpLocks/>
          </p:cNvGrpSpPr>
          <p:nvPr/>
        </p:nvGrpSpPr>
        <p:grpSpPr bwMode="auto">
          <a:xfrm>
            <a:off x="7128319" y="167745"/>
            <a:ext cx="4318851" cy="2305915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4BDB3AB-CB59-B2D4-6CB4-A9013A1DEC70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36388E-1A3F-3279-08EE-AF1423C4E7EC}"/>
                </a:ext>
              </a:extLst>
            </p:cNvPr>
            <p:cNvSpPr txBox="1"/>
            <p:nvPr/>
          </p:nvSpPr>
          <p:spPr>
            <a:xfrm>
              <a:off x="7237728" y="841750"/>
              <a:ext cx="3848344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E8EE84D3-1B14-CAE8-0BFC-C9EEEF2F8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15256" y="5200085"/>
            <a:ext cx="1745234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12458D77-76D1-24D1-2B42-568CB5785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49" y="-1545320"/>
            <a:ext cx="607787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997B4AD-5F32-65F1-1597-004CFCA36160}"/>
              </a:ext>
            </a:extLst>
          </p:cNvPr>
          <p:cNvGrpSpPr>
            <a:grpSpLocks/>
          </p:cNvGrpSpPr>
          <p:nvPr/>
        </p:nvGrpSpPr>
        <p:grpSpPr bwMode="auto">
          <a:xfrm>
            <a:off x="3390830" y="1587830"/>
            <a:ext cx="5991702" cy="5032340"/>
            <a:chOff x="3165090" y="1495374"/>
            <a:chExt cx="6015325" cy="5052909"/>
          </a:xfrm>
        </p:grpSpPr>
        <p:pic>
          <p:nvPicPr>
            <p:cNvPr id="119826" name="Picture 8">
              <a:extLst>
                <a:ext uri="{FF2B5EF4-FFF2-40B4-BE49-F238E27FC236}">
                  <a16:creationId xmlns:a16="http://schemas.microsoft.com/office/drawing/2014/main" id="{1D1BB84D-12EE-5BB5-1A10-286B284FF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7" name="Picture 2">
              <a:extLst>
                <a:ext uri="{FF2B5EF4-FFF2-40B4-BE49-F238E27FC236}">
                  <a16:creationId xmlns:a16="http://schemas.microsoft.com/office/drawing/2014/main" id="{17B6190A-6D1E-D3D9-039F-9E578F510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AF8DB6-871D-778A-7E68-C27319EA1DB5}"/>
              </a:ext>
            </a:extLst>
          </p:cNvPr>
          <p:cNvGrpSpPr>
            <a:grpSpLocks/>
          </p:cNvGrpSpPr>
          <p:nvPr/>
        </p:nvGrpSpPr>
        <p:grpSpPr bwMode="auto">
          <a:xfrm>
            <a:off x="6877851" y="152808"/>
            <a:ext cx="4318851" cy="2305915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5CFB44E-FB95-9DD0-F774-72E2FF6DCD17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195619-5A85-5EFF-0D0C-5B98A48611B4}"/>
                </a:ext>
              </a:extLst>
            </p:cNvPr>
            <p:cNvSpPr txBox="1"/>
            <p:nvPr/>
          </p:nvSpPr>
          <p:spPr>
            <a:xfrm>
              <a:off x="7798166" y="778029"/>
              <a:ext cx="2808815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Đúng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FD2B55A-A6F6-4352-98C8-FF16E6E56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49" y="1601617"/>
            <a:ext cx="955915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B393D33-79E7-0E5B-2804-4790CE32F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0" y="-592851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2698B02C-C759-3101-A2EA-DDB415E1D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0468276" y="5200085"/>
            <a:ext cx="1746383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8A87C97-125C-1ABD-FD44-05A89A222F8F}"/>
              </a:ext>
            </a:extLst>
          </p:cNvPr>
          <p:cNvGrpSpPr>
            <a:grpSpLocks/>
          </p:cNvGrpSpPr>
          <p:nvPr/>
        </p:nvGrpSpPr>
        <p:grpSpPr bwMode="auto">
          <a:xfrm>
            <a:off x="3383937" y="1587830"/>
            <a:ext cx="5967574" cy="5032340"/>
            <a:chOff x="-134778" y="-404809"/>
            <a:chExt cx="5990984" cy="5052909"/>
          </a:xfrm>
        </p:grpSpPr>
        <p:grpSp>
          <p:nvGrpSpPr>
            <p:cNvPr id="119820" name="Group 15">
              <a:extLst>
                <a:ext uri="{FF2B5EF4-FFF2-40B4-BE49-F238E27FC236}">
                  <a16:creationId xmlns:a16="http://schemas.microsoft.com/office/drawing/2014/main" id="{0AA6DF6C-DDB0-A78B-8C85-66872E973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19822" name="Picture 14">
                <a:extLst>
                  <a:ext uri="{FF2B5EF4-FFF2-40B4-BE49-F238E27FC236}">
                    <a16:creationId xmlns:a16="http://schemas.microsoft.com/office/drawing/2014/main" id="{253ECF73-3C1F-0E8C-5778-016882FEB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823" name="Picture 13">
                <a:extLst>
                  <a:ext uri="{FF2B5EF4-FFF2-40B4-BE49-F238E27FC236}">
                    <a16:creationId xmlns:a16="http://schemas.microsoft.com/office/drawing/2014/main" id="{16C64434-025A-F0EC-BF54-DA37CB6D6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9821" name="Picture 16">
              <a:extLst>
                <a:ext uri="{FF2B5EF4-FFF2-40B4-BE49-F238E27FC236}">
                  <a16:creationId xmlns:a16="http://schemas.microsoft.com/office/drawing/2014/main" id="{5C0DEC48-21AA-8B18-CC8B-E1B49C7F2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E43589-D6BE-FE47-6E1C-2137B27CBC0B}"/>
              </a:ext>
            </a:extLst>
          </p:cNvPr>
          <p:cNvGrpSpPr>
            <a:grpSpLocks/>
          </p:cNvGrpSpPr>
          <p:nvPr/>
        </p:nvGrpSpPr>
        <p:grpSpPr bwMode="auto">
          <a:xfrm>
            <a:off x="8469128" y="2700000"/>
            <a:ext cx="2326596" cy="1441164"/>
            <a:chOff x="458511" y="671416"/>
            <a:chExt cx="2335967" cy="1447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C26B5C-261E-1F75-1E37-24C55DBC6E88}"/>
                </a:ext>
              </a:extLst>
            </p:cNvPr>
            <p:cNvSpPr txBox="1"/>
            <p:nvPr/>
          </p:nvSpPr>
          <p:spPr>
            <a:xfrm>
              <a:off x="458511" y="671416"/>
              <a:ext cx="1574374" cy="1447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8765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119819" name="Picture 21">
              <a:extLst>
                <a:ext uri="{FF2B5EF4-FFF2-40B4-BE49-F238E27FC236}">
                  <a16:creationId xmlns:a16="http://schemas.microsoft.com/office/drawing/2014/main" id="{5E3ED9BD-A813-E2C1-2619-B7F7DEF7C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7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1ED5C780-06A3-17AD-6C3B-F809E2123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7" y="-736468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2F4D1C-8ABF-031D-D2C7-E0C7D17377E5}"/>
              </a:ext>
            </a:extLst>
          </p:cNvPr>
          <p:cNvGrpSpPr>
            <a:grpSpLocks/>
          </p:cNvGrpSpPr>
          <p:nvPr/>
        </p:nvGrpSpPr>
        <p:grpSpPr bwMode="auto">
          <a:xfrm>
            <a:off x="956234" y="-34468"/>
            <a:ext cx="10224383" cy="2451830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BB23BD0-DC32-1BD1-B746-551DDAD44958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0858" name="Picture 6">
              <a:extLst>
                <a:ext uri="{FF2B5EF4-FFF2-40B4-BE49-F238E27FC236}">
                  <a16:creationId xmlns:a16="http://schemas.microsoft.com/office/drawing/2014/main" id="{0DB5EF61-06BA-AFDD-14DE-285A634D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6122C4-FE31-4C6D-48F2-FC06B5E3C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83" y="-314808"/>
            <a:ext cx="2921744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CF78F05-70FB-85E2-E72A-8649F2BEE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4" y="3384766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8F8D50-C6E5-A2F2-1355-8FCA4F6D2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4" y="5092085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3751494" y="598114"/>
            <a:ext cx="6623054" cy="16140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788" dirty="0" err="1"/>
              <a:t>Câu</a:t>
            </a:r>
            <a:r>
              <a:rPr lang="en-US" sz="2788" dirty="0"/>
              <a:t> </a:t>
            </a:r>
            <a:r>
              <a:rPr lang="en-US" sz="2788" dirty="0" err="1"/>
              <a:t>thơ</a:t>
            </a:r>
            <a:r>
              <a:rPr lang="en-US" sz="2788" dirty="0"/>
              <a:t> “Con </a:t>
            </a:r>
            <a:r>
              <a:rPr lang="en-US" sz="2788" dirty="0" err="1"/>
              <a:t>hoảng</a:t>
            </a:r>
            <a:r>
              <a:rPr lang="en-US" sz="2788" dirty="0"/>
              <a:t> </a:t>
            </a:r>
            <a:r>
              <a:rPr lang="en-US" sz="2788" dirty="0" err="1"/>
              <a:t>sợ</a:t>
            </a:r>
            <a:r>
              <a:rPr lang="en-US" sz="2788" dirty="0"/>
              <a:t> </a:t>
            </a:r>
            <a:r>
              <a:rPr lang="en-US" sz="2788" dirty="0" err="1"/>
              <a:t>ngày</a:t>
            </a:r>
            <a:r>
              <a:rPr lang="en-US" sz="2788" dirty="0"/>
              <a:t> </a:t>
            </a:r>
            <a:r>
              <a:rPr lang="en-US" sz="2788" dirty="0" err="1"/>
              <a:t>bàn</a:t>
            </a:r>
            <a:r>
              <a:rPr lang="en-US" sz="2788" dirty="0"/>
              <a:t> </a:t>
            </a:r>
            <a:r>
              <a:rPr lang="en-US" sz="2788" dirty="0" err="1"/>
              <a:t>tay</a:t>
            </a:r>
            <a:r>
              <a:rPr lang="en-US" sz="2788" dirty="0"/>
              <a:t> </a:t>
            </a:r>
            <a:r>
              <a:rPr lang="en-US" sz="2788" dirty="0" err="1"/>
              <a:t>mẹ</a:t>
            </a:r>
            <a:r>
              <a:rPr lang="en-US" sz="2788" dirty="0"/>
              <a:t> </a:t>
            </a:r>
            <a:r>
              <a:rPr lang="en-US" sz="2788" dirty="0" err="1"/>
              <a:t>mỏi</a:t>
            </a:r>
            <a:r>
              <a:rPr lang="en-US" sz="2788" dirty="0"/>
              <a:t>/</a:t>
            </a:r>
            <a:r>
              <a:rPr lang="en-US" sz="2788" dirty="0" err="1"/>
              <a:t>Mình</a:t>
            </a:r>
            <a:r>
              <a:rPr lang="en-US" sz="2788" dirty="0"/>
              <a:t> </a:t>
            </a:r>
            <a:r>
              <a:rPr lang="en-US" sz="2788" dirty="0" err="1"/>
              <a:t>vẫn</a:t>
            </a:r>
            <a:r>
              <a:rPr lang="en-US" sz="2788" dirty="0"/>
              <a:t> </a:t>
            </a:r>
            <a:r>
              <a:rPr lang="en-US" sz="2788" dirty="0" err="1"/>
              <a:t>còn</a:t>
            </a:r>
            <a:r>
              <a:rPr lang="en-US" sz="2788" dirty="0"/>
              <a:t> </a:t>
            </a:r>
            <a:r>
              <a:rPr lang="en-US" sz="2788" dirty="0" err="1"/>
              <a:t>một</a:t>
            </a:r>
            <a:r>
              <a:rPr lang="en-US" sz="2788" dirty="0"/>
              <a:t> </a:t>
            </a:r>
            <a:r>
              <a:rPr lang="en-US" sz="2788" dirty="0" err="1"/>
              <a:t>thứ</a:t>
            </a:r>
            <a:r>
              <a:rPr lang="en-US" sz="2788" dirty="0"/>
              <a:t> </a:t>
            </a:r>
            <a:r>
              <a:rPr lang="en-US" sz="2788" dirty="0" err="1"/>
              <a:t>quả</a:t>
            </a:r>
            <a:r>
              <a:rPr lang="en-US" sz="2788" dirty="0"/>
              <a:t> non </a:t>
            </a:r>
            <a:r>
              <a:rPr lang="en-US" sz="2788" dirty="0" err="1"/>
              <a:t>xanh</a:t>
            </a:r>
            <a:r>
              <a:rPr lang="en-US" sz="2788" dirty="0"/>
              <a:t>” </a:t>
            </a:r>
            <a:r>
              <a:rPr lang="en-US" sz="2788" dirty="0" err="1"/>
              <a:t>sử</a:t>
            </a:r>
            <a:r>
              <a:rPr lang="en-US" sz="2788" dirty="0"/>
              <a:t> </a:t>
            </a:r>
            <a:r>
              <a:rPr lang="en-US" sz="2788" dirty="0" err="1"/>
              <a:t>dụng</a:t>
            </a:r>
            <a:r>
              <a:rPr lang="en-US" sz="2788" dirty="0"/>
              <a:t> </a:t>
            </a:r>
            <a:r>
              <a:rPr lang="en-US" sz="2788" dirty="0" err="1"/>
              <a:t>những</a:t>
            </a:r>
            <a:r>
              <a:rPr lang="en-US" sz="2788" dirty="0"/>
              <a:t> </a:t>
            </a:r>
            <a:r>
              <a:rPr lang="en-US" sz="2788" dirty="0" err="1"/>
              <a:t>biện</a:t>
            </a:r>
            <a:r>
              <a:rPr lang="en-US" sz="2788" dirty="0"/>
              <a:t> </a:t>
            </a:r>
            <a:r>
              <a:rPr lang="en-US" sz="2788" dirty="0" err="1"/>
              <a:t>pháp</a:t>
            </a:r>
            <a:r>
              <a:rPr lang="en-US" sz="2788" dirty="0"/>
              <a:t> </a:t>
            </a:r>
            <a:r>
              <a:rPr lang="en-US" sz="2788" dirty="0" err="1"/>
              <a:t>tu</a:t>
            </a:r>
            <a:r>
              <a:rPr lang="en-US" sz="2788" dirty="0"/>
              <a:t> </a:t>
            </a:r>
            <a:r>
              <a:rPr lang="en-US" sz="2788" dirty="0" err="1"/>
              <a:t>từ</a:t>
            </a:r>
            <a:r>
              <a:rPr lang="en-US" sz="2788" dirty="0"/>
              <a:t> </a:t>
            </a:r>
            <a:r>
              <a:rPr lang="en-US" sz="2788" dirty="0" err="1"/>
              <a:t>nào</a:t>
            </a:r>
            <a:r>
              <a:rPr lang="en-US" sz="2788" dirty="0"/>
              <a:t>?</a:t>
            </a:r>
            <a:endParaRPr lang="en-US" sz="7171" b="1" kern="0" spc="50" dirty="0">
              <a:ln w="9525" cmpd="sng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</a:ln>
              <a:solidFill>
                <a:srgbClr val="EB701D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latin typeface="iCiel Cadena" panose="0200050300000002000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hlinkClick r:id="rId5" action="ppaction://hlinksldjump"/>
            <a:extLst>
              <a:ext uri="{FF2B5EF4-FFF2-40B4-BE49-F238E27FC236}">
                <a16:creationId xmlns:a16="http://schemas.microsoft.com/office/drawing/2014/main" id="{FDE04C7C-360A-39E7-0BA6-2B5FBE8E5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3" y="3384766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8" action="ppaction://hlinksldjump"/>
            <a:extLst>
              <a:ext uri="{FF2B5EF4-FFF2-40B4-BE49-F238E27FC236}">
                <a16:creationId xmlns:a16="http://schemas.microsoft.com/office/drawing/2014/main" id="{FECAE8FC-9289-97C9-836B-50BA8C3A3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3" y="5092085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4B6BE11-3522-CE46-324E-953C68E0AF33}"/>
              </a:ext>
            </a:extLst>
          </p:cNvPr>
          <p:cNvGrpSpPr>
            <a:grpSpLocks/>
          </p:cNvGrpSpPr>
          <p:nvPr/>
        </p:nvGrpSpPr>
        <p:grpSpPr bwMode="auto">
          <a:xfrm>
            <a:off x="3994021" y="2943574"/>
            <a:ext cx="997277" cy="1525787"/>
            <a:chOff x="3985437" y="2941753"/>
            <a:chExt cx="1001611" cy="1531482"/>
          </a:xfrm>
        </p:grpSpPr>
        <p:pic>
          <p:nvPicPr>
            <p:cNvPr id="120855" name="Picture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A6819B1A-A3B6-A33F-EC0F-7988B3786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5" action="ppaction://hlinksldjump"/>
              <a:extLst>
                <a:ext uri="{FF2B5EF4-FFF2-40B4-BE49-F238E27FC236}">
                  <a16:creationId xmlns:a16="http://schemas.microsoft.com/office/drawing/2014/main" id="{ED99A8FE-8155-57A1-1E36-B61F99F409A4}"/>
                </a:ext>
              </a:extLst>
            </p:cNvPr>
            <p:cNvSpPr txBox="1"/>
            <p:nvPr/>
          </p:nvSpPr>
          <p:spPr>
            <a:xfrm>
              <a:off x="4396412" y="2941753"/>
              <a:ext cx="541272" cy="831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49F0D0-F8D1-E1CC-469F-7F02F533A95E}"/>
              </a:ext>
            </a:extLst>
          </p:cNvPr>
          <p:cNvGrpSpPr>
            <a:grpSpLocks/>
          </p:cNvGrpSpPr>
          <p:nvPr/>
        </p:nvGrpSpPr>
        <p:grpSpPr bwMode="auto">
          <a:xfrm>
            <a:off x="3910149" y="4678468"/>
            <a:ext cx="1328170" cy="1850937"/>
            <a:chOff x="3901682" y="4683256"/>
            <a:chExt cx="1333064" cy="1859147"/>
          </a:xfrm>
        </p:grpSpPr>
        <p:pic>
          <p:nvPicPr>
            <p:cNvPr id="120853" name="Picture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EC0B5CEC-312F-1C36-798E-96B4F9E40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009D7EA3-E30E-8BD4-53FE-96E5DF729081}"/>
                </a:ext>
              </a:extLst>
            </p:cNvPr>
            <p:cNvSpPr txBox="1"/>
            <p:nvPr/>
          </p:nvSpPr>
          <p:spPr>
            <a:xfrm>
              <a:off x="4475871" y="4683256"/>
              <a:ext cx="513564" cy="831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906467-FE05-43D1-7155-2439EB4FB9EF}"/>
              </a:ext>
            </a:extLst>
          </p:cNvPr>
          <p:cNvGrpSpPr>
            <a:grpSpLocks/>
          </p:cNvGrpSpPr>
          <p:nvPr/>
        </p:nvGrpSpPr>
        <p:grpSpPr bwMode="auto">
          <a:xfrm>
            <a:off x="6893936" y="2966553"/>
            <a:ext cx="997277" cy="1563702"/>
            <a:chOff x="6897095" y="2964459"/>
            <a:chExt cx="1001611" cy="1570159"/>
          </a:xfrm>
        </p:grpSpPr>
        <p:pic>
          <p:nvPicPr>
            <p:cNvPr id="120851" name="Picture 25">
              <a:hlinkClick r:id="rId5" action="ppaction://hlinksldjump"/>
              <a:extLst>
                <a:ext uri="{FF2B5EF4-FFF2-40B4-BE49-F238E27FC236}">
                  <a16:creationId xmlns:a16="http://schemas.microsoft.com/office/drawing/2014/main" id="{28BA2B41-289B-0B5C-D692-5CF1769E6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5" action="ppaction://hlinksldjump"/>
              <a:extLst>
                <a:ext uri="{FF2B5EF4-FFF2-40B4-BE49-F238E27FC236}">
                  <a16:creationId xmlns:a16="http://schemas.microsoft.com/office/drawing/2014/main" id="{2059CABC-B8DA-99AF-1AC6-8B7FE4A7C0D1}"/>
                </a:ext>
              </a:extLst>
            </p:cNvPr>
            <p:cNvSpPr txBox="1"/>
            <p:nvPr/>
          </p:nvSpPr>
          <p:spPr>
            <a:xfrm>
              <a:off x="6986612" y="2964459"/>
              <a:ext cx="520343" cy="8314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528E0D-7B94-891D-6222-E49E218EF9B4}"/>
              </a:ext>
            </a:extLst>
          </p:cNvPr>
          <p:cNvGrpSpPr>
            <a:grpSpLocks/>
          </p:cNvGrpSpPr>
          <p:nvPr/>
        </p:nvGrpSpPr>
        <p:grpSpPr bwMode="auto">
          <a:xfrm>
            <a:off x="6777894" y="4680766"/>
            <a:ext cx="1328170" cy="1860128"/>
            <a:chOff x="6780706" y="4686364"/>
            <a:chExt cx="1333064" cy="1866931"/>
          </a:xfrm>
        </p:grpSpPr>
        <p:pic>
          <p:nvPicPr>
            <p:cNvPr id="120849" name="Picture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BC019F76-A05E-7BE7-9713-82C9FA02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28948CBD-9510-0151-F1D6-847068739718}"/>
                </a:ext>
              </a:extLst>
            </p:cNvPr>
            <p:cNvSpPr txBox="1"/>
            <p:nvPr/>
          </p:nvSpPr>
          <p:spPr>
            <a:xfrm>
              <a:off x="6971899" y="4686364"/>
              <a:ext cx="563441" cy="83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D</a:t>
              </a:r>
            </a:p>
          </p:txBody>
        </p:sp>
      </p:grpSp>
      <p:sp>
        <p:nvSpPr>
          <p:cNvPr id="32" name="TextBox 31">
            <a:hlinkClick r:id="rId5" action="ppaction://hlinksldjump"/>
            <a:extLst>
              <a:ext uri="{FF2B5EF4-FFF2-40B4-BE49-F238E27FC236}">
                <a16:creationId xmlns:a16="http://schemas.microsoft.com/office/drawing/2014/main" id="{D6668D9C-D578-A47E-F079-EA0FD14A6FEB}"/>
              </a:ext>
            </a:extLst>
          </p:cNvPr>
          <p:cNvSpPr txBox="1"/>
          <p:nvPr/>
        </p:nvSpPr>
        <p:spPr>
          <a:xfrm>
            <a:off x="1110338" y="5068984"/>
            <a:ext cx="3094145" cy="14410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0702">
              <a:defRPr/>
            </a:pPr>
            <a:r>
              <a:rPr lang="en-US" sz="4382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Nhân</a:t>
            </a:r>
            <a:r>
              <a: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382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hóa</a:t>
            </a:r>
            <a:r>
              <a: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382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382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ẩn</a:t>
            </a:r>
            <a:r>
              <a:rPr lang="en-US" sz="4382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4382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endParaRPr lang="en-US" sz="4382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20CFD027-74D7-F08A-D925-B0E9CD417570}"/>
              </a:ext>
            </a:extLst>
          </p:cNvPr>
          <p:cNvSpPr txBox="1"/>
          <p:nvPr/>
        </p:nvSpPr>
        <p:spPr>
          <a:xfrm>
            <a:off x="7958429" y="3429000"/>
            <a:ext cx="2793990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0702">
              <a:defRPr/>
            </a:pP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Hoán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3187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4" name="TextBox 33">
            <a:hlinkClick r:id="rId5" action="ppaction://hlinksldjump"/>
            <a:extLst>
              <a:ext uri="{FF2B5EF4-FFF2-40B4-BE49-F238E27FC236}">
                <a16:creationId xmlns:a16="http://schemas.microsoft.com/office/drawing/2014/main" id="{3CDDB8F2-795D-D702-F2DF-70F48EE4BCC3}"/>
              </a:ext>
            </a:extLst>
          </p:cNvPr>
          <p:cNvSpPr txBox="1"/>
          <p:nvPr/>
        </p:nvSpPr>
        <p:spPr>
          <a:xfrm>
            <a:off x="1126237" y="3431187"/>
            <a:ext cx="3149803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0702">
              <a:defRPr/>
            </a:pP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Điệp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ngữ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3187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  <p:sp>
        <p:nvSpPr>
          <p:cNvPr id="39" name="TextBox 38">
            <a:hlinkClick r:id="rId8" action="ppaction://hlinksldjump"/>
            <a:extLst>
              <a:ext uri="{FF2B5EF4-FFF2-40B4-BE49-F238E27FC236}">
                <a16:creationId xmlns:a16="http://schemas.microsoft.com/office/drawing/2014/main" id="{65EDA22D-CBF3-8D7C-0DE4-F473074B6AD6}"/>
              </a:ext>
            </a:extLst>
          </p:cNvPr>
          <p:cNvSpPr txBox="1"/>
          <p:nvPr/>
        </p:nvSpPr>
        <p:spPr>
          <a:xfrm>
            <a:off x="8137608" y="5227489"/>
            <a:ext cx="3043318" cy="1073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0702">
              <a:defRPr/>
            </a:pP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Ẩn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dụ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và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giảm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nói</a:t>
            </a:r>
            <a:r>
              <a:rPr lang="en-US" sz="3187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 </a:t>
            </a:r>
            <a:r>
              <a:rPr lang="en-US" sz="3187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prstClr val="white"/>
                </a:solidFill>
                <a:latin typeface="iCiel Cadena" panose="02000503000000020004" charset="0"/>
              </a:rPr>
              <a:t>tránh</a:t>
            </a:r>
            <a:endParaRPr lang="en-US" sz="3187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prstClr val="white"/>
              </a:solidFill>
              <a:latin typeface="iCiel Cadena" panose="020005030000000200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2E1DD-CB69-A89E-DA7F-FDDE74FC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03" y="2473660"/>
            <a:ext cx="4892170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786BE-4F99-75F9-A734-6C136293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66" y="2235830"/>
            <a:ext cx="2519617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7EC62-1D5F-B1EF-AD05-F66B24BD4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4762659" y="-2048553"/>
            <a:ext cx="1122511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2FBF290-80F5-1818-B76D-B052C2516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13" y="-1392511"/>
            <a:ext cx="606638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B4082-4EB0-DDB4-9A69-EE8EBF775873}"/>
              </a:ext>
            </a:extLst>
          </p:cNvPr>
          <p:cNvGrpSpPr>
            <a:grpSpLocks/>
          </p:cNvGrpSpPr>
          <p:nvPr/>
        </p:nvGrpSpPr>
        <p:grpSpPr bwMode="auto">
          <a:xfrm>
            <a:off x="7128319" y="167745"/>
            <a:ext cx="4318851" cy="2305915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1C21CE0-4F91-B2DD-58AD-0CABC25CC8FB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07890C-857B-6D01-3568-C9E827C64624}"/>
                </a:ext>
              </a:extLst>
            </p:cNvPr>
            <p:cNvSpPr txBox="1"/>
            <p:nvPr/>
          </p:nvSpPr>
          <p:spPr>
            <a:xfrm>
              <a:off x="7237728" y="841750"/>
              <a:ext cx="3848344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21863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912CA327-C8D1-607B-3D8E-043ECC994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49" y="-1545320"/>
            <a:ext cx="607787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40EDCF30-7474-0B6E-25EB-D5C2FC90F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-104234" y="5200085"/>
            <a:ext cx="1745234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>
            <a:extLst>
              <a:ext uri="{FF2B5EF4-FFF2-40B4-BE49-F238E27FC236}">
                <a16:creationId xmlns:a16="http://schemas.microsoft.com/office/drawing/2014/main" id="{53A82CBA-3050-7FBC-4AC2-C4CD1C977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3787"/>
            <a:ext cx="12143107" cy="683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>
            <a:extLst>
              <a:ext uri="{FF2B5EF4-FFF2-40B4-BE49-F238E27FC236}">
                <a16:creationId xmlns:a16="http://schemas.microsoft.com/office/drawing/2014/main" id="{FA1E2EAB-48B0-AAE5-C65A-F8C959B1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7" y="1493617"/>
            <a:ext cx="5235702" cy="50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BFE96-5031-D2D3-D2C2-C5DAB50E9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10" y="1493617"/>
            <a:ext cx="5473532" cy="50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8BBCD1-81CE-312C-CDD6-79D6BC99E38D}"/>
              </a:ext>
            </a:extLst>
          </p:cNvPr>
          <p:cNvGrpSpPr>
            <a:grpSpLocks/>
          </p:cNvGrpSpPr>
          <p:nvPr/>
        </p:nvGrpSpPr>
        <p:grpSpPr bwMode="auto">
          <a:xfrm>
            <a:off x="3390830" y="1587830"/>
            <a:ext cx="5991702" cy="5032340"/>
            <a:chOff x="3165090" y="1495374"/>
            <a:chExt cx="6015325" cy="5052909"/>
          </a:xfrm>
        </p:grpSpPr>
        <p:pic>
          <p:nvPicPr>
            <p:cNvPr id="122898" name="Picture 8">
              <a:extLst>
                <a:ext uri="{FF2B5EF4-FFF2-40B4-BE49-F238E27FC236}">
                  <a16:creationId xmlns:a16="http://schemas.microsoft.com/office/drawing/2014/main" id="{8E030B49-4C13-C654-4898-C8F730037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99" name="Picture 2">
              <a:extLst>
                <a:ext uri="{FF2B5EF4-FFF2-40B4-BE49-F238E27FC236}">
                  <a16:creationId xmlns:a16="http://schemas.microsoft.com/office/drawing/2014/main" id="{1C09495E-E481-89A8-2CE0-03273BDC5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AA9147-2179-68C0-1E2A-F011BEB71F9C}"/>
              </a:ext>
            </a:extLst>
          </p:cNvPr>
          <p:cNvGrpSpPr>
            <a:grpSpLocks/>
          </p:cNvGrpSpPr>
          <p:nvPr/>
        </p:nvGrpSpPr>
        <p:grpSpPr bwMode="auto">
          <a:xfrm>
            <a:off x="6877851" y="152808"/>
            <a:ext cx="4318851" cy="2305915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20F8D3F-D0D8-02A9-EE95-1981CE88F75B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E2B8E6-FFDA-527A-1B44-58AE87146B4A}"/>
                </a:ext>
              </a:extLst>
            </p:cNvPr>
            <p:cNvSpPr txBox="1"/>
            <p:nvPr/>
          </p:nvSpPr>
          <p:spPr>
            <a:xfrm>
              <a:off x="7798166" y="778029"/>
              <a:ext cx="2808815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Đúng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7F457F-AC57-D5EC-C691-B797542E6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49" y="1601617"/>
            <a:ext cx="955915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525F60E-6346-DDD8-6FD1-E4C628240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0" y="-592851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770759AA-4FBF-B1BD-71ED-64A01D5203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0468276" y="5200085"/>
            <a:ext cx="1746383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C553C0C-B50F-D7EC-AF93-2E9347C690A6}"/>
              </a:ext>
            </a:extLst>
          </p:cNvPr>
          <p:cNvGrpSpPr>
            <a:grpSpLocks/>
          </p:cNvGrpSpPr>
          <p:nvPr/>
        </p:nvGrpSpPr>
        <p:grpSpPr bwMode="auto">
          <a:xfrm>
            <a:off x="3383937" y="1587830"/>
            <a:ext cx="5967574" cy="5032340"/>
            <a:chOff x="-134778" y="-404809"/>
            <a:chExt cx="5990984" cy="5052909"/>
          </a:xfrm>
        </p:grpSpPr>
        <p:grpSp>
          <p:nvGrpSpPr>
            <p:cNvPr id="122892" name="Group 15">
              <a:extLst>
                <a:ext uri="{FF2B5EF4-FFF2-40B4-BE49-F238E27FC236}">
                  <a16:creationId xmlns:a16="http://schemas.microsoft.com/office/drawing/2014/main" id="{8A1DD9DE-CB13-E821-F2C7-9D00FB0EC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22894" name="Picture 14">
                <a:extLst>
                  <a:ext uri="{FF2B5EF4-FFF2-40B4-BE49-F238E27FC236}">
                    <a16:creationId xmlns:a16="http://schemas.microsoft.com/office/drawing/2014/main" id="{1E7AE730-E178-8773-CB5E-2436214A3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895" name="Picture 13">
                <a:extLst>
                  <a:ext uri="{FF2B5EF4-FFF2-40B4-BE49-F238E27FC236}">
                    <a16:creationId xmlns:a16="http://schemas.microsoft.com/office/drawing/2014/main" id="{DFB23BD3-46A3-589D-383F-078096C37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893" name="Picture 16">
              <a:extLst>
                <a:ext uri="{FF2B5EF4-FFF2-40B4-BE49-F238E27FC236}">
                  <a16:creationId xmlns:a16="http://schemas.microsoft.com/office/drawing/2014/main" id="{161C6536-47CA-7FD6-D889-639D0CFD1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0F5FE4-C094-ED3E-3DFE-915FBCEB99F7}"/>
              </a:ext>
            </a:extLst>
          </p:cNvPr>
          <p:cNvGrpSpPr>
            <a:grpSpLocks/>
          </p:cNvGrpSpPr>
          <p:nvPr/>
        </p:nvGrpSpPr>
        <p:grpSpPr bwMode="auto">
          <a:xfrm>
            <a:off x="8469128" y="2700000"/>
            <a:ext cx="2326596" cy="1441164"/>
            <a:chOff x="458511" y="671416"/>
            <a:chExt cx="2335967" cy="1447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0B9C40-BFBF-C2CA-B2A4-019F0BF6E753}"/>
                </a:ext>
              </a:extLst>
            </p:cNvPr>
            <p:cNvSpPr txBox="1"/>
            <p:nvPr/>
          </p:nvSpPr>
          <p:spPr>
            <a:xfrm>
              <a:off x="458511" y="671416"/>
              <a:ext cx="1574374" cy="1447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8765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122891" name="Picture 21">
              <a:extLst>
                <a:ext uri="{FF2B5EF4-FFF2-40B4-BE49-F238E27FC236}">
                  <a16:creationId xmlns:a16="http://schemas.microsoft.com/office/drawing/2014/main" id="{6B42686E-2108-DA29-FFE8-0DE27355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889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46C7118B-4A9F-765A-3DB3-4BF052532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7" y="-736468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ECF3C2-77F9-C011-E9D2-E7E1601C7DFE}"/>
              </a:ext>
            </a:extLst>
          </p:cNvPr>
          <p:cNvGrpSpPr>
            <a:grpSpLocks/>
          </p:cNvGrpSpPr>
          <p:nvPr/>
        </p:nvGrpSpPr>
        <p:grpSpPr bwMode="auto">
          <a:xfrm>
            <a:off x="956234" y="-34468"/>
            <a:ext cx="10224383" cy="2451830"/>
            <a:chOff x="935980" y="-48871"/>
            <a:chExt cx="10265420" cy="2461871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474A890-08DE-56D4-1547-F15BCFE13999}"/>
                </a:ext>
              </a:extLst>
            </p:cNvPr>
            <p:cNvSpPr/>
            <p:nvPr/>
          </p:nvSpPr>
          <p:spPr>
            <a:xfrm>
              <a:off x="1040952" y="457578"/>
              <a:ext cx="10160448" cy="18792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3930" name="Picture 6">
              <a:extLst>
                <a:ext uri="{FF2B5EF4-FFF2-40B4-BE49-F238E27FC236}">
                  <a16:creationId xmlns:a16="http://schemas.microsoft.com/office/drawing/2014/main" id="{56CD4B28-5E8A-4C6D-C8BC-4F2BBD84B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80" y="-48871"/>
              <a:ext cx="2505720" cy="246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3B5939-0D42-A99C-2A7B-67439BE11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83" y="-314808"/>
            <a:ext cx="2921744" cy="292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682D0B19-D017-4CAC-962C-D0D8B631DB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57" y="3348000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noaction"/>
            <a:extLst>
              <a:ext uri="{FF2B5EF4-FFF2-40B4-BE49-F238E27FC236}">
                <a16:creationId xmlns:a16="http://schemas.microsoft.com/office/drawing/2014/main" id="{2BF10064-BFFB-8593-077F-A857168B9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4" y="5092085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8CCCB1E-5D6D-4B1D-94ED-906BCD4A2D0C}"/>
              </a:ext>
            </a:extLst>
          </p:cNvPr>
          <p:cNvSpPr/>
          <p:nvPr/>
        </p:nvSpPr>
        <p:spPr>
          <a:xfrm>
            <a:off x="3452872" y="598596"/>
            <a:ext cx="7000468" cy="16131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788" dirty="0"/>
              <a:t>Qua </a:t>
            </a:r>
            <a:r>
              <a:rPr lang="en-US" sz="2788" dirty="0" err="1"/>
              <a:t>bài</a:t>
            </a:r>
            <a:r>
              <a:rPr lang="en-US" sz="2788" dirty="0"/>
              <a:t> </a:t>
            </a:r>
            <a:r>
              <a:rPr lang="en-US" sz="2788" dirty="0" err="1"/>
              <a:t>thơ</a:t>
            </a:r>
            <a:r>
              <a:rPr lang="en-US" sz="2788" dirty="0"/>
              <a:t>, </a:t>
            </a:r>
            <a:r>
              <a:rPr lang="en-US" sz="2788" dirty="0" err="1"/>
              <a:t>người</a:t>
            </a:r>
            <a:r>
              <a:rPr lang="en-US" sz="2788" dirty="0"/>
              <a:t> </a:t>
            </a:r>
            <a:r>
              <a:rPr lang="en-US" sz="2788" dirty="0" err="1"/>
              <a:t>mẹ</a:t>
            </a:r>
            <a:r>
              <a:rPr lang="en-US" sz="2788" dirty="0"/>
              <a:t> </a:t>
            </a:r>
            <a:r>
              <a:rPr lang="en-US" sz="2788" dirty="0" err="1"/>
              <a:t>hiện</a:t>
            </a:r>
            <a:r>
              <a:rPr lang="en-US" sz="2788" dirty="0"/>
              <a:t> </a:t>
            </a:r>
            <a:r>
              <a:rPr lang="en-US" sz="2788" dirty="0" err="1"/>
              <a:t>lên</a:t>
            </a:r>
            <a:r>
              <a:rPr lang="en-US" sz="2788" dirty="0"/>
              <a:t> </a:t>
            </a:r>
            <a:r>
              <a:rPr lang="en-US" sz="2788" dirty="0" err="1"/>
              <a:t>là</a:t>
            </a:r>
            <a:r>
              <a:rPr lang="en-US" sz="2788" dirty="0"/>
              <a:t> </a:t>
            </a:r>
            <a:r>
              <a:rPr lang="en-US" sz="2788" dirty="0" err="1"/>
              <a:t>một</a:t>
            </a:r>
            <a:r>
              <a:rPr lang="en-US" sz="2788" dirty="0"/>
              <a:t> con </a:t>
            </a:r>
            <a:r>
              <a:rPr lang="en-US" sz="2788" dirty="0" err="1"/>
              <a:t>người</a:t>
            </a:r>
            <a:r>
              <a:rPr lang="en-US" sz="2788" dirty="0"/>
              <a:t> </a:t>
            </a:r>
            <a:r>
              <a:rPr lang="en-US" sz="2788" dirty="0" err="1"/>
              <a:t>như</a:t>
            </a:r>
            <a:r>
              <a:rPr lang="en-US" sz="2788" dirty="0"/>
              <a:t> </a:t>
            </a:r>
            <a:r>
              <a:rPr lang="en-US" sz="2788" dirty="0" err="1"/>
              <a:t>thế</a:t>
            </a:r>
            <a:r>
              <a:rPr lang="en-US" sz="2788" dirty="0"/>
              <a:t> </a:t>
            </a:r>
            <a:r>
              <a:rPr lang="en-US" sz="2788" dirty="0" err="1"/>
              <a:t>nào</a:t>
            </a:r>
            <a:r>
              <a:rPr lang="en-US" sz="2788" dirty="0"/>
              <a:t>?</a:t>
            </a:r>
          </a:p>
        </p:txBody>
      </p:sp>
      <p:pic>
        <p:nvPicPr>
          <p:cNvPr id="23" name="Picture 22">
            <a:hlinkClick r:id="rId6" action="ppaction://hlinksldjump"/>
            <a:extLst>
              <a:ext uri="{FF2B5EF4-FFF2-40B4-BE49-F238E27FC236}">
                <a16:creationId xmlns:a16="http://schemas.microsoft.com/office/drawing/2014/main" id="{2386491C-476A-0734-A7BE-D6D92C569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3" y="3384766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F1DD3332-DD41-84AF-AA82-812F60995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3" y="5092085"/>
            <a:ext cx="3370979" cy="1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72EFC10-8C2A-644D-F566-35FE150B31B5}"/>
              </a:ext>
            </a:extLst>
          </p:cNvPr>
          <p:cNvGrpSpPr>
            <a:grpSpLocks/>
          </p:cNvGrpSpPr>
          <p:nvPr/>
        </p:nvGrpSpPr>
        <p:grpSpPr bwMode="auto">
          <a:xfrm>
            <a:off x="3994021" y="2943574"/>
            <a:ext cx="997277" cy="1525787"/>
            <a:chOff x="3985437" y="2941753"/>
            <a:chExt cx="1001611" cy="1531482"/>
          </a:xfrm>
        </p:grpSpPr>
        <p:pic>
          <p:nvPicPr>
            <p:cNvPr id="123927" name="Picture 14">
              <a:hlinkClick r:id="rId9" action="ppaction://hlinksldjump"/>
              <a:extLst>
                <a:ext uri="{FF2B5EF4-FFF2-40B4-BE49-F238E27FC236}">
                  <a16:creationId xmlns:a16="http://schemas.microsoft.com/office/drawing/2014/main" id="{37B033EB-A509-B5BE-BB4F-EEDEB3C9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927576" y="3413762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6" action="ppaction://hlinksldjump"/>
              <a:extLst>
                <a:ext uri="{FF2B5EF4-FFF2-40B4-BE49-F238E27FC236}">
                  <a16:creationId xmlns:a16="http://schemas.microsoft.com/office/drawing/2014/main" id="{34AE463F-8461-CFA0-972A-ED6EAEF6D8A9}"/>
                </a:ext>
              </a:extLst>
            </p:cNvPr>
            <p:cNvSpPr txBox="1"/>
            <p:nvPr/>
          </p:nvSpPr>
          <p:spPr>
            <a:xfrm>
              <a:off x="4396412" y="2941753"/>
              <a:ext cx="541272" cy="8311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D63F12C-620F-2AA0-3A3E-F960502BC061}"/>
              </a:ext>
            </a:extLst>
          </p:cNvPr>
          <p:cNvGrpSpPr>
            <a:grpSpLocks/>
          </p:cNvGrpSpPr>
          <p:nvPr/>
        </p:nvGrpSpPr>
        <p:grpSpPr bwMode="auto">
          <a:xfrm>
            <a:off x="3910149" y="4678468"/>
            <a:ext cx="1328170" cy="1850937"/>
            <a:chOff x="3901682" y="4683256"/>
            <a:chExt cx="1333064" cy="1859147"/>
          </a:xfrm>
        </p:grpSpPr>
        <p:pic>
          <p:nvPicPr>
            <p:cNvPr id="123925" name="Picture 24">
              <a:hlinkClick r:id="" action="ppaction://noaction"/>
              <a:extLst>
                <a:ext uri="{FF2B5EF4-FFF2-40B4-BE49-F238E27FC236}">
                  <a16:creationId xmlns:a16="http://schemas.microsoft.com/office/drawing/2014/main" id="{B5488D1A-84A3-6735-BD8B-2809944E3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50667">
              <a:off x="3824673" y="5132330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hlinkClick r:id="" action="ppaction://noaction"/>
              <a:extLst>
                <a:ext uri="{FF2B5EF4-FFF2-40B4-BE49-F238E27FC236}">
                  <a16:creationId xmlns:a16="http://schemas.microsoft.com/office/drawing/2014/main" id="{E10DA52F-D99A-58EF-5B14-C721D8039B24}"/>
                </a:ext>
              </a:extLst>
            </p:cNvPr>
            <p:cNvSpPr txBox="1"/>
            <p:nvPr/>
          </p:nvSpPr>
          <p:spPr>
            <a:xfrm>
              <a:off x="4475871" y="4683256"/>
              <a:ext cx="513564" cy="831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B8DAA7-BBA2-0378-2A92-2CCFE73D2AE2}"/>
              </a:ext>
            </a:extLst>
          </p:cNvPr>
          <p:cNvGrpSpPr>
            <a:grpSpLocks/>
          </p:cNvGrpSpPr>
          <p:nvPr/>
        </p:nvGrpSpPr>
        <p:grpSpPr bwMode="auto">
          <a:xfrm>
            <a:off x="6893936" y="2966553"/>
            <a:ext cx="997277" cy="1563702"/>
            <a:chOff x="6897095" y="2964459"/>
            <a:chExt cx="1001611" cy="1570159"/>
          </a:xfrm>
        </p:grpSpPr>
        <p:pic>
          <p:nvPicPr>
            <p:cNvPr id="123923" name="Picture 25">
              <a:hlinkClick r:id="rId6" action="ppaction://hlinksldjump"/>
              <a:extLst>
                <a:ext uri="{FF2B5EF4-FFF2-40B4-BE49-F238E27FC236}">
                  <a16:creationId xmlns:a16="http://schemas.microsoft.com/office/drawing/2014/main" id="{20DA34BA-5082-3A42-CFCE-26B5E81F0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839234" y="347514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77CFB9CB-F7A1-CC35-2E1C-F1F0309CFF66}"/>
                </a:ext>
              </a:extLst>
            </p:cNvPr>
            <p:cNvSpPr txBox="1"/>
            <p:nvPr/>
          </p:nvSpPr>
          <p:spPr>
            <a:xfrm>
              <a:off x="6986612" y="2964459"/>
              <a:ext cx="520343" cy="8314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B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50A4FA-90AD-B7B8-9271-238CFB56C077}"/>
              </a:ext>
            </a:extLst>
          </p:cNvPr>
          <p:cNvGrpSpPr>
            <a:grpSpLocks/>
          </p:cNvGrpSpPr>
          <p:nvPr/>
        </p:nvGrpSpPr>
        <p:grpSpPr bwMode="auto">
          <a:xfrm>
            <a:off x="6777894" y="4680766"/>
            <a:ext cx="1328170" cy="1860128"/>
            <a:chOff x="6780706" y="4686364"/>
            <a:chExt cx="1333064" cy="1866931"/>
          </a:xfrm>
        </p:grpSpPr>
        <p:pic>
          <p:nvPicPr>
            <p:cNvPr id="123921" name="Picture 26">
              <a:hlinkClick r:id="rId6" action="ppaction://hlinksldjump"/>
              <a:extLst>
                <a:ext uri="{FF2B5EF4-FFF2-40B4-BE49-F238E27FC236}">
                  <a16:creationId xmlns:a16="http://schemas.microsoft.com/office/drawing/2014/main" id="{7EF18717-2110-866A-1EFE-D2888ABB1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49333" flipH="1">
              <a:off x="6703697" y="5143222"/>
              <a:ext cx="1487082" cy="133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494EBDFE-47FB-0603-FA17-8E63FFE0024F}"/>
                </a:ext>
              </a:extLst>
            </p:cNvPr>
            <p:cNvSpPr txBox="1"/>
            <p:nvPr/>
          </p:nvSpPr>
          <p:spPr>
            <a:xfrm>
              <a:off x="6971899" y="4686364"/>
              <a:ext cx="563441" cy="8310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4781" dirty="0">
                  <a:ln w="28575">
                    <a:solidFill>
                      <a:prstClr val="black"/>
                    </a:solidFill>
                  </a:ln>
                  <a:solidFill>
                    <a:srgbClr val="C37930"/>
                  </a:solidFill>
                  <a:latin typeface="iCiel Cadena" panose="02000503000000020004" charset="0"/>
                </a:rPr>
                <a:t>D</a:t>
              </a:r>
            </a:p>
          </p:txBody>
        </p:sp>
      </p:grpSp>
      <p:sp>
        <p:nvSpPr>
          <p:cNvPr id="31" name="TextBox 30">
            <a:hlinkClick r:id="" action="ppaction://noaction"/>
            <a:extLst>
              <a:ext uri="{FF2B5EF4-FFF2-40B4-BE49-F238E27FC236}">
                <a16:creationId xmlns:a16="http://schemas.microsoft.com/office/drawing/2014/main" id="{96E8C532-B165-C8F6-45DA-C7685BC96417}"/>
              </a:ext>
            </a:extLst>
          </p:cNvPr>
          <p:cNvSpPr txBox="1"/>
          <p:nvPr/>
        </p:nvSpPr>
        <p:spPr>
          <a:xfrm>
            <a:off x="984957" y="5054171"/>
            <a:ext cx="3659362" cy="1379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một người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8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hlinkClick r:id="rId6" action="ppaction://hlinksldjump"/>
            <a:extLst>
              <a:ext uri="{FF2B5EF4-FFF2-40B4-BE49-F238E27FC236}">
                <a16:creationId xmlns:a16="http://schemas.microsoft.com/office/drawing/2014/main" id="{32F12676-95C6-A77B-0514-E8B175A78A23}"/>
              </a:ext>
            </a:extLst>
          </p:cNvPr>
          <p:cNvSpPr txBox="1"/>
          <p:nvPr/>
        </p:nvSpPr>
        <p:spPr>
          <a:xfrm>
            <a:off x="7940617" y="5269021"/>
            <a:ext cx="2930937" cy="95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hlinkClick r:id="rId6" action="ppaction://hlinksldjump"/>
            <a:extLst>
              <a:ext uri="{FF2B5EF4-FFF2-40B4-BE49-F238E27FC236}">
                <a16:creationId xmlns:a16="http://schemas.microsoft.com/office/drawing/2014/main" id="{3D07D7DA-DA5F-8F0D-0921-FF19220EDB57}"/>
              </a:ext>
            </a:extLst>
          </p:cNvPr>
          <p:cNvSpPr txBox="1"/>
          <p:nvPr/>
        </p:nvSpPr>
        <p:spPr>
          <a:xfrm>
            <a:off x="7970683" y="3631062"/>
            <a:ext cx="2831996" cy="95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5976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hlinkClick r:id="rId6" action="ppaction://hlinksldjump"/>
            <a:extLst>
              <a:ext uri="{FF2B5EF4-FFF2-40B4-BE49-F238E27FC236}">
                <a16:creationId xmlns:a16="http://schemas.microsoft.com/office/drawing/2014/main" id="{5E3F1E38-6291-9BC9-AF45-2A82FAA62A3C}"/>
              </a:ext>
            </a:extLst>
          </p:cNvPr>
          <p:cNvSpPr txBox="1"/>
          <p:nvPr/>
        </p:nvSpPr>
        <p:spPr>
          <a:xfrm>
            <a:off x="1151553" y="3513447"/>
            <a:ext cx="3037787" cy="95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8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78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BA5CC-1585-FEC2-4222-83F0D45E2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03" y="2473660"/>
            <a:ext cx="4892170" cy="43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3645F-92E8-7A2B-8196-CED79CBA8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66" y="2235830"/>
            <a:ext cx="2519617" cy="4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566A6-D215-625C-3C91-120D66C00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74">
            <a:off x="4762659" y="-2048553"/>
            <a:ext cx="1122511" cy="100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Am-thanh-that-vong-www_tiengdong_com">
            <a:hlinkClick r:id="" action="ppaction://media"/>
            <a:extLst>
              <a:ext uri="{FF2B5EF4-FFF2-40B4-BE49-F238E27FC236}">
                <a16:creationId xmlns:a16="http://schemas.microsoft.com/office/drawing/2014/main" id="{CBA7E8F4-9A3A-716D-8135-9D1A67880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13" y="-1392511"/>
            <a:ext cx="606638" cy="60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864220-AF71-3E20-B933-BB2A1FA108BD}"/>
              </a:ext>
            </a:extLst>
          </p:cNvPr>
          <p:cNvGrpSpPr>
            <a:grpSpLocks/>
          </p:cNvGrpSpPr>
          <p:nvPr/>
        </p:nvGrpSpPr>
        <p:grpSpPr bwMode="auto">
          <a:xfrm>
            <a:off x="7128319" y="167745"/>
            <a:ext cx="4318851" cy="2305915"/>
            <a:chOff x="7132139" y="154298"/>
            <a:chExt cx="4336026" cy="231549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CF632B0-23C0-404B-25AD-2BC8B93E4591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0E11BA-3316-EAF5-9F81-09D03F8D6FA5}"/>
                </a:ext>
              </a:extLst>
            </p:cNvPr>
            <p:cNvSpPr txBox="1"/>
            <p:nvPr/>
          </p:nvSpPr>
          <p:spPr>
            <a:xfrm>
              <a:off x="7237728" y="841750"/>
              <a:ext cx="3848344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Sai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mất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!!!</a:t>
              </a:r>
            </a:p>
          </p:txBody>
        </p:sp>
      </p:grpSp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4709D116-1073-4F1C-576D-956A02F2A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52" b="60799"/>
          <a:stretch>
            <a:fillRect/>
          </a:stretch>
        </p:blipFill>
        <p:spPr bwMode="auto">
          <a:xfrm>
            <a:off x="15256" y="5200085"/>
            <a:ext cx="1745234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Tieng-bup-www_tiengdong_com">
            <a:hlinkClick r:id="" action="ppaction://media"/>
            <a:extLst>
              <a:ext uri="{FF2B5EF4-FFF2-40B4-BE49-F238E27FC236}">
                <a16:creationId xmlns:a16="http://schemas.microsoft.com/office/drawing/2014/main" id="{3C5B3E87-29A9-DEEC-47A6-3FC4B313F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49" y="-1545320"/>
            <a:ext cx="607787" cy="60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69 0.55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356B6FE-36F2-14C5-9B06-639473005BE5}"/>
              </a:ext>
            </a:extLst>
          </p:cNvPr>
          <p:cNvGrpSpPr>
            <a:grpSpLocks/>
          </p:cNvGrpSpPr>
          <p:nvPr/>
        </p:nvGrpSpPr>
        <p:grpSpPr bwMode="auto">
          <a:xfrm>
            <a:off x="3390830" y="1587830"/>
            <a:ext cx="5991702" cy="5032340"/>
            <a:chOff x="3165090" y="1495374"/>
            <a:chExt cx="6015325" cy="5052909"/>
          </a:xfrm>
        </p:grpSpPr>
        <p:pic>
          <p:nvPicPr>
            <p:cNvPr id="125970" name="Picture 8">
              <a:extLst>
                <a:ext uri="{FF2B5EF4-FFF2-40B4-BE49-F238E27FC236}">
                  <a16:creationId xmlns:a16="http://schemas.microsoft.com/office/drawing/2014/main" id="{DB270A31-BEC2-4EDE-CBDB-1E3AC46E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39954">
              <a:off x="7506140" y="3798479"/>
              <a:ext cx="1674275" cy="193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71" name="Picture 2">
              <a:extLst>
                <a:ext uri="{FF2B5EF4-FFF2-40B4-BE49-F238E27FC236}">
                  <a16:creationId xmlns:a16="http://schemas.microsoft.com/office/drawing/2014/main" id="{C56CCC89-A012-E256-EF9F-423179C93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90" y="1495374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AC8D7-9E76-8AA7-BF30-948FEB693212}"/>
              </a:ext>
            </a:extLst>
          </p:cNvPr>
          <p:cNvGrpSpPr>
            <a:grpSpLocks/>
          </p:cNvGrpSpPr>
          <p:nvPr/>
        </p:nvGrpSpPr>
        <p:grpSpPr bwMode="auto">
          <a:xfrm>
            <a:off x="6877851" y="152808"/>
            <a:ext cx="4318851" cy="2305915"/>
            <a:chOff x="7132139" y="154298"/>
            <a:chExt cx="4336026" cy="23154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535614D-BE3B-93F1-C262-52CE2BA7F6B8}"/>
                </a:ext>
              </a:extLst>
            </p:cNvPr>
            <p:cNvSpPr/>
            <p:nvPr/>
          </p:nvSpPr>
          <p:spPr>
            <a:xfrm>
              <a:off x="7132139" y="154298"/>
              <a:ext cx="4336026" cy="2315496"/>
            </a:xfrm>
            <a:prstGeom prst="roundRect">
              <a:avLst/>
            </a:prstGeom>
            <a:solidFill>
              <a:srgbClr val="EB701D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702">
                <a:defRPr/>
              </a:pPr>
              <a:endParaRPr lang="en-US" sz="179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37F690-F16C-8D9D-090F-FE4E110AC35B}"/>
                </a:ext>
              </a:extLst>
            </p:cNvPr>
            <p:cNvSpPr txBox="1"/>
            <p:nvPr/>
          </p:nvSpPr>
          <p:spPr>
            <a:xfrm>
              <a:off x="7798166" y="778029"/>
              <a:ext cx="2808815" cy="923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Đúng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 </a:t>
              </a:r>
              <a:r>
                <a:rPr lang="en-US" sz="5378" dirty="0" err="1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rồi</a:t>
              </a:r>
              <a:r>
                <a:rPr lang="en-US" sz="5378" dirty="0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/>
                </a:rPr>
                <a:t>!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D979FB8-2BE0-A36A-4182-CFB45510F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149" y="1601617"/>
            <a:ext cx="955915" cy="8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9EEFCE0-6034-9DC4-7216-C399106BF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70" y="-592851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387CC2-BC02-857D-56C2-B0E365F68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2" b="60799"/>
          <a:stretch>
            <a:fillRect/>
          </a:stretch>
        </p:blipFill>
        <p:spPr bwMode="auto">
          <a:xfrm>
            <a:off x="10468276" y="5200085"/>
            <a:ext cx="1746383" cy="1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3166DEB-A60E-8810-BD42-BAFD1D58A8CE}"/>
              </a:ext>
            </a:extLst>
          </p:cNvPr>
          <p:cNvGrpSpPr>
            <a:grpSpLocks/>
          </p:cNvGrpSpPr>
          <p:nvPr/>
        </p:nvGrpSpPr>
        <p:grpSpPr bwMode="auto">
          <a:xfrm>
            <a:off x="3383937" y="1587830"/>
            <a:ext cx="5967574" cy="5032340"/>
            <a:chOff x="-134778" y="-404809"/>
            <a:chExt cx="5990984" cy="5052909"/>
          </a:xfrm>
        </p:grpSpPr>
        <p:grpSp>
          <p:nvGrpSpPr>
            <p:cNvPr id="125964" name="Group 15">
              <a:extLst>
                <a:ext uri="{FF2B5EF4-FFF2-40B4-BE49-F238E27FC236}">
                  <a16:creationId xmlns:a16="http://schemas.microsoft.com/office/drawing/2014/main" id="{63862A6B-593F-69FF-99B9-BA0DD3F1B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931" y="2019249"/>
              <a:ext cx="1674275" cy="1936767"/>
              <a:chOff x="10152960" y="4182584"/>
              <a:chExt cx="1674275" cy="1936767"/>
            </a:xfrm>
          </p:grpSpPr>
          <p:pic>
            <p:nvPicPr>
              <p:cNvPr id="125966" name="Picture 14">
                <a:extLst>
                  <a:ext uri="{FF2B5EF4-FFF2-40B4-BE49-F238E27FC236}">
                    <a16:creationId xmlns:a16="http://schemas.microsoft.com/office/drawing/2014/main" id="{0A707C46-17E1-3E48-E6F4-C6253830B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939954">
                <a:off x="10152960" y="4182584"/>
                <a:ext cx="1674275" cy="1936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967" name="Picture 13">
                <a:extLst>
                  <a:ext uri="{FF2B5EF4-FFF2-40B4-BE49-F238E27FC236}">
                    <a16:creationId xmlns:a16="http://schemas.microsoft.com/office/drawing/2014/main" id="{1B12A26F-243D-1B48-C22E-D10A54EB3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8183" y="4878504"/>
                <a:ext cx="734392" cy="658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5965" name="Picture 16">
              <a:extLst>
                <a:ext uri="{FF2B5EF4-FFF2-40B4-BE49-F238E27FC236}">
                  <a16:creationId xmlns:a16="http://schemas.microsoft.com/office/drawing/2014/main" id="{EED8DE13-DEA7-A102-0BD6-E9BA7F51B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778" y="-404809"/>
              <a:ext cx="5178188" cy="50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594A3B-5B21-F146-DDF4-ACACEABC67F3}"/>
              </a:ext>
            </a:extLst>
          </p:cNvPr>
          <p:cNvGrpSpPr>
            <a:grpSpLocks/>
          </p:cNvGrpSpPr>
          <p:nvPr/>
        </p:nvGrpSpPr>
        <p:grpSpPr bwMode="auto">
          <a:xfrm>
            <a:off x="8469128" y="2700000"/>
            <a:ext cx="2326596" cy="1441164"/>
            <a:chOff x="458511" y="671416"/>
            <a:chExt cx="2335967" cy="1447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357BE6-3AAF-0AAF-AEBE-4BDB2B5CB3D4}"/>
                </a:ext>
              </a:extLst>
            </p:cNvPr>
            <p:cNvSpPr txBox="1"/>
            <p:nvPr/>
          </p:nvSpPr>
          <p:spPr>
            <a:xfrm>
              <a:off x="458511" y="671416"/>
              <a:ext cx="1574374" cy="1447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0702">
                <a:defRPr/>
              </a:pPr>
              <a:r>
                <a:rPr lang="en-US" sz="8765" dirty="0">
                  <a:ln w="28575"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  <a:latin typeface="iCiel Cadena" panose="02000503000000020004" charset="0"/>
                </a:rPr>
                <a:t>+1 </a:t>
              </a:r>
            </a:p>
          </p:txBody>
        </p:sp>
        <p:pic>
          <p:nvPicPr>
            <p:cNvPr id="125963" name="Picture 21">
              <a:extLst>
                <a:ext uri="{FF2B5EF4-FFF2-40B4-BE49-F238E27FC236}">
                  <a16:creationId xmlns:a16="http://schemas.microsoft.com/office/drawing/2014/main" id="{F7D71D9B-CB67-BDAE-C977-763D47C80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144" y="940815"/>
              <a:ext cx="1117334" cy="100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5961" name="Nhac-chuong-tin-nhan-ti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50453B5E-D1B2-77C2-F9FB-481355A8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7" y="-736468"/>
            <a:ext cx="606638" cy="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74 -0.19884 C -0.34648 -0.21968 -0.33502 -0.23958 -0.33086 -0.23958 C -0.30521 -0.23958 -0.27877 0.08426 -0.27877 0.4081 C -0.27877 0.24467 -0.26562 0.08426 -0.25325 0.08426 C -0.2401 0.08426 -0.22773 0.24722 -0.22773 0.4081 C -0.22773 0.32755 -0.22122 0.24467 -0.21445 0.24467 C -0.20794 0.24467 -0.2013 0.32523 -0.2013 0.4081 C -0.2013 0.36667 -0.19791 0.32755 -0.19479 0.32755 C -0.1914 0.32755 -0.18815 0.36898 -0.18815 0.4081 C -0.18815 0.3868 -0.18659 0.36667 -0.18489 0.36667 C -0.18398 0.36667 -0.18151 0.3875 -0.18151 0.4081 C -0.18151 0.39768 -0.18073 0.3868 -0.17995 0.3868 C -0.17995 0.38935 -0.17825 0.39676 -0.17825 0.4081 C -0.17825 0.40255 -0.17825 0.39768 -0.17747 0.39768 C -0.17747 0.4 -0.17656 0.40301 -0.17656 0.4081 C -0.17656 0.40555 -0.17656 0.40255 -0.17656 0.4 C -0.17578 0.4 -0.17578 0.40255 -0.17578 0.40555 C -0.17487 0.40555 -0.17487 0.40301 -0.17487 0.4 C -0.17396 0.4 -0.17396 0.40255 -0.17396 0.40555 " pathEditMode="relative" rAng="0" ptsTypes="AAAAAAAAAAAAAAAAAAA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>
            <a:extLst>
              <a:ext uri="{FF2B5EF4-FFF2-40B4-BE49-F238E27FC236}">
                <a16:creationId xmlns:a16="http://schemas.microsoft.com/office/drawing/2014/main" id="{9FC5BC7E-CDA5-501E-BAC5-4DD90C773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958" y="13787"/>
            <a:ext cx="6262851" cy="454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A9EC6D-E2D0-1715-7C0D-ABA2E9097141}"/>
              </a:ext>
            </a:extLst>
          </p:cNvPr>
          <p:cNvSpPr/>
          <p:nvPr/>
        </p:nvSpPr>
        <p:spPr>
          <a:xfrm>
            <a:off x="4056301" y="1826640"/>
            <a:ext cx="3359667" cy="919562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5378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8B3C4-E348-2026-EBDB-068B4B9631BD}"/>
              </a:ext>
            </a:extLst>
          </p:cNvPr>
          <p:cNvSpPr txBox="1"/>
          <p:nvPr/>
        </p:nvSpPr>
        <p:spPr>
          <a:xfrm>
            <a:off x="1399724" y="4710639"/>
            <a:ext cx="82667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Viết một đoạn văn nêu cảm nghĩ của em về mẹ sau khi học bài thơ.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C26C94-94F1-CC7A-8474-73458D36C406}"/>
              </a:ext>
            </a:extLst>
          </p:cNvPr>
          <p:cNvSpPr/>
          <p:nvPr/>
        </p:nvSpPr>
        <p:spPr>
          <a:xfrm>
            <a:off x="1900461" y="691683"/>
            <a:ext cx="2505074" cy="830627"/>
          </a:xfrm>
          <a:prstGeom prst="rect">
            <a:avLst/>
          </a:prstGeom>
          <a:noFill/>
        </p:spPr>
        <p:txBody>
          <a:bodyPr wrap="none" lIns="91073" tIns="45537" rIns="91073" bIns="45537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Nhan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đề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5804D-AF92-463E-1E63-75286A32F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70" y="1637259"/>
            <a:ext cx="9476141" cy="303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>
              <a:lnSpc>
                <a:spcPct val="150000"/>
              </a:lnSpc>
            </a:pP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lam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8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3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altLang="en-US" sz="3546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51803D-092C-38B6-5533-4FE3A2423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23" y="165576"/>
            <a:ext cx="7176988" cy="66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6">
            <a:extLst>
              <a:ext uri="{FF2B5EF4-FFF2-40B4-BE49-F238E27FC236}">
                <a16:creationId xmlns:a16="http://schemas.microsoft.com/office/drawing/2014/main" id="{DF881A63-4E46-0B9E-F39E-C44187766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65" y="0"/>
            <a:ext cx="7476128" cy="65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D36FB-7F1F-FDB9-16C2-E98E9B0F55C2}"/>
              </a:ext>
            </a:extLst>
          </p:cNvPr>
          <p:cNvSpPr txBox="1"/>
          <p:nvPr/>
        </p:nvSpPr>
        <p:spPr>
          <a:xfrm>
            <a:off x="3639994" y="852452"/>
            <a:ext cx="278153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572" name="TextBox 7">
            <a:extLst>
              <a:ext uri="{FF2B5EF4-FFF2-40B4-BE49-F238E27FC236}">
                <a16:creationId xmlns:a16="http://schemas.microsoft.com/office/drawing/2014/main" id="{635628A0-FD95-C083-7559-F185863D6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95" y="1767006"/>
            <a:ext cx="945919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1. Từ “quả” ở khổ thơ 1 có gì giống và khác nhau về nghĩa với từ “quả” ở khổ 3?</a:t>
            </a:r>
          </a:p>
          <a:p>
            <a:pPr>
              <a:lnSpc>
                <a:spcPct val="150000"/>
              </a:lnSpc>
            </a:pP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Đoạn thơ đã sử dụng biện pháp tu từ nào? Tác dụng của biện pháp tu từ ấy?</a:t>
            </a:r>
          </a:p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3. Người con có tâm trạng và suy tư gì?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CD329B-0821-3EBF-5E56-86BED0A8CED1}"/>
              </a:ext>
            </a:extLst>
          </p:cNvPr>
          <p:cNvSpPr txBox="1"/>
          <p:nvPr/>
        </p:nvSpPr>
        <p:spPr>
          <a:xfrm>
            <a:off x="422124" y="189339"/>
            <a:ext cx="903211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* Chữ "quả" mang ý nghĩa tả thực: Dòng 1 và dòng 3 của khổ đầu "Những mùa quả mẹ tôi hái được"; "Những mùa quả lặn rồi lại mọc".</a:t>
            </a:r>
          </a:p>
          <a:p>
            <a:pPr>
              <a:defRPr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* Chữ "quả" mang ý nghĩa biểu tượng: Dòng 1 và dòng 4 của khổ cuối ("Và chúng tôi, một thứ quả trên đời"; "Mình vẫn còn một thứ quả non xanh". =&gt; ý nghĩa biểu tượng: chỉ những đứa con lớn lên bằng sự chăm sóc, tình yêu thương của mẹ.</a:t>
            </a:r>
          </a:p>
          <a:p>
            <a:pPr>
              <a:defRPr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- Các biện pháp tu từ:</a:t>
            </a:r>
          </a:p>
          <a:p>
            <a:pPr>
              <a:defRPr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+ Hoán dụ: "Bàn tay mẹ" (lấy bộ phận chỉ toàn thể, nói bàn tay mỏi để nói đến sự già yếu của mẹ.</a:t>
            </a:r>
          </a:p>
          <a:p>
            <a:pPr>
              <a:defRPr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+ Nói giảm nói tránh: Mỏi. Chỉ tuổi già yếu của mẹ</a:t>
            </a:r>
          </a:p>
          <a:p>
            <a:pPr>
              <a:defRPr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+ Ẩn dụ "một thứ quả non xanh" - chỉ người con, ý nói người con vẫn còn non nớt, chưa trưởng thành, chưa làm được những điều xứng đáng với sự mong đợi của mẹ.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EABD91-E41C-B2BA-0FA5-22D0AE8128A9}"/>
              </a:ext>
            </a:extLst>
          </p:cNvPr>
          <p:cNvSpPr txBox="1"/>
          <p:nvPr/>
        </p:nvSpPr>
        <p:spPr>
          <a:xfrm>
            <a:off x="502103" y="151179"/>
            <a:ext cx="883783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Dùng câu hỏi tu từ</a:t>
            </a:r>
          </a:p>
          <a:p>
            <a:r>
              <a:rPr lang="vi-VN" sz="2800" dirty="0"/>
              <a:t>- Tác dụng:</a:t>
            </a:r>
          </a:p>
          <a:p>
            <a:r>
              <a:rPr lang="vi-VN" sz="2800" dirty="0"/>
              <a:t>+ Tăng sức gợi hình và biểu cảm cho câu thơ</a:t>
            </a:r>
          </a:p>
          <a:p>
            <a:r>
              <a:rPr lang="vi-VN" sz="2800" dirty="0"/>
              <a:t>+ Nhằm bộc lộ nỗi lo lắng đến một ngày mẹ tuổi đã già mà mình vẫn chưa đủ khôn lớn, trưởng thành; vẫn là "một thứ quả non xanh", chưa thể thành "trái chín" mẹ mong; lo lắng khi không còn có mẹ bên cạnh bảo ban, sẻ chia, động viên; sợ mình chưa thể báo đáp công ơn to lớn của mẹ.</a:t>
            </a:r>
          </a:p>
          <a:p>
            <a:r>
              <a:rPr lang="vi-VN" sz="2800" dirty="0"/>
              <a:t>+ Qua đó, thể hiện tấm lòng yêu thương và biết ơn mẹ chân thành và vô cùng sâu sắc của con với mẹ.</a:t>
            </a:r>
          </a:p>
          <a:p>
            <a:r>
              <a:rPr lang="vi-VN" sz="2800" dirty="0"/>
              <a:t>- Tâm trạng: Hoảng sợ</a:t>
            </a:r>
          </a:p>
          <a:p>
            <a:r>
              <a:rPr lang="vi-VN" sz="2800" dirty="0"/>
              <a:t>=&gt; Con yêu thương, biết ơn và lo lắng khi mẹ không còn, mình vẫn chưa trưởng thành, chưa thể báo đáp công ơn của mẹ.</a:t>
            </a:r>
          </a:p>
        </p:txBody>
      </p:sp>
    </p:spTree>
    <p:extLst>
      <p:ext uri="{BB962C8B-B14F-4D97-AF65-F5344CB8AC3E}">
        <p14:creationId xmlns:p14="http://schemas.microsoft.com/office/powerpoint/2010/main" val="41115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21118D-F747-FCA4-7315-B8CFE2D96D33}"/>
              </a:ext>
            </a:extLst>
          </p:cNvPr>
          <p:cNvSpPr txBox="1"/>
          <p:nvPr/>
        </p:nvSpPr>
        <p:spPr>
          <a:xfrm>
            <a:off x="557349" y="256593"/>
            <a:ext cx="8945880" cy="634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390" b="1" dirty="0">
                <a:latin typeface="+mj-lt"/>
              </a:rPr>
              <a:t>1. Nghệ thuật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Thể thơ tự do với nhịp thơ, giọng điệu tha thiết, trầm lắng giàu chất suy tư.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Sử dụng hiệu quả các biện pháp tu từ ẩn dụ, hoán dụ, so sánh, điệp ngữ…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Hình ảnh thơ giản dị, gần gũi, mang ý nghĩa biểu tượng.</a:t>
            </a:r>
          </a:p>
          <a:p>
            <a:pPr>
              <a:defRPr/>
            </a:pPr>
            <a:r>
              <a:rPr lang="vi-VN" sz="2390" b="1" dirty="0">
                <a:latin typeface="+mj-lt"/>
              </a:rPr>
              <a:t>2. Nội dung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Hình ảnh người mẹ tần tảo, vất vả, lam lũ, giàu đức hi sinh và tình yêu thương con.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Tình yêu và lòng biết ơn, nỗi lo lắng của con khi tuổi mẹ xế chiều.</a:t>
            </a:r>
          </a:p>
          <a:p>
            <a:pPr>
              <a:defRPr/>
            </a:pPr>
            <a:r>
              <a:rPr lang="vi-VN" sz="2390" b="1" dirty="0">
                <a:latin typeface="+mj-lt"/>
              </a:rPr>
              <a:t>3. Lưu ý cách đọc văn bản thơ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Chú ý thể thơ, vần, nhịp điệu, âm hưởng của bài thơ.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Chú ý hình ảnh thơ, các cách sử dụng từ ngữ, biện pháp tu từ để biểu đạt tình cảm, cảm xúc của nhân vật trữ tình.</a:t>
            </a:r>
          </a:p>
          <a:p>
            <a:pPr>
              <a:defRPr/>
            </a:pPr>
            <a:r>
              <a:rPr lang="vi-VN" sz="2390" dirty="0">
                <a:latin typeface="+mj-lt"/>
              </a:rPr>
              <a:t>- Từ bài thơ, nhận ra được những suy ngẫm, cảm xúc, tình cảm của bản thân.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{91BF86F4-5088-CA4B-AF33-79E8DD372258}tf10001060</Template>
  <TotalTime>3</TotalTime>
  <Words>959</Words>
  <Application>Microsoft Macintosh PowerPoint</Application>
  <PresentationFormat>Widescreen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iCiel Cadena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DINH HOAN</dc:creator>
  <cp:lastModifiedBy>PHAM DINH HOAN</cp:lastModifiedBy>
  <cp:revision>1</cp:revision>
  <dcterms:created xsi:type="dcterms:W3CDTF">2023-03-14T18:29:19Z</dcterms:created>
  <dcterms:modified xsi:type="dcterms:W3CDTF">2023-03-14T18:32:55Z</dcterms:modified>
</cp:coreProperties>
</file>