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1"/>
  </p:notesMasterIdLst>
  <p:sldIdLst>
    <p:sldId id="257" r:id="rId2"/>
    <p:sldId id="256" r:id="rId3"/>
    <p:sldId id="258" r:id="rId4"/>
    <p:sldId id="380" r:id="rId5"/>
    <p:sldId id="382" r:id="rId6"/>
    <p:sldId id="383" r:id="rId7"/>
    <p:sldId id="384" r:id="rId8"/>
    <p:sldId id="385" r:id="rId9"/>
    <p:sldId id="393" r:id="rId10"/>
    <p:sldId id="387" r:id="rId11"/>
    <p:sldId id="293" r:id="rId12"/>
    <p:sldId id="388" r:id="rId13"/>
    <p:sldId id="306" r:id="rId14"/>
    <p:sldId id="389" r:id="rId15"/>
    <p:sldId id="390" r:id="rId16"/>
    <p:sldId id="301" r:id="rId17"/>
    <p:sldId id="391" r:id="rId18"/>
    <p:sldId id="298" r:id="rId19"/>
    <p:sldId id="394" r:id="rId20"/>
  </p:sldIdLst>
  <p:sldSz cx="9144000" cy="5143500" type="screen16x9"/>
  <p:notesSz cx="6858000" cy="9144000"/>
  <p:embeddedFontLst>
    <p:embeddedFont>
      <p:font typeface="Bebas Neue" panose="020B0606020202050201" pitchFamily="34" charset="77"/>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Black" pitchFamily="2" charset="77"/>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1" clrIdx="0">
    <p:extLst>
      <p:ext uri="{19B8F6BF-5375-455C-9EA6-DF929625EA0E}">
        <p15:presenceInfo xmlns:p15="http://schemas.microsoft.com/office/powerpoint/2012/main" userId="Thu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719FC0-1883-496D-850B-F4F6299ED204}">
  <a:tblStyle styleId="{4E719FC0-1883-496D-850B-F4F6299ED2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42" d="100"/>
          <a:sy n="142" d="100"/>
        </p:scale>
        <p:origin x="760" y="176"/>
      </p:cViewPr>
      <p:guideLst/>
    </p:cSldViewPr>
  </p:slideViewPr>
  <p:notesTextViewPr>
    <p:cViewPr>
      <p:scale>
        <a:sx n="1" d="1"/>
        <a:sy n="1" d="1"/>
      </p:scale>
      <p:origin x="0" y="0"/>
    </p:cViewPr>
  </p:notesTextViewPr>
  <p:sorterViewPr>
    <p:cViewPr>
      <p:scale>
        <a:sx n="162" d="100"/>
        <a:sy n="162" d="100"/>
      </p:scale>
      <p:origin x="0" y="-4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60e6a887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60e6a887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44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a624c34cf1_1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a624c34cf1_1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942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3012100" y="1233975"/>
            <a:ext cx="6201900" cy="267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 name="Google Shape;10;p2"/>
          <p:cNvSpPr txBox="1">
            <a:spLocks noGrp="1"/>
          </p:cNvSpPr>
          <p:nvPr>
            <p:ph type="ctrTitle"/>
          </p:nvPr>
        </p:nvSpPr>
        <p:spPr>
          <a:xfrm>
            <a:off x="4572004" y="744575"/>
            <a:ext cx="38520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800"/>
              <a:buNone/>
              <a:defRPr sz="3800">
                <a:solidFill>
                  <a:schemeClr val="lt2"/>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1" name="Google Shape;11;p2"/>
          <p:cNvSpPr txBox="1">
            <a:spLocks noGrp="1"/>
          </p:cNvSpPr>
          <p:nvPr>
            <p:ph type="subTitle" idx="1"/>
          </p:nvPr>
        </p:nvSpPr>
        <p:spPr>
          <a:xfrm>
            <a:off x="4572000" y="2834125"/>
            <a:ext cx="3852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400">
                <a:solidFill>
                  <a:schemeClr val="lt2"/>
                </a:solidFill>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727500" y="1388975"/>
            <a:ext cx="3446400" cy="321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5"/>
          <p:cNvSpPr/>
          <p:nvPr/>
        </p:nvSpPr>
        <p:spPr>
          <a:xfrm>
            <a:off x="4991850" y="1388975"/>
            <a:ext cx="3446400" cy="321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 name="Google Shape;31;p5"/>
          <p:cNvSpPr txBox="1">
            <a:spLocks noGrp="1"/>
          </p:cNvSpPr>
          <p:nvPr>
            <p:ph type="subTitle" idx="1"/>
          </p:nvPr>
        </p:nvSpPr>
        <p:spPr>
          <a:xfrm>
            <a:off x="986275" y="2741050"/>
            <a:ext cx="2928600" cy="3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200"/>
              <a:buFont typeface="Montserrat Black"/>
              <a:buNone/>
              <a:defRPr sz="2000">
                <a:solidFill>
                  <a:schemeClr val="lt2"/>
                </a:solidFill>
                <a:latin typeface="Montserrat Black"/>
                <a:ea typeface="Montserrat Black"/>
                <a:cs typeface="Montserrat Black"/>
                <a:sym typeface="Montserrat Black"/>
              </a:defRPr>
            </a:lvl1pPr>
            <a:lvl2pPr lvl="1"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2pPr>
            <a:lvl3pPr lvl="2"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3pPr>
            <a:lvl4pPr lvl="3"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4pPr>
            <a:lvl5pPr lvl="4"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5pPr>
            <a:lvl6pPr lvl="5"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6pPr>
            <a:lvl7pPr lvl="6"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7pPr>
            <a:lvl8pPr lvl="7"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8pPr>
            <a:lvl9pPr lvl="8" rtl="0">
              <a:spcBef>
                <a:spcPts val="1600"/>
              </a:spcBef>
              <a:spcAft>
                <a:spcPts val="160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9pPr>
          </a:lstStyle>
          <a:p>
            <a:endParaRPr/>
          </a:p>
        </p:txBody>
      </p:sp>
      <p:sp>
        <p:nvSpPr>
          <p:cNvPr id="32" name="Google Shape;32;p5"/>
          <p:cNvSpPr txBox="1">
            <a:spLocks noGrp="1"/>
          </p:cNvSpPr>
          <p:nvPr>
            <p:ph type="subTitle" idx="2"/>
          </p:nvPr>
        </p:nvSpPr>
        <p:spPr>
          <a:xfrm>
            <a:off x="986275" y="3194000"/>
            <a:ext cx="2928600" cy="8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AutoNum type="arabicPeriod"/>
              <a:defRPr sz="1400">
                <a:solidFill>
                  <a:schemeClr val="lt2"/>
                </a:solidFill>
              </a:defRPr>
            </a:lvl1pPr>
            <a:lvl2pPr lvl="1" rtl="0">
              <a:spcBef>
                <a:spcPts val="0"/>
              </a:spcBef>
              <a:spcAft>
                <a:spcPts val="0"/>
              </a:spcAft>
              <a:buClr>
                <a:schemeClr val="lt2"/>
              </a:buClr>
              <a:buSzPts val="1800"/>
              <a:buAutoNum type="alphaLcPeriod"/>
              <a:defRPr sz="1800">
                <a:solidFill>
                  <a:schemeClr val="lt2"/>
                </a:solidFill>
              </a:defRPr>
            </a:lvl2pPr>
            <a:lvl3pPr lvl="2" rtl="0">
              <a:spcBef>
                <a:spcPts val="1600"/>
              </a:spcBef>
              <a:spcAft>
                <a:spcPts val="0"/>
              </a:spcAft>
              <a:buClr>
                <a:schemeClr val="lt2"/>
              </a:buClr>
              <a:buSzPts val="1800"/>
              <a:buAutoNum type="romanLcPeriod"/>
              <a:defRPr sz="1800">
                <a:solidFill>
                  <a:schemeClr val="lt2"/>
                </a:solidFill>
              </a:defRPr>
            </a:lvl3pPr>
            <a:lvl4pPr lvl="3" rtl="0">
              <a:spcBef>
                <a:spcPts val="1600"/>
              </a:spcBef>
              <a:spcAft>
                <a:spcPts val="0"/>
              </a:spcAft>
              <a:buClr>
                <a:schemeClr val="lt2"/>
              </a:buClr>
              <a:buSzPts val="1800"/>
              <a:buAutoNum type="arabicPeriod"/>
              <a:defRPr sz="1800">
                <a:solidFill>
                  <a:schemeClr val="lt2"/>
                </a:solidFill>
              </a:defRPr>
            </a:lvl4pPr>
            <a:lvl5pPr lvl="4" rtl="0">
              <a:spcBef>
                <a:spcPts val="1600"/>
              </a:spcBef>
              <a:spcAft>
                <a:spcPts val="0"/>
              </a:spcAft>
              <a:buClr>
                <a:schemeClr val="lt2"/>
              </a:buClr>
              <a:buSzPts val="1800"/>
              <a:buAutoNum type="alphaLcPeriod"/>
              <a:defRPr sz="1800">
                <a:solidFill>
                  <a:schemeClr val="lt2"/>
                </a:solidFill>
              </a:defRPr>
            </a:lvl5pPr>
            <a:lvl6pPr lvl="5" rtl="0">
              <a:spcBef>
                <a:spcPts val="1600"/>
              </a:spcBef>
              <a:spcAft>
                <a:spcPts val="0"/>
              </a:spcAft>
              <a:buClr>
                <a:schemeClr val="lt2"/>
              </a:buClr>
              <a:buSzPts val="1800"/>
              <a:buAutoNum type="romanLcPeriod"/>
              <a:defRPr sz="1800">
                <a:solidFill>
                  <a:schemeClr val="lt2"/>
                </a:solidFill>
              </a:defRPr>
            </a:lvl6pPr>
            <a:lvl7pPr lvl="6" rtl="0">
              <a:spcBef>
                <a:spcPts val="1600"/>
              </a:spcBef>
              <a:spcAft>
                <a:spcPts val="0"/>
              </a:spcAft>
              <a:buClr>
                <a:schemeClr val="lt2"/>
              </a:buClr>
              <a:buSzPts val="1800"/>
              <a:buAutoNum type="arabicPeriod"/>
              <a:defRPr sz="1800">
                <a:solidFill>
                  <a:schemeClr val="lt2"/>
                </a:solidFill>
              </a:defRPr>
            </a:lvl7pPr>
            <a:lvl8pPr lvl="7" rtl="0">
              <a:spcBef>
                <a:spcPts val="1600"/>
              </a:spcBef>
              <a:spcAft>
                <a:spcPts val="0"/>
              </a:spcAft>
              <a:buClr>
                <a:schemeClr val="lt2"/>
              </a:buClr>
              <a:buSzPts val="1800"/>
              <a:buAutoNum type="alphaLcPeriod"/>
              <a:defRPr sz="1800">
                <a:solidFill>
                  <a:schemeClr val="lt2"/>
                </a:solidFill>
              </a:defRPr>
            </a:lvl8pPr>
            <a:lvl9pPr lvl="8" rtl="0">
              <a:spcBef>
                <a:spcPts val="1600"/>
              </a:spcBef>
              <a:spcAft>
                <a:spcPts val="1600"/>
              </a:spcAft>
              <a:buClr>
                <a:schemeClr val="lt2"/>
              </a:buClr>
              <a:buSzPts val="1800"/>
              <a:buAutoNum type="romanLcPeriod"/>
              <a:defRPr sz="1800">
                <a:solidFill>
                  <a:schemeClr val="lt2"/>
                </a:solidFill>
              </a:defRPr>
            </a:lvl9pPr>
          </a:lstStyle>
          <a:p>
            <a:endParaRPr/>
          </a:p>
        </p:txBody>
      </p:sp>
      <p:sp>
        <p:nvSpPr>
          <p:cNvPr id="33" name="Google Shape;33;p5"/>
          <p:cNvSpPr txBox="1">
            <a:spLocks noGrp="1"/>
          </p:cNvSpPr>
          <p:nvPr>
            <p:ph type="subTitle" idx="3"/>
          </p:nvPr>
        </p:nvSpPr>
        <p:spPr>
          <a:xfrm>
            <a:off x="5250750" y="2741050"/>
            <a:ext cx="2928600" cy="3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200"/>
              <a:buFont typeface="Montserrat Black"/>
              <a:buNone/>
              <a:defRPr sz="2000">
                <a:solidFill>
                  <a:schemeClr val="lt2"/>
                </a:solidFill>
                <a:latin typeface="Montserrat Black"/>
                <a:ea typeface="Montserrat Black"/>
                <a:cs typeface="Montserrat Black"/>
                <a:sym typeface="Montserrat Black"/>
              </a:defRPr>
            </a:lvl1pPr>
            <a:lvl2pPr lvl="1"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2pPr>
            <a:lvl3pPr lvl="2"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3pPr>
            <a:lvl4pPr lvl="3"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4pPr>
            <a:lvl5pPr lvl="4"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5pPr>
            <a:lvl6pPr lvl="5"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6pPr>
            <a:lvl7pPr lvl="6"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7pPr>
            <a:lvl8pPr lvl="7" rtl="0">
              <a:spcBef>
                <a:spcPts val="1600"/>
              </a:spcBef>
              <a:spcAft>
                <a:spcPts val="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8pPr>
            <a:lvl9pPr lvl="8" rtl="0">
              <a:spcBef>
                <a:spcPts val="1600"/>
              </a:spcBef>
              <a:spcAft>
                <a:spcPts val="1600"/>
              </a:spcAft>
              <a:buClr>
                <a:schemeClr val="lt2"/>
              </a:buClr>
              <a:buSzPts val="2200"/>
              <a:buFont typeface="Montserrat Black"/>
              <a:buNone/>
              <a:defRPr sz="2200">
                <a:solidFill>
                  <a:schemeClr val="lt2"/>
                </a:solidFill>
                <a:latin typeface="Montserrat Black"/>
                <a:ea typeface="Montserrat Black"/>
                <a:cs typeface="Montserrat Black"/>
                <a:sym typeface="Montserrat Black"/>
              </a:defRPr>
            </a:lvl9pPr>
          </a:lstStyle>
          <a:p>
            <a:endParaRPr/>
          </a:p>
        </p:txBody>
      </p:sp>
      <p:sp>
        <p:nvSpPr>
          <p:cNvPr id="34" name="Google Shape;34;p5"/>
          <p:cNvSpPr txBox="1">
            <a:spLocks noGrp="1"/>
          </p:cNvSpPr>
          <p:nvPr>
            <p:ph type="subTitle" idx="4"/>
          </p:nvPr>
        </p:nvSpPr>
        <p:spPr>
          <a:xfrm>
            <a:off x="5250750" y="3194000"/>
            <a:ext cx="2928600" cy="8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AutoNum type="arabicPeriod"/>
              <a:defRPr sz="1400">
                <a:solidFill>
                  <a:schemeClr val="lt2"/>
                </a:solidFill>
              </a:defRPr>
            </a:lvl1pPr>
            <a:lvl2pPr lvl="1" rtl="0">
              <a:spcBef>
                <a:spcPts val="0"/>
              </a:spcBef>
              <a:spcAft>
                <a:spcPts val="0"/>
              </a:spcAft>
              <a:buClr>
                <a:schemeClr val="lt2"/>
              </a:buClr>
              <a:buSzPts val="1800"/>
              <a:buAutoNum type="alphaLcPeriod"/>
              <a:defRPr sz="1800">
                <a:solidFill>
                  <a:schemeClr val="lt2"/>
                </a:solidFill>
              </a:defRPr>
            </a:lvl2pPr>
            <a:lvl3pPr lvl="2" rtl="0">
              <a:spcBef>
                <a:spcPts val="1600"/>
              </a:spcBef>
              <a:spcAft>
                <a:spcPts val="0"/>
              </a:spcAft>
              <a:buClr>
                <a:schemeClr val="lt2"/>
              </a:buClr>
              <a:buSzPts val="1800"/>
              <a:buAutoNum type="romanLcPeriod"/>
              <a:defRPr sz="1800">
                <a:solidFill>
                  <a:schemeClr val="lt2"/>
                </a:solidFill>
              </a:defRPr>
            </a:lvl3pPr>
            <a:lvl4pPr lvl="3" rtl="0">
              <a:spcBef>
                <a:spcPts val="1600"/>
              </a:spcBef>
              <a:spcAft>
                <a:spcPts val="0"/>
              </a:spcAft>
              <a:buClr>
                <a:schemeClr val="lt2"/>
              </a:buClr>
              <a:buSzPts val="1800"/>
              <a:buAutoNum type="arabicPeriod"/>
              <a:defRPr sz="1800">
                <a:solidFill>
                  <a:schemeClr val="lt2"/>
                </a:solidFill>
              </a:defRPr>
            </a:lvl4pPr>
            <a:lvl5pPr lvl="4" rtl="0">
              <a:spcBef>
                <a:spcPts val="1600"/>
              </a:spcBef>
              <a:spcAft>
                <a:spcPts val="0"/>
              </a:spcAft>
              <a:buClr>
                <a:schemeClr val="lt2"/>
              </a:buClr>
              <a:buSzPts val="1800"/>
              <a:buAutoNum type="alphaLcPeriod"/>
              <a:defRPr sz="1800">
                <a:solidFill>
                  <a:schemeClr val="lt2"/>
                </a:solidFill>
              </a:defRPr>
            </a:lvl5pPr>
            <a:lvl6pPr lvl="5" rtl="0">
              <a:spcBef>
                <a:spcPts val="1600"/>
              </a:spcBef>
              <a:spcAft>
                <a:spcPts val="0"/>
              </a:spcAft>
              <a:buClr>
                <a:schemeClr val="lt2"/>
              </a:buClr>
              <a:buSzPts val="1800"/>
              <a:buAutoNum type="romanLcPeriod"/>
              <a:defRPr sz="1800">
                <a:solidFill>
                  <a:schemeClr val="lt2"/>
                </a:solidFill>
              </a:defRPr>
            </a:lvl6pPr>
            <a:lvl7pPr lvl="6" rtl="0">
              <a:spcBef>
                <a:spcPts val="1600"/>
              </a:spcBef>
              <a:spcAft>
                <a:spcPts val="0"/>
              </a:spcAft>
              <a:buClr>
                <a:schemeClr val="lt2"/>
              </a:buClr>
              <a:buSzPts val="1800"/>
              <a:buAutoNum type="arabicPeriod"/>
              <a:defRPr sz="1800">
                <a:solidFill>
                  <a:schemeClr val="lt2"/>
                </a:solidFill>
              </a:defRPr>
            </a:lvl7pPr>
            <a:lvl8pPr lvl="7" rtl="0">
              <a:spcBef>
                <a:spcPts val="1600"/>
              </a:spcBef>
              <a:spcAft>
                <a:spcPts val="0"/>
              </a:spcAft>
              <a:buClr>
                <a:schemeClr val="lt2"/>
              </a:buClr>
              <a:buSzPts val="1800"/>
              <a:buAutoNum type="alphaLcPeriod"/>
              <a:defRPr sz="1800">
                <a:solidFill>
                  <a:schemeClr val="lt2"/>
                </a:solidFill>
              </a:defRPr>
            </a:lvl8pPr>
            <a:lvl9pPr lvl="8" rtl="0">
              <a:spcBef>
                <a:spcPts val="1600"/>
              </a:spcBef>
              <a:spcAft>
                <a:spcPts val="1600"/>
              </a:spcAft>
              <a:buClr>
                <a:schemeClr val="lt2"/>
              </a:buClr>
              <a:buSzPts val="1800"/>
              <a:buAutoNum type="romanLcPeriod"/>
              <a:defRPr sz="1800">
                <a:solidFill>
                  <a:schemeClr val="lt2"/>
                </a:solidFill>
              </a:defRPr>
            </a:lvl9pPr>
          </a:lstStyle>
          <a:p>
            <a:endParaRPr/>
          </a:p>
        </p:txBody>
      </p:sp>
      <p:sp>
        <p:nvSpPr>
          <p:cNvPr id="35" name="Google Shape;35;p5"/>
          <p:cNvSpPr txBox="1">
            <a:spLocks noGrp="1"/>
          </p:cNvSpPr>
          <p:nvPr>
            <p:ph type="title"/>
          </p:nvPr>
        </p:nvSpPr>
        <p:spPr>
          <a:xfrm>
            <a:off x="731100" y="454475"/>
            <a:ext cx="7681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900"/>
              <a:buNone/>
              <a:defRPr sz="2500"/>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pic>
        <p:nvPicPr>
          <p:cNvPr id="36" name="Google Shape;36;p5"/>
          <p:cNvPicPr preferRelativeResize="0"/>
          <p:nvPr/>
        </p:nvPicPr>
        <p:blipFill rotWithShape="1">
          <a:blip r:embed="rId2">
            <a:alphaModFix/>
          </a:blip>
          <a:srcRect/>
          <a:stretch/>
        </p:blipFill>
        <p:spPr>
          <a:xfrm>
            <a:off x="76200" y="114050"/>
            <a:ext cx="971899" cy="971899"/>
          </a:xfrm>
          <a:prstGeom prst="rect">
            <a:avLst/>
          </a:prstGeom>
          <a:noFill/>
          <a:ln>
            <a:noFill/>
          </a:ln>
        </p:spPr>
      </p:pic>
      <p:pic>
        <p:nvPicPr>
          <p:cNvPr id="37" name="Google Shape;37;p5"/>
          <p:cNvPicPr preferRelativeResize="0"/>
          <p:nvPr/>
        </p:nvPicPr>
        <p:blipFill>
          <a:blip r:embed="rId3">
            <a:alphaModFix/>
          </a:blip>
          <a:stretch>
            <a:fillRect/>
          </a:stretch>
        </p:blipFill>
        <p:spPr>
          <a:xfrm>
            <a:off x="8246000" y="4288443"/>
            <a:ext cx="897999" cy="8975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731100" y="446575"/>
            <a:ext cx="7681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900"/>
              <a:buNone/>
              <a:defRPr sz="2500"/>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88" name="Google Shape;88;p13"/>
          <p:cNvSpPr txBox="1">
            <a:spLocks noGrp="1"/>
          </p:cNvSpPr>
          <p:nvPr>
            <p:ph type="title" idx="2"/>
          </p:nvPr>
        </p:nvSpPr>
        <p:spPr>
          <a:xfrm>
            <a:off x="6681900" y="1535075"/>
            <a:ext cx="167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 name="Google Shape;89;p13"/>
          <p:cNvSpPr txBox="1">
            <a:spLocks noGrp="1"/>
          </p:cNvSpPr>
          <p:nvPr>
            <p:ph type="title" idx="3" hasCustomPrompt="1"/>
          </p:nvPr>
        </p:nvSpPr>
        <p:spPr>
          <a:xfrm>
            <a:off x="5967000" y="1535075"/>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0" name="Google Shape;90;p13"/>
          <p:cNvSpPr txBox="1">
            <a:spLocks noGrp="1"/>
          </p:cNvSpPr>
          <p:nvPr>
            <p:ph type="subTitle" idx="1"/>
          </p:nvPr>
        </p:nvSpPr>
        <p:spPr>
          <a:xfrm>
            <a:off x="5967000" y="2121600"/>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1" name="Google Shape;91;p13"/>
          <p:cNvSpPr txBox="1">
            <a:spLocks noGrp="1"/>
          </p:cNvSpPr>
          <p:nvPr>
            <p:ph type="title" idx="4"/>
          </p:nvPr>
        </p:nvSpPr>
        <p:spPr>
          <a:xfrm>
            <a:off x="4052850" y="1535075"/>
            <a:ext cx="167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 name="Google Shape;92;p13"/>
          <p:cNvSpPr txBox="1">
            <a:spLocks noGrp="1"/>
          </p:cNvSpPr>
          <p:nvPr>
            <p:ph type="title" idx="5" hasCustomPrompt="1"/>
          </p:nvPr>
        </p:nvSpPr>
        <p:spPr>
          <a:xfrm>
            <a:off x="3337950" y="1535075"/>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3" name="Google Shape;93;p13"/>
          <p:cNvSpPr txBox="1">
            <a:spLocks noGrp="1"/>
          </p:cNvSpPr>
          <p:nvPr>
            <p:ph type="subTitle" idx="6"/>
          </p:nvPr>
        </p:nvSpPr>
        <p:spPr>
          <a:xfrm>
            <a:off x="3337950" y="2121600"/>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4" name="Google Shape;94;p13"/>
          <p:cNvSpPr txBox="1">
            <a:spLocks noGrp="1"/>
          </p:cNvSpPr>
          <p:nvPr>
            <p:ph type="title" idx="7"/>
          </p:nvPr>
        </p:nvSpPr>
        <p:spPr>
          <a:xfrm>
            <a:off x="1446000" y="1535075"/>
            <a:ext cx="167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 name="Google Shape;95;p13"/>
          <p:cNvSpPr txBox="1">
            <a:spLocks noGrp="1"/>
          </p:cNvSpPr>
          <p:nvPr>
            <p:ph type="title" idx="8" hasCustomPrompt="1"/>
          </p:nvPr>
        </p:nvSpPr>
        <p:spPr>
          <a:xfrm>
            <a:off x="731100" y="1535075"/>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6" name="Google Shape;96;p13"/>
          <p:cNvSpPr txBox="1">
            <a:spLocks noGrp="1"/>
          </p:cNvSpPr>
          <p:nvPr>
            <p:ph type="subTitle" idx="9"/>
          </p:nvPr>
        </p:nvSpPr>
        <p:spPr>
          <a:xfrm>
            <a:off x="731100" y="2121600"/>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7" name="Google Shape;97;p13"/>
          <p:cNvSpPr txBox="1">
            <a:spLocks noGrp="1"/>
          </p:cNvSpPr>
          <p:nvPr>
            <p:ph type="title" idx="13"/>
          </p:nvPr>
        </p:nvSpPr>
        <p:spPr>
          <a:xfrm>
            <a:off x="6681900" y="3269950"/>
            <a:ext cx="1749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8" name="Google Shape;98;p13"/>
          <p:cNvSpPr txBox="1">
            <a:spLocks noGrp="1"/>
          </p:cNvSpPr>
          <p:nvPr>
            <p:ph type="title" idx="14" hasCustomPrompt="1"/>
          </p:nvPr>
        </p:nvSpPr>
        <p:spPr>
          <a:xfrm>
            <a:off x="5967000" y="3269950"/>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9" name="Google Shape;99;p13"/>
          <p:cNvSpPr txBox="1">
            <a:spLocks noGrp="1"/>
          </p:cNvSpPr>
          <p:nvPr>
            <p:ph type="subTitle" idx="15"/>
          </p:nvPr>
        </p:nvSpPr>
        <p:spPr>
          <a:xfrm>
            <a:off x="5967000" y="3856475"/>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00" name="Google Shape;100;p13"/>
          <p:cNvSpPr txBox="1">
            <a:spLocks noGrp="1"/>
          </p:cNvSpPr>
          <p:nvPr>
            <p:ph type="title" idx="16"/>
          </p:nvPr>
        </p:nvSpPr>
        <p:spPr>
          <a:xfrm>
            <a:off x="4052850" y="3269950"/>
            <a:ext cx="167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1" name="Google Shape;101;p13"/>
          <p:cNvSpPr txBox="1">
            <a:spLocks noGrp="1"/>
          </p:cNvSpPr>
          <p:nvPr>
            <p:ph type="title" idx="17" hasCustomPrompt="1"/>
          </p:nvPr>
        </p:nvSpPr>
        <p:spPr>
          <a:xfrm>
            <a:off x="3337950" y="3269950"/>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2" name="Google Shape;102;p13"/>
          <p:cNvSpPr txBox="1">
            <a:spLocks noGrp="1"/>
          </p:cNvSpPr>
          <p:nvPr>
            <p:ph type="subTitle" idx="18"/>
          </p:nvPr>
        </p:nvSpPr>
        <p:spPr>
          <a:xfrm>
            <a:off x="3337950" y="3856475"/>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03" name="Google Shape;103;p13"/>
          <p:cNvSpPr txBox="1">
            <a:spLocks noGrp="1"/>
          </p:cNvSpPr>
          <p:nvPr>
            <p:ph type="title" idx="19"/>
          </p:nvPr>
        </p:nvSpPr>
        <p:spPr>
          <a:xfrm>
            <a:off x="1446000" y="3269950"/>
            <a:ext cx="167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4" name="Google Shape;104;p13"/>
          <p:cNvSpPr txBox="1">
            <a:spLocks noGrp="1"/>
          </p:cNvSpPr>
          <p:nvPr>
            <p:ph type="title" idx="20" hasCustomPrompt="1"/>
          </p:nvPr>
        </p:nvSpPr>
        <p:spPr>
          <a:xfrm>
            <a:off x="731100" y="3269950"/>
            <a:ext cx="7149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5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5" name="Google Shape;105;p13"/>
          <p:cNvSpPr txBox="1">
            <a:spLocks noGrp="1"/>
          </p:cNvSpPr>
          <p:nvPr>
            <p:ph type="subTitle" idx="21"/>
          </p:nvPr>
        </p:nvSpPr>
        <p:spPr>
          <a:xfrm>
            <a:off x="731100" y="3856475"/>
            <a:ext cx="2468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229"/>
        <p:cNvGrpSpPr/>
        <p:nvPr/>
      </p:nvGrpSpPr>
      <p:grpSpPr>
        <a:xfrm>
          <a:off x="0" y="0"/>
          <a:ext cx="0" cy="0"/>
          <a:chOff x="0" y="0"/>
          <a:chExt cx="0" cy="0"/>
        </a:xfrm>
      </p:grpSpPr>
      <p:pic>
        <p:nvPicPr>
          <p:cNvPr id="230" name="Google Shape;230;p24"/>
          <p:cNvPicPr preferRelativeResize="0"/>
          <p:nvPr/>
        </p:nvPicPr>
        <p:blipFill>
          <a:blip r:embed="rId2">
            <a:alphaModFix/>
          </a:blip>
          <a:stretch>
            <a:fillRect/>
          </a:stretch>
        </p:blipFill>
        <p:spPr>
          <a:xfrm>
            <a:off x="-691825" y="3925557"/>
            <a:ext cx="1721600" cy="1720785"/>
          </a:xfrm>
          <a:prstGeom prst="rect">
            <a:avLst/>
          </a:prstGeom>
          <a:noFill/>
          <a:ln>
            <a:noFill/>
          </a:ln>
        </p:spPr>
      </p:pic>
      <p:pic>
        <p:nvPicPr>
          <p:cNvPr id="231" name="Google Shape;231;p24"/>
          <p:cNvPicPr preferRelativeResize="0"/>
          <p:nvPr/>
        </p:nvPicPr>
        <p:blipFill>
          <a:blip r:embed="rId2">
            <a:alphaModFix/>
          </a:blip>
          <a:stretch>
            <a:fillRect/>
          </a:stretch>
        </p:blipFill>
        <p:spPr>
          <a:xfrm flipH="1">
            <a:off x="7792101" y="-100928"/>
            <a:ext cx="1280649" cy="1280055"/>
          </a:xfrm>
          <a:prstGeom prst="rect">
            <a:avLst/>
          </a:prstGeom>
          <a:noFill/>
          <a:ln>
            <a:noFill/>
          </a:ln>
        </p:spPr>
      </p:pic>
      <p:sp>
        <p:nvSpPr>
          <p:cNvPr id="232" name="Google Shape;23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7">
  <p:cSld name="CUSTOM_17">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9"/>
          <p:cNvSpPr/>
          <p:nvPr/>
        </p:nvSpPr>
        <p:spPr>
          <a:xfrm>
            <a:off x="721925" y="-28350"/>
            <a:ext cx="7700100" cy="4632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9" name="Google Shape;249;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bg>
      <p:bgPr>
        <a:blipFill>
          <a:blip r:embed="rId2">
            <a:alphaModFix/>
          </a:blip>
          <a:stretch>
            <a:fillRect/>
          </a:stretch>
        </a:blipFill>
        <a:effectLst/>
      </p:bgPr>
    </p:bg>
    <p:spTree>
      <p:nvGrpSpPr>
        <p:cNvPr id="1" name="Shape 28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0">
    <p:bg>
      <p:bgPr>
        <a:blipFill>
          <a:blip r:embed="rId2">
            <a:alphaModFix/>
          </a:blip>
          <a:stretch>
            <a:fillRect/>
          </a:stretch>
        </a:blipFill>
        <a:effectLst/>
      </p:bgPr>
    </p:bg>
    <p:spTree>
      <p:nvGrpSpPr>
        <p:cNvPr id="1" name="Shape 28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8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1491348"/>
      </p:ext>
    </p:extLst>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Montserrat Black"/>
              <a:buNone/>
              <a:defRPr sz="2800">
                <a:solidFill>
                  <a:schemeClr val="dk2"/>
                </a:solidFill>
                <a:latin typeface="Montserrat Black"/>
                <a:ea typeface="Montserrat Black"/>
                <a:cs typeface="Montserrat Black"/>
                <a:sym typeface="Montserrat Black"/>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 id="2147483670" r:id="rId4"/>
    <p:sldLayoutId id="2147483675" r:id="rId5"/>
    <p:sldLayoutId id="2147483680" r:id="rId6"/>
    <p:sldLayoutId id="2147483681" r:id="rId7"/>
    <p:sldLayoutId id="2147483682" r:id="rId8"/>
    <p:sldLayoutId id="214748368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74897" y="1185379"/>
            <a:ext cx="5089856" cy="900246"/>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7</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err="1">
                <a:ln w="38100">
                  <a:noFill/>
                </a:ln>
                <a:solidFill>
                  <a:srgbClr val="FFFF00"/>
                </a:solidFill>
                <a:latin typeface="Times New Roman" panose="02020603050405020304" pitchFamily="18" charset="0"/>
                <a:cs typeface="Times New Roman" panose="02020603050405020304" pitchFamily="18" charset="0"/>
              </a:rPr>
              <a:t>Tiết</a:t>
            </a:r>
            <a:r>
              <a:rPr lang="en-US" sz="2400" b="1" dirty="0">
                <a:ln w="38100">
                  <a:noFill/>
                </a:ln>
                <a:solidFill>
                  <a:srgbClr val="FFFF00"/>
                </a:solidFill>
                <a:latin typeface="Times New Roman" panose="02020603050405020304" pitchFamily="18" charset="0"/>
                <a:cs typeface="Times New Roman" panose="02020603050405020304" pitchFamily="18" charset="0"/>
              </a:rPr>
              <a:t> 88: THỰC HÀNH TIẾNG VIÊT</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314018" y="2677002"/>
            <a:ext cx="2611612" cy="738664"/>
          </a:xfrm>
          <a:prstGeom prst="rect">
            <a:avLst/>
          </a:prstGeom>
          <a:noFill/>
        </p:spPr>
        <p:txBody>
          <a:bodyPr wrap="none" rtlCol="0">
            <a:spAutoFit/>
          </a:bodyPr>
          <a:lstStyle/>
          <a:p>
            <a:pPr algn="ct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Mỹ</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Linh</a:t>
            </a:r>
          </a:p>
          <a:p>
            <a:pPr algn="ct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transition advClick="0"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C8FEAD-A1A7-CD37-1CE2-9C2B6F5C4FA9}"/>
              </a:ext>
            </a:extLst>
          </p:cNvPr>
          <p:cNvSpPr txBox="1"/>
          <p:nvPr/>
        </p:nvSpPr>
        <p:spPr>
          <a:xfrm>
            <a:off x="733778" y="1512711"/>
            <a:ext cx="3443111" cy="307777"/>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449A0AB1-BD18-2EEF-42FA-0EC98AE084E4}"/>
              </a:ext>
            </a:extLst>
          </p:cNvPr>
          <p:cNvSpPr txBox="1"/>
          <p:nvPr/>
        </p:nvSpPr>
        <p:spPr>
          <a:xfrm>
            <a:off x="733778" y="180622"/>
            <a:ext cx="777226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đậm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487C53-301A-2FE6-158A-E4159E1876DF}"/>
              </a:ext>
            </a:extLst>
          </p:cNvPr>
          <p:cNvSpPr txBox="1"/>
          <p:nvPr/>
        </p:nvSpPr>
        <p:spPr>
          <a:xfrm>
            <a:off x="542260" y="1512711"/>
            <a:ext cx="4029740" cy="255454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a:t>
            </a:r>
          </a:p>
          <a:p>
            <a:pPr>
              <a:lnSpc>
                <a:spcPct val="150000"/>
              </a:lnSpc>
            </a:pP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chúng</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tôi</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một</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quả</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trên</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đời</a:t>
            </a:r>
            <a:endPar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endParaRPr>
          </a:p>
          <a:p>
            <a:pPr>
              <a:lnSpc>
                <a:spcPct val="150000"/>
              </a:lnSpc>
            </a:pP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Bảy</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mươi</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tuổi</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mẹ</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đợi</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chờ</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hái</a:t>
            </a:r>
            <a:endPar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endParaRPr>
          </a:p>
          <a:p>
            <a:pPr>
              <a:lnSpc>
                <a:spcPct val="150000"/>
              </a:lnSpc>
            </a:pP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Tôi</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hoảng</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sợ</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bàn</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tay</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mẹ</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mỏi</a:t>
            </a:r>
            <a:endPar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endParaRPr>
          </a:p>
          <a:p>
            <a:pPr>
              <a:lnSpc>
                <a:spcPct val="150000"/>
              </a:lnSpc>
            </a:pP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Mình</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vẫn</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còn</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một</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quả</a:t>
            </a:r>
            <a:r>
              <a:rPr lang="en-US" sz="2000" b="1"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non </a:t>
            </a:r>
            <a:r>
              <a:rPr lang="en-US" sz="2000" b="1" i="1"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xanh</a:t>
            </a:r>
            <a:endParaRPr lang="en-US" sz="2000" b="1" i="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endParaRPr>
          </a:p>
          <a:p>
            <a:pPr algn="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Điềm</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5F15AAE-D00A-E42A-1D19-769E1941A391}"/>
              </a:ext>
            </a:extLst>
          </p:cNvPr>
          <p:cNvSpPr txBox="1"/>
          <p:nvPr/>
        </p:nvSpPr>
        <p:spPr>
          <a:xfrm>
            <a:off x="5061098" y="1512711"/>
            <a:ext cx="3211032" cy="3195747"/>
          </a:xfrm>
          <a:prstGeom prst="rect">
            <a:avLst/>
          </a:prstGeom>
          <a:noFill/>
        </p:spPr>
        <p:txBody>
          <a:bodyPr wrap="square" rtlCol="0">
            <a:spAutoFit/>
          </a:bodyPr>
          <a:lstStyle/>
          <a:p>
            <a:pPr>
              <a:lnSpc>
                <a:spcPct val="115000"/>
              </a:lnSpc>
              <a:spcAft>
                <a:spcPts val="800"/>
              </a:spcAft>
            </a:pP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p>
          <a:p>
            <a:pPr>
              <a:lnSpc>
                <a:spcPct val="115000"/>
              </a:lnSpc>
              <a:spcAft>
                <a:spcPts val="800"/>
              </a:spcAft>
            </a:pP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giấu</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i="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7310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710D-DD79-4DB0-998A-579DDDD398D3}"/>
              </a:ext>
            </a:extLst>
          </p:cNvPr>
          <p:cNvSpPr>
            <a:spLocks noGrp="1"/>
          </p:cNvSpPr>
          <p:nvPr>
            <p:ph type="title"/>
          </p:nvPr>
        </p:nvSpPr>
        <p:spPr/>
        <p:txBody>
          <a:bodyPr/>
          <a:lstStyle/>
          <a:p>
            <a:r>
              <a:rPr lang="en-US" b="1" dirty="0" err="1">
                <a:latin typeface="Cambria" panose="02040503050406030204" pitchFamily="18" charset="0"/>
                <a:ea typeface="Cambria" panose="02040503050406030204" pitchFamily="18" charset="0"/>
              </a:rPr>
              <a:t>Bài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tập</a:t>
            </a:r>
            <a:r>
              <a:rPr lang="en-US" b="1" dirty="0">
                <a:latin typeface="Cambria" panose="02040503050406030204" pitchFamily="18" charset="0"/>
                <a:ea typeface="Cambria" panose="02040503050406030204" pitchFamily="18" charset="0"/>
              </a:rPr>
              <a:t> 1 (SGK – 25)</a:t>
            </a:r>
          </a:p>
        </p:txBody>
      </p:sp>
      <p:sp>
        <p:nvSpPr>
          <p:cNvPr id="4" name="Rectangle: Rounded Corners 3">
            <a:extLst>
              <a:ext uri="{FF2B5EF4-FFF2-40B4-BE49-F238E27FC236}">
                <a16:creationId xmlns:a16="http://schemas.microsoft.com/office/drawing/2014/main" id="{F25CBA9E-9C4D-4BD8-AF34-EBD1E7F1CCE1}"/>
              </a:ext>
            </a:extLst>
          </p:cNvPr>
          <p:cNvSpPr/>
          <p:nvPr/>
        </p:nvSpPr>
        <p:spPr>
          <a:xfrm>
            <a:off x="207043" y="1081204"/>
            <a:ext cx="3948645" cy="184041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i="1" dirty="0" err="1">
                <a:solidFill>
                  <a:schemeClr val="accent2"/>
                </a:solidFill>
                <a:latin typeface="Cambria" panose="02040503050406030204" pitchFamily="18" charset="0"/>
                <a:ea typeface="Cambria" panose="02040503050406030204" pitchFamily="18" charset="0"/>
              </a:rPr>
              <a:t>Và</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chúng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tôi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một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thứ</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quả</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trên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đời</a:t>
            </a:r>
            <a:endParaRPr lang="en-US" sz="1800"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i="1" dirty="0" err="1">
                <a:solidFill>
                  <a:schemeClr val="accent2"/>
                </a:solidFill>
                <a:latin typeface="Cambria" panose="02040503050406030204" pitchFamily="18" charset="0"/>
                <a:ea typeface="Cambria" panose="02040503050406030204" pitchFamily="18" charset="0"/>
              </a:rPr>
              <a:t>Bảy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mươi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tuổi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mẹ</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đợi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chờ</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được</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hái</a:t>
            </a:r>
            <a:endParaRPr lang="en-US" sz="1800"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i="1" dirty="0" err="1">
                <a:solidFill>
                  <a:schemeClr val="accent2"/>
                </a:solidFill>
                <a:latin typeface="Cambria" panose="02040503050406030204" pitchFamily="18" charset="0"/>
                <a:ea typeface="Cambria" panose="02040503050406030204" pitchFamily="18" charset="0"/>
              </a:rPr>
              <a:t>Tôi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hoảng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sợ</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ngày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bàn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tay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mẹ</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mỏi</a:t>
            </a:r>
            <a:endParaRPr lang="en-US" sz="1800"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i="1" dirty="0" err="1">
                <a:solidFill>
                  <a:schemeClr val="accent2"/>
                </a:solidFill>
                <a:latin typeface="Cambria" panose="02040503050406030204" pitchFamily="18" charset="0"/>
                <a:ea typeface="Cambria" panose="02040503050406030204" pitchFamily="18" charset="0"/>
              </a:rPr>
              <a:t>Mình</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vẫn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còn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một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thứ</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quả</a:t>
            </a:r>
            <a:r>
              <a:rPr lang="en-US" sz="1800" b="1" i="1" dirty="0">
                <a:solidFill>
                  <a:schemeClr val="accent2"/>
                </a:solidFill>
                <a:latin typeface="Cambria" panose="02040503050406030204" pitchFamily="18" charset="0"/>
                <a:ea typeface="Cambria" panose="02040503050406030204" pitchFamily="18" charset="0"/>
              </a:rPr>
              <a:t> non </a:t>
            </a:r>
            <a:r>
              <a:rPr lang="en-US" sz="1800" b="1" i="1" dirty="0" err="1">
                <a:solidFill>
                  <a:schemeClr val="accent2"/>
                </a:solidFill>
                <a:latin typeface="Cambria" panose="02040503050406030204" pitchFamily="18" charset="0"/>
                <a:ea typeface="Cambria" panose="02040503050406030204" pitchFamily="18" charset="0"/>
              </a:rPr>
              <a:t>xanh</a:t>
            </a:r>
            <a:endParaRPr lang="en-US" sz="1800" b="1" i="1" dirty="0">
              <a:solidFill>
                <a:schemeClr val="accent2"/>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F82E066-E29F-4205-86B2-BDC6113C1809}"/>
              </a:ext>
            </a:extLst>
          </p:cNvPr>
          <p:cNvSpPr/>
          <p:nvPr/>
        </p:nvSpPr>
        <p:spPr>
          <a:xfrm>
            <a:off x="4891668" y="1081204"/>
            <a:ext cx="3872443" cy="10923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err="1">
                <a:solidFill>
                  <a:schemeClr val="accent2"/>
                </a:solidFill>
                <a:latin typeface="Cambria" panose="02040503050406030204" pitchFamily="18" charset="0"/>
                <a:ea typeface="Cambria" panose="02040503050406030204" pitchFamily="18" charset="0"/>
              </a:rPr>
              <a:t>Quả</a:t>
            </a:r>
            <a:r>
              <a:rPr lang="en-US" sz="1800" b="1" dirty="0">
                <a:solidFill>
                  <a:schemeClr val="accent2"/>
                </a:solidFill>
                <a:latin typeface="Cambria" panose="02040503050406030204" pitchFamily="18" charset="0"/>
                <a:ea typeface="Cambria" panose="02040503050406030204" pitchFamily="18" charset="0"/>
              </a:rPr>
              <a:t>: </a:t>
            </a:r>
            <a:r>
              <a:rPr lang="en-US" sz="1800" b="1" dirty="0" err="1">
                <a:solidFill>
                  <a:schemeClr val="accent2"/>
                </a:solidFill>
                <a:latin typeface="Cambria" panose="02040503050406030204" pitchFamily="18" charset="0"/>
                <a:ea typeface="Cambria" panose="02040503050406030204" pitchFamily="18" charset="0"/>
              </a:rPr>
              <a:t>người</a:t>
            </a:r>
            <a:r>
              <a:rPr lang="en-US" sz="1800" b="1" dirty="0">
                <a:solidFill>
                  <a:schemeClr val="accent2"/>
                </a:solidFill>
                <a:latin typeface="Cambria" panose="02040503050406030204" pitchFamily="18" charset="0"/>
                <a:ea typeface="Cambria" panose="02040503050406030204" pitchFamily="18" charset="0"/>
              </a:rPr>
              <a:t> con</a:t>
            </a:r>
            <a:endParaRPr lang="en-US" sz="1800" dirty="0">
              <a:solidFill>
                <a:schemeClr val="accent2"/>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FF70A9A4-9E5F-473A-AA9C-D7F5EEFE87EE}"/>
              </a:ext>
            </a:extLst>
          </p:cNvPr>
          <p:cNvSpPr/>
          <p:nvPr/>
        </p:nvSpPr>
        <p:spPr>
          <a:xfrm>
            <a:off x="207043" y="3192500"/>
            <a:ext cx="6074811" cy="173959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err="1">
                <a:solidFill>
                  <a:schemeClr val="accent2"/>
                </a:solidFill>
                <a:latin typeface="Cambria" panose="02040503050406030204" pitchFamily="18" charset="0"/>
                <a:ea typeface="Cambria" panose="02040503050406030204" pitchFamily="18" charset="0"/>
              </a:rPr>
              <a:t>Quả</a:t>
            </a:r>
            <a:r>
              <a:rPr lang="en-US" sz="1800" b="1" dirty="0">
                <a:solidFill>
                  <a:schemeClr val="accent2"/>
                </a:solidFill>
                <a:latin typeface="Cambria" panose="02040503050406030204" pitchFamily="18" charset="0"/>
                <a:ea typeface="Cambria" panose="02040503050406030204" pitchFamily="18" charset="0"/>
              </a:rPr>
              <a:t> non </a:t>
            </a:r>
            <a:r>
              <a:rPr lang="en-US" sz="1800" b="1" dirty="0" err="1">
                <a:solidFill>
                  <a:schemeClr val="accent2"/>
                </a:solidFill>
                <a:latin typeface="Cambria" panose="02040503050406030204" pitchFamily="18" charset="0"/>
                <a:ea typeface="Cambria" panose="02040503050406030204" pitchFamily="18" charset="0"/>
              </a:rPr>
              <a:t>xanh</a:t>
            </a:r>
            <a:r>
              <a:rPr lang="en-US" sz="1800" b="1" dirty="0">
                <a:solidFill>
                  <a:schemeClr val="accent2"/>
                </a:solidFill>
                <a:latin typeface="Cambria" panose="02040503050406030204" pitchFamily="18" charset="0"/>
                <a:ea typeface="Cambria" panose="02040503050406030204" pitchFamily="18" charset="0"/>
              </a:rPr>
              <a:t>: </a:t>
            </a:r>
            <a:r>
              <a:rPr lang="vi-VN" sz="1800" dirty="0">
                <a:solidFill>
                  <a:schemeClr val="accent2"/>
                </a:solidFill>
                <a:latin typeface="Cambria" panose="02040503050406030204" pitchFamily="18" charset="0"/>
                <a:ea typeface="Cambria" panose="02040503050406030204" pitchFamily="18" charset="0"/>
              </a:rPr>
              <a:t>người con chưa trải qua những sóng gió , bão táp của cuộc đời; chưa trưởng thành, không thể giúp đỡ, chưa thể đáp ứng nguyện vọng của người mẹ yêu thương đang chăm lo, nuôi nấng bản thân mình nên người.</a:t>
            </a:r>
            <a:endParaRPr lang="en-US" sz="1800" b="1" dirty="0">
              <a:solidFill>
                <a:schemeClr val="accent2"/>
              </a:solidFill>
              <a:latin typeface="Cambria" panose="02040503050406030204" pitchFamily="18" charset="0"/>
              <a:ea typeface="Cambria" panose="02040503050406030204" pitchFamily="18" charset="0"/>
            </a:endParaRPr>
          </a:p>
        </p:txBody>
      </p:sp>
      <p:pic>
        <p:nvPicPr>
          <p:cNvPr id="4098" name="Picture 2" descr="Premium Vector | Mother and her baby. | Baby icon, Baby illustration,  Family drawing">
            <a:extLst>
              <a:ext uri="{FF2B5EF4-FFF2-40B4-BE49-F238E27FC236}">
                <a16:creationId xmlns:a16="http://schemas.microsoft.com/office/drawing/2014/main" id="{0160A104-6112-4179-A3A4-3E0821A2E7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11" b="95208" l="9585" r="89617">
                        <a14:foregroundMark x1="57029" y1="5911" x2="57029" y2="5911"/>
                        <a14:foregroundMark x1="47764" y1="91853" x2="47764" y2="91853"/>
                        <a14:foregroundMark x1="47444" y1="95208" x2="47444"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5605811" y="1962151"/>
            <a:ext cx="2969940" cy="296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25CBA9E-9C4D-4BD8-AF34-EBD1E7F1CCE1}"/>
              </a:ext>
            </a:extLst>
          </p:cNvPr>
          <p:cNvSpPr/>
          <p:nvPr/>
        </p:nvSpPr>
        <p:spPr>
          <a:xfrm>
            <a:off x="1" y="1081204"/>
            <a:ext cx="4155688" cy="184041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p>
          <a:p>
            <a:pPr>
              <a:lnSpc>
                <a:spcPct val="115000"/>
              </a:lnSpc>
              <a:spcAft>
                <a:spcPts val="800"/>
              </a:spcAft>
            </a:pP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giấu</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F82E066-E29F-4205-86B2-BDC6113C1809}"/>
              </a:ext>
            </a:extLst>
          </p:cNvPr>
          <p:cNvSpPr/>
          <p:nvPr/>
        </p:nvSpPr>
        <p:spPr>
          <a:xfrm>
            <a:off x="4891668" y="1081204"/>
            <a:ext cx="3872443" cy="10923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 Thơm</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thị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thơm</a:t>
            </a:r>
            <a:r>
              <a:rPr lang="en-US" sz="2400" b="1"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chịu</a:t>
            </a:r>
            <a:r>
              <a:rPr lang="en-US" sz="24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FF70A9A4-9E5F-473A-AA9C-D7F5EEFE87EE}"/>
              </a:ext>
            </a:extLst>
          </p:cNvPr>
          <p:cNvSpPr/>
          <p:nvPr/>
        </p:nvSpPr>
        <p:spPr>
          <a:xfrm>
            <a:off x="207043" y="3192500"/>
            <a:ext cx="6074811" cy="173959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latin typeface="Times New Roman" panose="02020603050405020304" pitchFamily="18" charset="0"/>
                <a:cs typeface="Times New Roman" panose="02020603050405020304" pitchFamily="18" charset="0"/>
              </a:rPr>
              <a:t>- Thơm</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thơm</a:t>
            </a:r>
            <a:r>
              <a:rPr lang="en-US" sz="2400" b="1"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vi-VN" sz="24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b="1"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098" name="Picture 2" descr="Premium Vector | Mother and her baby. | Baby icon, Baby illustration,  Family drawing">
            <a:extLst>
              <a:ext uri="{FF2B5EF4-FFF2-40B4-BE49-F238E27FC236}">
                <a16:creationId xmlns:a16="http://schemas.microsoft.com/office/drawing/2014/main" id="{0160A104-6112-4179-A3A4-3E0821A2E7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11" b="95208" l="9585" r="89617">
                        <a14:foregroundMark x1="57029" y1="5911" x2="57029" y2="5911"/>
                        <a14:foregroundMark x1="47764" y1="91853" x2="47764" y2="91853"/>
                        <a14:foregroundMark x1="47444" y1="95208" x2="47444"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5605811" y="1962151"/>
            <a:ext cx="2969940" cy="29699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D38FA8B-99E2-E4F9-3872-AEBDC2F1C41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82062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710D-DD79-4DB0-998A-579DDDD398D3}"/>
              </a:ext>
            </a:extLst>
          </p:cNvPr>
          <p:cNvSpPr>
            <a:spLocks noGrp="1"/>
          </p:cNvSpPr>
          <p:nvPr>
            <p:ph type="title"/>
          </p:nvPr>
        </p:nvSpPr>
        <p:spPr>
          <a:xfrm>
            <a:off x="116958" y="-11195"/>
            <a:ext cx="8307042" cy="572700"/>
          </a:xfrm>
        </p:spPr>
        <p:txBody>
          <a:bodyPr/>
          <a:lstStyle/>
          <a:p>
            <a:pPr algn="l"/>
            <a:r>
              <a:rPr lang="en-US" sz="20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000" dirty="0">
                <a:latin typeface="Times New Roman" panose="02020603050405020304" pitchFamily="18" charset="0"/>
                <a:ea typeface="Cambria" panose="02040503050406030204" pitchFamily="18" charset="0"/>
                <a:cs typeface="Times New Roman" panose="02020603050405020304" pitchFamily="18" charset="0"/>
              </a:rPr>
              <a:t> 4: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khoảng</a:t>
            </a:r>
            <a:r>
              <a:rPr lang="en-US" sz="2000" dirty="0">
                <a:latin typeface="Times New Roman" panose="02020603050405020304" pitchFamily="18" charset="0"/>
                <a:ea typeface="Cambria" panose="02040503050406030204" pitchFamily="18" charset="0"/>
                <a:cs typeface="Times New Roman" panose="02020603050405020304" pitchFamily="18" charset="0"/>
              </a:rPr>
              <a:t> 5-7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dirty="0">
                <a:latin typeface="Times New Roman" panose="02020603050405020304" pitchFamily="18" charset="0"/>
                <a:ea typeface="Cambria" panose="02040503050406030204" pitchFamily="18" charset="0"/>
                <a:cs typeface="Times New Roman" panose="02020603050405020304" pitchFamily="18" charset="0"/>
              </a:rPr>
              <a:t> in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đậm</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hai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dưới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em</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dựa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0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F7403C1B-091C-4BF2-A6DB-3201D3F14D55}"/>
              </a:ext>
            </a:extLst>
          </p:cNvPr>
          <p:cNvSpPr/>
          <p:nvPr/>
        </p:nvSpPr>
        <p:spPr>
          <a:xfrm>
            <a:off x="3085170" y="1373157"/>
            <a:ext cx="5136995" cy="1219200"/>
          </a:xfrm>
          <a:prstGeom prst="round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err="1">
                <a:solidFill>
                  <a:schemeClr val="accent2"/>
                </a:solidFill>
                <a:latin typeface="Cambria" panose="02040503050406030204" pitchFamily="18" charset="0"/>
                <a:ea typeface="Cambria" panose="02040503050406030204" pitchFamily="18" charset="0"/>
              </a:rPr>
              <a:t>Ngày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ngày</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Mặt</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Trời</a:t>
            </a:r>
            <a:r>
              <a:rPr lang="en-US" sz="1800" b="1" i="1" dirty="0">
                <a:solidFill>
                  <a:schemeClr val="accent2"/>
                </a:solidFill>
                <a:latin typeface="Cambria" panose="02040503050406030204" pitchFamily="18" charset="0"/>
                <a:ea typeface="Cambria" panose="02040503050406030204" pitchFamily="18" charset="0"/>
              </a:rPr>
              <a:t> (1) </a:t>
            </a:r>
            <a:r>
              <a:rPr lang="en-US" sz="1800" i="1" dirty="0" err="1">
                <a:solidFill>
                  <a:schemeClr val="accent2"/>
                </a:solidFill>
                <a:latin typeface="Cambria" panose="02040503050406030204" pitchFamily="18" charset="0"/>
                <a:ea typeface="Cambria" panose="02040503050406030204" pitchFamily="18" charset="0"/>
              </a:rPr>
              <a:t>đi</a:t>
            </a:r>
            <a:r>
              <a:rPr lang="en-US" sz="1800" i="1" dirty="0">
                <a:solidFill>
                  <a:schemeClr val="accent2"/>
                </a:solidFill>
                <a:latin typeface="Cambria" panose="02040503050406030204" pitchFamily="18" charset="0"/>
                <a:ea typeface="Cambria" panose="02040503050406030204" pitchFamily="18" charset="0"/>
              </a:rPr>
              <a:t> qua </a:t>
            </a:r>
            <a:r>
              <a:rPr lang="en-US" sz="1800" i="1" dirty="0" err="1">
                <a:solidFill>
                  <a:schemeClr val="accent2"/>
                </a:solidFill>
                <a:latin typeface="Cambria" panose="02040503050406030204" pitchFamily="18" charset="0"/>
                <a:ea typeface="Cambria" panose="02040503050406030204" pitchFamily="18" charset="0"/>
              </a:rPr>
              <a:t>trên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lăng</a:t>
            </a:r>
            <a:endParaRPr lang="en-US" sz="1800" i="1" dirty="0">
              <a:solidFill>
                <a:schemeClr val="accent2"/>
              </a:solidFill>
              <a:latin typeface="Cambria" panose="02040503050406030204" pitchFamily="18" charset="0"/>
              <a:ea typeface="Cambria" panose="02040503050406030204" pitchFamily="18" charset="0"/>
            </a:endParaRPr>
          </a:p>
          <a:p>
            <a:pPr algn="ctr">
              <a:lnSpc>
                <a:spcPct val="150000"/>
              </a:lnSpc>
            </a:pPr>
            <a:r>
              <a:rPr lang="en-US" sz="1800" i="1" dirty="0" err="1">
                <a:solidFill>
                  <a:schemeClr val="accent2"/>
                </a:solidFill>
                <a:latin typeface="Cambria" panose="02040503050406030204" pitchFamily="18" charset="0"/>
                <a:ea typeface="Cambria" panose="02040503050406030204" pitchFamily="18" charset="0"/>
              </a:rPr>
              <a:t>Thấy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một</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Mặt</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Trời</a:t>
            </a:r>
            <a:r>
              <a:rPr lang="en-US" sz="1800" b="1" i="1" dirty="0">
                <a:solidFill>
                  <a:schemeClr val="accent2"/>
                </a:solidFill>
                <a:latin typeface="Cambria" panose="02040503050406030204" pitchFamily="18" charset="0"/>
                <a:ea typeface="Cambria" panose="02040503050406030204" pitchFamily="18" charset="0"/>
              </a:rPr>
              <a:t> (2) </a:t>
            </a:r>
            <a:r>
              <a:rPr lang="en-US" sz="1800" i="1" dirty="0" err="1">
                <a:solidFill>
                  <a:schemeClr val="accent2"/>
                </a:solidFill>
                <a:latin typeface="Cambria" panose="02040503050406030204" pitchFamily="18" charset="0"/>
                <a:ea typeface="Cambria" panose="02040503050406030204" pitchFamily="18" charset="0"/>
              </a:rPr>
              <a:t>trong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lăng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rất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đỏ</a:t>
            </a:r>
            <a:endParaRPr lang="en-US" sz="1800" i="1" dirty="0">
              <a:solidFill>
                <a:schemeClr val="accent2"/>
              </a:solidFill>
              <a:latin typeface="Cambria" panose="02040503050406030204" pitchFamily="18" charset="0"/>
              <a:ea typeface="Cambria" panose="02040503050406030204" pitchFamily="18" charset="0"/>
            </a:endParaRPr>
          </a:p>
        </p:txBody>
      </p:sp>
      <p:pic>
        <p:nvPicPr>
          <p:cNvPr id="10242" name="Picture 2" descr="Premium Vector | Ho chi minh mausoleum in hanoi, vietnam, vector">
            <a:extLst>
              <a:ext uri="{FF2B5EF4-FFF2-40B4-BE49-F238E27FC236}">
                <a16:creationId xmlns:a16="http://schemas.microsoft.com/office/drawing/2014/main" id="{39B4FAEF-F58C-4995-AEB7-D0A5676D45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89621" l="8307" r="92971">
                        <a14:foregroundMark x1="8307" y1="75050" x2="8307" y2="75050"/>
                        <a14:foregroundMark x1="11821" y1="76248" x2="15815" y2="81038"/>
                        <a14:foregroundMark x1="91693" y1="79242" x2="92652" y2="79441"/>
                        <a14:foregroundMark x1="92971" y1="85030" x2="92971" y2="85030"/>
                        <a14:foregroundMark x1="75719" y1="65070" x2="75240" y2="69661"/>
                        <a14:foregroundMark x1="75240" y1="72854" x2="75879" y2="73653"/>
                        <a14:foregroundMark x1="76198" y1="75050" x2="76198" y2="75050"/>
                        <a14:foregroundMark x1="8626" y1="84032" x2="8626" y2="84032"/>
                        <a14:foregroundMark x1="19649" y1="64870" x2="19649" y2="64870"/>
                      </a14:backgroundRemoval>
                    </a14:imgEffect>
                  </a14:imgLayer>
                </a14:imgProps>
              </a:ext>
              <a:ext uri="{28A0092B-C50C-407E-A947-70E740481C1C}">
                <a14:useLocalDpi xmlns:a14="http://schemas.microsoft.com/office/drawing/2010/main" val="0"/>
              </a:ext>
            </a:extLst>
          </a:blip>
          <a:srcRect/>
          <a:stretch>
            <a:fillRect/>
          </a:stretch>
        </p:blipFill>
        <p:spPr bwMode="auto">
          <a:xfrm>
            <a:off x="-272616" y="1534391"/>
            <a:ext cx="3895724" cy="311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AF0AE18-FA99-45AF-9566-0CC2AEA896F0}"/>
              </a:ext>
            </a:extLst>
          </p:cNvPr>
          <p:cNvSpPr/>
          <p:nvPr/>
        </p:nvSpPr>
        <p:spPr>
          <a:xfrm>
            <a:off x="4144536" y="3203420"/>
            <a:ext cx="3750528" cy="121920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accent2"/>
                </a:solidFill>
                <a:latin typeface="Cambria" panose="02040503050406030204" pitchFamily="18" charset="0"/>
                <a:ea typeface="Cambria" panose="02040503050406030204" pitchFamily="18" charset="0"/>
              </a:rPr>
              <a:t>Mặt</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trời</a:t>
            </a:r>
            <a:r>
              <a:rPr lang="en-US" sz="1800" dirty="0">
                <a:solidFill>
                  <a:schemeClr val="accent2"/>
                </a:solidFill>
                <a:latin typeface="Cambria" panose="02040503050406030204" pitchFamily="18" charset="0"/>
                <a:ea typeface="Cambria" panose="02040503050406030204" pitchFamily="18" charset="0"/>
              </a:rPr>
              <a:t> (1): </a:t>
            </a:r>
            <a:r>
              <a:rPr lang="en-US" sz="1800" dirty="0" err="1">
                <a:solidFill>
                  <a:schemeClr val="accent2"/>
                </a:solidFill>
                <a:latin typeface="Cambria" panose="02040503050406030204" pitchFamily="18" charset="0"/>
                <a:ea typeface="Cambria" panose="02040503050406030204" pitchFamily="18" charset="0"/>
              </a:rPr>
              <a:t>Mặt</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trời</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tự</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nhiên</a:t>
            </a:r>
            <a:r>
              <a:rPr lang="en-US" sz="1800" dirty="0">
                <a:solidFill>
                  <a:schemeClr val="accent2"/>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accent2"/>
                </a:solidFill>
                <a:latin typeface="Cambria" panose="02040503050406030204" pitchFamily="18" charset="0"/>
                <a:ea typeface="Cambria" panose="02040503050406030204" pitchFamily="18" charset="0"/>
              </a:rPr>
              <a:t>Mặt</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trời</a:t>
            </a:r>
            <a:r>
              <a:rPr lang="en-US" sz="1800" dirty="0">
                <a:solidFill>
                  <a:schemeClr val="accent2"/>
                </a:solidFill>
                <a:latin typeface="Cambria" panose="02040503050406030204" pitchFamily="18" charset="0"/>
                <a:ea typeface="Cambria" panose="02040503050406030204" pitchFamily="18" charset="0"/>
              </a:rPr>
              <a:t> (2): </a:t>
            </a:r>
            <a:r>
              <a:rPr lang="en-US" sz="1800" dirty="0" err="1">
                <a:solidFill>
                  <a:schemeClr val="accent2"/>
                </a:solidFill>
                <a:latin typeface="Cambria" panose="02040503050406030204" pitchFamily="18" charset="0"/>
                <a:ea typeface="Cambria" panose="02040503050406030204" pitchFamily="18" charset="0"/>
              </a:rPr>
              <a:t>Bác</a:t>
            </a:r>
            <a:r>
              <a:rPr lang="en-US" sz="1800" dirty="0">
                <a:solidFill>
                  <a:schemeClr val="accent2"/>
                </a:solidFill>
                <a:latin typeface="Cambria" panose="02040503050406030204" pitchFamily="18" charset="0"/>
                <a:ea typeface="Cambria" panose="02040503050406030204" pitchFamily="18" charset="0"/>
              </a:rPr>
              <a:t> </a:t>
            </a:r>
            <a:r>
              <a:rPr lang="en-US" sz="1800" dirty="0" err="1">
                <a:solidFill>
                  <a:schemeClr val="accent2"/>
                </a:solidFill>
                <a:latin typeface="Cambria" panose="02040503050406030204" pitchFamily="18" charset="0"/>
                <a:ea typeface="Cambria" panose="02040503050406030204" pitchFamily="18" charset="0"/>
              </a:rPr>
              <a:t>Hồ</a:t>
            </a:r>
            <a:endParaRPr lang="en-US" sz="1800" dirty="0">
              <a:solidFill>
                <a:schemeClr val="accent2"/>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530BC9-525A-1BFB-9EE7-0ABE1CBDC20E}"/>
              </a:ext>
            </a:extLst>
          </p:cNvPr>
          <p:cNvSpPr txBox="1"/>
          <p:nvPr/>
        </p:nvSpPr>
        <p:spPr>
          <a:xfrm>
            <a:off x="6198781" y="1158949"/>
            <a:ext cx="1892596" cy="307777"/>
          </a:xfrm>
          <a:prstGeom prst="rect">
            <a:avLst/>
          </a:prstGeom>
          <a:noFill/>
        </p:spPr>
        <p:txBody>
          <a:bodyPr wrap="square" rtlCol="0">
            <a:spAutoFit/>
          </a:bodyPr>
          <a:lstStyle/>
          <a:p>
            <a:endParaRPr lang="en-US" dirty="0"/>
          </a:p>
        </p:txBody>
      </p:sp>
      <p:pic>
        <p:nvPicPr>
          <p:cNvPr id="6" name="5 Minute Countdown Timer with Music For Kids!">
            <a:hlinkClick r:id="" action="ppaction://media"/>
            <a:extLst>
              <a:ext uri="{FF2B5EF4-FFF2-40B4-BE49-F238E27FC236}">
                <a16:creationId xmlns:a16="http://schemas.microsoft.com/office/drawing/2014/main" id="{45445966-33CF-CD4E-0030-79A2A9E997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80894" y="666581"/>
            <a:ext cx="1799063" cy="1011973"/>
          </a:xfrm>
          <a:prstGeom prst="rect">
            <a:avLst/>
          </a:prstGeom>
        </p:spPr>
      </p:pic>
    </p:spTree>
    <p:extLst>
      <p:ext uri="{BB962C8B-B14F-4D97-AF65-F5344CB8AC3E}">
        <p14:creationId xmlns:p14="http://schemas.microsoft.com/office/powerpoint/2010/main" val="35959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710D-DD79-4DB0-998A-579DDDD398D3}"/>
              </a:ext>
            </a:extLst>
          </p:cNvPr>
          <p:cNvSpPr>
            <a:spLocks noGrp="1"/>
          </p:cNvSpPr>
          <p:nvPr>
            <p:ph type="title"/>
          </p:nvPr>
        </p:nvSpPr>
        <p:spPr>
          <a:xfrm>
            <a:off x="116958" y="-11195"/>
            <a:ext cx="8307042" cy="572700"/>
          </a:xfrm>
        </p:spPr>
        <p:txBody>
          <a:bodyPr/>
          <a:lstStyle/>
          <a:p>
            <a:pPr algn="l"/>
            <a:r>
              <a:rPr lang="en-US" sz="20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000" dirty="0">
                <a:latin typeface="Times New Roman" panose="02020603050405020304" pitchFamily="18" charset="0"/>
                <a:ea typeface="Cambria" panose="02040503050406030204" pitchFamily="18" charset="0"/>
                <a:cs typeface="Times New Roman" panose="02020603050405020304" pitchFamily="18" charset="0"/>
              </a:rPr>
              <a:t> 4: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khoảng</a:t>
            </a:r>
            <a:r>
              <a:rPr lang="en-US" sz="2000" dirty="0">
                <a:latin typeface="Times New Roman" panose="02020603050405020304" pitchFamily="18" charset="0"/>
                <a:ea typeface="Cambria" panose="02040503050406030204" pitchFamily="18" charset="0"/>
                <a:cs typeface="Times New Roman" panose="02020603050405020304" pitchFamily="18" charset="0"/>
              </a:rPr>
              <a:t> 5-7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dirty="0">
                <a:latin typeface="Times New Roman" panose="02020603050405020304" pitchFamily="18" charset="0"/>
                <a:ea typeface="Cambria" panose="02040503050406030204" pitchFamily="18" charset="0"/>
                <a:cs typeface="Times New Roman" panose="02020603050405020304" pitchFamily="18" charset="0"/>
              </a:rPr>
              <a:t> in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đậm</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hai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dưới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em</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dựa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dirty="0">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0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F7403C1B-091C-4BF2-A6DB-3201D3F14D55}"/>
              </a:ext>
            </a:extLst>
          </p:cNvPr>
          <p:cNvSpPr/>
          <p:nvPr/>
        </p:nvSpPr>
        <p:spPr>
          <a:xfrm>
            <a:off x="3085170" y="884057"/>
            <a:ext cx="5136995" cy="1219200"/>
          </a:xfrm>
          <a:prstGeom prst="round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err="1">
                <a:solidFill>
                  <a:schemeClr val="accent2"/>
                </a:solidFill>
                <a:latin typeface="Cambria" panose="02040503050406030204" pitchFamily="18" charset="0"/>
                <a:ea typeface="Cambria" panose="02040503050406030204" pitchFamily="18" charset="0"/>
              </a:rPr>
              <a:t>Ngày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ngày</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Mặt</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Trời</a:t>
            </a:r>
            <a:r>
              <a:rPr lang="en-US" sz="1800" b="1" i="1" dirty="0">
                <a:solidFill>
                  <a:schemeClr val="accent2"/>
                </a:solidFill>
                <a:latin typeface="Cambria" panose="02040503050406030204" pitchFamily="18" charset="0"/>
                <a:ea typeface="Cambria" panose="02040503050406030204" pitchFamily="18" charset="0"/>
              </a:rPr>
              <a:t> (1) </a:t>
            </a:r>
            <a:r>
              <a:rPr lang="en-US" sz="1800" i="1" dirty="0" err="1">
                <a:solidFill>
                  <a:schemeClr val="accent2"/>
                </a:solidFill>
                <a:latin typeface="Cambria" panose="02040503050406030204" pitchFamily="18" charset="0"/>
                <a:ea typeface="Cambria" panose="02040503050406030204" pitchFamily="18" charset="0"/>
              </a:rPr>
              <a:t>đi</a:t>
            </a:r>
            <a:r>
              <a:rPr lang="en-US" sz="1800" i="1" dirty="0">
                <a:solidFill>
                  <a:schemeClr val="accent2"/>
                </a:solidFill>
                <a:latin typeface="Cambria" panose="02040503050406030204" pitchFamily="18" charset="0"/>
                <a:ea typeface="Cambria" panose="02040503050406030204" pitchFamily="18" charset="0"/>
              </a:rPr>
              <a:t> qua </a:t>
            </a:r>
            <a:r>
              <a:rPr lang="en-US" sz="1800" i="1" dirty="0" err="1">
                <a:solidFill>
                  <a:schemeClr val="accent2"/>
                </a:solidFill>
                <a:latin typeface="Cambria" panose="02040503050406030204" pitchFamily="18" charset="0"/>
                <a:ea typeface="Cambria" panose="02040503050406030204" pitchFamily="18" charset="0"/>
              </a:rPr>
              <a:t>trên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lăng</a:t>
            </a:r>
            <a:endParaRPr lang="en-US" sz="1800" i="1" dirty="0">
              <a:solidFill>
                <a:schemeClr val="accent2"/>
              </a:solidFill>
              <a:latin typeface="Cambria" panose="02040503050406030204" pitchFamily="18" charset="0"/>
              <a:ea typeface="Cambria" panose="02040503050406030204" pitchFamily="18" charset="0"/>
            </a:endParaRPr>
          </a:p>
          <a:p>
            <a:pPr algn="ctr">
              <a:lnSpc>
                <a:spcPct val="150000"/>
              </a:lnSpc>
            </a:pPr>
            <a:r>
              <a:rPr lang="en-US" sz="1800" i="1" dirty="0" err="1">
                <a:solidFill>
                  <a:schemeClr val="accent2"/>
                </a:solidFill>
                <a:latin typeface="Cambria" panose="02040503050406030204" pitchFamily="18" charset="0"/>
                <a:ea typeface="Cambria" panose="02040503050406030204" pitchFamily="18" charset="0"/>
              </a:rPr>
              <a:t>Thấy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một</a:t>
            </a:r>
            <a:r>
              <a:rPr lang="en-US" sz="1800"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Mặt</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Trời</a:t>
            </a:r>
            <a:r>
              <a:rPr lang="en-US" sz="1800" b="1" i="1" dirty="0">
                <a:solidFill>
                  <a:schemeClr val="accent2"/>
                </a:solidFill>
                <a:latin typeface="Cambria" panose="02040503050406030204" pitchFamily="18" charset="0"/>
                <a:ea typeface="Cambria" panose="02040503050406030204" pitchFamily="18" charset="0"/>
              </a:rPr>
              <a:t> (2) </a:t>
            </a:r>
            <a:r>
              <a:rPr lang="en-US" sz="1800" i="1" dirty="0" err="1">
                <a:solidFill>
                  <a:schemeClr val="accent2"/>
                </a:solidFill>
                <a:latin typeface="Cambria" panose="02040503050406030204" pitchFamily="18" charset="0"/>
                <a:ea typeface="Cambria" panose="02040503050406030204" pitchFamily="18" charset="0"/>
              </a:rPr>
              <a:t>trong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lăng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rất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đỏ</a:t>
            </a:r>
            <a:endParaRPr lang="en-US" sz="1800" i="1" dirty="0">
              <a:solidFill>
                <a:schemeClr val="accent2"/>
              </a:solidFill>
              <a:latin typeface="Cambria" panose="02040503050406030204" pitchFamily="18" charset="0"/>
              <a:ea typeface="Cambria" panose="02040503050406030204" pitchFamily="18" charset="0"/>
            </a:endParaRPr>
          </a:p>
        </p:txBody>
      </p:sp>
      <p:pic>
        <p:nvPicPr>
          <p:cNvPr id="10242" name="Picture 2" descr="Premium Vector | Ho chi minh mausoleum in hanoi, vietnam, vector">
            <a:extLst>
              <a:ext uri="{FF2B5EF4-FFF2-40B4-BE49-F238E27FC236}">
                <a16:creationId xmlns:a16="http://schemas.microsoft.com/office/drawing/2014/main" id="{39B4FAEF-F58C-4995-AEB7-D0A5676D45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89621" l="8307" r="92971">
                        <a14:foregroundMark x1="8307" y1="75050" x2="8307" y2="75050"/>
                        <a14:foregroundMark x1="11821" y1="76248" x2="15815" y2="81038"/>
                        <a14:foregroundMark x1="91693" y1="79242" x2="92652" y2="79441"/>
                        <a14:foregroundMark x1="92971" y1="85030" x2="92971" y2="85030"/>
                        <a14:foregroundMark x1="75719" y1="65070" x2="75240" y2="69661"/>
                        <a14:foregroundMark x1="75240" y1="72854" x2="75879" y2="73653"/>
                        <a14:foregroundMark x1="76198" y1="75050" x2="76198" y2="75050"/>
                        <a14:foregroundMark x1="8626" y1="84032" x2="8626" y2="84032"/>
                        <a14:foregroundMark x1="19649" y1="64870" x2="19649" y2="64870"/>
                      </a14:backgroundRemoval>
                    </a14:imgEffect>
                  </a14:imgLayer>
                </a14:imgProps>
              </a:ext>
              <a:ext uri="{28A0092B-C50C-407E-A947-70E740481C1C}">
                <a14:useLocalDpi xmlns:a14="http://schemas.microsoft.com/office/drawing/2010/main" val="0"/>
              </a:ext>
            </a:extLst>
          </a:blip>
          <a:srcRect/>
          <a:stretch>
            <a:fillRect/>
          </a:stretch>
        </p:blipFill>
        <p:spPr bwMode="auto">
          <a:xfrm>
            <a:off x="-272616" y="1534391"/>
            <a:ext cx="3895724" cy="311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AF0AE18-FA99-45AF-9566-0CC2AEA896F0}"/>
              </a:ext>
            </a:extLst>
          </p:cNvPr>
          <p:cNvSpPr/>
          <p:nvPr/>
        </p:nvSpPr>
        <p:spPr>
          <a:xfrm>
            <a:off x="3623107" y="2349795"/>
            <a:ext cx="5382669" cy="2072825"/>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Gợi</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ý:</a:t>
            </a:r>
          </a:p>
          <a:p>
            <a:pPr marL="285750" indent="-285750">
              <a:buFontTx/>
              <a:buChar char="-"/>
            </a:pP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Căn</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cứ</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vào</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nghĩa</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xác</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ví</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dụ</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1.</a:t>
            </a:r>
          </a:p>
          <a:p>
            <a:pPr marL="285750" indent="-285750">
              <a:buFontTx/>
              <a:buChar char="-"/>
            </a:pP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đạt</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văn</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 (5 – 7 </a:t>
            </a:r>
            <a:r>
              <a:rPr lang="en-US" sz="2800" dirty="0" err="1">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2505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B002A-F8A8-43A0-F5E8-F0F62C1605BB}"/>
              </a:ext>
            </a:extLst>
          </p:cNvPr>
          <p:cNvSpPr txBox="1"/>
          <p:nvPr/>
        </p:nvSpPr>
        <p:spPr>
          <a:xfrm>
            <a:off x="733647" y="276447"/>
            <a:ext cx="7549116" cy="1754326"/>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dưới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a:t>
            </a:r>
          </a:p>
          <a:p>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Cha </a:t>
            </a:r>
            <a:r>
              <a:rPr lang="en-US" sz="1800" i="1" dirty="0" err="1">
                <a:latin typeface="Times New Roman" panose="02020603050405020304" pitchFamily="18" charset="0"/>
                <a:cs typeface="Times New Roman" panose="02020603050405020304" pitchFamily="18" charset="0"/>
              </a:rPr>
              <a:t>lại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dắt</a:t>
            </a:r>
            <a:r>
              <a:rPr lang="en-US" sz="1800" i="1" dirty="0">
                <a:latin typeface="Times New Roman" panose="02020603050405020304" pitchFamily="18" charset="0"/>
                <a:cs typeface="Times New Roman" panose="02020603050405020304" pitchFamily="18" charset="0"/>
              </a:rPr>
              <a:t> con </a:t>
            </a:r>
            <a:r>
              <a:rPr lang="en-US" sz="1800" i="1" dirty="0" err="1">
                <a:latin typeface="Times New Roman" panose="02020603050405020304" pitchFamily="18" charset="0"/>
                <a:cs typeface="Times New Roman" panose="02020603050405020304" pitchFamily="18" charset="0"/>
              </a:rPr>
              <a:t>đi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trên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cát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mịn</a:t>
            </a:r>
            <a:endParaRPr lang="en-US" sz="1800" i="1" dirty="0">
              <a:latin typeface="Times New Roman" panose="02020603050405020304" pitchFamily="18" charset="0"/>
              <a:cs typeface="Times New Roman" panose="02020603050405020304" pitchFamily="18" charset="0"/>
            </a:endParaRPr>
          </a:p>
          <a:p>
            <a:r>
              <a:rPr lang="en-US" sz="1800" i="1" dirty="0" err="1">
                <a:latin typeface="Times New Roman" panose="02020603050405020304" pitchFamily="18" charset="0"/>
                <a:cs typeface="Times New Roman" panose="02020603050405020304" pitchFamily="18" charset="0"/>
              </a:rPr>
              <a:t>Ánh</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nắng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chảy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đầy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vai</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Những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cánh</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buồm</a:t>
            </a:r>
            <a:r>
              <a:rPr lang="en-US" sz="1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712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710D-DD79-4DB0-998A-579DDDD398D3}"/>
              </a:ext>
            </a:extLst>
          </p:cNvPr>
          <p:cNvSpPr>
            <a:spLocks noGrp="1"/>
          </p:cNvSpPr>
          <p:nvPr>
            <p:ph type="title"/>
          </p:nvPr>
        </p:nvSpPr>
        <p:spPr/>
        <p:txBody>
          <a:bodyPr/>
          <a:lstStyle/>
          <a:p>
            <a:r>
              <a:rPr lang="en-US" b="1" dirty="0" err="1">
                <a:latin typeface="Cambria" panose="02040503050406030204" pitchFamily="18" charset="0"/>
                <a:ea typeface="Cambria" panose="02040503050406030204" pitchFamily="18" charset="0"/>
              </a:rPr>
              <a:t>Bài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tập</a:t>
            </a:r>
            <a:r>
              <a:rPr lang="en-US" b="1" dirty="0">
                <a:latin typeface="Cambria" panose="02040503050406030204" pitchFamily="18" charset="0"/>
                <a:ea typeface="Cambria" panose="02040503050406030204" pitchFamily="18" charset="0"/>
              </a:rPr>
              <a:t> 2 (SGK – 26)</a:t>
            </a:r>
          </a:p>
        </p:txBody>
      </p:sp>
      <p:sp>
        <p:nvSpPr>
          <p:cNvPr id="4" name="Rectangle: Rounded Corners 3">
            <a:extLst>
              <a:ext uri="{FF2B5EF4-FFF2-40B4-BE49-F238E27FC236}">
                <a16:creationId xmlns:a16="http://schemas.microsoft.com/office/drawing/2014/main" id="{F25CBA9E-9C4D-4BD8-AF34-EBD1E7F1CCE1}"/>
              </a:ext>
            </a:extLst>
          </p:cNvPr>
          <p:cNvSpPr/>
          <p:nvPr/>
        </p:nvSpPr>
        <p:spPr>
          <a:xfrm>
            <a:off x="207044" y="1081204"/>
            <a:ext cx="3287006" cy="109235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i="1" dirty="0">
                <a:solidFill>
                  <a:schemeClr val="accent2"/>
                </a:solidFill>
                <a:latin typeface="Cambria" panose="02040503050406030204" pitchFamily="18" charset="0"/>
                <a:ea typeface="Cambria" panose="02040503050406030204" pitchFamily="18" charset="0"/>
              </a:rPr>
              <a:t>Cha </a:t>
            </a:r>
            <a:r>
              <a:rPr lang="en-US" sz="1800" i="1" dirty="0" err="1">
                <a:solidFill>
                  <a:schemeClr val="accent2"/>
                </a:solidFill>
                <a:latin typeface="Cambria" panose="02040503050406030204" pitchFamily="18" charset="0"/>
                <a:ea typeface="Cambria" panose="02040503050406030204" pitchFamily="18" charset="0"/>
              </a:rPr>
              <a:t>lại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dắt</a:t>
            </a:r>
            <a:r>
              <a:rPr lang="en-US" sz="1800" i="1" dirty="0">
                <a:solidFill>
                  <a:schemeClr val="accent2"/>
                </a:solidFill>
                <a:latin typeface="Cambria" panose="02040503050406030204" pitchFamily="18" charset="0"/>
                <a:ea typeface="Cambria" panose="02040503050406030204" pitchFamily="18" charset="0"/>
              </a:rPr>
              <a:t> con </a:t>
            </a:r>
            <a:r>
              <a:rPr lang="en-US" sz="1800" i="1" dirty="0" err="1">
                <a:solidFill>
                  <a:schemeClr val="accent2"/>
                </a:solidFill>
                <a:latin typeface="Cambria" panose="02040503050406030204" pitchFamily="18" charset="0"/>
                <a:ea typeface="Cambria" panose="02040503050406030204" pitchFamily="18" charset="0"/>
              </a:rPr>
              <a:t>đi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trên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cát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mịn</a:t>
            </a:r>
            <a:endParaRPr lang="en-US" sz="1800"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i="1" dirty="0" err="1">
                <a:solidFill>
                  <a:schemeClr val="accent2"/>
                </a:solidFill>
                <a:latin typeface="Cambria" panose="02040503050406030204" pitchFamily="18" charset="0"/>
                <a:ea typeface="Cambria" panose="02040503050406030204" pitchFamily="18" charset="0"/>
              </a:rPr>
              <a:t>Ánh</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nắng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chảy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đầy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vai</a:t>
            </a:r>
            <a:r>
              <a:rPr lang="en-US" sz="1800" i="1" dirty="0">
                <a:solidFill>
                  <a:schemeClr val="accent2"/>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5F82E066-E29F-4205-86B2-BDC6113C1809}"/>
              </a:ext>
            </a:extLst>
          </p:cNvPr>
          <p:cNvSpPr/>
          <p:nvPr/>
        </p:nvSpPr>
        <p:spPr>
          <a:xfrm>
            <a:off x="4966010" y="1081204"/>
            <a:ext cx="3709639" cy="1092356"/>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i="1" dirty="0">
                <a:solidFill>
                  <a:schemeClr val="accent2"/>
                </a:solidFill>
                <a:latin typeface="Cambria" panose="02040503050406030204" pitchFamily="18" charset="0"/>
                <a:ea typeface="Cambria" panose="02040503050406030204" pitchFamily="18" charset="0"/>
              </a:rPr>
              <a:t>BPTT: </a:t>
            </a:r>
            <a:r>
              <a:rPr lang="en-US" sz="1800" b="1" i="1" dirty="0" err="1">
                <a:solidFill>
                  <a:schemeClr val="accent2"/>
                </a:solidFill>
                <a:latin typeface="Cambria" panose="02040503050406030204" pitchFamily="18" charset="0"/>
                <a:ea typeface="Cambria" panose="02040503050406030204" pitchFamily="18" charset="0"/>
              </a:rPr>
              <a:t>Ẩn</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dụ</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chuyển</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đổi</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cảm</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giác</a:t>
            </a:r>
            <a:endParaRPr lang="en-US" sz="1800" b="1"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b="1" i="1" dirty="0">
                <a:solidFill>
                  <a:schemeClr val="accent2"/>
                </a:solidFill>
                <a:latin typeface="Cambria" panose="02040503050406030204" pitchFamily="18" charset="0"/>
                <a:ea typeface="Cambria" panose="02040503050406030204" pitchFamily="18" charset="0"/>
              </a:rPr>
              <a:t>“</a:t>
            </a:r>
            <a:r>
              <a:rPr lang="en-US" sz="1800" b="1" i="1" dirty="0" err="1">
                <a:solidFill>
                  <a:schemeClr val="accent2"/>
                </a:solidFill>
                <a:latin typeface="Cambria" panose="02040503050406030204" pitchFamily="18" charset="0"/>
                <a:ea typeface="Cambria" panose="02040503050406030204" pitchFamily="18" charset="0"/>
              </a:rPr>
              <a:t>chảy</a:t>
            </a:r>
            <a:r>
              <a:rPr lang="en-US" sz="1800" b="1" i="1" dirty="0">
                <a:solidFill>
                  <a:schemeClr val="accent2"/>
                </a:solidFill>
                <a:latin typeface="Cambria" panose="02040503050406030204" pitchFamily="18" charset="0"/>
                <a:ea typeface="Cambria" panose="02040503050406030204" pitchFamily="18" charset="0"/>
              </a:rPr>
              <a:t>”: soi, </a:t>
            </a:r>
            <a:r>
              <a:rPr lang="en-US" sz="1800" b="1" i="1" dirty="0" err="1">
                <a:solidFill>
                  <a:schemeClr val="accent2"/>
                </a:solidFill>
                <a:latin typeface="Cambria" panose="02040503050406030204" pitchFamily="18" charset="0"/>
                <a:ea typeface="Cambria" panose="02040503050406030204" pitchFamily="18" charset="0"/>
              </a:rPr>
              <a:t>chiếu</a:t>
            </a:r>
            <a:r>
              <a:rPr lang="en-US" sz="1800" b="1" i="1" dirty="0">
                <a:solidFill>
                  <a:schemeClr val="accent2"/>
                </a:solidFill>
                <a:latin typeface="Cambria" panose="02040503050406030204" pitchFamily="18" charset="0"/>
                <a:ea typeface="Cambria" panose="02040503050406030204" pitchFamily="18" charset="0"/>
              </a:rPr>
              <a:t>, </a:t>
            </a:r>
            <a:r>
              <a:rPr lang="en-US" sz="1800" b="1" i="1" dirty="0" err="1">
                <a:solidFill>
                  <a:schemeClr val="accent2"/>
                </a:solidFill>
                <a:latin typeface="Cambria" panose="02040503050406030204" pitchFamily="18" charset="0"/>
                <a:ea typeface="Cambria" panose="02040503050406030204" pitchFamily="18" charset="0"/>
              </a:rPr>
              <a:t>tỏa</a:t>
            </a:r>
            <a:endParaRPr lang="en-US" sz="1800" dirty="0">
              <a:solidFill>
                <a:schemeClr val="accent2"/>
              </a:solidFill>
              <a:latin typeface="Cambria" panose="02040503050406030204" pitchFamily="18" charset="0"/>
              <a:ea typeface="Cambria" panose="02040503050406030204" pitchFamily="18" charset="0"/>
            </a:endParaRPr>
          </a:p>
        </p:txBody>
      </p:sp>
      <p:pic>
        <p:nvPicPr>
          <p:cNvPr id="5124" name="Picture 4" descr="Father And Son PNG Transparent, Cute Father And Son Illustration Character  Material, Father And Son Illustration, Boy, Teenager PNG Image For Free  Download">
            <a:extLst>
              <a:ext uri="{FF2B5EF4-FFF2-40B4-BE49-F238E27FC236}">
                <a16:creationId xmlns:a16="http://schemas.microsoft.com/office/drawing/2014/main" id="{254767D9-40ED-4194-AD2B-220B47FF69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63" b="91719" l="10000" r="90000">
                        <a14:foregroundMark x1="47656" y1="9688" x2="47656" y2="9688"/>
                        <a14:foregroundMark x1="44531" y1="6563" x2="44531" y2="6563"/>
                        <a14:foregroundMark x1="41094" y1="91719" x2="41094" y2="91719"/>
                      </a14:backgroundRemoval>
                    </a14:imgEffect>
                  </a14:imgLayer>
                </a14:imgProps>
              </a:ext>
              <a:ext uri="{28A0092B-C50C-407E-A947-70E740481C1C}">
                <a14:useLocalDpi xmlns:a14="http://schemas.microsoft.com/office/drawing/2010/main" val="0"/>
              </a:ext>
            </a:extLst>
          </a:blip>
          <a:srcRect/>
          <a:stretch>
            <a:fillRect/>
          </a:stretch>
        </p:blipFill>
        <p:spPr bwMode="auto">
          <a:xfrm>
            <a:off x="0" y="1784194"/>
            <a:ext cx="3604632" cy="360463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A760458-0ACA-4A6D-A29A-948A7BD361D0}"/>
              </a:ext>
            </a:extLst>
          </p:cNvPr>
          <p:cNvSpPr/>
          <p:nvPr/>
        </p:nvSpPr>
        <p:spPr>
          <a:xfrm>
            <a:off x="4091568" y="1311895"/>
            <a:ext cx="498088" cy="6309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A7AA8332-B7F8-953A-12BF-FEAD2E1856B1}"/>
              </a:ext>
            </a:extLst>
          </p:cNvPr>
          <p:cNvSpPr/>
          <p:nvPr/>
        </p:nvSpPr>
        <p:spPr>
          <a:xfrm>
            <a:off x="3965944" y="2732567"/>
            <a:ext cx="3391786" cy="2041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Vì</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sao</a:t>
            </a:r>
            <a:r>
              <a:rPr lang="en-US" sz="2400" dirty="0">
                <a:solidFill>
                  <a:schemeClr val="tx2"/>
                </a:solidFill>
                <a:latin typeface="Times New Roman" panose="02020603050405020304" pitchFamily="18" charset="0"/>
                <a:cs typeface="Times New Roman" panose="02020603050405020304" pitchFamily="18" charset="0"/>
              </a:rPr>
              <a:t> con </a:t>
            </a:r>
            <a:r>
              <a:rPr lang="en-US" sz="2400" dirty="0" err="1">
                <a:solidFill>
                  <a:schemeClr val="tx2"/>
                </a:solidFill>
                <a:latin typeface="Times New Roman" panose="02020603050405020304" pitchFamily="18" charset="0"/>
                <a:cs typeface="Times New Roman" panose="02020603050405020304" pitchFamily="18" charset="0"/>
              </a:rPr>
              <a:t>xác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được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nghĩa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của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từ</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đó</a:t>
            </a:r>
            <a:r>
              <a:rPr lang="en-US"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567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710D-DD79-4DB0-998A-579DDDD398D3}"/>
              </a:ext>
            </a:extLst>
          </p:cNvPr>
          <p:cNvSpPr>
            <a:spLocks noGrp="1"/>
          </p:cNvSpPr>
          <p:nvPr>
            <p:ph type="title"/>
          </p:nvPr>
        </p:nvSpPr>
        <p:spPr>
          <a:xfrm>
            <a:off x="305326" y="445025"/>
            <a:ext cx="3139619" cy="572700"/>
          </a:xfrm>
        </p:spPr>
        <p:txBody>
          <a:bodyPr/>
          <a:lstStyle/>
          <a:p>
            <a:pPr algn="l"/>
            <a:r>
              <a:rPr lang="en-US" b="1" dirty="0" err="1">
                <a:latin typeface="Times New Roman" panose="02020603050405020304" pitchFamily="18" charset="0"/>
                <a:ea typeface="Cambria" panose="02040503050406030204" pitchFamily="18" charset="0"/>
                <a:cs typeface="Times New Roman" panose="02020603050405020304" pitchFamily="18" charset="0"/>
              </a:rPr>
              <a:t>Bài</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tập</a:t>
            </a:r>
            <a:r>
              <a:rPr lang="en-US" b="1" dirty="0">
                <a:latin typeface="Times New Roman" panose="02020603050405020304" pitchFamily="18" charset="0"/>
                <a:ea typeface="Cambria" panose="02040503050406030204" pitchFamily="18" charset="0"/>
                <a:cs typeface="Times New Roman" panose="02020603050405020304" pitchFamily="18" charset="0"/>
              </a:rPr>
              <a:t> 2 (SGK – 26)</a:t>
            </a:r>
          </a:p>
        </p:txBody>
      </p:sp>
      <p:sp>
        <p:nvSpPr>
          <p:cNvPr id="4" name="Rectangle: Rounded Corners 3">
            <a:extLst>
              <a:ext uri="{FF2B5EF4-FFF2-40B4-BE49-F238E27FC236}">
                <a16:creationId xmlns:a16="http://schemas.microsoft.com/office/drawing/2014/main" id="{F25CBA9E-9C4D-4BD8-AF34-EBD1E7F1CCE1}"/>
              </a:ext>
            </a:extLst>
          </p:cNvPr>
          <p:cNvSpPr/>
          <p:nvPr/>
        </p:nvSpPr>
        <p:spPr>
          <a:xfrm>
            <a:off x="207044" y="1081204"/>
            <a:ext cx="3287006" cy="109235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i="1" dirty="0">
                <a:solidFill>
                  <a:schemeClr val="accent2"/>
                </a:solidFill>
                <a:latin typeface="Cambria" panose="02040503050406030204" pitchFamily="18" charset="0"/>
                <a:ea typeface="Cambria" panose="02040503050406030204" pitchFamily="18" charset="0"/>
              </a:rPr>
              <a:t>Cha </a:t>
            </a:r>
            <a:r>
              <a:rPr lang="en-US" sz="1800" i="1" dirty="0" err="1">
                <a:solidFill>
                  <a:schemeClr val="accent2"/>
                </a:solidFill>
                <a:latin typeface="Cambria" panose="02040503050406030204" pitchFamily="18" charset="0"/>
                <a:ea typeface="Cambria" panose="02040503050406030204" pitchFamily="18" charset="0"/>
              </a:rPr>
              <a:t>lại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dắt</a:t>
            </a:r>
            <a:r>
              <a:rPr lang="en-US" sz="1800" i="1" dirty="0">
                <a:solidFill>
                  <a:schemeClr val="accent2"/>
                </a:solidFill>
                <a:latin typeface="Cambria" panose="02040503050406030204" pitchFamily="18" charset="0"/>
                <a:ea typeface="Cambria" panose="02040503050406030204" pitchFamily="18" charset="0"/>
              </a:rPr>
              <a:t> con </a:t>
            </a:r>
            <a:r>
              <a:rPr lang="en-US" sz="1800" i="1" dirty="0" err="1">
                <a:solidFill>
                  <a:schemeClr val="accent2"/>
                </a:solidFill>
                <a:latin typeface="Cambria" panose="02040503050406030204" pitchFamily="18" charset="0"/>
                <a:ea typeface="Cambria" panose="02040503050406030204" pitchFamily="18" charset="0"/>
              </a:rPr>
              <a:t>đi</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trên</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cát</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mịn</a:t>
            </a:r>
            <a:endParaRPr lang="en-US" sz="1800" i="1" dirty="0">
              <a:solidFill>
                <a:schemeClr val="accent2"/>
              </a:solidFill>
              <a:latin typeface="Cambria" panose="02040503050406030204" pitchFamily="18" charset="0"/>
              <a:ea typeface="Cambria" panose="02040503050406030204" pitchFamily="18" charset="0"/>
            </a:endParaRPr>
          </a:p>
          <a:p>
            <a:pPr>
              <a:lnSpc>
                <a:spcPct val="150000"/>
              </a:lnSpc>
            </a:pPr>
            <a:r>
              <a:rPr lang="en-US" sz="1800" i="1" dirty="0" err="1">
                <a:solidFill>
                  <a:schemeClr val="accent2"/>
                </a:solidFill>
                <a:latin typeface="Cambria" panose="02040503050406030204" pitchFamily="18" charset="0"/>
                <a:ea typeface="Cambria" panose="02040503050406030204" pitchFamily="18" charset="0"/>
              </a:rPr>
              <a:t>Ánh</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nắng</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chảy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đầy</a:t>
            </a:r>
            <a:r>
              <a:rPr lang="en-US" sz="1800" i="1" dirty="0">
                <a:solidFill>
                  <a:schemeClr val="accent2"/>
                </a:solidFill>
                <a:latin typeface="Cambria" panose="02040503050406030204" pitchFamily="18" charset="0"/>
                <a:ea typeface="Cambria" panose="02040503050406030204" pitchFamily="18" charset="0"/>
              </a:rPr>
              <a:t> </a:t>
            </a:r>
            <a:r>
              <a:rPr lang="en-US" sz="1800" i="1" dirty="0" err="1">
                <a:solidFill>
                  <a:schemeClr val="accent2"/>
                </a:solidFill>
                <a:latin typeface="Cambria" panose="02040503050406030204" pitchFamily="18" charset="0"/>
                <a:ea typeface="Cambria" panose="02040503050406030204" pitchFamily="18" charset="0"/>
              </a:rPr>
              <a:t>vai</a:t>
            </a:r>
            <a:r>
              <a:rPr lang="en-US" sz="1800" i="1" dirty="0">
                <a:solidFill>
                  <a:schemeClr val="accent2"/>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5F82E066-E29F-4205-86B2-BDC6113C1809}"/>
              </a:ext>
            </a:extLst>
          </p:cNvPr>
          <p:cNvSpPr/>
          <p:nvPr/>
        </p:nvSpPr>
        <p:spPr>
          <a:xfrm>
            <a:off x="4089922" y="116958"/>
            <a:ext cx="4847034" cy="2660024"/>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defRPr/>
            </a:pPr>
            <a:endParaRPr lang="en-US" altLang="en-US" sz="1900" dirty="0">
              <a:solidFill>
                <a:schemeClr val="bg2"/>
              </a:solidFill>
              <a:latin typeface="Times New Roman" panose="02020603050405020304" pitchFamily="18" charset="0"/>
              <a:cs typeface="Times New Roman" panose="02020603050405020304" pitchFamily="18" charset="0"/>
            </a:endParaRPr>
          </a:p>
          <a:p>
            <a:pPr>
              <a:spcBef>
                <a:spcPct val="0"/>
              </a:spcBef>
              <a:buFontTx/>
              <a:buNone/>
              <a:defRPr/>
            </a:pPr>
            <a:endParaRPr lang="en-US" altLang="en-US" sz="1900" dirty="0">
              <a:solidFill>
                <a:schemeClr val="bg2"/>
              </a:solidFill>
              <a:latin typeface="Times New Roman" panose="02020603050405020304" pitchFamily="18" charset="0"/>
              <a:cs typeface="Times New Roman" panose="02020603050405020304" pitchFamily="18" charset="0"/>
            </a:endParaRPr>
          </a:p>
          <a:p>
            <a:pPr>
              <a:spcBef>
                <a:spcPct val="0"/>
              </a:spcBef>
              <a:buFontTx/>
              <a:buNone/>
              <a:defRPr/>
            </a:pPr>
            <a:r>
              <a:rPr lang="en-US" altLang="en-US" sz="1900" b="1" dirty="0">
                <a:solidFill>
                  <a:schemeClr val="bg2"/>
                </a:solidFill>
                <a:latin typeface="Times New Roman" panose="02020603050405020304" pitchFamily="18" charset="0"/>
                <a:cs typeface="Times New Roman" panose="02020603050405020304" pitchFamily="18" charset="0"/>
              </a:rPr>
              <a:t>- </a:t>
            </a:r>
            <a:r>
              <a:rPr lang="en-US" altLang="en-US" sz="1900" b="1" dirty="0" err="1">
                <a:solidFill>
                  <a:schemeClr val="bg2"/>
                </a:solidFill>
                <a:latin typeface="Times New Roman" panose="02020603050405020304" pitchFamily="18" charset="0"/>
                <a:cs typeface="Times New Roman" panose="02020603050405020304" pitchFamily="18" charset="0"/>
              </a:rPr>
              <a:t>Tác</a:t>
            </a:r>
            <a:r>
              <a:rPr lang="en-US" altLang="en-US" sz="1900" b="1" dirty="0">
                <a:solidFill>
                  <a:schemeClr val="bg2"/>
                </a:solidFill>
                <a:latin typeface="Times New Roman" panose="02020603050405020304" pitchFamily="18" charset="0"/>
                <a:cs typeface="Times New Roman" panose="02020603050405020304" pitchFamily="18" charset="0"/>
              </a:rPr>
              <a:t> </a:t>
            </a:r>
            <a:r>
              <a:rPr lang="en-US" altLang="en-US" sz="1900" b="1" dirty="0" err="1">
                <a:solidFill>
                  <a:schemeClr val="bg2"/>
                </a:solidFill>
                <a:latin typeface="Times New Roman" panose="02020603050405020304" pitchFamily="18" charset="0"/>
                <a:cs typeface="Times New Roman" panose="02020603050405020304" pitchFamily="18" charset="0"/>
              </a:rPr>
              <a:t>dụng</a:t>
            </a:r>
            <a:r>
              <a:rPr lang="en-US" altLang="en-US" sz="1900" b="1" dirty="0">
                <a:solidFill>
                  <a:schemeClr val="bg2"/>
                </a:solidFill>
                <a:latin typeface="Times New Roman" panose="02020603050405020304" pitchFamily="18" charset="0"/>
                <a:cs typeface="Times New Roman" panose="02020603050405020304" pitchFamily="18" charset="0"/>
              </a:rPr>
              <a:t> :</a:t>
            </a:r>
          </a:p>
          <a:p>
            <a:pPr>
              <a:spcBef>
                <a:spcPct val="0"/>
              </a:spcBef>
              <a:buFontTx/>
              <a:buNone/>
              <a:defRPr/>
            </a:pP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Khiến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ánh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nắng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hiện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lên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sống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động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hơn</a:t>
            </a:r>
            <a:r>
              <a:rPr lang="en-US" altLang="en-US" sz="1900" dirty="0">
                <a:solidFill>
                  <a:schemeClr val="bg2"/>
                </a:solidFill>
                <a:latin typeface="Times New Roman" panose="02020603050405020304" pitchFamily="18" charset="0"/>
                <a:cs typeface="Times New Roman" panose="02020603050405020304" pitchFamily="18" charset="0"/>
              </a:rPr>
              <a:t>.</a:t>
            </a:r>
          </a:p>
          <a:p>
            <a:pPr>
              <a:spcBef>
                <a:spcPct val="0"/>
              </a:spcBef>
              <a:buFontTx/>
              <a:buNone/>
              <a:defRPr/>
            </a:pPr>
            <a:r>
              <a:rPr lang="en-US" altLang="en-US" sz="1900" dirty="0">
                <a:solidFill>
                  <a:schemeClr val="bg2"/>
                </a:solidFill>
                <a:latin typeface="Times New Roman" panose="02020603050405020304" pitchFamily="18" charset="0"/>
                <a:cs typeface="Times New Roman" panose="02020603050405020304" pitchFamily="18" charset="0"/>
              </a:rPr>
              <a:t>+ Cho ta </a:t>
            </a:r>
            <a:r>
              <a:rPr lang="en-US" altLang="en-US" sz="1900" dirty="0" err="1">
                <a:solidFill>
                  <a:schemeClr val="bg2"/>
                </a:solidFill>
                <a:latin typeface="Times New Roman" panose="02020603050405020304" pitchFamily="18" charset="0"/>
                <a:cs typeface="Times New Roman" panose="02020603050405020304" pitchFamily="18" charset="0"/>
              </a:rPr>
              <a:t>thấy</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ánh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nắng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hiện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lên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như</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một</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chất</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lỏng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thành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dòng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thành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giọt</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trên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vai</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người</a:t>
            </a:r>
            <a:r>
              <a:rPr lang="en-US" altLang="en-US" sz="1900" dirty="0">
                <a:solidFill>
                  <a:schemeClr val="bg2"/>
                </a:solidFill>
                <a:latin typeface="Times New Roman" panose="02020603050405020304" pitchFamily="18" charset="0"/>
                <a:cs typeface="Times New Roman" panose="02020603050405020304" pitchFamily="18" charset="0"/>
              </a:rPr>
              <a:t> cha. Qua </a:t>
            </a:r>
            <a:r>
              <a:rPr lang="en-US" altLang="en-US" sz="1900" dirty="0" err="1">
                <a:solidFill>
                  <a:schemeClr val="bg2"/>
                </a:solidFill>
                <a:latin typeface="Times New Roman" panose="02020603050405020304" pitchFamily="18" charset="0"/>
                <a:cs typeface="Times New Roman" panose="02020603050405020304" pitchFamily="18" charset="0"/>
              </a:rPr>
              <a:t>đó</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giúp</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người</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đọc</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hình</a:t>
            </a:r>
            <a:r>
              <a:rPr lang="en-US" altLang="en-US" sz="1900" dirty="0">
                <a:solidFill>
                  <a:schemeClr val="bg2"/>
                </a:solidFill>
                <a:latin typeface="Times New Roman" panose="02020603050405020304" pitchFamily="18" charset="0"/>
                <a:cs typeface="Times New Roman" panose="02020603050405020304" pitchFamily="18" charset="0"/>
              </a:rPr>
              <a:t> dung </a:t>
            </a:r>
            <a:r>
              <a:rPr lang="en-US" altLang="en-US" sz="1900" dirty="0" err="1">
                <a:solidFill>
                  <a:schemeClr val="bg2"/>
                </a:solidFill>
                <a:latin typeface="Times New Roman" panose="02020603050405020304" pitchFamily="18" charset="0"/>
                <a:cs typeface="Times New Roman" panose="02020603050405020304" pitchFamily="18" charset="0"/>
              </a:rPr>
              <a:t>được</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khung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cảnh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đẹp</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đẽ</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khi</a:t>
            </a:r>
            <a:r>
              <a:rPr lang="en-US" altLang="en-US" sz="1900" dirty="0">
                <a:solidFill>
                  <a:schemeClr val="bg2"/>
                </a:solidFill>
                <a:latin typeface="Times New Roman" panose="02020603050405020304" pitchFamily="18" charset="0"/>
                <a:cs typeface="Times New Roman" panose="02020603050405020304" pitchFamily="18" charset="0"/>
              </a:rPr>
              <a:t> cha con </a:t>
            </a:r>
            <a:r>
              <a:rPr lang="en-US" altLang="en-US" sz="1900" dirty="0" err="1">
                <a:solidFill>
                  <a:schemeClr val="bg2"/>
                </a:solidFill>
                <a:latin typeface="Times New Roman" panose="02020603050405020304" pitchFamily="18" charset="0"/>
                <a:cs typeface="Times New Roman" panose="02020603050405020304" pitchFamily="18" charset="0"/>
              </a:rPr>
              <a:t>dắt</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nhau</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trên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biển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vào</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bình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minh</a:t>
            </a:r>
            <a:r>
              <a:rPr lang="en-US" altLang="en-US" sz="1900" dirty="0">
                <a:solidFill>
                  <a:schemeClr val="bg2"/>
                </a:solidFill>
                <a:latin typeface="Times New Roman" panose="02020603050405020304" pitchFamily="18" charset="0"/>
                <a:cs typeface="Times New Roman" panose="02020603050405020304" pitchFamily="18" charset="0"/>
              </a:rPr>
              <a:t>.</a:t>
            </a:r>
          </a:p>
          <a:p>
            <a:pPr>
              <a:spcBef>
                <a:spcPct val="0"/>
              </a:spcBef>
              <a:buFontTx/>
              <a:buNone/>
              <a:defRPr/>
            </a:pP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Thể</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hiện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tài</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năng</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diễn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đạt</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ngôn</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ngữ</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tinh</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tế</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của</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tác</a:t>
            </a:r>
            <a:r>
              <a:rPr lang="en-US" altLang="en-US" sz="1900" dirty="0">
                <a:solidFill>
                  <a:schemeClr val="bg2"/>
                </a:solidFill>
                <a:latin typeface="Times New Roman" panose="02020603050405020304" pitchFamily="18" charset="0"/>
                <a:cs typeface="Times New Roman" panose="02020603050405020304" pitchFamily="18" charset="0"/>
              </a:rPr>
              <a:t> </a:t>
            </a:r>
            <a:r>
              <a:rPr lang="en-US" altLang="en-US" sz="1900" dirty="0" err="1">
                <a:solidFill>
                  <a:schemeClr val="bg2"/>
                </a:solidFill>
                <a:latin typeface="Times New Roman" panose="02020603050405020304" pitchFamily="18" charset="0"/>
                <a:cs typeface="Times New Roman" panose="02020603050405020304" pitchFamily="18" charset="0"/>
              </a:rPr>
              <a:t>giả</a:t>
            </a:r>
            <a:r>
              <a:rPr lang="en-US" altLang="en-US" sz="1900" dirty="0">
                <a:solidFill>
                  <a:schemeClr val="bg2"/>
                </a:solidFill>
                <a:latin typeface="Times New Roman" panose="02020603050405020304" pitchFamily="18" charset="0"/>
                <a:cs typeface="Times New Roman" panose="02020603050405020304" pitchFamily="18" charset="0"/>
              </a:rPr>
              <a:t>.</a:t>
            </a:r>
          </a:p>
          <a:p>
            <a:pPr>
              <a:lnSpc>
                <a:spcPct val="150000"/>
              </a:lnSpc>
            </a:pPr>
            <a:endParaRPr lang="en-US" sz="1900" dirty="0">
              <a:solidFill>
                <a:schemeClr val="bg2"/>
              </a:solidFill>
              <a:latin typeface="Times New Roman" panose="02020603050405020304" pitchFamily="18" charset="0"/>
              <a:ea typeface="Cambria" panose="02040503050406030204" pitchFamily="18" charset="0"/>
              <a:cs typeface="Times New Roman" panose="02020603050405020304" pitchFamily="18" charset="0"/>
            </a:endParaRPr>
          </a:p>
          <a:p>
            <a:pPr>
              <a:lnSpc>
                <a:spcPct val="150000"/>
              </a:lnSpc>
            </a:pPr>
            <a:endParaRPr lang="en-US" sz="1900" dirty="0">
              <a:solidFill>
                <a:schemeClr val="bg2"/>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4" name="Picture 4" descr="Father And Son PNG Transparent, Cute Father And Son Illustration Character  Material, Father And Son Illustration, Boy, Teenager PNG Image For Free  Download">
            <a:extLst>
              <a:ext uri="{FF2B5EF4-FFF2-40B4-BE49-F238E27FC236}">
                <a16:creationId xmlns:a16="http://schemas.microsoft.com/office/drawing/2014/main" id="{254767D9-40ED-4194-AD2B-220B47FF69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63" b="91719" l="10000" r="90000">
                        <a14:foregroundMark x1="47656" y1="9688" x2="47656" y2="9688"/>
                        <a14:foregroundMark x1="44531" y1="6563" x2="44531" y2="6563"/>
                        <a14:foregroundMark x1="41094" y1="91719" x2="41094" y2="91719"/>
                      </a14:backgroundRemoval>
                    </a14:imgEffect>
                  </a14:imgLayer>
                </a14:imgProps>
              </a:ext>
              <a:ext uri="{28A0092B-C50C-407E-A947-70E740481C1C}">
                <a14:useLocalDpi xmlns:a14="http://schemas.microsoft.com/office/drawing/2010/main" val="0"/>
              </a:ext>
            </a:extLst>
          </a:blip>
          <a:srcRect/>
          <a:stretch>
            <a:fillRect/>
          </a:stretch>
        </p:blipFill>
        <p:spPr bwMode="auto">
          <a:xfrm>
            <a:off x="0" y="1784194"/>
            <a:ext cx="3604632" cy="360463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A760458-0ACA-4A6D-A29A-948A7BD361D0}"/>
              </a:ext>
            </a:extLst>
          </p:cNvPr>
          <p:cNvSpPr/>
          <p:nvPr/>
        </p:nvSpPr>
        <p:spPr>
          <a:xfrm>
            <a:off x="3591834" y="1311895"/>
            <a:ext cx="498088" cy="6309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A7AA8332-B7F8-953A-12BF-FEAD2E1856B1}"/>
              </a:ext>
            </a:extLst>
          </p:cNvPr>
          <p:cNvSpPr/>
          <p:nvPr/>
        </p:nvSpPr>
        <p:spPr>
          <a:xfrm>
            <a:off x="3062175" y="3062178"/>
            <a:ext cx="3391786" cy="2041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Làm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thế</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nào</a:t>
            </a:r>
            <a:r>
              <a:rPr lang="en-US" sz="2400" dirty="0">
                <a:solidFill>
                  <a:schemeClr val="tx2"/>
                </a:solidFill>
                <a:latin typeface="Times New Roman" panose="02020603050405020304" pitchFamily="18" charset="0"/>
                <a:cs typeface="Times New Roman" panose="02020603050405020304" pitchFamily="18" charset="0"/>
              </a:rPr>
              <a:t> con </a:t>
            </a:r>
            <a:r>
              <a:rPr lang="en-US" sz="2400" dirty="0" err="1">
                <a:solidFill>
                  <a:schemeClr val="tx2"/>
                </a:solidFill>
                <a:latin typeface="Times New Roman" panose="02020603050405020304" pitchFamily="18" charset="0"/>
                <a:cs typeface="Times New Roman" panose="02020603050405020304" pitchFamily="18" charset="0"/>
              </a:rPr>
              <a:t>xác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được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dụng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của</a:t>
            </a:r>
            <a:r>
              <a:rPr lang="en-US" sz="2400" dirty="0">
                <a:solidFill>
                  <a:schemeClr val="tx2"/>
                </a:solidFill>
                <a:latin typeface="Times New Roman" panose="02020603050405020304" pitchFamily="18" charset="0"/>
                <a:cs typeface="Times New Roman" panose="02020603050405020304" pitchFamily="18" charset="0"/>
              </a:rPr>
              <a:t> BPNT?</a:t>
            </a:r>
          </a:p>
        </p:txBody>
      </p:sp>
    </p:spTree>
    <p:extLst>
      <p:ext uri="{BB962C8B-B14F-4D97-AF65-F5344CB8AC3E}">
        <p14:creationId xmlns:p14="http://schemas.microsoft.com/office/powerpoint/2010/main" val="2966776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5C06A2A2-E4D5-673A-0A52-3B0A03F77A4B}"/>
              </a:ext>
            </a:extLst>
          </p:cNvPr>
          <p:cNvGraphicFramePr>
            <a:graphicFrameLocks noGrp="1"/>
          </p:cNvGraphicFramePr>
          <p:nvPr>
            <p:extLst>
              <p:ext uri="{D42A27DB-BD31-4B8C-83A1-F6EECF244321}">
                <p14:modId xmlns:p14="http://schemas.microsoft.com/office/powerpoint/2010/main" val="2413435515"/>
              </p:ext>
            </p:extLst>
          </p:nvPr>
        </p:nvGraphicFramePr>
        <p:xfrm>
          <a:off x="744279" y="1496685"/>
          <a:ext cx="7814930" cy="2188757"/>
        </p:xfrm>
        <a:graphic>
          <a:graphicData uri="http://schemas.openxmlformats.org/drawingml/2006/table">
            <a:tbl>
              <a:tblPr firstRow="1" bandRow="1">
                <a:tableStyleId>{4E719FC0-1883-496D-850B-F4F6299ED204}</a:tableStyleId>
              </a:tblPr>
              <a:tblGrid>
                <a:gridCol w="2604977">
                  <a:extLst>
                    <a:ext uri="{9D8B030D-6E8A-4147-A177-3AD203B41FA5}">
                      <a16:colId xmlns:a16="http://schemas.microsoft.com/office/drawing/2014/main" val="1757087068"/>
                    </a:ext>
                  </a:extLst>
                </a:gridCol>
                <a:gridCol w="2593797">
                  <a:extLst>
                    <a:ext uri="{9D8B030D-6E8A-4147-A177-3AD203B41FA5}">
                      <a16:colId xmlns:a16="http://schemas.microsoft.com/office/drawing/2014/main" val="3349113698"/>
                    </a:ext>
                  </a:extLst>
                </a:gridCol>
                <a:gridCol w="2616156">
                  <a:extLst>
                    <a:ext uri="{9D8B030D-6E8A-4147-A177-3AD203B41FA5}">
                      <a16:colId xmlns:a16="http://schemas.microsoft.com/office/drawing/2014/main" val="4229939609"/>
                    </a:ext>
                  </a:extLst>
                </a:gridCol>
              </a:tblGrid>
              <a:tr h="502242">
                <a:tc>
                  <a:txBody>
                    <a:bodyPr/>
                    <a:lstStyle/>
                    <a:p>
                      <a:pPr algn="ctr"/>
                      <a:r>
                        <a:rPr lang="en-US" sz="1600" b="1" dirty="0" err="1">
                          <a:latin typeface="Times New Roman" panose="02020603050405020304" pitchFamily="18" charset="0"/>
                          <a:cs typeface="Times New Roman" panose="02020603050405020304" pitchFamily="18" charset="0"/>
                        </a:rPr>
                        <a:t>Những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điều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tâm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đắc</a:t>
                      </a:r>
                      <a:endParaRPr lang="en-US"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err="1">
                          <a:latin typeface="Times New Roman" panose="02020603050405020304" pitchFamily="18" charset="0"/>
                          <a:cs typeface="Times New Roman" panose="02020603050405020304" pitchFamily="18" charset="0"/>
                        </a:rPr>
                        <a:t>Những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điều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băn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khoăn</a:t>
                      </a:r>
                      <a:endParaRPr lang="en-US"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err="1">
                          <a:latin typeface="Times New Roman" panose="02020603050405020304" pitchFamily="18" charset="0"/>
                          <a:cs typeface="Times New Roman" panose="02020603050405020304" pitchFamily="18" charset="0"/>
                        </a:rPr>
                        <a:t>Những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điều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mong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muốn</a:t>
                      </a:r>
                      <a:endParaRPr lang="en-US"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6153971"/>
                  </a:ext>
                </a:extLst>
              </a:tr>
              <a:tr h="1686515">
                <a:tc>
                  <a:txBody>
                    <a:bodyPr/>
                    <a:lstStyle/>
                    <a:p>
                      <a:pPr algn="ctr"/>
                      <a:endParaRPr lang="en-US" sz="1600" b="1" dirty="0">
                        <a:latin typeface="Times New Roman" panose="02020603050405020304" pitchFamily="18" charset="0"/>
                        <a:cs typeface="Times New Roman" panose="02020603050405020304" pitchFamily="18" charset="0"/>
                      </a:endParaRPr>
                    </a:p>
                  </a:txBody>
                  <a:tcPr/>
                </a:tc>
                <a:tc>
                  <a:txBody>
                    <a:bodyPr/>
                    <a:lstStyle/>
                    <a:p>
                      <a:pPr algn="ctr"/>
                      <a:endParaRPr lang="en-US" sz="1600" b="1">
                        <a:latin typeface="Times New Roman" panose="02020603050405020304" pitchFamily="18" charset="0"/>
                        <a:cs typeface="Times New Roman" panose="02020603050405020304" pitchFamily="18" charset="0"/>
                      </a:endParaRPr>
                    </a:p>
                  </a:txBody>
                  <a:tcPr/>
                </a:tc>
                <a:tc>
                  <a:txBody>
                    <a:bodyPr/>
                    <a:lstStyle/>
                    <a:p>
                      <a:pPr algn="ctr"/>
                      <a:endParaRPr lang="en-US"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06970474"/>
                  </a:ext>
                </a:extLst>
              </a:tr>
            </a:tbl>
          </a:graphicData>
        </a:graphic>
      </p:graphicFrame>
      <p:sp>
        <p:nvSpPr>
          <p:cNvPr id="5" name="Rectangle: Rounded Corners 4">
            <a:extLst>
              <a:ext uri="{FF2B5EF4-FFF2-40B4-BE49-F238E27FC236}">
                <a16:creationId xmlns:a16="http://schemas.microsoft.com/office/drawing/2014/main" id="{C20DA79D-CF8D-A7E3-0BF1-AC5605A579A1}"/>
              </a:ext>
            </a:extLst>
          </p:cNvPr>
          <p:cNvSpPr/>
          <p:nvPr/>
        </p:nvSpPr>
        <p:spPr>
          <a:xfrm>
            <a:off x="1924492" y="202019"/>
            <a:ext cx="5695507" cy="744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HOÀN THIỆN PHIẾU HỎI - ĐÁP</a:t>
            </a:r>
          </a:p>
        </p:txBody>
      </p:sp>
    </p:spTree>
    <p:extLst>
      <p:ext uri="{BB962C8B-B14F-4D97-AF65-F5344CB8AC3E}">
        <p14:creationId xmlns:p14="http://schemas.microsoft.com/office/powerpoint/2010/main" val="12635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AA10-20DE-AEB7-351B-8631A0537B11}"/>
              </a:ext>
            </a:extLst>
          </p:cNvPr>
          <p:cNvSpPr>
            <a:spLocks noGrp="1"/>
          </p:cNvSpPr>
          <p:nvPr>
            <p:ph type="title"/>
          </p:nvPr>
        </p:nvSpPr>
        <p:spPr/>
        <p:txBody>
          <a:bodyPr/>
          <a:lstStyle/>
          <a:p>
            <a:r>
              <a:rPr lang="en-US" dirty="0"/>
              <a:t>DẶN DÒ</a:t>
            </a:r>
          </a:p>
        </p:txBody>
      </p:sp>
      <p:sp>
        <p:nvSpPr>
          <p:cNvPr id="3" name="TextBox 2">
            <a:extLst>
              <a:ext uri="{FF2B5EF4-FFF2-40B4-BE49-F238E27FC236}">
                <a16:creationId xmlns:a16="http://schemas.microsoft.com/office/drawing/2014/main" id="{5F33CC11-029C-0D14-B676-D557428DC2D7}"/>
              </a:ext>
            </a:extLst>
          </p:cNvPr>
          <p:cNvSpPr txBox="1"/>
          <p:nvPr/>
        </p:nvSpPr>
        <p:spPr>
          <a:xfrm>
            <a:off x="903111" y="1478844"/>
            <a:ext cx="7337778"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a:t>
            </a:r>
            <a:r>
              <a:rPr lang="en-US" sz="2000" dirty="0">
                <a:latin typeface="Times New Roman" panose="02020603050405020304" pitchFamily="18" charset="0"/>
                <a:cs typeface="Times New Roman" panose="02020603050405020304" pitchFamily="18" charset="0"/>
              </a:rPr>
              <a:t>: </a:t>
            </a:r>
          </a:p>
          <a:p>
            <a:pPr marL="285750" indent="-285750">
              <a:buFontTx/>
              <a:buChar char="-"/>
            </a:pP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THTV –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a:t>
            </a:r>
          </a:p>
          <a:p>
            <a:pPr marL="285750" indent="-285750">
              <a:buFontTx/>
              <a:buChar char="-"/>
            </a:pP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3+4: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83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5" name="Google Shape;296;p39">
            <a:extLst>
              <a:ext uri="{FF2B5EF4-FFF2-40B4-BE49-F238E27FC236}">
                <a16:creationId xmlns:a16="http://schemas.microsoft.com/office/drawing/2014/main" id="{7A66D53B-840A-40F9-91AE-B799F92A338F}"/>
              </a:ext>
            </a:extLst>
          </p:cNvPr>
          <p:cNvSpPr txBox="1">
            <a:spLocks/>
          </p:cNvSpPr>
          <p:nvPr/>
        </p:nvSpPr>
        <p:spPr>
          <a:xfrm>
            <a:off x="124178" y="1546921"/>
            <a:ext cx="9019822" cy="223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Montserrat"/>
              <a:buNone/>
              <a:defRPr sz="1400" b="0" i="0" u="none" strike="noStrike" cap="none">
                <a:solidFill>
                  <a:schemeClr val="lt2"/>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2"/>
              </a:buClr>
              <a:buSzPts val="2800"/>
              <a:buFont typeface="Montserrat"/>
              <a:buNone/>
              <a:defRPr sz="2800" b="0" i="0" u="none" strike="noStrike" cap="none">
                <a:solidFill>
                  <a:schemeClr val="lt2"/>
                </a:solidFill>
                <a:latin typeface="Montserrat"/>
                <a:ea typeface="Montserrat"/>
                <a:cs typeface="Montserrat"/>
                <a:sym typeface="Montserrat"/>
              </a:defRPr>
            </a:lvl9pPr>
          </a:lstStyle>
          <a:p>
            <a:pPr marL="0" indent="0" algn="ctr">
              <a:lnSpc>
                <a:spcPct val="150000"/>
              </a:lnSpc>
            </a:pPr>
            <a:endParaRPr lang="en-US" sz="3200" b="1" dirty="0">
              <a:latin typeface="Montserrat" panose="00000500000000000000" pitchFamily="2"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52604B4B-1A29-95C8-EF29-4949BB5BFB87}"/>
              </a:ext>
            </a:extLst>
          </p:cNvPr>
          <p:cNvSpPr/>
          <p:nvPr/>
        </p:nvSpPr>
        <p:spPr>
          <a:xfrm>
            <a:off x="0" y="428974"/>
            <a:ext cx="9302044" cy="43758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ctr">
              <a:lnSpc>
                <a:spcPct val="150000"/>
              </a:lnSpc>
            </a:pPr>
            <a:r>
              <a:rPr lang="en-US" sz="3600" b="1" dirty="0">
                <a:latin typeface="Montserrat" panose="00000500000000000000" pitchFamily="2" charset="0"/>
                <a:ea typeface="Cambria" panose="02040503050406030204" pitchFamily="18" charset="0"/>
              </a:rPr>
              <a:t>CÔNG DỤNG CỦA DẤU CHẤM LỬNG; CÁC BIỆN PHÁP TU TỪ; NGỮ CẢNH VÀ NGHĨA CỦA TỪ TRONG NGỮ CẢNH.</a:t>
            </a:r>
          </a:p>
          <a:p>
            <a:pPr algn="ctr"/>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731100" y="446575"/>
            <a:ext cx="7681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MỤC TIÊU BÀI HỌC</a:t>
            </a:r>
            <a:endParaRPr b="1" dirty="0">
              <a:latin typeface="Cambria" panose="02040503050406030204" pitchFamily="18" charset="0"/>
              <a:ea typeface="Cambria" panose="02040503050406030204" pitchFamily="18" charset="0"/>
            </a:endParaRPr>
          </a:p>
        </p:txBody>
      </p:sp>
      <p:sp>
        <p:nvSpPr>
          <p:cNvPr id="309" name="Google Shape;309;p41"/>
          <p:cNvSpPr txBox="1">
            <a:spLocks noGrp="1"/>
          </p:cNvSpPr>
          <p:nvPr>
            <p:ph type="title" idx="4"/>
          </p:nvPr>
        </p:nvSpPr>
        <p:spPr>
          <a:xfrm>
            <a:off x="4052850" y="1535075"/>
            <a:ext cx="1677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HS củng cố</a:t>
            </a:r>
            <a:endParaRPr b="1" dirty="0">
              <a:latin typeface="Cambria" panose="02040503050406030204" pitchFamily="18" charset="0"/>
              <a:ea typeface="Cambria" panose="02040503050406030204" pitchFamily="18" charset="0"/>
            </a:endParaRPr>
          </a:p>
        </p:txBody>
      </p:sp>
      <p:sp>
        <p:nvSpPr>
          <p:cNvPr id="310" name="Google Shape;310;p41"/>
          <p:cNvSpPr txBox="1">
            <a:spLocks noGrp="1"/>
          </p:cNvSpPr>
          <p:nvPr>
            <p:ph type="title" idx="8"/>
          </p:nvPr>
        </p:nvSpPr>
        <p:spPr>
          <a:xfrm>
            <a:off x="731100" y="1535075"/>
            <a:ext cx="714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ambria" panose="02040503050406030204" pitchFamily="18" charset="0"/>
                <a:ea typeface="Cambria" panose="02040503050406030204" pitchFamily="18" charset="0"/>
              </a:rPr>
              <a:t>01</a:t>
            </a:r>
            <a:endParaRPr b="1">
              <a:latin typeface="Cambria" panose="02040503050406030204" pitchFamily="18" charset="0"/>
              <a:ea typeface="Cambria" panose="02040503050406030204" pitchFamily="18" charset="0"/>
            </a:endParaRPr>
          </a:p>
        </p:txBody>
      </p:sp>
      <p:cxnSp>
        <p:nvCxnSpPr>
          <p:cNvPr id="312" name="Google Shape;312;p41"/>
          <p:cNvCxnSpPr/>
          <p:nvPr/>
        </p:nvCxnSpPr>
        <p:spPr>
          <a:xfrm rot="10800000">
            <a:off x="5840600" y="1535075"/>
            <a:ext cx="0" cy="1065300"/>
          </a:xfrm>
          <a:prstGeom prst="straightConnector1">
            <a:avLst/>
          </a:prstGeom>
          <a:noFill/>
          <a:ln w="28575" cap="flat" cmpd="sng">
            <a:solidFill>
              <a:schemeClr val="accent1"/>
            </a:solidFill>
            <a:prstDash val="solid"/>
            <a:round/>
            <a:headEnd type="none" w="med" len="med"/>
            <a:tailEnd type="none" w="med" len="med"/>
          </a:ln>
        </p:spPr>
      </p:cxnSp>
      <p:sp>
        <p:nvSpPr>
          <p:cNvPr id="313" name="Google Shape;313;p41"/>
          <p:cNvSpPr txBox="1">
            <a:spLocks noGrp="1"/>
          </p:cNvSpPr>
          <p:nvPr>
            <p:ph type="title" idx="7"/>
          </p:nvPr>
        </p:nvSpPr>
        <p:spPr>
          <a:xfrm>
            <a:off x="1446000" y="1535075"/>
            <a:ext cx="13236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HS hiểu</a:t>
            </a:r>
            <a:endParaRPr b="1" dirty="0">
              <a:latin typeface="Cambria" panose="02040503050406030204" pitchFamily="18" charset="0"/>
              <a:ea typeface="Cambria" panose="02040503050406030204" pitchFamily="18" charset="0"/>
            </a:endParaRPr>
          </a:p>
        </p:txBody>
      </p:sp>
      <p:sp>
        <p:nvSpPr>
          <p:cNvPr id="314" name="Google Shape;314;p41"/>
          <p:cNvSpPr txBox="1">
            <a:spLocks noGrp="1"/>
          </p:cNvSpPr>
          <p:nvPr>
            <p:ph type="title" idx="5"/>
          </p:nvPr>
        </p:nvSpPr>
        <p:spPr>
          <a:xfrm>
            <a:off x="3337950" y="1535075"/>
            <a:ext cx="714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ambria" panose="02040503050406030204" pitchFamily="18" charset="0"/>
                <a:ea typeface="Cambria" panose="02040503050406030204" pitchFamily="18" charset="0"/>
              </a:rPr>
              <a:t>02</a:t>
            </a:r>
            <a:endParaRPr b="1">
              <a:latin typeface="Cambria" panose="02040503050406030204" pitchFamily="18" charset="0"/>
              <a:ea typeface="Cambria" panose="02040503050406030204" pitchFamily="18" charset="0"/>
            </a:endParaRPr>
          </a:p>
        </p:txBody>
      </p:sp>
      <p:sp>
        <p:nvSpPr>
          <p:cNvPr id="315" name="Google Shape;315;p41"/>
          <p:cNvSpPr txBox="1">
            <a:spLocks noGrp="1"/>
          </p:cNvSpPr>
          <p:nvPr>
            <p:ph type="title" idx="2"/>
          </p:nvPr>
        </p:nvSpPr>
        <p:spPr>
          <a:xfrm>
            <a:off x="6681900" y="1535075"/>
            <a:ext cx="1677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Hs vận dụng</a:t>
            </a:r>
            <a:endParaRPr b="1" dirty="0">
              <a:latin typeface="Cambria" panose="02040503050406030204" pitchFamily="18" charset="0"/>
              <a:ea typeface="Cambria" panose="02040503050406030204" pitchFamily="18" charset="0"/>
            </a:endParaRPr>
          </a:p>
        </p:txBody>
      </p:sp>
      <p:sp>
        <p:nvSpPr>
          <p:cNvPr id="316" name="Google Shape;316;p41"/>
          <p:cNvSpPr txBox="1">
            <a:spLocks noGrp="1"/>
          </p:cNvSpPr>
          <p:nvPr>
            <p:ph type="title" idx="3"/>
          </p:nvPr>
        </p:nvSpPr>
        <p:spPr>
          <a:xfrm>
            <a:off x="5967000" y="1535075"/>
            <a:ext cx="714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ambria" panose="02040503050406030204" pitchFamily="18" charset="0"/>
                <a:ea typeface="Cambria" panose="02040503050406030204" pitchFamily="18" charset="0"/>
              </a:rPr>
              <a:t>03</a:t>
            </a:r>
            <a:endParaRPr b="1">
              <a:latin typeface="Cambria" panose="02040503050406030204" pitchFamily="18" charset="0"/>
              <a:ea typeface="Cambria" panose="02040503050406030204" pitchFamily="18" charset="0"/>
            </a:endParaRPr>
          </a:p>
        </p:txBody>
      </p:sp>
      <p:sp>
        <p:nvSpPr>
          <p:cNvPr id="317" name="Google Shape;317;p41"/>
          <p:cNvSpPr txBox="1">
            <a:spLocks noGrp="1"/>
          </p:cNvSpPr>
          <p:nvPr>
            <p:ph type="subTitle" idx="1"/>
          </p:nvPr>
        </p:nvSpPr>
        <p:spPr>
          <a:xfrm>
            <a:off x="5967000" y="2121600"/>
            <a:ext cx="2468100" cy="15434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err="1">
                <a:latin typeface="Cambria" panose="02040503050406030204" pitchFamily="18" charset="0"/>
                <a:ea typeface="Cambria" panose="02040503050406030204" pitchFamily="18" charset="0"/>
              </a:rPr>
              <a:t>Hoàn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thành</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các</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bài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tập</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được</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giao</a:t>
            </a:r>
            <a:r>
              <a:rPr lang="en-US" sz="1600" dirty="0">
                <a:latin typeface="Cambria" panose="02040503050406030204" pitchFamily="18" charset="0"/>
                <a:ea typeface="Cambria" panose="02040503050406030204" pitchFamily="18" charset="0"/>
              </a:rPr>
              <a:t>,</a:t>
            </a:r>
            <a:endParaRPr sz="1600" dirty="0">
              <a:latin typeface="Cambria" panose="02040503050406030204" pitchFamily="18" charset="0"/>
              <a:ea typeface="Cambria" panose="02040503050406030204" pitchFamily="18" charset="0"/>
            </a:endParaRPr>
          </a:p>
        </p:txBody>
      </p:sp>
      <p:sp>
        <p:nvSpPr>
          <p:cNvPr id="326" name="Google Shape;326;p41"/>
          <p:cNvSpPr txBox="1">
            <a:spLocks noGrp="1"/>
          </p:cNvSpPr>
          <p:nvPr>
            <p:ph type="subTitle" idx="6"/>
          </p:nvPr>
        </p:nvSpPr>
        <p:spPr>
          <a:xfrm>
            <a:off x="3337950" y="2121600"/>
            <a:ext cx="2468100" cy="154343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latin typeface="Cambria" panose="02040503050406030204" pitchFamily="18" charset="0"/>
                <a:ea typeface="Cambria" panose="02040503050406030204" pitchFamily="18" charset="0"/>
              </a:rPr>
              <a:t>Kiến thức về các biện pháp tu từ đã học</a:t>
            </a:r>
            <a:endParaRPr sz="1600" dirty="0">
              <a:latin typeface="Cambria" panose="02040503050406030204" pitchFamily="18" charset="0"/>
              <a:ea typeface="Cambria" panose="02040503050406030204" pitchFamily="18" charset="0"/>
            </a:endParaRPr>
          </a:p>
        </p:txBody>
      </p:sp>
      <p:sp>
        <p:nvSpPr>
          <p:cNvPr id="327" name="Google Shape;327;p41"/>
          <p:cNvSpPr txBox="1">
            <a:spLocks noGrp="1"/>
          </p:cNvSpPr>
          <p:nvPr>
            <p:ph type="subTitle" idx="9"/>
          </p:nvPr>
        </p:nvSpPr>
        <p:spPr>
          <a:xfrm>
            <a:off x="731100" y="2121599"/>
            <a:ext cx="2468100" cy="164020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600" dirty="0">
                <a:latin typeface="Cambria" panose="02040503050406030204" pitchFamily="18" charset="0"/>
                <a:ea typeface="Cambria" panose="02040503050406030204" pitchFamily="18" charset="0"/>
              </a:rPr>
              <a:t>K</a:t>
            </a:r>
            <a:r>
              <a:rPr lang="en" sz="1600" dirty="0">
                <a:latin typeface="Cambria" panose="02040503050406030204" pitchFamily="18" charset="0"/>
                <a:ea typeface="Cambria" panose="02040503050406030204" pitchFamily="18" charset="0"/>
              </a:rPr>
              <a:t>hái niệm ngữ cảnh, nghĩa của từ ngữ trong ngữ cảnh.</a:t>
            </a:r>
            <a:endParaRPr sz="1600" dirty="0">
              <a:latin typeface="Cambria" panose="02040503050406030204" pitchFamily="18" charset="0"/>
              <a:ea typeface="Cambria" panose="02040503050406030204" pitchFamily="18" charset="0"/>
            </a:endParaRPr>
          </a:p>
        </p:txBody>
      </p:sp>
      <p:cxnSp>
        <p:nvCxnSpPr>
          <p:cNvPr id="328" name="Google Shape;328;p41"/>
          <p:cNvCxnSpPr/>
          <p:nvPr/>
        </p:nvCxnSpPr>
        <p:spPr>
          <a:xfrm rot="10800000">
            <a:off x="3221675" y="1535075"/>
            <a:ext cx="0" cy="106530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barn(inVertical)">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1000"/>
                                        <p:tgtEl>
                                          <p:spTgt spid="310"/>
                                        </p:tgtEl>
                                      </p:cBhvr>
                                    </p:animEffect>
                                    <p:anim calcmode="lin" valueType="num">
                                      <p:cBhvr>
                                        <p:cTn id="13" dur="1000" fill="hold"/>
                                        <p:tgtEl>
                                          <p:spTgt spid="310"/>
                                        </p:tgtEl>
                                        <p:attrNameLst>
                                          <p:attrName>ppt_x</p:attrName>
                                        </p:attrNameLst>
                                      </p:cBhvr>
                                      <p:tavLst>
                                        <p:tav tm="0">
                                          <p:val>
                                            <p:strVal val="#ppt_x"/>
                                          </p:val>
                                        </p:tav>
                                        <p:tav tm="100000">
                                          <p:val>
                                            <p:strVal val="#ppt_x"/>
                                          </p:val>
                                        </p:tav>
                                      </p:tavLst>
                                    </p:anim>
                                    <p:anim calcmode="lin" valueType="num">
                                      <p:cBhvr>
                                        <p:cTn id="14" dur="1000" fill="hold"/>
                                        <p:tgtEl>
                                          <p:spTgt spid="3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1000"/>
                                        <p:tgtEl>
                                          <p:spTgt spid="313"/>
                                        </p:tgtEl>
                                      </p:cBhvr>
                                    </p:animEffect>
                                    <p:anim calcmode="lin" valueType="num">
                                      <p:cBhvr>
                                        <p:cTn id="18" dur="1000" fill="hold"/>
                                        <p:tgtEl>
                                          <p:spTgt spid="313"/>
                                        </p:tgtEl>
                                        <p:attrNameLst>
                                          <p:attrName>ppt_x</p:attrName>
                                        </p:attrNameLst>
                                      </p:cBhvr>
                                      <p:tavLst>
                                        <p:tav tm="0">
                                          <p:val>
                                            <p:strVal val="#ppt_x"/>
                                          </p:val>
                                        </p:tav>
                                        <p:tav tm="100000">
                                          <p:val>
                                            <p:strVal val="#ppt_x"/>
                                          </p:val>
                                        </p:tav>
                                      </p:tavLst>
                                    </p:anim>
                                    <p:anim calcmode="lin" valueType="num">
                                      <p:cBhvr>
                                        <p:cTn id="19" dur="1000" fill="hold"/>
                                        <p:tgtEl>
                                          <p:spTgt spid="3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7">
                                            <p:txEl>
                                              <p:pRg st="0" end="0"/>
                                            </p:txEl>
                                          </p:spTgt>
                                        </p:tgtEl>
                                        <p:attrNameLst>
                                          <p:attrName>style.visibility</p:attrName>
                                        </p:attrNameLst>
                                      </p:cBhvr>
                                      <p:to>
                                        <p:strVal val="visible"/>
                                      </p:to>
                                    </p:set>
                                    <p:animEffect transition="in" filter="fade">
                                      <p:cBhvr>
                                        <p:cTn id="22" dur="1000"/>
                                        <p:tgtEl>
                                          <p:spTgt spid="327">
                                            <p:txEl>
                                              <p:pRg st="0" end="0"/>
                                            </p:txEl>
                                          </p:spTgt>
                                        </p:tgtEl>
                                      </p:cBhvr>
                                    </p:animEffect>
                                    <p:anim calcmode="lin" valueType="num">
                                      <p:cBhvr>
                                        <p:cTn id="23" dur="1000" fill="hold"/>
                                        <p:tgtEl>
                                          <p:spTgt spid="32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8"/>
                                        </p:tgtEl>
                                        <p:attrNameLst>
                                          <p:attrName>style.visibility</p:attrName>
                                        </p:attrNameLst>
                                      </p:cBhvr>
                                      <p:to>
                                        <p:strVal val="visible"/>
                                      </p:to>
                                    </p:set>
                                    <p:animEffect transition="in" filter="fade">
                                      <p:cBhvr>
                                        <p:cTn id="29" dur="1000"/>
                                        <p:tgtEl>
                                          <p:spTgt spid="328"/>
                                        </p:tgtEl>
                                      </p:cBhvr>
                                    </p:animEffect>
                                    <p:anim calcmode="lin" valueType="num">
                                      <p:cBhvr>
                                        <p:cTn id="30" dur="1000" fill="hold"/>
                                        <p:tgtEl>
                                          <p:spTgt spid="328"/>
                                        </p:tgtEl>
                                        <p:attrNameLst>
                                          <p:attrName>ppt_x</p:attrName>
                                        </p:attrNameLst>
                                      </p:cBhvr>
                                      <p:tavLst>
                                        <p:tav tm="0">
                                          <p:val>
                                            <p:strVal val="#ppt_x"/>
                                          </p:val>
                                        </p:tav>
                                        <p:tav tm="100000">
                                          <p:val>
                                            <p:strVal val="#ppt_x"/>
                                          </p:val>
                                        </p:tav>
                                      </p:tavLst>
                                    </p:anim>
                                    <p:anim calcmode="lin" valueType="num">
                                      <p:cBhvr>
                                        <p:cTn id="31" dur="1000" fill="hold"/>
                                        <p:tgtEl>
                                          <p:spTgt spid="3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9"/>
                                        </p:tgtEl>
                                        <p:attrNameLst>
                                          <p:attrName>style.visibility</p:attrName>
                                        </p:attrNameLst>
                                      </p:cBhvr>
                                      <p:to>
                                        <p:strVal val="visible"/>
                                      </p:to>
                                    </p:set>
                                    <p:animEffect transition="in" filter="fade">
                                      <p:cBhvr>
                                        <p:cTn id="34" dur="1000"/>
                                        <p:tgtEl>
                                          <p:spTgt spid="309"/>
                                        </p:tgtEl>
                                      </p:cBhvr>
                                    </p:animEffect>
                                    <p:anim calcmode="lin" valueType="num">
                                      <p:cBhvr>
                                        <p:cTn id="35" dur="1000" fill="hold"/>
                                        <p:tgtEl>
                                          <p:spTgt spid="309"/>
                                        </p:tgtEl>
                                        <p:attrNameLst>
                                          <p:attrName>ppt_x</p:attrName>
                                        </p:attrNameLst>
                                      </p:cBhvr>
                                      <p:tavLst>
                                        <p:tav tm="0">
                                          <p:val>
                                            <p:strVal val="#ppt_x"/>
                                          </p:val>
                                        </p:tav>
                                        <p:tav tm="100000">
                                          <p:val>
                                            <p:strVal val="#ppt_x"/>
                                          </p:val>
                                        </p:tav>
                                      </p:tavLst>
                                    </p:anim>
                                    <p:anim calcmode="lin" valueType="num">
                                      <p:cBhvr>
                                        <p:cTn id="36" dur="1000" fill="hold"/>
                                        <p:tgtEl>
                                          <p:spTgt spid="30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12"/>
                                        </p:tgtEl>
                                        <p:attrNameLst>
                                          <p:attrName>style.visibility</p:attrName>
                                        </p:attrNameLst>
                                      </p:cBhvr>
                                      <p:to>
                                        <p:strVal val="visible"/>
                                      </p:to>
                                    </p:set>
                                    <p:animEffect transition="in" filter="fade">
                                      <p:cBhvr>
                                        <p:cTn id="39" dur="1000"/>
                                        <p:tgtEl>
                                          <p:spTgt spid="312"/>
                                        </p:tgtEl>
                                      </p:cBhvr>
                                    </p:animEffect>
                                    <p:anim calcmode="lin" valueType="num">
                                      <p:cBhvr>
                                        <p:cTn id="40" dur="1000" fill="hold"/>
                                        <p:tgtEl>
                                          <p:spTgt spid="312"/>
                                        </p:tgtEl>
                                        <p:attrNameLst>
                                          <p:attrName>ppt_x</p:attrName>
                                        </p:attrNameLst>
                                      </p:cBhvr>
                                      <p:tavLst>
                                        <p:tav tm="0">
                                          <p:val>
                                            <p:strVal val="#ppt_x"/>
                                          </p:val>
                                        </p:tav>
                                        <p:tav tm="100000">
                                          <p:val>
                                            <p:strVal val="#ppt_x"/>
                                          </p:val>
                                        </p:tav>
                                      </p:tavLst>
                                    </p:anim>
                                    <p:anim calcmode="lin" valueType="num">
                                      <p:cBhvr>
                                        <p:cTn id="41" dur="1000" fill="hold"/>
                                        <p:tgtEl>
                                          <p:spTgt spid="3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1000"/>
                                        <p:tgtEl>
                                          <p:spTgt spid="314"/>
                                        </p:tgtEl>
                                      </p:cBhvr>
                                    </p:animEffect>
                                    <p:anim calcmode="lin" valueType="num">
                                      <p:cBhvr>
                                        <p:cTn id="45" dur="1000" fill="hold"/>
                                        <p:tgtEl>
                                          <p:spTgt spid="314"/>
                                        </p:tgtEl>
                                        <p:attrNameLst>
                                          <p:attrName>ppt_x</p:attrName>
                                        </p:attrNameLst>
                                      </p:cBhvr>
                                      <p:tavLst>
                                        <p:tav tm="0">
                                          <p:val>
                                            <p:strVal val="#ppt_x"/>
                                          </p:val>
                                        </p:tav>
                                        <p:tav tm="100000">
                                          <p:val>
                                            <p:strVal val="#ppt_x"/>
                                          </p:val>
                                        </p:tav>
                                      </p:tavLst>
                                    </p:anim>
                                    <p:anim calcmode="lin" valueType="num">
                                      <p:cBhvr>
                                        <p:cTn id="46" dur="1000" fill="hold"/>
                                        <p:tgtEl>
                                          <p:spTgt spid="3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26">
                                            <p:txEl>
                                              <p:pRg st="0" end="0"/>
                                            </p:txEl>
                                          </p:spTgt>
                                        </p:tgtEl>
                                        <p:attrNameLst>
                                          <p:attrName>style.visibility</p:attrName>
                                        </p:attrNameLst>
                                      </p:cBhvr>
                                      <p:to>
                                        <p:strVal val="visible"/>
                                      </p:to>
                                    </p:set>
                                    <p:animEffect transition="in" filter="fade">
                                      <p:cBhvr>
                                        <p:cTn id="49" dur="1000"/>
                                        <p:tgtEl>
                                          <p:spTgt spid="326">
                                            <p:txEl>
                                              <p:pRg st="0" end="0"/>
                                            </p:txEl>
                                          </p:spTgt>
                                        </p:tgtEl>
                                      </p:cBhvr>
                                    </p:animEffect>
                                    <p:anim calcmode="lin" valueType="num">
                                      <p:cBhvr>
                                        <p:cTn id="50" dur="1000" fill="hold"/>
                                        <p:tgtEl>
                                          <p:spTgt spid="32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15"/>
                                        </p:tgtEl>
                                        <p:attrNameLst>
                                          <p:attrName>style.visibility</p:attrName>
                                        </p:attrNameLst>
                                      </p:cBhvr>
                                      <p:to>
                                        <p:strVal val="visible"/>
                                      </p:to>
                                    </p:set>
                                    <p:animEffect transition="in" filter="fade">
                                      <p:cBhvr>
                                        <p:cTn id="56" dur="1000"/>
                                        <p:tgtEl>
                                          <p:spTgt spid="315"/>
                                        </p:tgtEl>
                                      </p:cBhvr>
                                    </p:animEffect>
                                    <p:anim calcmode="lin" valueType="num">
                                      <p:cBhvr>
                                        <p:cTn id="57" dur="1000" fill="hold"/>
                                        <p:tgtEl>
                                          <p:spTgt spid="315"/>
                                        </p:tgtEl>
                                        <p:attrNameLst>
                                          <p:attrName>ppt_x</p:attrName>
                                        </p:attrNameLst>
                                      </p:cBhvr>
                                      <p:tavLst>
                                        <p:tav tm="0">
                                          <p:val>
                                            <p:strVal val="#ppt_x"/>
                                          </p:val>
                                        </p:tav>
                                        <p:tav tm="100000">
                                          <p:val>
                                            <p:strVal val="#ppt_x"/>
                                          </p:val>
                                        </p:tav>
                                      </p:tavLst>
                                    </p:anim>
                                    <p:anim calcmode="lin" valueType="num">
                                      <p:cBhvr>
                                        <p:cTn id="58" dur="1000" fill="hold"/>
                                        <p:tgtEl>
                                          <p:spTgt spid="31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16"/>
                                        </p:tgtEl>
                                        <p:attrNameLst>
                                          <p:attrName>style.visibility</p:attrName>
                                        </p:attrNameLst>
                                      </p:cBhvr>
                                      <p:to>
                                        <p:strVal val="visible"/>
                                      </p:to>
                                    </p:set>
                                    <p:animEffect transition="in" filter="fade">
                                      <p:cBhvr>
                                        <p:cTn id="61" dur="1000"/>
                                        <p:tgtEl>
                                          <p:spTgt spid="316"/>
                                        </p:tgtEl>
                                      </p:cBhvr>
                                    </p:animEffect>
                                    <p:anim calcmode="lin" valueType="num">
                                      <p:cBhvr>
                                        <p:cTn id="62" dur="1000" fill="hold"/>
                                        <p:tgtEl>
                                          <p:spTgt spid="316"/>
                                        </p:tgtEl>
                                        <p:attrNameLst>
                                          <p:attrName>ppt_x</p:attrName>
                                        </p:attrNameLst>
                                      </p:cBhvr>
                                      <p:tavLst>
                                        <p:tav tm="0">
                                          <p:val>
                                            <p:strVal val="#ppt_x"/>
                                          </p:val>
                                        </p:tav>
                                        <p:tav tm="100000">
                                          <p:val>
                                            <p:strVal val="#ppt_x"/>
                                          </p:val>
                                        </p:tav>
                                      </p:tavLst>
                                    </p:anim>
                                    <p:anim calcmode="lin" valueType="num">
                                      <p:cBhvr>
                                        <p:cTn id="63" dur="1000" fill="hold"/>
                                        <p:tgtEl>
                                          <p:spTgt spid="3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17">
                                            <p:txEl>
                                              <p:pRg st="0" end="0"/>
                                            </p:txEl>
                                          </p:spTgt>
                                        </p:tgtEl>
                                        <p:attrNameLst>
                                          <p:attrName>style.visibility</p:attrName>
                                        </p:attrNameLst>
                                      </p:cBhvr>
                                      <p:to>
                                        <p:strVal val="visible"/>
                                      </p:to>
                                    </p:set>
                                    <p:animEffect transition="in" filter="fade">
                                      <p:cBhvr>
                                        <p:cTn id="66" dur="1000"/>
                                        <p:tgtEl>
                                          <p:spTgt spid="317">
                                            <p:txEl>
                                              <p:pRg st="0" end="0"/>
                                            </p:txEl>
                                          </p:spTgt>
                                        </p:tgtEl>
                                      </p:cBhvr>
                                    </p:animEffect>
                                    <p:anim calcmode="lin" valueType="num">
                                      <p:cBhvr>
                                        <p:cTn id="67" dur="1000" fill="hold"/>
                                        <p:tgtEl>
                                          <p:spTgt spid="317">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3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09" grpId="0"/>
      <p:bldP spid="310" grpId="0"/>
      <p:bldP spid="313" grpId="0"/>
      <p:bldP spid="314" grpId="0"/>
      <p:bldP spid="315" grpId="0"/>
      <p:bldP spid="316" grpId="0"/>
      <p:bldP spid="317" grpId="0" build="p"/>
      <p:bldP spid="326" grpId="0" build="p"/>
      <p:bldP spid="3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6">
            <a:extLst>
              <a:ext uri="{FF2B5EF4-FFF2-40B4-BE49-F238E27FC236}">
                <a16:creationId xmlns:a16="http://schemas.microsoft.com/office/drawing/2014/main" id="{A86F9D5A-645C-BB6E-3FB9-313BC6223A9B}"/>
              </a:ext>
            </a:extLst>
          </p:cNvPr>
          <p:cNvSpPr txBox="1">
            <a:spLocks noChangeArrowheads="1"/>
          </p:cNvSpPr>
          <p:nvPr/>
        </p:nvSpPr>
        <p:spPr bwMode="auto">
          <a:xfrm>
            <a:off x="1657292" y="2500660"/>
            <a:ext cx="62292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en-US" sz="2700" b="1">
                <a:solidFill>
                  <a:srgbClr val="FF0000"/>
                </a:solidFill>
                <a:latin typeface="Times New Roman" panose="02020603050405020304" pitchFamily="18" charset="0"/>
                <a:cs typeface="Times New Roman" panose="02020603050405020304" pitchFamily="18" charset="0"/>
              </a:rPr>
              <a:t>2. Vai trò của ngữ cảnh đối với xác định nghĩa của từ</a:t>
            </a:r>
          </a:p>
        </p:txBody>
      </p:sp>
      <p:sp>
        <p:nvSpPr>
          <p:cNvPr id="60419" name="Text Box 26">
            <a:extLst>
              <a:ext uri="{FF2B5EF4-FFF2-40B4-BE49-F238E27FC236}">
                <a16:creationId xmlns:a16="http://schemas.microsoft.com/office/drawing/2014/main" id="{24E68E01-49A9-3921-ECF3-1748019C6551}"/>
              </a:ext>
            </a:extLst>
          </p:cNvPr>
          <p:cNvSpPr txBox="1">
            <a:spLocks noChangeArrowheads="1"/>
          </p:cNvSpPr>
          <p:nvPr/>
        </p:nvSpPr>
        <p:spPr bwMode="auto">
          <a:xfrm>
            <a:off x="1701240" y="1487298"/>
            <a:ext cx="56579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en-US" sz="2700" b="1">
                <a:solidFill>
                  <a:srgbClr val="FF0000"/>
                </a:solidFill>
                <a:latin typeface="Times New Roman" panose="02020603050405020304" pitchFamily="18" charset="0"/>
                <a:cs typeface="Times New Roman" panose="02020603050405020304" pitchFamily="18" charset="0"/>
              </a:rPr>
              <a:t>1. Khái niệm ngữ cảnh, các yếu tố của ngữ cảnh</a:t>
            </a:r>
          </a:p>
        </p:txBody>
      </p:sp>
      <p:sp>
        <p:nvSpPr>
          <p:cNvPr id="60420" name="Text Box 26">
            <a:extLst>
              <a:ext uri="{FF2B5EF4-FFF2-40B4-BE49-F238E27FC236}">
                <a16:creationId xmlns:a16="http://schemas.microsoft.com/office/drawing/2014/main" id="{DAF37842-743F-82B5-C7EF-952228E463BD}"/>
              </a:ext>
            </a:extLst>
          </p:cNvPr>
          <p:cNvSpPr txBox="1">
            <a:spLocks noChangeArrowheads="1"/>
          </p:cNvSpPr>
          <p:nvPr/>
        </p:nvSpPr>
        <p:spPr bwMode="auto">
          <a:xfrm>
            <a:off x="2457814" y="0"/>
            <a:ext cx="44558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defRPr/>
            </a:pPr>
            <a:r>
              <a:rPr lang="en-US" altLang="en-US" sz="2400" b="1">
                <a:solidFill>
                  <a:srgbClr val="1D13ED"/>
                </a:solidFill>
                <a:latin typeface="Times New Roman" panose="02020603050405020304" pitchFamily="18" charset="0"/>
                <a:cs typeface="Times New Roman" panose="02020603050405020304" pitchFamily="18" charset="0"/>
              </a:rPr>
              <a:t>NỘI DUNG BÀI HỌC</a:t>
            </a:r>
          </a:p>
        </p:txBody>
      </p:sp>
      <p:sp>
        <p:nvSpPr>
          <p:cNvPr id="60421" name="Text Box 26">
            <a:extLst>
              <a:ext uri="{FF2B5EF4-FFF2-40B4-BE49-F238E27FC236}">
                <a16:creationId xmlns:a16="http://schemas.microsoft.com/office/drawing/2014/main" id="{E2EBBF7B-6E07-A1B6-D9CA-1A31AF2E95ED}"/>
              </a:ext>
            </a:extLst>
          </p:cNvPr>
          <p:cNvSpPr txBox="1">
            <a:spLocks noChangeArrowheads="1"/>
          </p:cNvSpPr>
          <p:nvPr/>
        </p:nvSpPr>
        <p:spPr bwMode="auto">
          <a:xfrm>
            <a:off x="1314335" y="629043"/>
            <a:ext cx="61723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NGỮ CẢNH VÀ NGHĨA CỦA TỪ TRONG NGỮ CẢNH</a:t>
            </a:r>
          </a:p>
        </p:txBody>
      </p:sp>
      <p:sp>
        <p:nvSpPr>
          <p:cNvPr id="60422" name="Text Box 26">
            <a:extLst>
              <a:ext uri="{FF2B5EF4-FFF2-40B4-BE49-F238E27FC236}">
                <a16:creationId xmlns:a16="http://schemas.microsoft.com/office/drawing/2014/main" id="{C735DA04-52D4-0C36-3FB5-F3D89FD3C7F9}"/>
              </a:ext>
            </a:extLst>
          </p:cNvPr>
          <p:cNvSpPr txBox="1">
            <a:spLocks noChangeArrowheads="1"/>
          </p:cNvSpPr>
          <p:nvPr/>
        </p:nvSpPr>
        <p:spPr bwMode="auto">
          <a:xfrm>
            <a:off x="1428942" y="3451979"/>
            <a:ext cx="44567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II. LUYỆN TẬP</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54D85-FAB5-48F8-C2EF-FAEFBE9B7D6B}"/>
              </a:ext>
            </a:extLst>
          </p:cNvPr>
          <p:cNvSpPr txBox="1"/>
          <p:nvPr/>
        </p:nvSpPr>
        <p:spPr>
          <a:xfrm>
            <a:off x="479385" y="158041"/>
            <a:ext cx="5205359" cy="1200329"/>
          </a:xfrm>
          <a:prstGeom prst="rect">
            <a:avLst/>
          </a:prstGeom>
          <a:solidFill>
            <a:schemeClr val="bg2">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00" dirty="0" err="1">
                <a:solidFill>
                  <a:schemeClr val="bg2"/>
                </a:solidFill>
                <a:latin typeface="Times New Roman" panose="02020603050405020304" pitchFamily="18" charset="0"/>
                <a:cs typeface="Times New Roman" panose="02020603050405020304" pitchFamily="18" charset="0"/>
              </a:rPr>
              <a:t>Đọc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ví</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dụ</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sau</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và</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cho</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biết</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nghĩa</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của</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các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từ</a:t>
            </a:r>
            <a:r>
              <a:rPr lang="en-US" sz="1800" dirty="0">
                <a:solidFill>
                  <a:schemeClr val="bg2"/>
                </a:solidFill>
                <a:latin typeface="Times New Roman" panose="02020603050405020304" pitchFamily="18" charset="0"/>
                <a:cs typeface="Times New Roman" panose="02020603050405020304" pitchFamily="18" charset="0"/>
              </a:rPr>
              <a:t> in </a:t>
            </a:r>
            <a:r>
              <a:rPr lang="en-US" sz="1800" dirty="0" err="1">
                <a:solidFill>
                  <a:schemeClr val="bg2"/>
                </a:solidFill>
                <a:latin typeface="Times New Roman" panose="02020603050405020304" pitchFamily="18" charset="0"/>
                <a:cs typeface="Times New Roman" panose="02020603050405020304" pitchFamily="18" charset="0"/>
              </a:rPr>
              <a:t>đậm</a:t>
            </a:r>
            <a:r>
              <a:rPr lang="en-US" sz="1800" dirty="0">
                <a:solidFill>
                  <a:schemeClr val="bg2"/>
                </a:solidFill>
                <a:latin typeface="Times New Roman" panose="02020603050405020304" pitchFamily="18" charset="0"/>
                <a:cs typeface="Times New Roman" panose="02020603050405020304" pitchFamily="18" charset="0"/>
              </a:rPr>
              <a:t>:</a:t>
            </a:r>
          </a:p>
          <a:p>
            <a:r>
              <a:rPr lang="en-US" sz="1800" dirty="0">
                <a:solidFill>
                  <a:schemeClr val="bg2"/>
                </a:solidFill>
                <a:latin typeface="Times New Roman" panose="02020603050405020304" pitchFamily="18" charset="0"/>
                <a:cs typeface="Times New Roman" panose="02020603050405020304" pitchFamily="18" charset="0"/>
              </a:rPr>
              <a:t>a. </a:t>
            </a:r>
            <a:r>
              <a:rPr lang="en-US" sz="1800" dirty="0" err="1">
                <a:solidFill>
                  <a:schemeClr val="bg2"/>
                </a:solidFill>
                <a:latin typeface="Times New Roman" panose="02020603050405020304" pitchFamily="18" charset="0"/>
                <a:cs typeface="Times New Roman" panose="02020603050405020304" pitchFamily="18" charset="0"/>
              </a:rPr>
              <a:t>Ngày</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ngày</a:t>
            </a:r>
            <a:r>
              <a:rPr lang="en-US" sz="1800"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Mặt</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Trời</a:t>
            </a:r>
            <a:r>
              <a:rPr lang="en-US" sz="1800" b="1"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đi</a:t>
            </a:r>
            <a:r>
              <a:rPr lang="en-US" sz="1800" dirty="0">
                <a:solidFill>
                  <a:schemeClr val="bg2"/>
                </a:solidFill>
                <a:latin typeface="Times New Roman" panose="02020603050405020304" pitchFamily="18" charset="0"/>
                <a:cs typeface="Times New Roman" panose="02020603050405020304" pitchFamily="18" charset="0"/>
              </a:rPr>
              <a:t> qua </a:t>
            </a:r>
            <a:r>
              <a:rPr lang="en-US" sz="1800" dirty="0" err="1">
                <a:solidFill>
                  <a:schemeClr val="bg2"/>
                </a:solidFill>
                <a:latin typeface="Times New Roman" panose="02020603050405020304" pitchFamily="18" charset="0"/>
                <a:cs typeface="Times New Roman" panose="02020603050405020304" pitchFamily="18" charset="0"/>
              </a:rPr>
              <a:t>trên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lăng</a:t>
            </a:r>
            <a:endParaRPr lang="en-US" sz="1800" dirty="0">
              <a:solidFill>
                <a:schemeClr val="bg2"/>
              </a:solidFill>
              <a:latin typeface="Times New Roman" panose="02020603050405020304" pitchFamily="18" charset="0"/>
              <a:cs typeface="Times New Roman" panose="02020603050405020304" pitchFamily="18" charset="0"/>
            </a:endParaRPr>
          </a:p>
          <a:p>
            <a:r>
              <a:rPr lang="en-US" sz="1800" dirty="0" err="1">
                <a:solidFill>
                  <a:schemeClr val="bg2"/>
                </a:solidFill>
                <a:latin typeface="Times New Roman" panose="02020603050405020304" pitchFamily="18" charset="0"/>
                <a:cs typeface="Times New Roman" panose="02020603050405020304" pitchFamily="18" charset="0"/>
              </a:rPr>
              <a:t>Thấy</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một</a:t>
            </a:r>
            <a:r>
              <a:rPr lang="en-US" sz="1800"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Mặt</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Trời</a:t>
            </a:r>
            <a:r>
              <a:rPr lang="en-US" sz="1800" b="1"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trong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lăng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rất</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đỏ</a:t>
            </a:r>
            <a:endParaRPr lang="en-US" sz="1800" dirty="0">
              <a:solidFill>
                <a:schemeClr val="bg2"/>
              </a:solidFill>
              <a:latin typeface="Times New Roman" panose="02020603050405020304" pitchFamily="18" charset="0"/>
              <a:cs typeface="Times New Roman" panose="02020603050405020304" pitchFamily="18" charset="0"/>
            </a:endParaRPr>
          </a:p>
          <a:p>
            <a:r>
              <a:rPr lang="en-US" sz="1800" dirty="0">
                <a:solidFill>
                  <a:schemeClr val="bg2"/>
                </a:solidFill>
                <a:latin typeface="Times New Roman" panose="02020603050405020304" pitchFamily="18" charset="0"/>
                <a:cs typeface="Times New Roman" panose="02020603050405020304" pitchFamily="18" charset="0"/>
              </a:rPr>
              <a:t>b. </a:t>
            </a:r>
            <a:r>
              <a:rPr lang="en-US" sz="1800" dirty="0" err="1">
                <a:solidFill>
                  <a:schemeClr val="bg2"/>
                </a:solidFill>
                <a:latin typeface="Times New Roman" panose="02020603050405020304" pitchFamily="18" charset="0"/>
                <a:cs typeface="Times New Roman" panose="02020603050405020304" pitchFamily="18" charset="0"/>
              </a:rPr>
              <a:t>Chúng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tôi</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mang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cá</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về</a:t>
            </a:r>
            <a:r>
              <a:rPr lang="en-US" sz="1800"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kho</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2ADCD1-E48B-E7BA-6FF3-72F0D62D7B61}"/>
              </a:ext>
            </a:extLst>
          </p:cNvPr>
          <p:cNvSpPr txBox="1"/>
          <p:nvPr/>
        </p:nvSpPr>
        <p:spPr>
          <a:xfrm>
            <a:off x="1061156" y="1896529"/>
            <a:ext cx="6976533" cy="1930400"/>
          </a:xfrm>
          <a:prstGeom prst="rect">
            <a:avLst/>
          </a:prstGeom>
          <a:noFill/>
        </p:spPr>
        <p:txBody>
          <a:bodyPr wrap="square" rtlCol="0">
            <a:spAutoFit/>
          </a:bodyPr>
          <a:lstStyle/>
          <a:p>
            <a:endParaRPr lang="en-US" dirty="0"/>
          </a:p>
        </p:txBody>
      </p:sp>
      <p:graphicFrame>
        <p:nvGraphicFramePr>
          <p:cNvPr id="7" name="Table 6">
            <a:extLst>
              <a:ext uri="{FF2B5EF4-FFF2-40B4-BE49-F238E27FC236}">
                <a16:creationId xmlns:a16="http://schemas.microsoft.com/office/drawing/2014/main" id="{ABBEC2BC-4D85-8DA0-F6FF-6BD13611D39D}"/>
              </a:ext>
            </a:extLst>
          </p:cNvPr>
          <p:cNvGraphicFramePr>
            <a:graphicFrameLocks noGrp="1"/>
          </p:cNvGraphicFramePr>
          <p:nvPr>
            <p:extLst>
              <p:ext uri="{D42A27DB-BD31-4B8C-83A1-F6EECF244321}">
                <p14:modId xmlns:p14="http://schemas.microsoft.com/office/powerpoint/2010/main" val="1512607982"/>
              </p:ext>
            </p:extLst>
          </p:nvPr>
        </p:nvGraphicFramePr>
        <p:xfrm>
          <a:off x="448903" y="1898949"/>
          <a:ext cx="5762625" cy="2817495"/>
        </p:xfrm>
        <a:graphic>
          <a:graphicData uri="http://schemas.openxmlformats.org/drawingml/2006/table">
            <a:tbl>
              <a:tblPr bandRow="1">
                <a:tableStyleId>{4E719FC0-1883-496D-850B-F4F6299ED204}</a:tableStyleId>
              </a:tblPr>
              <a:tblGrid>
                <a:gridCol w="1363796">
                  <a:extLst>
                    <a:ext uri="{9D8B030D-6E8A-4147-A177-3AD203B41FA5}">
                      <a16:colId xmlns:a16="http://schemas.microsoft.com/office/drawing/2014/main" val="3322407782"/>
                    </a:ext>
                  </a:extLst>
                </a:gridCol>
                <a:gridCol w="2963890">
                  <a:extLst>
                    <a:ext uri="{9D8B030D-6E8A-4147-A177-3AD203B41FA5}">
                      <a16:colId xmlns:a16="http://schemas.microsoft.com/office/drawing/2014/main" val="3629876186"/>
                    </a:ext>
                  </a:extLst>
                </a:gridCol>
                <a:gridCol w="1434939">
                  <a:extLst>
                    <a:ext uri="{9D8B030D-6E8A-4147-A177-3AD203B41FA5}">
                      <a16:colId xmlns:a16="http://schemas.microsoft.com/office/drawing/2014/main" val="2913937150"/>
                    </a:ext>
                  </a:extLst>
                </a:gridCol>
              </a:tblGrid>
              <a:tr h="445135">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TỪ NGỮ</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NGHĨA CỦA TỪ</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CĂN CỨ ĐỂ XÁC ĐỊNH NGHĨA CỦA TỪ</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2478567"/>
                  </a:ext>
                </a:extLst>
              </a:tr>
              <a:tr h="445135">
                <a:tc>
                  <a:txBody>
                    <a:bodyPr/>
                    <a:lstStyle/>
                    <a:p>
                      <a:pPr algn="ctr">
                        <a:lnSpc>
                          <a:spcPct val="115000"/>
                        </a:lnSpc>
                        <a:spcAft>
                          <a:spcPts val="800"/>
                        </a:spcAft>
                        <a:tabLst>
                          <a:tab pos="7334250" algn="l"/>
                        </a:tabLst>
                      </a:pPr>
                      <a:r>
                        <a:rPr lang="en-US" sz="1600" b="1" dirty="0" err="1">
                          <a:effectLst/>
                          <a:latin typeface="Times New Roman" panose="02020603050405020304" pitchFamily="18" charset="0"/>
                          <a:cs typeface="Times New Roman" panose="02020603050405020304" pitchFamily="18" charset="0"/>
                        </a:rPr>
                        <a:t>Mặt</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Trời</a:t>
                      </a:r>
                      <a:r>
                        <a:rPr lang="en-US" sz="1600" b="1" dirty="0">
                          <a:effectLst/>
                          <a:latin typeface="Times New Roman" panose="02020603050405020304" pitchFamily="18" charset="0"/>
                          <a:cs typeface="Times New Roman" panose="02020603050405020304" pitchFamily="18" charset="0"/>
                        </a:rPr>
                        <a:t> (1)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1838962"/>
                  </a:ext>
                </a:extLst>
              </a:tr>
              <a:tr h="445135">
                <a:tc>
                  <a:txBody>
                    <a:bodyPr/>
                    <a:lstStyle/>
                    <a:p>
                      <a:pPr algn="ctr">
                        <a:lnSpc>
                          <a:spcPct val="115000"/>
                        </a:lnSpc>
                        <a:spcAft>
                          <a:spcPts val="800"/>
                        </a:spcAft>
                        <a:tabLst>
                          <a:tab pos="7334250" algn="l"/>
                        </a:tabLst>
                      </a:pPr>
                      <a:r>
                        <a:rPr lang="en-US" sz="1600" b="1" dirty="0" err="1">
                          <a:effectLst/>
                          <a:latin typeface="Times New Roman" panose="02020603050405020304" pitchFamily="18" charset="0"/>
                          <a:cs typeface="Times New Roman" panose="02020603050405020304" pitchFamily="18" charset="0"/>
                        </a:rPr>
                        <a:t>Mặt</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Trời</a:t>
                      </a:r>
                      <a:r>
                        <a:rPr lang="en-US" sz="1600" b="1" dirty="0">
                          <a:effectLst/>
                          <a:latin typeface="Times New Roman" panose="02020603050405020304" pitchFamily="18" charset="0"/>
                          <a:cs typeface="Times New Roman" panose="02020603050405020304" pitchFamily="18" charset="0"/>
                        </a:rPr>
                        <a:t> (2)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5912030"/>
                  </a:ext>
                </a:extLst>
              </a:tr>
              <a:tr h="464820">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Kho (1)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5409439"/>
                  </a:ext>
                </a:extLst>
              </a:tr>
              <a:tr h="363220">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Kho (2)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7334250" algn="l"/>
                        </a:tabLs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2891022"/>
                  </a:ext>
                </a:extLst>
              </a:tr>
            </a:tbl>
          </a:graphicData>
        </a:graphic>
      </p:graphicFrame>
      <p:sp>
        <p:nvSpPr>
          <p:cNvPr id="3" name="Speech Bubble: Oval 2">
            <a:extLst>
              <a:ext uri="{FF2B5EF4-FFF2-40B4-BE49-F238E27FC236}">
                <a16:creationId xmlns:a16="http://schemas.microsoft.com/office/drawing/2014/main" id="{81AD189C-7866-ACC1-6C90-E7E2C6E394A9}"/>
              </a:ext>
            </a:extLst>
          </p:cNvPr>
          <p:cNvSpPr/>
          <p:nvPr/>
        </p:nvSpPr>
        <p:spPr>
          <a:xfrm>
            <a:off x="6211528" y="115190"/>
            <a:ext cx="3090516" cy="26731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2"/>
                </a:solidFill>
                <a:latin typeface="Times New Roman" panose="02020603050405020304" pitchFamily="18" charset="0"/>
                <a:cs typeface="Times New Roman" panose="02020603050405020304" pitchFamily="18" charset="0"/>
              </a:rPr>
              <a:t>THẢO LUẬN NHÓM ĐÔI</a:t>
            </a:r>
          </a:p>
          <a:p>
            <a:pPr marL="285750" indent="-285750">
              <a:buFontTx/>
              <a:buChar char="-"/>
            </a:pPr>
            <a:r>
              <a:rPr lang="en-US" sz="1800" dirty="0" err="1">
                <a:solidFill>
                  <a:schemeClr val="tx2"/>
                </a:solidFill>
                <a:latin typeface="Times New Roman" panose="02020603050405020304" pitchFamily="18" charset="0"/>
                <a:cs typeface="Times New Roman" panose="02020603050405020304" pitchFamily="18" charset="0"/>
              </a:rPr>
              <a:t>Thời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gian</a:t>
            </a:r>
            <a:r>
              <a:rPr lang="en-US" sz="1800" dirty="0">
                <a:solidFill>
                  <a:schemeClr val="tx2"/>
                </a:solidFill>
                <a:latin typeface="Times New Roman" panose="02020603050405020304" pitchFamily="18" charset="0"/>
                <a:cs typeface="Times New Roman" panose="02020603050405020304" pitchFamily="18" charset="0"/>
              </a:rPr>
              <a:t>: 2 </a:t>
            </a:r>
            <a:r>
              <a:rPr lang="en-US" sz="1800" dirty="0" err="1">
                <a:solidFill>
                  <a:schemeClr val="tx2"/>
                </a:solidFill>
                <a:latin typeface="Times New Roman" panose="02020603050405020304" pitchFamily="18" charset="0"/>
                <a:cs typeface="Times New Roman" panose="02020603050405020304" pitchFamily="18" charset="0"/>
              </a:rPr>
              <a:t>phút</a:t>
            </a:r>
            <a:endParaRPr lang="en-US" sz="1800" dirty="0">
              <a:solidFill>
                <a:schemeClr val="tx2"/>
              </a:solidFill>
              <a:latin typeface="Times New Roman" panose="02020603050405020304" pitchFamily="18" charset="0"/>
              <a:cs typeface="Times New Roman" panose="02020603050405020304" pitchFamily="18" charset="0"/>
            </a:endParaRPr>
          </a:p>
          <a:p>
            <a:pPr marL="285750" indent="-285750">
              <a:buFontTx/>
              <a:buChar char="-"/>
            </a:pPr>
            <a:r>
              <a:rPr lang="en-US" sz="1800" dirty="0" err="1">
                <a:solidFill>
                  <a:schemeClr val="tx2"/>
                </a:solidFill>
                <a:latin typeface="Times New Roman" panose="02020603050405020304" pitchFamily="18" charset="0"/>
                <a:cs typeface="Times New Roman" panose="02020603050405020304" pitchFamily="18" charset="0"/>
              </a:rPr>
              <a:t>Nội</a:t>
            </a:r>
            <a:r>
              <a:rPr lang="en-US" sz="1800" dirty="0">
                <a:solidFill>
                  <a:schemeClr val="tx2"/>
                </a:solidFill>
                <a:latin typeface="Times New Roman" panose="02020603050405020304" pitchFamily="18" charset="0"/>
                <a:cs typeface="Times New Roman" panose="02020603050405020304" pitchFamily="18" charset="0"/>
              </a:rPr>
              <a:t> dung: </a:t>
            </a:r>
            <a:r>
              <a:rPr lang="en-US" sz="1800" dirty="0" err="1">
                <a:solidFill>
                  <a:schemeClr val="tx2"/>
                </a:solidFill>
                <a:latin typeface="Times New Roman" panose="02020603050405020304" pitchFamily="18" charset="0"/>
                <a:cs typeface="Times New Roman" panose="02020603050405020304" pitchFamily="18" charset="0"/>
              </a:rPr>
              <a:t>Xác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định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nghĩa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của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từ</a:t>
            </a:r>
            <a:r>
              <a:rPr lang="en-US" sz="1800" dirty="0">
                <a:solidFill>
                  <a:schemeClr val="tx2"/>
                </a:solidFill>
                <a:latin typeface="Times New Roman" panose="02020603050405020304" pitchFamily="18" charset="0"/>
                <a:cs typeface="Times New Roman" panose="02020603050405020304" pitchFamily="18" charset="0"/>
              </a:rPr>
              <a:t> in </a:t>
            </a:r>
            <a:r>
              <a:rPr lang="en-US" sz="1800" dirty="0" err="1">
                <a:solidFill>
                  <a:schemeClr val="tx2"/>
                </a:solidFill>
                <a:latin typeface="Times New Roman" panose="02020603050405020304" pitchFamily="18" charset="0"/>
                <a:cs typeface="Times New Roman" panose="02020603050405020304" pitchFamily="18" charset="0"/>
              </a:rPr>
              <a:t>đậm</a:t>
            </a:r>
            <a:endParaRPr lang="en-US" sz="1800" dirty="0">
              <a:solidFill>
                <a:schemeClr val="tx2"/>
              </a:solidFill>
              <a:latin typeface="Times New Roman" panose="02020603050405020304" pitchFamily="18" charset="0"/>
              <a:cs typeface="Times New Roman" panose="02020603050405020304" pitchFamily="18" charset="0"/>
            </a:endParaRPr>
          </a:p>
          <a:p>
            <a:pPr marL="285750" indent="-285750">
              <a:buFontTx/>
              <a:buChar char="-"/>
            </a:pPr>
            <a:r>
              <a:rPr lang="en-US" sz="1800" dirty="0" err="1">
                <a:solidFill>
                  <a:schemeClr val="tx2"/>
                </a:solidFill>
                <a:latin typeface="Times New Roman" panose="02020603050405020304" pitchFamily="18" charset="0"/>
                <a:cs typeface="Times New Roman" panose="02020603050405020304" pitchFamily="18" charset="0"/>
              </a:rPr>
              <a:t>Hình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thức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Đại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diện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nhóm</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đứng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tại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chỗ</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trình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bày</a:t>
            </a:r>
            <a:endParaRPr lang="en-US" sz="1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477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54D85-FAB5-48F8-C2EF-FAEFBE9B7D6B}"/>
              </a:ext>
            </a:extLst>
          </p:cNvPr>
          <p:cNvSpPr txBox="1"/>
          <p:nvPr/>
        </p:nvSpPr>
        <p:spPr>
          <a:xfrm>
            <a:off x="767645" y="248352"/>
            <a:ext cx="6716889" cy="923330"/>
          </a:xfrm>
          <a:prstGeom prst="rect">
            <a:avLst/>
          </a:prstGeom>
          <a:noFill/>
        </p:spPr>
        <p:txBody>
          <a:bodyPr wrap="square" rtlCol="0">
            <a:spAutoFit/>
          </a:bodyPr>
          <a:lstStyle/>
          <a:p>
            <a:r>
              <a:rPr lang="en-US" sz="1800" i="1" dirty="0">
                <a:latin typeface="Times New Roman" panose="02020603050405020304" pitchFamily="18" charset="0"/>
                <a:cs typeface="Times New Roman" panose="02020603050405020304" pitchFamily="18" charset="0"/>
              </a:rPr>
              <a:t>a. </a:t>
            </a:r>
            <a:r>
              <a:rPr lang="en-US" sz="1800" i="1" dirty="0" err="1">
                <a:latin typeface="Times New Roman" panose="02020603050405020304" pitchFamily="18" charset="0"/>
                <a:cs typeface="Times New Roman" panose="02020603050405020304" pitchFamily="18" charset="0"/>
              </a:rPr>
              <a:t>Ngày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ngày</a:t>
            </a:r>
            <a:r>
              <a:rPr lang="en-US" sz="1800"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Mặt</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Trời</a:t>
            </a:r>
            <a:r>
              <a:rPr lang="en-US" sz="1800" b="1"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đi</a:t>
            </a:r>
            <a:r>
              <a:rPr lang="en-US" sz="1800" i="1" dirty="0">
                <a:latin typeface="Times New Roman" panose="02020603050405020304" pitchFamily="18" charset="0"/>
                <a:cs typeface="Times New Roman" panose="02020603050405020304" pitchFamily="18" charset="0"/>
              </a:rPr>
              <a:t> qua </a:t>
            </a:r>
            <a:r>
              <a:rPr lang="en-US" sz="1800" i="1" dirty="0" err="1">
                <a:latin typeface="Times New Roman" panose="02020603050405020304" pitchFamily="18" charset="0"/>
                <a:cs typeface="Times New Roman" panose="02020603050405020304" pitchFamily="18" charset="0"/>
              </a:rPr>
              <a:t>trên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lăng</a:t>
            </a:r>
            <a:endParaRPr lang="en-US" sz="1800" i="1" dirty="0">
              <a:latin typeface="Times New Roman" panose="02020603050405020304" pitchFamily="18" charset="0"/>
              <a:cs typeface="Times New Roman" panose="02020603050405020304" pitchFamily="18" charset="0"/>
            </a:endParaRPr>
          </a:p>
          <a:p>
            <a:r>
              <a:rPr lang="en-US" sz="1800" i="1" dirty="0" err="1">
                <a:latin typeface="Times New Roman" panose="02020603050405020304" pitchFamily="18" charset="0"/>
                <a:cs typeface="Times New Roman" panose="02020603050405020304" pitchFamily="18" charset="0"/>
              </a:rPr>
              <a:t>Thấy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một</a:t>
            </a:r>
            <a:r>
              <a:rPr lang="en-US" sz="1800"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Mặt</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Trời</a:t>
            </a:r>
            <a:r>
              <a:rPr lang="en-US" sz="1800" b="1"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trong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lăng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rất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đỏ</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b. </a:t>
            </a:r>
            <a:r>
              <a:rPr lang="en-US" sz="1800" i="1" dirty="0" err="1">
                <a:latin typeface="Times New Roman" panose="02020603050405020304" pitchFamily="18" charset="0"/>
                <a:cs typeface="Times New Roman" panose="02020603050405020304" pitchFamily="18" charset="0"/>
              </a:rPr>
              <a:t>Chúng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tôi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đem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cá</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về</a:t>
            </a:r>
            <a:r>
              <a:rPr lang="en-US" sz="1800"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kho</a:t>
            </a:r>
            <a:endParaRPr lang="en-US" sz="18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2ADCD1-E48B-E7BA-6FF3-72F0D62D7B61}"/>
              </a:ext>
            </a:extLst>
          </p:cNvPr>
          <p:cNvSpPr txBox="1"/>
          <p:nvPr/>
        </p:nvSpPr>
        <p:spPr>
          <a:xfrm>
            <a:off x="1061156" y="1896529"/>
            <a:ext cx="6976533" cy="1930400"/>
          </a:xfrm>
          <a:prstGeom prst="rect">
            <a:avLst/>
          </a:prstGeom>
          <a:noFill/>
        </p:spPr>
        <p:txBody>
          <a:bodyPr wrap="square" rtlCol="0">
            <a:spAutoFit/>
          </a:bodyPr>
          <a:lstStyle/>
          <a:p>
            <a:endParaRPr lang="en-US" dirty="0"/>
          </a:p>
        </p:txBody>
      </p:sp>
      <p:graphicFrame>
        <p:nvGraphicFramePr>
          <p:cNvPr id="7" name="Table 6">
            <a:extLst>
              <a:ext uri="{FF2B5EF4-FFF2-40B4-BE49-F238E27FC236}">
                <a16:creationId xmlns:a16="http://schemas.microsoft.com/office/drawing/2014/main" id="{ABBEC2BC-4D85-8DA0-F6FF-6BD13611D39D}"/>
              </a:ext>
            </a:extLst>
          </p:cNvPr>
          <p:cNvGraphicFramePr>
            <a:graphicFrameLocks noGrp="1"/>
          </p:cNvGraphicFramePr>
          <p:nvPr>
            <p:extLst>
              <p:ext uri="{D42A27DB-BD31-4B8C-83A1-F6EECF244321}">
                <p14:modId xmlns:p14="http://schemas.microsoft.com/office/powerpoint/2010/main" val="1724023630"/>
              </p:ext>
            </p:extLst>
          </p:nvPr>
        </p:nvGraphicFramePr>
        <p:xfrm>
          <a:off x="767645" y="1334499"/>
          <a:ext cx="7899576" cy="3760536"/>
        </p:xfrm>
        <a:graphic>
          <a:graphicData uri="http://schemas.openxmlformats.org/drawingml/2006/table">
            <a:tbl>
              <a:tblPr bandRow="1">
                <a:tableStyleId>{4E719FC0-1883-496D-850B-F4F6299ED204}</a:tableStyleId>
              </a:tblPr>
              <a:tblGrid>
                <a:gridCol w="1869531">
                  <a:extLst>
                    <a:ext uri="{9D8B030D-6E8A-4147-A177-3AD203B41FA5}">
                      <a16:colId xmlns:a16="http://schemas.microsoft.com/office/drawing/2014/main" val="3322407782"/>
                    </a:ext>
                  </a:extLst>
                </a:gridCol>
                <a:gridCol w="3323357">
                  <a:extLst>
                    <a:ext uri="{9D8B030D-6E8A-4147-A177-3AD203B41FA5}">
                      <a16:colId xmlns:a16="http://schemas.microsoft.com/office/drawing/2014/main" val="3629876186"/>
                    </a:ext>
                  </a:extLst>
                </a:gridCol>
                <a:gridCol w="2706688">
                  <a:extLst>
                    <a:ext uri="{9D8B030D-6E8A-4147-A177-3AD203B41FA5}">
                      <a16:colId xmlns:a16="http://schemas.microsoft.com/office/drawing/2014/main" val="2913937150"/>
                    </a:ext>
                  </a:extLst>
                </a:gridCol>
              </a:tblGrid>
              <a:tr h="445135">
                <a:tc>
                  <a:txBody>
                    <a:bodyPr/>
                    <a:lstStyle/>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TỪ NGỮ</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NGHĨA CỦA TỪ</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a:effectLst/>
                          <a:latin typeface="Times New Roman" panose="02020603050405020304" pitchFamily="18" charset="0"/>
                          <a:cs typeface="Times New Roman" panose="02020603050405020304" pitchFamily="18" charset="0"/>
                        </a:rPr>
                        <a:t>CĂN CỨ ĐỂ XÁC ĐỊNH NGHĨA CỦA TỪ</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2478567"/>
                  </a:ext>
                </a:extLst>
              </a:tr>
              <a:tr h="445135">
                <a:tc>
                  <a:txBody>
                    <a:bodyPr/>
                    <a:lstStyle/>
                    <a:p>
                      <a:pPr algn="ctr">
                        <a:lnSpc>
                          <a:spcPct val="115000"/>
                        </a:lnSpc>
                        <a:spcAft>
                          <a:spcPts val="800"/>
                        </a:spcAft>
                        <a:tabLst>
                          <a:tab pos="7334250" algn="l"/>
                        </a:tabLst>
                      </a:pPr>
                      <a:r>
                        <a:rPr lang="en-US" sz="1800" b="1">
                          <a:effectLst/>
                          <a:latin typeface="Times New Roman" panose="02020603050405020304" pitchFamily="18" charset="0"/>
                          <a:cs typeface="Times New Roman" panose="02020603050405020304" pitchFamily="18" charset="0"/>
                        </a:rPr>
                        <a:t>Mặt trời (1)</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Thiên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thể</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nóng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sáng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là</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nguồn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chiếu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và</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sưởi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ấm</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chủ</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yếu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của</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Trái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Đất</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Từ</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ngữ</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đứng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trước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và</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đứng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sau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nó</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1838962"/>
                  </a:ext>
                </a:extLst>
              </a:tr>
              <a:tr h="445135">
                <a:tc>
                  <a:txBody>
                    <a:bodyPr/>
                    <a:lstStyle/>
                    <a:p>
                      <a:pPr algn="ctr">
                        <a:lnSpc>
                          <a:spcPct val="115000"/>
                        </a:lnSpc>
                        <a:spcAft>
                          <a:spcPts val="800"/>
                        </a:spcAft>
                        <a:tabLst>
                          <a:tab pos="7334250" algn="l"/>
                        </a:tabLst>
                      </a:pPr>
                      <a:r>
                        <a:rPr lang="en-US" sz="1800" b="1">
                          <a:effectLst/>
                          <a:latin typeface="Times New Roman" panose="02020603050405020304" pitchFamily="18" charset="0"/>
                          <a:cs typeface="Times New Roman" panose="02020603050405020304" pitchFamily="18" charset="0"/>
                        </a:rPr>
                        <a:t>Mặt trời (2)</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 con/ </a:t>
                      </a:r>
                      <a:r>
                        <a:rPr lang="en-US" sz="1800" b="1" dirty="0" err="1">
                          <a:effectLst/>
                          <a:latin typeface="Times New Roman" panose="02020603050405020304" pitchFamily="18" charset="0"/>
                          <a:cs typeface="Times New Roman" panose="02020603050405020304" pitchFamily="18" charset="0"/>
                        </a:rPr>
                        <a:t>người</a:t>
                      </a:r>
                      <a:r>
                        <a:rPr lang="en-US" sz="1800" b="1" dirty="0">
                          <a:effectLst/>
                          <a:latin typeface="Times New Roman" panose="02020603050405020304" pitchFamily="18" charset="0"/>
                          <a:cs typeface="Times New Roman" panose="02020603050405020304" pitchFamily="18" charset="0"/>
                        </a:rPr>
                        <a:t> con</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800"/>
                        </a:spcAft>
                        <a:buClr>
                          <a:srgbClr val="000000"/>
                        </a:buClr>
                        <a:buSzTx/>
                        <a:buFont typeface="Arial"/>
                        <a:buNone/>
                        <a:tabLst>
                          <a:tab pos="7334250" algn="l"/>
                        </a:tabLst>
                        <a:defRPr/>
                      </a:pPr>
                      <a:r>
                        <a:rPr lang="en-US" sz="1800" b="1" dirty="0" err="1">
                          <a:effectLst/>
                          <a:latin typeface="Times New Roman" panose="02020603050405020304" pitchFamily="18" charset="0"/>
                          <a:cs typeface="Times New Roman" panose="02020603050405020304" pitchFamily="18" charset="0"/>
                        </a:rPr>
                        <a:t>Từ</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ngữ</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đứng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trước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và</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đứng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sau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nó</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5912030"/>
                  </a:ext>
                </a:extLst>
              </a:tr>
              <a:tr h="464820">
                <a:tc>
                  <a:txBody>
                    <a:bodyPr/>
                    <a:lstStyle/>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Kho (1)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Cách</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chế</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biến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ít</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cá</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cần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làm</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món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ăn</a:t>
                      </a: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Mục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đích</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giao</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tiếp</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5409439"/>
                  </a:ext>
                </a:extLst>
              </a:tr>
              <a:tr h="363220">
                <a:tc>
                  <a:txBody>
                    <a:bodyPr/>
                    <a:lstStyle/>
                    <a:p>
                      <a:pPr algn="ctr">
                        <a:lnSpc>
                          <a:spcPct val="115000"/>
                        </a:lnSpc>
                        <a:spcAft>
                          <a:spcPts val="800"/>
                        </a:spcAft>
                        <a:tabLst>
                          <a:tab pos="7334250" algn="l"/>
                        </a:tabLst>
                      </a:pPr>
                      <a:r>
                        <a:rPr lang="en-US" sz="1800" b="1" dirty="0">
                          <a:effectLst/>
                          <a:latin typeface="Times New Roman" panose="02020603050405020304" pitchFamily="18" charset="0"/>
                          <a:cs typeface="Times New Roman" panose="02020603050405020304" pitchFamily="18" charset="0"/>
                        </a:rPr>
                        <a:t>Kho (2)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Nơi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cất</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nhiều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cá</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cần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bảo</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quản</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tabLst>
                          <a:tab pos="7334250" algn="l"/>
                        </a:tabLst>
                      </a:pPr>
                      <a:r>
                        <a:rPr lang="en-US" sz="1800" b="1" dirty="0" err="1">
                          <a:effectLst/>
                          <a:latin typeface="Times New Roman" panose="02020603050405020304" pitchFamily="18" charset="0"/>
                          <a:cs typeface="Times New Roman" panose="02020603050405020304" pitchFamily="18" charset="0"/>
                        </a:rPr>
                        <a:t>Mục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đích</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giao</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tiếp</a:t>
                      </a: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2891022"/>
                  </a:ext>
                </a:extLst>
              </a:tr>
            </a:tbl>
          </a:graphicData>
        </a:graphic>
      </p:graphicFrame>
    </p:spTree>
    <p:extLst>
      <p:ext uri="{BB962C8B-B14F-4D97-AF65-F5344CB8AC3E}">
        <p14:creationId xmlns:p14="http://schemas.microsoft.com/office/powerpoint/2010/main" val="2869034141"/>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E4FB2D-7787-1499-5D29-7ED1E04CC431}"/>
              </a:ext>
            </a:extLst>
          </p:cNvPr>
          <p:cNvSpPr txBox="1"/>
          <p:nvPr/>
        </p:nvSpPr>
        <p:spPr>
          <a:xfrm>
            <a:off x="1501422" y="778933"/>
            <a:ext cx="4312356" cy="2551289"/>
          </a:xfrm>
          <a:prstGeom prst="rect">
            <a:avLst/>
          </a:prstGeom>
          <a:noFill/>
        </p:spPr>
        <p:txBody>
          <a:bodyPr wrap="square" rtlCol="0">
            <a:spAutoFit/>
          </a:bodyPr>
          <a:lstStyle/>
          <a:p>
            <a:endParaRPr lang="en-US" dirty="0"/>
          </a:p>
        </p:txBody>
      </p:sp>
      <p:sp>
        <p:nvSpPr>
          <p:cNvPr id="5" name="Thought Bubble: Cloud 4">
            <a:extLst>
              <a:ext uri="{FF2B5EF4-FFF2-40B4-BE49-F238E27FC236}">
                <a16:creationId xmlns:a16="http://schemas.microsoft.com/office/drawing/2014/main" id="{3A3AAFC1-60C7-0E9B-749C-B7043475027C}"/>
              </a:ext>
            </a:extLst>
          </p:cNvPr>
          <p:cNvSpPr/>
          <p:nvPr/>
        </p:nvSpPr>
        <p:spPr>
          <a:xfrm>
            <a:off x="1016004" y="496714"/>
            <a:ext cx="6716888" cy="342053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2"/>
                </a:solidFill>
                <a:latin typeface="Times New Roman" panose="02020603050405020304" pitchFamily="18" charset="0"/>
                <a:cs typeface="Times New Roman" panose="02020603050405020304" pitchFamily="18" charset="0"/>
              </a:rPr>
              <a:t>Cách</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tìm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hiểu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nghĩa</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của</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từ</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trong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ngữ</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cảnh</a:t>
            </a:r>
            <a:r>
              <a:rPr lang="en-US" sz="3200">
                <a:solidFill>
                  <a:schemeClr val="tx2"/>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209559"/>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DEF4D5-6EA5-4947-2F33-E6643DB0B6F5}"/>
              </a:ext>
            </a:extLst>
          </p:cNvPr>
          <p:cNvSpPr/>
          <p:nvPr/>
        </p:nvSpPr>
        <p:spPr>
          <a:xfrm>
            <a:off x="824091" y="903111"/>
            <a:ext cx="7563556" cy="341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nl-NL" sz="2800" kern="1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C</a:t>
            </a:r>
            <a:r>
              <a:rPr lang="nl-NL" sz="2800" kern="100" dirty="0">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ách tìm hiểu nghĩa của từ trong ngữ cảnh:</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nl-NL" sz="2800" kern="100" dirty="0">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 Xác định nghĩa của từ trong từ điển: Nghĩa gốc</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nl-NL" sz="2800" kern="100" dirty="0">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 Xác định nghĩa của từ trong ngữ cảnh cụ thể.</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nl-NL" sz="2800" kern="100" dirty="0">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 Nêu tác dụng của việc sử dụng từ đó trong từng ngữ cảnh</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06549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A415C8D8-B17C-3F1E-09FC-257E84C3F4C2}"/>
              </a:ext>
            </a:extLst>
          </p:cNvPr>
          <p:cNvSpPr/>
          <p:nvPr/>
        </p:nvSpPr>
        <p:spPr>
          <a:xfrm>
            <a:off x="106325" y="61913"/>
            <a:ext cx="8931349" cy="51435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ounded Rectangle 16">
            <a:extLst>
              <a:ext uri="{FF2B5EF4-FFF2-40B4-BE49-F238E27FC236}">
                <a16:creationId xmlns:a16="http://schemas.microsoft.com/office/drawing/2014/main" id="{478F4F5A-6980-CEB5-7F10-6D2EDFDCFF63}"/>
              </a:ext>
            </a:extLst>
          </p:cNvPr>
          <p:cNvSpPr/>
          <p:nvPr/>
        </p:nvSpPr>
        <p:spPr>
          <a:xfrm>
            <a:off x="3986211" y="2744003"/>
            <a:ext cx="1273175" cy="434975"/>
          </a:xfrm>
          <a:prstGeom prst="roundRect">
            <a:avLst/>
          </a:prstGeom>
          <a:solidFill>
            <a:srgbClr val="00B050"/>
          </a:solidFill>
          <a:ln w="12700" cap="flat" cmpd="sng" algn="ctr">
            <a:solidFill>
              <a:srgbClr val="5B9BD5">
                <a:shade val="50000"/>
              </a:srgbClr>
            </a:solidFill>
            <a:prstDash val="solid"/>
            <a:miter lim="800000"/>
          </a:ln>
          <a:effectLst/>
        </p:spPr>
        <p:txBody>
          <a:bodyPr rtlCol="0" anchor="ctr"/>
          <a:lstStyle/>
          <a:p>
            <a:endParaRPr lang="en-US">
              <a:solidFill>
                <a:schemeClr val="accent2"/>
              </a:solidFill>
            </a:endParaRPr>
          </a:p>
        </p:txBody>
      </p:sp>
      <p:sp>
        <p:nvSpPr>
          <p:cNvPr id="11" name="Rounded Rectangle 34">
            <a:extLst>
              <a:ext uri="{FF2B5EF4-FFF2-40B4-BE49-F238E27FC236}">
                <a16:creationId xmlns:a16="http://schemas.microsoft.com/office/drawing/2014/main" id="{50DC78F0-DD9B-82C0-C2B4-66BC3D85E74D}"/>
              </a:ext>
            </a:extLst>
          </p:cNvPr>
          <p:cNvSpPr>
            <a:spLocks noChangeArrowheads="1"/>
          </p:cNvSpPr>
          <p:nvPr/>
        </p:nvSpPr>
        <p:spPr bwMode="auto">
          <a:xfrm>
            <a:off x="5658292" y="218141"/>
            <a:ext cx="1349568" cy="1019175"/>
          </a:xfrm>
          <a:prstGeom prst="roundRect">
            <a:avLst>
              <a:gd name="adj" fmla="val 16667"/>
            </a:avLst>
          </a:prstGeom>
          <a:solidFill>
            <a:srgbClr val="FFFF0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HOÀN CẢNH, TÌNH HUỐNG GIAO TIẾP</a:t>
            </a:r>
            <a:endParaRPr kumimoji="0" lang="en-US" altLang="en-US" sz="1200" b="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p:txBody>
      </p:sp>
      <p:sp>
        <p:nvSpPr>
          <p:cNvPr id="12" name="Rounded Rectangle 3">
            <a:extLst>
              <a:ext uri="{FF2B5EF4-FFF2-40B4-BE49-F238E27FC236}">
                <a16:creationId xmlns:a16="http://schemas.microsoft.com/office/drawing/2014/main" id="{BD5613AA-4F01-AEE8-729F-2A5AD386FB2B}"/>
              </a:ext>
            </a:extLst>
          </p:cNvPr>
          <p:cNvSpPr>
            <a:spLocks noChangeArrowheads="1"/>
          </p:cNvSpPr>
          <p:nvPr/>
        </p:nvSpPr>
        <p:spPr bwMode="auto">
          <a:xfrm>
            <a:off x="1977585" y="218141"/>
            <a:ext cx="1508125" cy="1019175"/>
          </a:xfrm>
          <a:prstGeom prst="roundRect">
            <a:avLst>
              <a:gd name="adj" fmla="val 16667"/>
            </a:avLst>
          </a:prstGeom>
          <a:solidFill>
            <a:srgbClr val="FFFF0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TỪ NGỮ (CÂU) ĐỨNG TRƯỚC (SAU) YẾU TỐ NGÔN NGỮ ĐÓ</a:t>
            </a:r>
            <a:endParaRPr kumimoji="0" lang="en-US" altLang="en-US" sz="1200" b="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p:txBody>
      </p:sp>
      <p:sp>
        <p:nvSpPr>
          <p:cNvPr id="13" name="Text Box 20">
            <a:extLst>
              <a:ext uri="{FF2B5EF4-FFF2-40B4-BE49-F238E27FC236}">
                <a16:creationId xmlns:a16="http://schemas.microsoft.com/office/drawing/2014/main" id="{9F154D88-EE20-B49A-DB96-5B5D56772E4A}"/>
              </a:ext>
            </a:extLst>
          </p:cNvPr>
          <p:cNvSpPr txBox="1"/>
          <p:nvPr/>
        </p:nvSpPr>
        <p:spPr>
          <a:xfrm>
            <a:off x="5426075" y="1885315"/>
            <a:ext cx="1495425" cy="264175"/>
          </a:xfrm>
          <a:prstGeom prst="rect">
            <a:avLst/>
          </a:prstGeom>
          <a:noFill/>
        </p:spPr>
        <p:txBody>
          <a:bodyPr wrap="square">
            <a:spAutoFit/>
          </a:bodyPr>
          <a:lstStyle/>
          <a:p>
            <a:pPr algn="ctr">
              <a:lnSpc>
                <a:spcPct val="106000"/>
              </a:lnSpc>
              <a:spcAft>
                <a:spcPts val="800"/>
              </a:spcAft>
            </a:pPr>
            <a:r>
              <a:rPr lang="en-US" sz="1100" kern="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Bent-Up Arrow 5">
            <a:extLst>
              <a:ext uri="{FF2B5EF4-FFF2-40B4-BE49-F238E27FC236}">
                <a16:creationId xmlns:a16="http://schemas.microsoft.com/office/drawing/2014/main" id="{08C815F2-27D0-ABE2-6188-9DBAC8EC241E}"/>
              </a:ext>
            </a:extLst>
          </p:cNvPr>
          <p:cNvSpPr/>
          <p:nvPr/>
        </p:nvSpPr>
        <p:spPr>
          <a:xfrm>
            <a:off x="5207000" y="1290443"/>
            <a:ext cx="438150" cy="300990"/>
          </a:xfrm>
          <a:prstGeom prst="bentUpArrow">
            <a:avLst>
              <a:gd name="adj1" fmla="val 15385"/>
              <a:gd name="adj2" fmla="val 25000"/>
              <a:gd name="adj3" fmla="val 1923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15" name="Bent-Up Arrow 17">
            <a:extLst>
              <a:ext uri="{FF2B5EF4-FFF2-40B4-BE49-F238E27FC236}">
                <a16:creationId xmlns:a16="http://schemas.microsoft.com/office/drawing/2014/main" id="{44152C9E-FBD1-B393-E18D-3FB41FB168E2}"/>
              </a:ext>
            </a:extLst>
          </p:cNvPr>
          <p:cNvSpPr/>
          <p:nvPr/>
        </p:nvSpPr>
        <p:spPr>
          <a:xfrm flipH="1">
            <a:off x="3095498" y="1272011"/>
            <a:ext cx="780415" cy="497205"/>
          </a:xfrm>
          <a:prstGeom prst="bentUpArrow">
            <a:avLst>
              <a:gd name="adj1" fmla="val 14362"/>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16" name="Rounded Rectangle 35">
            <a:extLst>
              <a:ext uri="{FF2B5EF4-FFF2-40B4-BE49-F238E27FC236}">
                <a16:creationId xmlns:a16="http://schemas.microsoft.com/office/drawing/2014/main" id="{023F5E3C-FC33-4625-73C5-D83B090E20B2}"/>
              </a:ext>
            </a:extLst>
          </p:cNvPr>
          <p:cNvSpPr>
            <a:spLocks noChangeArrowheads="1"/>
          </p:cNvSpPr>
          <p:nvPr/>
        </p:nvSpPr>
        <p:spPr bwMode="auto">
          <a:xfrm>
            <a:off x="4089399" y="1237316"/>
            <a:ext cx="965200" cy="638175"/>
          </a:xfrm>
          <a:prstGeom prst="roundRect">
            <a:avLst>
              <a:gd name="adj" fmla="val 16667"/>
            </a:avLst>
          </a:prstGeom>
          <a:solidFill>
            <a:srgbClr val="00B05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KHÁI NIỆM</a:t>
            </a:r>
            <a:endParaRPr kumimoji="0" lang="en-US" altLang="en-US" sz="1800" b="0" i="0" u="none" strike="noStrike" cap="none" normalizeH="0" baseline="0">
              <a:ln>
                <a:noFill/>
              </a:ln>
              <a:solidFill>
                <a:schemeClr val="accent2"/>
              </a:solidFill>
              <a:effectLst/>
              <a:latin typeface="Arial" panose="020B0604020202020204" pitchFamily="34" charset="0"/>
            </a:endParaRPr>
          </a:p>
        </p:txBody>
      </p:sp>
      <p:sp>
        <p:nvSpPr>
          <p:cNvPr id="17" name="Bent Arrow 31">
            <a:extLst>
              <a:ext uri="{FF2B5EF4-FFF2-40B4-BE49-F238E27FC236}">
                <a16:creationId xmlns:a16="http://schemas.microsoft.com/office/drawing/2014/main" id="{42B92362-0B6E-8DD3-4B95-A07BA7CE1EFD}"/>
              </a:ext>
            </a:extLst>
          </p:cNvPr>
          <p:cNvSpPr/>
          <p:nvPr/>
        </p:nvSpPr>
        <p:spPr>
          <a:xfrm>
            <a:off x="3719511" y="2316628"/>
            <a:ext cx="533400" cy="4229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18" name="Rounded Rectangle 6">
            <a:extLst>
              <a:ext uri="{FF2B5EF4-FFF2-40B4-BE49-F238E27FC236}">
                <a16:creationId xmlns:a16="http://schemas.microsoft.com/office/drawing/2014/main" id="{64C7DA3E-C73A-35C3-692B-1FD1D575E16B}"/>
              </a:ext>
            </a:extLst>
          </p:cNvPr>
          <p:cNvSpPr>
            <a:spLocks noChangeArrowheads="1"/>
          </p:cNvSpPr>
          <p:nvPr/>
        </p:nvSpPr>
        <p:spPr bwMode="auto">
          <a:xfrm>
            <a:off x="4127499" y="2089168"/>
            <a:ext cx="990600" cy="479425"/>
          </a:xfrm>
          <a:prstGeom prst="roundRect">
            <a:avLst>
              <a:gd name="adj" fmla="val 16667"/>
            </a:avLst>
          </a:prstGeom>
          <a:solidFill>
            <a:srgbClr val="EE42DA"/>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NGỮ CẢNH</a:t>
            </a:r>
            <a:endParaRPr kumimoji="0" lang="en-US" altLang="en-US" sz="1800" b="0" i="0" u="none" strike="noStrike" cap="none" normalizeH="0" baseline="0" dirty="0">
              <a:ln>
                <a:noFill/>
              </a:ln>
              <a:solidFill>
                <a:schemeClr val="accent2"/>
              </a:solidFill>
              <a:effectLst/>
              <a:latin typeface="Arial" panose="020B0604020202020204" pitchFamily="34" charset="0"/>
            </a:endParaRPr>
          </a:p>
        </p:txBody>
      </p:sp>
      <p:sp>
        <p:nvSpPr>
          <p:cNvPr id="19" name="Bent Arrow 36">
            <a:extLst>
              <a:ext uri="{FF2B5EF4-FFF2-40B4-BE49-F238E27FC236}">
                <a16:creationId xmlns:a16="http://schemas.microsoft.com/office/drawing/2014/main" id="{37AF70B1-7FA2-10AB-C3B6-D638A6C0522F}"/>
              </a:ext>
            </a:extLst>
          </p:cNvPr>
          <p:cNvSpPr/>
          <p:nvPr/>
        </p:nvSpPr>
        <p:spPr>
          <a:xfrm rot="10800000" flipH="1">
            <a:off x="4544235" y="1760805"/>
            <a:ext cx="298450" cy="381000"/>
          </a:xfrm>
          <a:prstGeom prst="bentArrow">
            <a:avLst>
              <a:gd name="adj1" fmla="val 25000"/>
              <a:gd name="adj2" fmla="val 24023"/>
              <a:gd name="adj3" fmla="val 50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20" name="Text Box 10">
            <a:extLst>
              <a:ext uri="{FF2B5EF4-FFF2-40B4-BE49-F238E27FC236}">
                <a16:creationId xmlns:a16="http://schemas.microsoft.com/office/drawing/2014/main" id="{B7C6FEC5-62D7-494B-BCEA-2850F177DB1E}"/>
              </a:ext>
            </a:extLst>
          </p:cNvPr>
          <p:cNvSpPr txBox="1">
            <a:spLocks noChangeArrowheads="1"/>
          </p:cNvSpPr>
          <p:nvPr/>
        </p:nvSpPr>
        <p:spPr bwMode="auto">
          <a:xfrm>
            <a:off x="3995222" y="2796743"/>
            <a:ext cx="11715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VAI TRÒ</a:t>
            </a:r>
            <a:endParaRPr kumimoji="0" lang="en-US" altLang="en-US" sz="1800" b="0" i="0" u="none" strike="noStrike" cap="none" normalizeH="0" baseline="0" dirty="0">
              <a:ln>
                <a:noFill/>
              </a:ln>
              <a:solidFill>
                <a:schemeClr val="accent2"/>
              </a:solidFill>
              <a:effectLst/>
              <a:latin typeface="Arial" panose="020B0604020202020204" pitchFamily="34" charset="0"/>
            </a:endParaRPr>
          </a:p>
        </p:txBody>
      </p:sp>
      <p:sp>
        <p:nvSpPr>
          <p:cNvPr id="21" name="Text Box 9">
            <a:extLst>
              <a:ext uri="{FF2B5EF4-FFF2-40B4-BE49-F238E27FC236}">
                <a16:creationId xmlns:a16="http://schemas.microsoft.com/office/drawing/2014/main" id="{23CDFF72-7C06-40B6-7EF3-45DBE978FA2D}"/>
              </a:ext>
            </a:extLst>
          </p:cNvPr>
          <p:cNvSpPr txBox="1"/>
          <p:nvPr/>
        </p:nvSpPr>
        <p:spPr>
          <a:xfrm>
            <a:off x="4953635" y="5120640"/>
            <a:ext cx="2054225" cy="265457"/>
          </a:xfrm>
          <a:prstGeom prst="rect">
            <a:avLst/>
          </a:prstGeom>
          <a:noFill/>
        </p:spPr>
        <p:txBody>
          <a:bodyPr wrap="square" rtlCol="0">
            <a:spAutoFit/>
          </a:bodyPr>
          <a:lstStyle/>
          <a:p>
            <a:pPr>
              <a:lnSpc>
                <a:spcPct val="107000"/>
              </a:lnSpc>
              <a:spcAft>
                <a:spcPts val="800"/>
              </a:spcAft>
            </a:pPr>
            <a:r>
              <a:rPr lang="en-US" sz="1100" kern="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Left Arrow 23">
            <a:extLst>
              <a:ext uri="{FF2B5EF4-FFF2-40B4-BE49-F238E27FC236}">
                <a16:creationId xmlns:a16="http://schemas.microsoft.com/office/drawing/2014/main" id="{1DFC64FF-D57F-8F83-C5D1-87B523CFCC7A}"/>
              </a:ext>
            </a:extLst>
          </p:cNvPr>
          <p:cNvSpPr/>
          <p:nvPr/>
        </p:nvSpPr>
        <p:spPr>
          <a:xfrm rot="16200000">
            <a:off x="4441188" y="3314455"/>
            <a:ext cx="363220" cy="212090"/>
          </a:xfrm>
          <a:prstGeom prst="leftArrow">
            <a:avLst>
              <a:gd name="adj1" fmla="val 50000"/>
              <a:gd name="adj2" fmla="val 3113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23" name="Bent-Up Arrow 21">
            <a:extLst>
              <a:ext uri="{FF2B5EF4-FFF2-40B4-BE49-F238E27FC236}">
                <a16:creationId xmlns:a16="http://schemas.microsoft.com/office/drawing/2014/main" id="{7712324B-6046-43FC-FCF9-D8BCA86B4641}"/>
              </a:ext>
            </a:extLst>
          </p:cNvPr>
          <p:cNvSpPr/>
          <p:nvPr/>
        </p:nvSpPr>
        <p:spPr>
          <a:xfrm rot="10800000" flipH="1">
            <a:off x="5054599" y="3225824"/>
            <a:ext cx="1485900" cy="384175"/>
          </a:xfrm>
          <a:prstGeom prst="bentUpArrow">
            <a:avLst>
              <a:gd name="adj1" fmla="val 10500"/>
              <a:gd name="adj2" fmla="val 25000"/>
              <a:gd name="adj3" fmla="val 23333"/>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24" name="Bent-Up Arrow 24">
            <a:extLst>
              <a:ext uri="{FF2B5EF4-FFF2-40B4-BE49-F238E27FC236}">
                <a16:creationId xmlns:a16="http://schemas.microsoft.com/office/drawing/2014/main" id="{B4BBA117-62CE-B1BD-6885-671DD931E290}"/>
              </a:ext>
            </a:extLst>
          </p:cNvPr>
          <p:cNvSpPr/>
          <p:nvPr/>
        </p:nvSpPr>
        <p:spPr>
          <a:xfrm rot="10800000">
            <a:off x="2949866" y="3144097"/>
            <a:ext cx="765175" cy="460375"/>
          </a:xfrm>
          <a:prstGeom prst="bentUpArrow">
            <a:avLst>
              <a:gd name="adj1" fmla="val 10500"/>
              <a:gd name="adj2" fmla="val 25000"/>
              <a:gd name="adj3" fmla="val 23333"/>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solidFill>
                <a:schemeClr val="accent2"/>
              </a:solidFill>
            </a:endParaRPr>
          </a:p>
        </p:txBody>
      </p:sp>
      <p:sp>
        <p:nvSpPr>
          <p:cNvPr id="25" name="Rounded Rectangle 13">
            <a:extLst>
              <a:ext uri="{FF2B5EF4-FFF2-40B4-BE49-F238E27FC236}">
                <a16:creationId xmlns:a16="http://schemas.microsoft.com/office/drawing/2014/main" id="{27FCA339-28D9-782A-744E-546DC405C7BA}"/>
              </a:ext>
            </a:extLst>
          </p:cNvPr>
          <p:cNvSpPr>
            <a:spLocks noChangeArrowheads="1"/>
          </p:cNvSpPr>
          <p:nvPr/>
        </p:nvSpPr>
        <p:spPr bwMode="auto">
          <a:xfrm>
            <a:off x="5980747" y="3694991"/>
            <a:ext cx="1743075" cy="909637"/>
          </a:xfrm>
          <a:prstGeom prst="roundRect">
            <a:avLst>
              <a:gd name="adj" fmla="val 16667"/>
            </a:avLst>
          </a:prstGeom>
          <a:solidFill>
            <a:srgbClr val="FFFF0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XÁC ĐỊNH HÀM Ý QUA LỰA CHỌN TỪ NGỮ XƯNG HÔ</a:t>
            </a:r>
            <a:endParaRPr kumimoji="0" lang="en-US" altLang="en-US" sz="1200" b="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p:txBody>
      </p:sp>
      <p:sp>
        <p:nvSpPr>
          <p:cNvPr id="26" name="Rounded Rectangle 12">
            <a:extLst>
              <a:ext uri="{FF2B5EF4-FFF2-40B4-BE49-F238E27FC236}">
                <a16:creationId xmlns:a16="http://schemas.microsoft.com/office/drawing/2014/main" id="{A4840793-0E4C-51B1-111E-9E48246EF5E8}"/>
              </a:ext>
            </a:extLst>
          </p:cNvPr>
          <p:cNvSpPr>
            <a:spLocks noChangeArrowheads="1"/>
          </p:cNvSpPr>
          <p:nvPr/>
        </p:nvSpPr>
        <p:spPr bwMode="auto">
          <a:xfrm>
            <a:off x="3904474" y="3781176"/>
            <a:ext cx="1508125" cy="841375"/>
          </a:xfrm>
          <a:prstGeom prst="roundRect">
            <a:avLst>
              <a:gd name="adj" fmla="val 16667"/>
            </a:avLst>
          </a:prstGeom>
          <a:solidFill>
            <a:srgbClr val="FFFF0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XÁC ĐỊNH NGHĨA HÀM ẨN CỦA TỪ NGỮ SỬ DỤNG BPTT</a:t>
            </a:r>
            <a:endParaRPr kumimoji="0" lang="en-US" altLang="en-US" sz="1200" b="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p:txBody>
      </p:sp>
      <p:sp>
        <p:nvSpPr>
          <p:cNvPr id="27" name="Rounded Rectangle 18">
            <a:extLst>
              <a:ext uri="{FF2B5EF4-FFF2-40B4-BE49-F238E27FC236}">
                <a16:creationId xmlns:a16="http://schemas.microsoft.com/office/drawing/2014/main" id="{CABB82DD-9299-CB41-E9BD-D73B509F9E18}"/>
              </a:ext>
            </a:extLst>
          </p:cNvPr>
          <p:cNvSpPr>
            <a:spLocks noChangeArrowheads="1"/>
          </p:cNvSpPr>
          <p:nvPr/>
        </p:nvSpPr>
        <p:spPr bwMode="auto">
          <a:xfrm>
            <a:off x="1627734" y="3781177"/>
            <a:ext cx="1857976" cy="784224"/>
          </a:xfrm>
          <a:prstGeom prst="roundRect">
            <a:avLst>
              <a:gd name="adj" fmla="val 16667"/>
            </a:avLst>
          </a:prstGeom>
          <a:solidFill>
            <a:srgbClr val="FFFF00"/>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XÁC ĐỊNH NGHĨA CỤ THỂ CỦA TỪ NGỮ</a:t>
            </a:r>
            <a:endParaRPr kumimoji="0" lang="en-US" altLang="en-US" sz="1200" b="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p:txBody>
      </p:sp>
      <p:sp>
        <p:nvSpPr>
          <p:cNvPr id="28" name="Rectangle 19">
            <a:extLst>
              <a:ext uri="{FF2B5EF4-FFF2-40B4-BE49-F238E27FC236}">
                <a16:creationId xmlns:a16="http://schemas.microsoft.com/office/drawing/2014/main" id="{A2807C56-0824-DF9B-C186-977C37823238}"/>
              </a:ext>
            </a:extLst>
          </p:cNvPr>
          <p:cNvSpPr>
            <a:spLocks noChangeArrowheads="1"/>
          </p:cNvSpPr>
          <p:nvPr/>
        </p:nvSpPr>
        <p:spPr bwMode="auto">
          <a:xfrm>
            <a:off x="0" y="7471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chemeClr val="accent2"/>
              </a:solidFill>
            </a:endParaRPr>
          </a:p>
        </p:txBody>
      </p:sp>
      <p:sp>
        <p:nvSpPr>
          <p:cNvPr id="29" name="Rectangle 30">
            <a:extLst>
              <a:ext uri="{FF2B5EF4-FFF2-40B4-BE49-F238E27FC236}">
                <a16:creationId xmlns:a16="http://schemas.microsoft.com/office/drawing/2014/main" id="{4CABF604-6E7A-D189-5DD4-A2C7781AAF43}"/>
              </a:ext>
            </a:extLst>
          </p:cNvPr>
          <p:cNvSpPr>
            <a:spLocks noChangeArrowheads="1"/>
          </p:cNvSpPr>
          <p:nvPr/>
        </p:nvSpPr>
        <p:spPr bwMode="auto">
          <a:xfrm>
            <a:off x="0" y="3795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chemeClr val="accent2"/>
              </a:solidFill>
            </a:endParaRPr>
          </a:p>
        </p:txBody>
      </p:sp>
    </p:spTree>
    <p:extLst>
      <p:ext uri="{BB962C8B-B14F-4D97-AF65-F5344CB8AC3E}">
        <p14:creationId xmlns:p14="http://schemas.microsoft.com/office/powerpoint/2010/main" val="1965473172"/>
      </p:ext>
    </p:extLst>
  </p:cSld>
  <p:clrMapOvr>
    <a:masterClrMapping/>
  </p:clrMapOvr>
</p:sld>
</file>

<file path=ppt/theme/theme1.xml><?xml version="1.0" encoding="utf-8"?>
<a:theme xmlns:a="http://schemas.openxmlformats.org/drawingml/2006/main" name="Plasty Campaign by Slidesgo">
  <a:themeElements>
    <a:clrScheme name="Simple Light">
      <a:dk1>
        <a:srgbClr val="F6EEDE"/>
      </a:dk1>
      <a:lt1>
        <a:srgbClr val="EB6068"/>
      </a:lt1>
      <a:dk2>
        <a:srgbClr val="4A766F"/>
      </a:dk2>
      <a:lt2>
        <a:srgbClr val="FFFFFF"/>
      </a:lt2>
      <a:accent1>
        <a:srgbClr val="75B0A0"/>
      </a:accent1>
      <a:accent2>
        <a:srgbClr val="212121"/>
      </a:accent2>
      <a:accent3>
        <a:srgbClr val="78909C"/>
      </a:accent3>
      <a:accent4>
        <a:srgbClr val="FFAB40"/>
      </a:accent4>
      <a:accent5>
        <a:srgbClr val="0097A7"/>
      </a:accent5>
      <a:accent6>
        <a:srgbClr val="EEFF41"/>
      </a:accent6>
      <a:hlink>
        <a:srgbClr val="4976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1209</Words>
  <Application>Microsoft Macintosh PowerPoint</Application>
  <PresentationFormat>On-screen Show (16:9)</PresentationFormat>
  <Paragraphs>146</Paragraphs>
  <Slides>19</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Montserrat Black</vt:lpstr>
      <vt:lpstr>Calibri</vt:lpstr>
      <vt:lpstr>Bebas Neue</vt:lpstr>
      <vt:lpstr>Montserrat</vt:lpstr>
      <vt:lpstr>Arial</vt:lpstr>
      <vt:lpstr>Cambria</vt:lpstr>
      <vt:lpstr>Times New Roman</vt:lpstr>
      <vt:lpstr>Plasty Campaign by Slidesgo</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 (SGK – 25)</vt:lpstr>
      <vt:lpstr>PowerPoint Presentation</vt:lpstr>
      <vt:lpstr>Bài tập 4: Viết đoạn văn khoảng 5-7 dòng giải thích nghĩa của các từ in đậm trong hai dòng thơ dưới đây và cho biết em dựa vào đâu để xác định được nghĩa của mỗi từ đó:</vt:lpstr>
      <vt:lpstr>Bài tập 4: Viết đoạn văn khoảng 5-7 dòng giải thích nghĩa của các từ in đậm trong hai dòng thơ dưới đây và cho biết em dựa vào đâu để xác định được nghĩa của mỗi từ đó:</vt:lpstr>
      <vt:lpstr>PowerPoint Presentation</vt:lpstr>
      <vt:lpstr>Bài tập 2 (SGK – 26)</vt:lpstr>
      <vt:lpstr>Bài tập 2 (SGK – 26)</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NGỮ CẢNH VÀ NGHĨA CỦA TỪ NGỮ TRONG NGỮ CẢNH</dc:title>
  <dc:creator>Thu Trang</dc:creator>
  <cp:lastModifiedBy>PHAM DINH HOAN</cp:lastModifiedBy>
  <cp:revision>28</cp:revision>
  <dcterms:modified xsi:type="dcterms:W3CDTF">2023-03-14T18:26:56Z</dcterms:modified>
</cp:coreProperties>
</file>