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345" r:id="rId3"/>
    <p:sldId id="346" r:id="rId4"/>
    <p:sldId id="350" r:id="rId5"/>
    <p:sldId id="351" r:id="rId6"/>
    <p:sldId id="352" r:id="rId7"/>
    <p:sldId id="355" r:id="rId8"/>
    <p:sldId id="353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84B0-ABEB-3744-A191-DA2CC94DBBD2}" type="datetimeFigureOut">
              <a:rPr lang="en-VN" smtClean="0"/>
              <a:t>15/03/2023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1D20C-5A8F-5640-B58E-01C72D506C7B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51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FE5C122-CB2C-6359-2243-A598DFA25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3FB7F-E8FE-F8B7-FE4B-3458C815C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A7D9BBF-4B07-F672-277B-918D78F32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9C58CF7A-419E-9D43-ACDF-1D5BBB117C4C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6B2BCEF-4BBC-06A8-6F2F-731F86D40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ABE71-D015-77F8-2483-29A30DFE4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6C26F51-CAC5-C92C-6842-8010197D8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C5A7E73-08FB-1248-B48D-6D93A34CA48B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C5CD1539-5E5B-74D1-476D-163FF6FFC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D2BE4-753F-4C66-4081-E2AE40C88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64A6D2C-BBDA-5252-68E6-BD64C28CF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056A754-A96B-774D-9A53-6F2F0F64F27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5549021-119A-FC12-BD46-D7E50307AC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6CB8D-A615-5DB9-08CF-21E6CE50B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E5E9907-8DC9-365C-D6E4-CA86A1A3A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82EF0C6-13F3-A04A-9F34-FA32C4E9B476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6A651B5D-A719-24F3-110D-E120FAF947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A6F97-E2A2-DF58-77F6-06D0CCF06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A12CA24-714D-247C-4B99-EC8E2AB44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0A3A56D-1B0E-7441-9F26-72BA605F9AA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93221B4-FE93-F5A1-CBBF-CA023EFFC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25D20-8695-473A-0758-DF55EE07D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>
                <a:latin typeface="+mn-lt"/>
                <a:ea typeface="+mn-ea"/>
                <a:cs typeface="+mn-cs"/>
              </a:rPr>
              <a:t> -</a:t>
            </a:r>
            <a:r>
              <a:rPr lang="en-US" b="1">
                <a:latin typeface="+mn-lt"/>
                <a:ea typeface="+mn-ea"/>
                <a:cs typeface="+mn-cs"/>
              </a:rPr>
              <a:t>0981.713.891</a:t>
            </a:r>
            <a:endParaRPr lang="en-US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15D235DD-9A68-14DF-4F17-428D74677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91D39A0B-8B8E-8241-BFF6-F17D9A89071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DEC8-051D-04EE-9A27-4CB42A143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FE2AA-DD8C-F723-B214-646CC4A9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D87DC-597A-CB00-394E-36DDBAB2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742-F95A-6279-452F-BEDDD82F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043F3-6E30-DBE3-D4BA-02519724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432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BFB5-677D-4D35-346A-F971E1B9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66AEE-6BB6-C3B4-C761-60031A0F6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C28D-D436-4F7C-1F63-9FCF7A93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50E24-7D3C-7D49-66D1-F687BD9F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168D-099D-1924-0246-33FBC6D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0670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44D02-2034-F883-2575-38C8C664F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8652E-EEDE-0BDE-C9C1-3D8E0FA8B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69D1D-AD4A-EF23-CC18-BEB27C7F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98DD1-A6E6-C334-A84C-B41718B1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BC7C4-B30D-3C9C-355D-2765EB01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090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261E-0B30-2EE9-0B27-3650B5F8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D568-242D-0205-68EC-86838370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E499-3DE3-9F32-DD01-D316E494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22F3-FC0A-B19B-B2F3-4D848893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E6A2-681B-DFAE-3460-7ABB4C1A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08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0CD2-1F36-6504-89BD-6FAC8E3E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B657A-BD23-52B3-5C08-D2E73E8A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DA65-85DB-C560-F4F7-D673E83A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CDEF-E2A1-29D2-8CF0-898FF750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FCDA-BADA-D9FF-AC86-9B2AE6B1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8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513A-CABB-CFD8-003F-7E6C9DB1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DC5B-E139-1EE2-8161-E154F3FE6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F5DD8-3780-F521-7890-9473712F7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4E52F-A349-4D48-E4A3-F39C9BDB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07A5-33B7-1EA1-60AA-A9C60E56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F492A-7CCB-FE3D-E7CE-0693BC12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08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1AD4-C30E-420E-E68F-88C2875B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B3783-2727-2FA7-3CF7-B3813B5F6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78E5D-7702-CDA2-E5DC-FEA37ADE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F969C-2F1C-600B-9533-04C6B43EF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9E6C7-B0A4-CFCC-4340-1C51E455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D3944-4548-6C68-A17F-0DCD7697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95333-A5CE-FA17-B4F8-3A6AF259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F399D-08C6-2CB6-B108-00BAC78A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3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A65E-7F13-118A-803F-CC364D3E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A401F-A1F5-B3EB-53E1-01E5553E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33E6D-3FE3-91E4-F7D2-7CD2E713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3F4D4-336D-B2D0-21A0-79E0503D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2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459D5-52C6-E46B-395C-E9595ABD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380C9-3263-9DA4-4798-36E7BC5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AB738-4086-408F-8C6B-8BFB72FB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10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A417-F93A-40F4-991E-87B909BE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E9E6-5DFE-196B-3DC5-61C8E77A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00C10-3606-B82D-75E3-00B7DA0BF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5798F-E523-58F5-B955-DE1BE964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4CF87-ADC6-D2DE-2D5B-7EBC9861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66651-5AC7-EA5A-703F-F5FA8C2F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295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825-2CE8-6F45-6501-E6D08662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B1ED0-9E5A-BE52-098F-A42ACF132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4B18C-4251-54C5-BFA6-C0E211CD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B9FA7-9085-E554-0987-B6BCA05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E3C0-EC38-5F4B-98EC-38965FB1E7F1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2F357-5550-4C69-C2BA-841C7246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0E-74F8-67D7-BE8C-8FD6DF38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58E5-A94F-7647-A7B2-671B45A0F11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0862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9622C-A6EB-4292-C3AD-AE5B9ED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9085F-BBD9-D54D-B675-B3224748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6A699-39C5-C2CE-4C60-68BA50996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E3C0-EC38-5F4B-98EC-38965FB1E7F1}" type="datetimeFigureOut">
              <a:rPr lang="en-VN" smtClean="0"/>
              <a:t>15/03/2023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4314-2D62-38ED-215C-FF833F0F9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E8C3-6A32-B122-3285-BBCFF624C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58E5-A94F-7647-A7B2-671B45A0F118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4" y="1580505"/>
            <a:ext cx="58064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MÂY VÀ SÓNG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64878" y="3569336"/>
            <a:ext cx="3389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ctr"/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22657D88-45B8-2171-2E15-0A22039A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449EF9-787B-CF44-B6C2-7593F65DC170}"/>
              </a:ext>
            </a:extLst>
          </p:cNvPr>
          <p:cNvGraphicFramePr>
            <a:graphicFrameLocks noGrp="1"/>
          </p:cNvGraphicFramePr>
          <p:nvPr/>
        </p:nvGraphicFramePr>
        <p:xfrm>
          <a:off x="1236575" y="540000"/>
          <a:ext cx="9718850" cy="588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425">
                  <a:extLst>
                    <a:ext uri="{9D8B030D-6E8A-4147-A177-3AD203B41FA5}">
                      <a16:colId xmlns:a16="http://schemas.microsoft.com/office/drawing/2014/main" val="2258042801"/>
                    </a:ext>
                  </a:extLst>
                </a:gridCol>
                <a:gridCol w="4859425">
                  <a:extLst>
                    <a:ext uri="{9D8B030D-6E8A-4147-A177-3AD203B41FA5}">
                      <a16:colId xmlns:a16="http://schemas.microsoft.com/office/drawing/2014/main" val="685384151"/>
                    </a:ext>
                  </a:extLst>
                </a:gridCol>
              </a:tblGrid>
              <a:tr h="2241911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66432"/>
                  </a:ext>
                </a:extLst>
              </a:tr>
              <a:tr h="2220678"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3037"/>
                  </a:ext>
                </a:extLst>
              </a:tr>
              <a:tr h="1421113">
                <a:tc gridSpan="2">
                  <a:txBody>
                    <a:bodyPr/>
                    <a:lstStyle/>
                    <a:p>
                      <a:pPr algn="just"/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</a:p>
                  </a:txBody>
                  <a:tcPr marL="91064" marR="91064" marT="45538" marB="4553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573980"/>
                  </a:ext>
                </a:extLst>
              </a:tr>
            </a:tbl>
          </a:graphicData>
        </a:graphic>
      </p:graphicFrame>
      <p:pic>
        <p:nvPicPr>
          <p:cNvPr id="60435" name="Picture 2" descr="Ngàn năm mây trắng bây giờ còn bay | Báo Công an nhân dân điện tử">
            <a:extLst>
              <a:ext uri="{FF2B5EF4-FFF2-40B4-BE49-F238E27FC236}">
                <a16:creationId xmlns:a16="http://schemas.microsoft.com/office/drawing/2014/main" id="{BAFB7ACE-6559-E5D7-D6ED-50E81C53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54" y="1091490"/>
            <a:ext cx="3029744" cy="1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4" descr="Phân tích 2 khổ đầu bài Sóng hay nhất (13 mẫu) - Văn 12">
            <a:extLst>
              <a:ext uri="{FF2B5EF4-FFF2-40B4-BE49-F238E27FC236}">
                <a16:creationId xmlns:a16="http://schemas.microsoft.com/office/drawing/2014/main" id="{9CB549A5-EB16-7616-C9EC-4F5921E8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60" y="1045532"/>
            <a:ext cx="3029744" cy="15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E09F52A8-D22B-782B-505C-00B10175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16552-CF9D-6242-BABC-E8C358E43C7C}"/>
              </a:ext>
            </a:extLst>
          </p:cNvPr>
          <p:cNvSpPr/>
          <p:nvPr/>
        </p:nvSpPr>
        <p:spPr>
          <a:xfrm>
            <a:off x="2217767" y="256214"/>
            <a:ext cx="9083489" cy="2061191"/>
          </a:xfrm>
          <a:prstGeom prst="roundRect">
            <a:avLst/>
          </a:prstGeom>
          <a:solidFill>
            <a:srgbClr val="DAF9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493B9B-95DE-4547-9A0C-BCB8DE1C4C08}"/>
              </a:ext>
            </a:extLst>
          </p:cNvPr>
          <p:cNvSpPr/>
          <p:nvPr/>
        </p:nvSpPr>
        <p:spPr>
          <a:xfrm>
            <a:off x="2217767" y="2686213"/>
            <a:ext cx="9083489" cy="2061191"/>
          </a:xfrm>
          <a:prstGeom prst="roundRect">
            <a:avLst/>
          </a:prstGeom>
          <a:solidFill>
            <a:srgbClr val="FFEFF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1F7C0B-D5C4-9CE6-42C4-9C04B179D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191043" y="2416213"/>
            <a:ext cx="2851660" cy="23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15">
            <a:extLst>
              <a:ext uri="{FF2B5EF4-FFF2-40B4-BE49-F238E27FC236}">
                <a16:creationId xmlns:a16="http://schemas.microsoft.com/office/drawing/2014/main" id="{6A6E33C2-8231-4142-9252-D199B623898F}"/>
              </a:ext>
            </a:extLst>
          </p:cNvPr>
          <p:cNvSpPr/>
          <p:nvPr/>
        </p:nvSpPr>
        <p:spPr>
          <a:xfrm>
            <a:off x="2217767" y="5164468"/>
            <a:ext cx="9083489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màu, chứa đựng biết bao điều bí ẩn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D337536-5E71-19FF-7C94-7EAF9F4B0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75412" r="4071"/>
          <a:stretch>
            <a:fillRect/>
          </a:stretch>
        </p:blipFill>
        <p:spPr bwMode="auto">
          <a:xfrm>
            <a:off x="-262787" y="256213"/>
            <a:ext cx="3985660" cy="26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B47E82-797A-90E9-BAC2-6C7BA7E5A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" y="4947319"/>
            <a:ext cx="1811873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3DBC6D4E-5710-D44D-7DAC-B7829CC9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: 圆角 6">
            <a:extLst>
              <a:ext uri="{FF2B5EF4-FFF2-40B4-BE49-F238E27FC236}">
                <a16:creationId xmlns:a16="http://schemas.microsoft.com/office/drawing/2014/main" id="{D7955111-7803-4E9D-B80D-FC391D43F459}"/>
              </a:ext>
            </a:extLst>
          </p:cNvPr>
          <p:cNvSpPr/>
          <p:nvPr/>
        </p:nvSpPr>
        <p:spPr>
          <a:xfrm>
            <a:off x="2850830" y="679021"/>
            <a:ext cx="7671447" cy="1345404"/>
          </a:xfrm>
          <a:prstGeom prst="roundRect">
            <a:avLst>
              <a:gd name="adj" fmla="val 50000"/>
            </a:avLst>
          </a:prstGeom>
          <a:solidFill>
            <a:srgbClr val="DD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87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868DC4-9443-A6CC-4CF5-05D6E6CA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1" b="73334"/>
          <a:stretch>
            <a:fillRect/>
          </a:stretch>
        </p:blipFill>
        <p:spPr bwMode="auto">
          <a:xfrm>
            <a:off x="1483596" y="324000"/>
            <a:ext cx="2735617" cy="20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198FC-9184-9F4A-0B49-2D8A23FAD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4" t="13928" r="-15727" b="5721"/>
          <a:stretch>
            <a:fillRect/>
          </a:stretch>
        </p:blipFill>
        <p:spPr bwMode="auto">
          <a:xfrm>
            <a:off x="24447" y="2220894"/>
            <a:ext cx="4819788" cy="54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0C462AF8-7018-7345-A85F-1FD215EB71AC}"/>
              </a:ext>
            </a:extLst>
          </p:cNvPr>
          <p:cNvSpPr/>
          <p:nvPr/>
        </p:nvSpPr>
        <p:spPr>
          <a:xfrm>
            <a:off x="4436361" y="3769660"/>
            <a:ext cx="5823958" cy="2409319"/>
          </a:xfrm>
          <a:prstGeom prst="roundRect">
            <a:avLst/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x-none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C19685-0FF6-7E83-D376-8D89334EA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5460">
            <a:off x="6339000" y="2089915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D3FAC3A8-60A2-502D-54DC-46AAA176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9864C-AC78-FE64-04B6-F123B3933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822638"/>
            <a:ext cx="11485915" cy="575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314277" y="2794213"/>
            <a:ext cx="7563446" cy="180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5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C5018FC3-A7DC-5F0C-6208-3F52AFD6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96490" y="284936"/>
            <a:ext cx="3742085" cy="354446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217043" y="562979"/>
            <a:ext cx="3100979" cy="29883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53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băn khoăn</a:t>
            </a:r>
            <a:endParaRPr lang="en-US" sz="53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2404" y="425106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3187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2404" y="2233532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E8D52-CA51-A501-C0CC-4753A574B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537469" y="2022128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8311F-A856-9992-7069-3DE362EC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422575" y="194171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F2B9A-80F0-098F-F8C2-F4CB3154E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30" y="812298"/>
            <a:ext cx="2421957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58149" y="4040809"/>
            <a:ext cx="9981957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có những khao khát khám phá thế giới bên ngoài, vừa muốn ở nhà với mẹ 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1C4B2-05FC-4B03-D6FF-E0DC6A80B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" y="3823659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65042" y="5584979"/>
            <a:ext cx="9983107" cy="945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 tả tinh tế tâm lí trẻ thơ </a:t>
            </a:r>
            <a:endParaRPr lang="en-BZ" sz="3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27E797-0EF7-B78C-50B1-7B90CF68F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5171362"/>
            <a:ext cx="1811872" cy="18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321DC2F0-0E72-092E-FF4E-297DE654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896490" y="284936"/>
            <a:ext cx="3742085" cy="3544468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1217043" y="562979"/>
            <a:ext cx="3100979" cy="298838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vi-VN" sz="448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từ chối của em bé</a:t>
            </a:r>
            <a:endParaRPr lang="en-US" sz="4482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5902404" y="425106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5902404" y="2233532"/>
            <a:ext cx="5605660" cy="1595873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87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87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BZ" alt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D7307-3F64-CA3A-B33B-919E82E65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537469" y="2022128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C52AD-DF74-447B-2BDE-C607B2862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4422575" y="194171"/>
            <a:ext cx="2319702" cy="18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F9440-287C-9C6A-2DDD-49F3B0A4E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46" y="1972723"/>
            <a:ext cx="2421957" cy="23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858149" y="4040809"/>
            <a:ext cx="9981957" cy="1266128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mong mỏi, chờ đợi của em về nhà đã chiến thắng những cuộc phiêu du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9C2691-4350-2757-8E6C-ED9E79335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" y="3823659"/>
            <a:ext cx="1811872" cy="181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858149" y="5483872"/>
            <a:ext cx="9981957" cy="1282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được ở bên mẹ, làm mẹ vui và được mẹ yêu thương, che chở</a:t>
            </a:r>
            <a:endParaRPr lang="en-BZ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4CB79-A6C4-1D7F-D392-8718C84AA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" y="5171362"/>
            <a:ext cx="1811872" cy="18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A249488E-6044-C6DD-431C-A8D47838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5A4E70-6F55-6E31-A34D-D27118FFF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383" y="89617"/>
            <a:ext cx="14331830" cy="67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072575" y="1932511"/>
            <a:ext cx="6400723" cy="2667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56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7171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526EED2F-7094-1712-A296-CBDF5247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Chỗ dành sẵn cho Nội dung 4" descr="Ảnh có chứa trong nhà, phòng, cuộc sống, bàn&#10;&#10;Mô tả được tạo tự động">
            <a:extLst>
              <a:ext uri="{FF2B5EF4-FFF2-40B4-BE49-F238E27FC236}">
                <a16:creationId xmlns:a16="http://schemas.microsoft.com/office/drawing/2014/main" id="{9B901397-A432-4E66-84E2-4143CFAC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13287" b="3"/>
          <a:stretch/>
        </p:blipFill>
        <p:spPr>
          <a:xfrm>
            <a:off x="6738608" y="986923"/>
            <a:ext cx="5160141" cy="4905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iêu đề 1">
            <a:extLst>
              <a:ext uri="{FF2B5EF4-FFF2-40B4-BE49-F238E27FC236}">
                <a16:creationId xmlns:a16="http://schemas.microsoft.com/office/drawing/2014/main" id="{B2884A83-083D-4BE9-A5CF-E5EE9CD370B0}"/>
              </a:ext>
            </a:extLst>
          </p:cNvPr>
          <p:cNvSpPr txBox="1">
            <a:spLocks/>
          </p:cNvSpPr>
          <p:nvPr/>
        </p:nvSpPr>
        <p:spPr>
          <a:xfrm>
            <a:off x="-311043" y="244724"/>
            <a:ext cx="7049872" cy="13408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SG" sz="448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BZ" sz="448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789C7-B65C-9443-902A-20992BF2AB9D}"/>
              </a:ext>
            </a:extLst>
          </p:cNvPr>
          <p:cNvSpPr/>
          <p:nvPr/>
        </p:nvSpPr>
        <p:spPr>
          <a:xfrm>
            <a:off x="408191" y="1276468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8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</a:t>
            </a:r>
            <a:r>
              <a:rPr lang="vi-VN" sz="28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8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x-none" sz="28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thơ, em bé đã tổ chức mấy trò chơi? Đó là những trò chơi gì?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553DBD-2F3F-5B43-B71B-EF63211628E6}"/>
              </a:ext>
            </a:extLst>
          </p:cNvPr>
          <p:cNvSpPr/>
          <p:nvPr/>
        </p:nvSpPr>
        <p:spPr>
          <a:xfrm>
            <a:off x="408191" y="5061064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8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8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28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x-none" sz="28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8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cảm nhận được gì về tình cảm mẹ con được thể hiện qua những trò chơi ấy?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7F2590-943A-0B4F-A857-2AF7EC92FC95}"/>
              </a:ext>
            </a:extLst>
          </p:cNvPr>
          <p:cNvSpPr/>
          <p:nvPr/>
        </p:nvSpPr>
        <p:spPr>
          <a:xfrm>
            <a:off x="408191" y="3168766"/>
            <a:ext cx="6061787" cy="1663660"/>
          </a:xfrm>
          <a:prstGeom prst="roundRect">
            <a:avLst/>
          </a:prstGeom>
          <a:solidFill>
            <a:srgbClr val="BDC2FF"/>
          </a:solidFill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27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7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7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788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788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788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7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trò chơi ấy, em bé phân vai như thế nào? Theo em, sự phân vai ấy có phù hợp không? Vì sao?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56CBD195-2E71-FCAD-04E8-2E7D0131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6" descr="Ảnh có chứa trải, giường, cô bé, con mèo&#10;&#10;Mô tả được tạo tự động">
            <a:extLst>
              <a:ext uri="{FF2B5EF4-FFF2-40B4-BE49-F238E27FC236}">
                <a16:creationId xmlns:a16="http://schemas.microsoft.com/office/drawing/2014/main" id="{5CCCB49D-8D18-9EF7-4321-FEBE5A62B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32671" b="-2"/>
          <a:stretch>
            <a:fillRect/>
          </a:stretch>
        </p:blipFill>
        <p:spPr bwMode="auto">
          <a:xfrm>
            <a:off x="6983553" y="574468"/>
            <a:ext cx="4940426" cy="57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E51CF-E42E-4012-A4AB-2CBD854BA717}"/>
              </a:ext>
            </a:extLst>
          </p:cNvPr>
          <p:cNvSpPr/>
          <p:nvPr/>
        </p:nvSpPr>
        <p:spPr>
          <a:xfrm>
            <a:off x="262277" y="1147787"/>
            <a:ext cx="6477702" cy="119029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ở bên chăm sóc, chở che, vỗ về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AC543-BB6E-4F6A-167E-5FC77F612B8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084064" y="4661234"/>
            <a:ext cx="543447" cy="90766"/>
            <a:chOff x="2509135" y="1900721"/>
            <a:chExt cx="546016" cy="91440"/>
          </a:xfrm>
        </p:grpSpPr>
        <p:sp>
          <p:nvSpPr>
            <p:cNvPr id="20" name="Straight Connector 3">
              <a:extLst>
                <a:ext uri="{FF2B5EF4-FFF2-40B4-BE49-F238E27FC236}">
                  <a16:creationId xmlns:a16="http://schemas.microsoft.com/office/drawing/2014/main" id="{CE4A11AC-9C65-4425-98C4-C20B099594E4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Straight Connector 4">
              <a:extLst>
                <a:ext uri="{FF2B5EF4-FFF2-40B4-BE49-F238E27FC236}">
                  <a16:creationId xmlns:a16="http://schemas.microsoft.com/office/drawing/2014/main" id="{B89B7FE5-21D4-4A31-B7C4-DB748501461C}"/>
                </a:ext>
              </a:extLst>
            </p:cNvPr>
            <p:cNvSpPr txBox="1"/>
            <p:nvPr/>
          </p:nvSpPr>
          <p:spPr>
            <a:xfrm>
              <a:off x="2767713" y="1943548"/>
              <a:ext cx="28860" cy="5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  <p:grpSp>
        <p:nvGrpSpPr>
          <p:cNvPr id="70662" name="Group 21">
            <a:extLst>
              <a:ext uri="{FF2B5EF4-FFF2-40B4-BE49-F238E27FC236}">
                <a16:creationId xmlns:a16="http://schemas.microsoft.com/office/drawing/2014/main" id="{079E7A42-9967-EA56-B327-C8A6BDAE2A1A}"/>
              </a:ext>
            </a:extLst>
          </p:cNvPr>
          <p:cNvGrpSpPr>
            <a:grpSpLocks/>
          </p:cNvGrpSpPr>
          <p:nvPr/>
        </p:nvGrpSpPr>
        <p:grpSpPr bwMode="auto">
          <a:xfrm>
            <a:off x="1354915" y="8280383"/>
            <a:ext cx="4207404" cy="543446"/>
            <a:chOff x="1257421" y="3278911"/>
            <a:chExt cx="3083643" cy="546016"/>
          </a:xfrm>
        </p:grpSpPr>
        <p:sp>
          <p:nvSpPr>
            <p:cNvPr id="23" name="Straight Connector 3">
              <a:extLst>
                <a:ext uri="{FF2B5EF4-FFF2-40B4-BE49-F238E27FC236}">
                  <a16:creationId xmlns:a16="http://schemas.microsoft.com/office/drawing/2014/main" id="{FE7E8089-6C64-4C2D-9127-C6F489000AEA}"/>
                </a:ext>
              </a:extLst>
            </p:cNvPr>
            <p:cNvSpPr/>
            <p:nvPr/>
          </p:nvSpPr>
          <p:spPr>
            <a:xfrm>
              <a:off x="1257421" y="3278911"/>
              <a:ext cx="3083643" cy="5460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83643" y="0"/>
                  </a:moveTo>
                  <a:lnTo>
                    <a:pt x="3083643" y="290108"/>
                  </a:lnTo>
                  <a:lnTo>
                    <a:pt x="0" y="290108"/>
                  </a:lnTo>
                  <a:lnTo>
                    <a:pt x="0" y="546016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4">
              <a:extLst>
                <a:ext uri="{FF2B5EF4-FFF2-40B4-BE49-F238E27FC236}">
                  <a16:creationId xmlns:a16="http://schemas.microsoft.com/office/drawing/2014/main" id="{546FF624-4EC4-4F5F-A533-E30572DBE97E}"/>
                </a:ext>
              </a:extLst>
            </p:cNvPr>
            <p:cNvSpPr txBox="1"/>
            <p:nvPr/>
          </p:nvSpPr>
          <p:spPr>
            <a:xfrm>
              <a:off x="2720930" y="3549033"/>
              <a:ext cx="156624" cy="5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  <p:sp>
        <p:nvSpPr>
          <p:cNvPr id="25" name="Tiêu đề 1">
            <a:extLst>
              <a:ext uri="{FF2B5EF4-FFF2-40B4-BE49-F238E27FC236}">
                <a16:creationId xmlns:a16="http://schemas.microsoft.com/office/drawing/2014/main" id="{040839BA-5ACE-4242-94E3-1C8DC5CE6C77}"/>
              </a:ext>
            </a:extLst>
          </p:cNvPr>
          <p:cNvSpPr txBox="1">
            <a:spLocks/>
          </p:cNvSpPr>
          <p:nvPr/>
        </p:nvSpPr>
        <p:spPr>
          <a:xfrm>
            <a:off x="-66319" y="-67787"/>
            <a:ext cx="7049873" cy="134080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418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18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BZ" sz="418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50E1C6-B395-E54A-A5D7-7BAEFFFA2357}"/>
              </a:ext>
            </a:extLst>
          </p:cNvPr>
          <p:cNvSpPr/>
          <p:nvPr/>
        </p:nvSpPr>
        <p:spPr>
          <a:xfrm>
            <a:off x="219766" y="2547192"/>
            <a:ext cx="6477702" cy="1740638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như ánh trăng dịu hiền soi sáng bước chân con, bờ biển bao dung </a:t>
            </a:r>
          </a:p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 ấp vỗ về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41A0DC-E209-DE4B-9642-304F46DC8164}"/>
              </a:ext>
            </a:extLst>
          </p:cNvPr>
          <p:cNvSpPr/>
          <p:nvPr/>
        </p:nvSpPr>
        <p:spPr>
          <a:xfrm>
            <a:off x="262277" y="5124255"/>
            <a:ext cx="6477702" cy="1159277"/>
          </a:xfrm>
          <a:prstGeom prst="rect">
            <a:avLst/>
          </a:prstGeom>
          <a:solidFill>
            <a:srgbClr val="7D57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sz="318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ngợi, tôn vinh tình mẫu tử bao la, thiêng liêng và vĩnh cửu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1AE9F2-EFB5-C6ED-F848-A5CD457AEB9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379340" y="4646298"/>
            <a:ext cx="544596" cy="91915"/>
            <a:chOff x="2509135" y="1900721"/>
            <a:chExt cx="546016" cy="91440"/>
          </a:xfrm>
        </p:grpSpPr>
        <p:sp>
          <p:nvSpPr>
            <p:cNvPr id="29" name="Straight Connector 3">
              <a:extLst>
                <a:ext uri="{FF2B5EF4-FFF2-40B4-BE49-F238E27FC236}">
                  <a16:creationId xmlns:a16="http://schemas.microsoft.com/office/drawing/2014/main" id="{DB34432F-CC7D-614B-B257-8985F89E8E5B}"/>
                </a:ext>
              </a:extLst>
            </p:cNvPr>
            <p:cNvSpPr/>
            <p:nvPr/>
          </p:nvSpPr>
          <p:spPr>
            <a:xfrm>
              <a:off x="2509135" y="1900721"/>
              <a:ext cx="546016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546016" y="45720"/>
                  </a:lnTo>
                </a:path>
              </a:pathLst>
            </a:custGeom>
            <a:noFill/>
            <a:ln w="38100">
              <a:solidFill>
                <a:srgbClr val="7D5743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4">
              <a:extLst>
                <a:ext uri="{FF2B5EF4-FFF2-40B4-BE49-F238E27FC236}">
                  <a16:creationId xmlns:a16="http://schemas.microsoft.com/office/drawing/2014/main" id="{64A8C61C-36B3-6843-80F2-B7B268BCD1B5}"/>
                </a:ext>
              </a:extLst>
            </p:cNvPr>
            <p:cNvSpPr txBox="1"/>
            <p:nvPr/>
          </p:nvSpPr>
          <p:spPr>
            <a:xfrm>
              <a:off x="2767168" y="1943012"/>
              <a:ext cx="29950" cy="6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649" tIns="0" rIns="12649" bIns="0" spcCol="1270" anchor="ctr"/>
            <a:lstStyle/>
            <a:p>
              <a:pPr algn="ctr" defTabSz="22135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BZ" sz="498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C593A34E-4DC1-F1C7-B365-D0648E4C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70433-5CE7-870F-FED3-83CCF351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383" y="89617"/>
            <a:ext cx="14331830" cy="67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072575" y="1932511"/>
            <a:ext cx="6400723" cy="2667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562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171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171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171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851ED5C0-C2B2-4812-11B2-5AC603A7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8264" b="-2"/>
          <a:stretch>
            <a:fillRect/>
          </a:stretch>
        </p:blipFill>
        <p:spPr bwMode="auto">
          <a:xfrm>
            <a:off x="24447" y="980043"/>
            <a:ext cx="4560128" cy="48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07EC5DC-105F-ADA1-DF04-EFB2C9D5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3658"/>
          <a:stretch>
            <a:fillRect/>
          </a:stretch>
        </p:blipFill>
        <p:spPr bwMode="auto">
          <a:xfrm>
            <a:off x="4400745" y="0"/>
            <a:ext cx="7271617" cy="778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AF373-024E-3F46-9387-65F95CF51F03}"/>
              </a:ext>
            </a:extLst>
          </p:cNvPr>
          <p:cNvSpPr txBox="1"/>
          <p:nvPr/>
        </p:nvSpPr>
        <p:spPr>
          <a:xfrm>
            <a:off x="5537043" y="2642600"/>
            <a:ext cx="5488468" cy="31262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lần,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8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8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3286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4DFDE045-1824-3108-47FB-235E79F8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ết quả hình ảnh cho माँ और बच्चा">
            <a:extLst>
              <a:ext uri="{FF2B5EF4-FFF2-40B4-BE49-F238E27FC236}">
                <a16:creationId xmlns:a16="http://schemas.microsoft.com/office/drawing/2014/main" id="{12C53C8A-E768-4EED-96BD-D7454509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/>
        </p:blipFill>
        <p:spPr bwMode="auto">
          <a:xfrm>
            <a:off x="9024594" y="468187"/>
            <a:ext cx="2700909" cy="27009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4126B4-DE32-EA4B-96F4-72638FFFB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33732"/>
              </p:ext>
            </p:extLst>
          </p:nvPr>
        </p:nvGraphicFramePr>
        <p:xfrm>
          <a:off x="466788" y="298723"/>
          <a:ext cx="8590596" cy="616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32">
                  <a:extLst>
                    <a:ext uri="{9D8B030D-6E8A-4147-A177-3AD203B41FA5}">
                      <a16:colId xmlns:a16="http://schemas.microsoft.com/office/drawing/2014/main" val="1618837232"/>
                    </a:ext>
                  </a:extLst>
                </a:gridCol>
                <a:gridCol w="2863532">
                  <a:extLst>
                    <a:ext uri="{9D8B030D-6E8A-4147-A177-3AD203B41FA5}">
                      <a16:colId xmlns:a16="http://schemas.microsoft.com/office/drawing/2014/main" val="2991047054"/>
                    </a:ext>
                  </a:extLst>
                </a:gridCol>
                <a:gridCol w="2863532">
                  <a:extLst>
                    <a:ext uri="{9D8B030D-6E8A-4147-A177-3AD203B41FA5}">
                      <a16:colId xmlns:a16="http://schemas.microsoft.com/office/drawing/2014/main" val="116848923"/>
                    </a:ext>
                  </a:extLst>
                </a:gridCol>
              </a:tblGrid>
              <a:tr h="1590383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 văn bản thơ em đã học ở Bài 2 trong sách </a:t>
                      </a:r>
                      <a:r>
                        <a:rPr lang="en-US" sz="2000" b="1" i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Ngữ vãn 7,</a:t>
                      </a:r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tập một</a:t>
                      </a:r>
                      <a:endParaRPr lang="x-none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3368"/>
                  </a:ext>
                </a:extLst>
              </a:tr>
              <a:tr h="915507">
                <a:tc>
                  <a:txBody>
                    <a:bodyPr/>
                    <a:lstStyle/>
                    <a:p>
                      <a:pPr algn="ctr"/>
                      <a:r>
                        <a:rPr lang="x-none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tiếng trong các dòng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919242"/>
                  </a:ext>
                </a:extLst>
              </a:tr>
              <a:tr h="915507">
                <a:tc>
                  <a:txBody>
                    <a:bodyPr/>
                    <a:lstStyle/>
                    <a:p>
                      <a:pPr algn="ctr"/>
                      <a:r>
                        <a:rPr lang="x-none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dòng trong một bài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063488"/>
                  </a:ext>
                </a:extLst>
              </a:tr>
              <a:tr h="915507">
                <a:tc>
                  <a:txBody>
                    <a:bodyPr/>
                    <a:lstStyle/>
                    <a:p>
                      <a:pPr algn="ctr"/>
                      <a:r>
                        <a:rPr lang="x-none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Vần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419800"/>
                  </a:ext>
                </a:extLst>
              </a:tr>
              <a:tr h="915507">
                <a:tc>
                  <a:txBody>
                    <a:bodyPr/>
                    <a:lstStyle/>
                    <a:p>
                      <a:pPr algn="ctr"/>
                      <a:r>
                        <a:rPr lang="x-none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Nhịp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441"/>
                  </a:ext>
                </a:extLst>
              </a:tr>
              <a:tr h="915507">
                <a:tc>
                  <a:txBody>
                    <a:bodyPr/>
                    <a:lstStyle/>
                    <a:p>
                      <a:pPr algn="ctr"/>
                      <a:r>
                        <a:rPr lang="x-none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Giống nhau</a:t>
                      </a:r>
                    </a:p>
                  </a:txBody>
                  <a:tcPr marL="91072" marR="91072" marT="45541" marB="45541" anchor="ctr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x-none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72" marR="91072" marT="45541" marB="45541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38169"/>
                  </a:ext>
                </a:extLst>
              </a:tr>
            </a:tbl>
          </a:graphicData>
        </a:graphic>
      </p:graphicFrame>
      <p:pic>
        <p:nvPicPr>
          <p:cNvPr id="8" name="Picture 2" descr="Kết quả hình ảnh cho माँ और बच्चा">
            <a:extLst>
              <a:ext uri="{FF2B5EF4-FFF2-40B4-BE49-F238E27FC236}">
                <a16:creationId xmlns:a16="http://schemas.microsoft.com/office/drawing/2014/main" id="{C0D06A0B-20C4-3C43-AD02-3E1382B2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9059744" y="3688905"/>
            <a:ext cx="2777735" cy="2777735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oyalty Free Background Stock Photos | rawpixel">
            <a:extLst>
              <a:ext uri="{FF2B5EF4-FFF2-40B4-BE49-F238E27FC236}">
                <a16:creationId xmlns:a16="http://schemas.microsoft.com/office/drawing/2014/main" id="{41C42F05-B928-E475-38E5-18C1D3A8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65447"/>
            <a:ext cx="7441660" cy="12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7569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4064" y="2631064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4064" y="270689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38234" y="4262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33638" y="4331489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:a16="http://schemas.microsoft.com/office/drawing/2014/main" id="{30A5392E-39AC-363E-4ECB-693F135D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787990" y="2000982"/>
            <a:ext cx="2833392" cy="2856038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599344" y="2387449"/>
            <a:ext cx="3145974" cy="1931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97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4689128" y="946724"/>
            <a:ext cx="6648894" cy="144076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4892490" y="1145489"/>
            <a:ext cx="6216893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BA605-3595-4E7A-9F81-AF3E8448A28A}"/>
              </a:ext>
            </a:extLst>
          </p:cNvPr>
          <p:cNvSpPr/>
          <p:nvPr/>
        </p:nvSpPr>
        <p:spPr>
          <a:xfrm>
            <a:off x="4698319" y="2748255"/>
            <a:ext cx="6648894" cy="1440766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2A51475B-83BA-4FD4-994B-884848ADBA5B}"/>
              </a:ext>
            </a:extLst>
          </p:cNvPr>
          <p:cNvSpPr txBox="1"/>
          <p:nvPr/>
        </p:nvSpPr>
        <p:spPr>
          <a:xfrm>
            <a:off x="4907426" y="2987234"/>
            <a:ext cx="6216894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2F575-E0BA-43B7-8BBF-DFA773F1C0B2}"/>
              </a:ext>
            </a:extLst>
          </p:cNvPr>
          <p:cNvSpPr/>
          <p:nvPr/>
        </p:nvSpPr>
        <p:spPr>
          <a:xfrm>
            <a:off x="4689128" y="4601490"/>
            <a:ext cx="6648894" cy="1439617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/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192749A0-9477-4A22-ABF2-4533705F2DE2}"/>
              </a:ext>
            </a:extLst>
          </p:cNvPr>
          <p:cNvSpPr txBox="1"/>
          <p:nvPr/>
        </p:nvSpPr>
        <p:spPr>
          <a:xfrm>
            <a:off x="4892490" y="4799107"/>
            <a:ext cx="6216893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3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18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BZ" sz="318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ầu Trời đầy Màu Sắc Pastel đẹp, Màu Sắc, Màu Sắc, Xinh đẹp Hình nền Vector  để tải xuống miễn phí">
            <a:extLst>
              <a:ext uri="{FF2B5EF4-FFF2-40B4-BE49-F238E27FC236}">
                <a16:creationId xmlns:a16="http://schemas.microsoft.com/office/drawing/2014/main" id="{E9D7AB76-A799-CA33-B1CB-CDFF96D9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CA000CC-B214-4B35-8381-1A2D218A6333}"/>
              </a:ext>
            </a:extLst>
          </p:cNvPr>
          <p:cNvSpPr/>
          <p:nvPr/>
        </p:nvSpPr>
        <p:spPr>
          <a:xfrm>
            <a:off x="1579132" y="572962"/>
            <a:ext cx="3145974" cy="1752473"/>
          </a:xfrm>
          <a:prstGeom prst="ellipse">
            <a:avLst/>
          </a:prstGeom>
          <a:solidFill>
            <a:srgbClr val="FDF7F9">
              <a:alpha val="70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02935-8C28-4C13-B7A8-472BE684EB21}"/>
              </a:ext>
            </a:extLst>
          </p:cNvPr>
          <p:cNvSpPr/>
          <p:nvPr/>
        </p:nvSpPr>
        <p:spPr>
          <a:xfrm>
            <a:off x="1579132" y="506191"/>
            <a:ext cx="3145974" cy="1778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7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AC0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82EF-B042-41CF-BF9D-C1375C6EC57B}"/>
              </a:ext>
            </a:extLst>
          </p:cNvPr>
          <p:cNvSpPr/>
          <p:nvPr/>
        </p:nvSpPr>
        <p:spPr>
          <a:xfrm>
            <a:off x="1836320" y="3173362"/>
            <a:ext cx="5934255" cy="3125106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CAD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C35F08-FC19-4439-89BB-B6E246162F1D}"/>
              </a:ext>
            </a:extLst>
          </p:cNvPr>
          <p:cNvSpPr/>
          <p:nvPr/>
        </p:nvSpPr>
        <p:spPr>
          <a:xfrm>
            <a:off x="6510192" y="830681"/>
            <a:ext cx="4893319" cy="2918298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DA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0ED2499D-F0F1-4C02-A589-D3B1A90FACB7}"/>
              </a:ext>
            </a:extLst>
          </p:cNvPr>
          <p:cNvSpPr txBox="1"/>
          <p:nvPr/>
        </p:nvSpPr>
        <p:spPr>
          <a:xfrm>
            <a:off x="2158022" y="3714511"/>
            <a:ext cx="5309234" cy="2544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sz="39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mến thiết tha với trẻ em của nhà thơ, với thiên nhiên, cuộc đời bình dị</a:t>
            </a:r>
            <a:endParaRPr lang="en-BZ" sz="398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506AE7DB-CD3E-44D6-8439-43620A9321E1}"/>
              </a:ext>
            </a:extLst>
          </p:cNvPr>
          <p:cNvSpPr txBox="1"/>
          <p:nvPr/>
        </p:nvSpPr>
        <p:spPr>
          <a:xfrm>
            <a:off x="6673341" y="896170"/>
            <a:ext cx="4585404" cy="27744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SG" sz="34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BZ" sz="34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oyalty Free Background Stock Photos | rawpixel">
            <a:extLst>
              <a:ext uri="{FF2B5EF4-FFF2-40B4-BE49-F238E27FC236}">
                <a16:creationId xmlns:a16="http://schemas.microsoft.com/office/drawing/2014/main" id="{6ED7703C-D491-E8D5-C7CF-69CE1243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38100">
            <a:solidFill>
              <a:srgbClr val="FFC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65447"/>
            <a:ext cx="7441660" cy="12571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7569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569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7569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64064" y="2631064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64064" y="270689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738234" y="4262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733638" y="4331489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him trên Designer">
            <a:extLst>
              <a:ext uri="{FF2B5EF4-FFF2-40B4-BE49-F238E27FC236}">
                <a16:creationId xmlns:a16="http://schemas.microsoft.com/office/drawing/2014/main" id="{67E0241F-981F-F748-9BEF-4D2032BC1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-1" b="-1"/>
          <a:stretch/>
        </p:blipFill>
        <p:spPr bwMode="auto">
          <a:xfrm>
            <a:off x="24450" y="13762"/>
            <a:ext cx="12142380" cy="6830487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4B7E0A3A-73EA-C740-BFC7-B941C22B3569}"/>
              </a:ext>
            </a:extLst>
          </p:cNvPr>
          <p:cNvGraphicFramePr>
            <a:graphicFrameLocks noGrp="1"/>
          </p:cNvGraphicFramePr>
          <p:nvPr/>
        </p:nvGraphicFramePr>
        <p:xfrm>
          <a:off x="385213" y="1048979"/>
          <a:ext cx="7979362" cy="476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681">
                  <a:extLst>
                    <a:ext uri="{9D8B030D-6E8A-4147-A177-3AD203B41FA5}">
                      <a16:colId xmlns:a16="http://schemas.microsoft.com/office/drawing/2014/main" val="2991047054"/>
                    </a:ext>
                  </a:extLst>
                </a:gridCol>
                <a:gridCol w="3989681">
                  <a:extLst>
                    <a:ext uri="{9D8B030D-6E8A-4147-A177-3AD203B41FA5}">
                      <a16:colId xmlns:a16="http://schemas.microsoft.com/office/drawing/2014/main" val="116848923"/>
                    </a:ext>
                  </a:extLst>
                </a:gridCol>
              </a:tblGrid>
              <a:tr h="146296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nhận biết và làm được</a:t>
                      </a:r>
                    </a:p>
                  </a:txBody>
                  <a:tcPr marL="91067" marR="91067" marT="45533" marB="45533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còn băn khoăn</a:t>
                      </a:r>
                    </a:p>
                  </a:txBody>
                  <a:tcPr marL="91067" marR="91067" marT="45533" marB="45533" anchor="ctr">
                    <a:lnL w="38100" cap="flat" cmpd="sng" algn="ctr">
                      <a:solidFill>
                        <a:srgbClr val="FDF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3368"/>
                  </a:ext>
                </a:extLst>
              </a:tr>
              <a:tr h="3297077"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7" marR="91067" marT="45533" marB="45533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067" marR="91067" marT="45533" marB="45533">
                    <a:lnL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19242"/>
                  </a:ext>
                </a:extLst>
              </a:tr>
            </a:tbl>
          </a:graphicData>
        </a:graphic>
      </p:graphicFrame>
      <p:pic>
        <p:nvPicPr>
          <p:cNvPr id="8" name="Picture 7" descr="Two people holding hands&#10;&#10;Description automatically generated with low confidence">
            <a:extLst>
              <a:ext uri="{FF2B5EF4-FFF2-40B4-BE49-F238E27FC236}">
                <a16:creationId xmlns:a16="http://schemas.microsoft.com/office/drawing/2014/main" id="{F6AA5C9A-CEC7-ACB4-494D-46B2142B4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68" y="1048979"/>
            <a:ext cx="4760043" cy="476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id="{2B92D66F-0A1B-1647-B7DF-35142DE9A9B6}"/>
              </a:ext>
            </a:extLst>
          </p:cNvPr>
          <p:cNvSpPr/>
          <p:nvPr/>
        </p:nvSpPr>
        <p:spPr>
          <a:xfrm rot="417108" flipH="1">
            <a:off x="5980532" y="682468"/>
            <a:ext cx="5912426" cy="4901362"/>
          </a:xfrm>
          <a:prstGeom prst="cloudCallout">
            <a:avLst>
              <a:gd name="adj1" fmla="val 52927"/>
              <a:gd name="adj2" fmla="val 677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(5-7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86" b="1" i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fr-FR" sz="3486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86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3950731-C2E0-151B-1A7D-CE05318B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0" y="342383"/>
            <a:ext cx="5020851" cy="65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AFC7891-146A-5BE0-9495-11C18D8C9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90" y="2114042"/>
            <a:ext cx="8436638" cy="47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4F59D3-89D4-BB46-9B9B-6637063013E0}"/>
              </a:ext>
            </a:extLst>
          </p:cNvPr>
          <p:cNvSpPr/>
          <p:nvPr/>
        </p:nvSpPr>
        <p:spPr>
          <a:xfrm>
            <a:off x="2355603" y="518582"/>
            <a:ext cx="7480794" cy="1103459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573" b="1" i="1" dirty="0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73" b="1" i="1" dirty="0" err="1">
                <a:ln w="0"/>
                <a:solidFill>
                  <a:srgbClr val="FF6699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6573" b="1" i="1" dirty="0">
              <a:ln w="0"/>
              <a:solidFill>
                <a:srgbClr val="FF6699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4094C2E3-DBB6-173D-7785-ECC10EC4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92447" y="2874638"/>
            <a:ext cx="74416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4000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– TÌM HIỂU CHUNG</a:t>
            </a:r>
            <a:endParaRPr lang="vi-VN" sz="4000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5824276" y="275055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5824276" y="2826383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3566617" y="4021276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3562021" y="4090213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hói Màu Nền Khói Sơn Dầu Khói Nền Trừu Tượng, Hồng, đẹp, Nền Trừu Tượng  Hình nền Vector để tải xuống miễn phí">
            <a:extLst>
              <a:ext uri="{FF2B5EF4-FFF2-40B4-BE49-F238E27FC236}">
                <a16:creationId xmlns:a16="http://schemas.microsoft.com/office/drawing/2014/main" id="{4DB93341-7A1F-6210-D2CB-D076460B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-19532"/>
            <a:ext cx="12143107" cy="68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TAGORE&quot;">
            <a:extLst>
              <a:ext uri="{FF2B5EF4-FFF2-40B4-BE49-F238E27FC236}">
                <a16:creationId xmlns:a16="http://schemas.microsoft.com/office/drawing/2014/main" id="{6E489620-807F-9733-62E9-9F84A4AC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4233"/>
          <a:stretch>
            <a:fillRect/>
          </a:stretch>
        </p:blipFill>
        <p:spPr bwMode="auto">
          <a:xfrm>
            <a:off x="24447" y="13787"/>
            <a:ext cx="4621021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DE391-C0E5-465D-8FD6-3974C475E407}"/>
              </a:ext>
            </a:extLst>
          </p:cNvPr>
          <p:cNvSpPr txBox="1"/>
          <p:nvPr/>
        </p:nvSpPr>
        <p:spPr>
          <a:xfrm>
            <a:off x="5646192" y="387192"/>
            <a:ext cx="5508000" cy="119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358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58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</a:t>
            </a:r>
          </a:p>
          <a:p>
            <a:pPr algn="ctr">
              <a:defRPr/>
            </a:pPr>
            <a:r>
              <a:rPr lang="en-US" sz="358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sz="358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6761CAF9-30C3-4F0A-B6DB-1B212819DC96}"/>
              </a:ext>
            </a:extLst>
          </p:cNvPr>
          <p:cNvSpPr/>
          <p:nvPr/>
        </p:nvSpPr>
        <p:spPr>
          <a:xfrm>
            <a:off x="4924660" y="1957787"/>
            <a:ext cx="6951064" cy="116846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351">
              <a:defRPr/>
            </a:pP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SG" altLang="zh-CN" sz="3187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187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vực</a:t>
            </a:r>
            <a:endParaRPr lang="zh-CN" altLang="en-US" sz="3187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934FD357-0768-4D37-8F3A-741D35EEB0D9}"/>
              </a:ext>
            </a:extLst>
          </p:cNvPr>
          <p:cNvSpPr/>
          <p:nvPr/>
        </p:nvSpPr>
        <p:spPr>
          <a:xfrm>
            <a:off x="4924660" y="3536426"/>
            <a:ext cx="6951064" cy="1670553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187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lang="en-SG" sz="3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6">
            <a:extLst>
              <a:ext uri="{FF2B5EF4-FFF2-40B4-BE49-F238E27FC236}">
                <a16:creationId xmlns:a16="http://schemas.microsoft.com/office/drawing/2014/main" id="{27E57C9C-8521-4151-9396-D9CC1BDC7B2D}"/>
              </a:ext>
            </a:extLst>
          </p:cNvPr>
          <p:cNvSpPr/>
          <p:nvPr/>
        </p:nvSpPr>
        <p:spPr>
          <a:xfrm>
            <a:off x="4924660" y="5470086"/>
            <a:ext cx="6951064" cy="1113319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người, máy tính xách tay, bàn, trong nhà&#10;&#10;Mô tả được tạo tự động">
            <a:extLst>
              <a:ext uri="{FF2B5EF4-FFF2-40B4-BE49-F238E27FC236}">
                <a16:creationId xmlns:a16="http://schemas.microsoft.com/office/drawing/2014/main" id="{1864DC74-8688-4015-ADD3-A9FEE345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-4" b="-4"/>
          <a:stretch/>
        </p:blipFill>
        <p:spPr>
          <a:xfrm>
            <a:off x="3137879" y="2530839"/>
            <a:ext cx="3303088" cy="33030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Kết quả hình ảnh cho the play of Rabindranath Thakur&quot;">
            <a:extLst>
              <a:ext uri="{FF2B5EF4-FFF2-40B4-BE49-F238E27FC236}">
                <a16:creationId xmlns:a16="http://schemas.microsoft.com/office/drawing/2014/main" id="{1557ACE2-B159-4B8B-A595-11C701BCE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-2" b="-2"/>
          <a:stretch/>
        </p:blipFill>
        <p:spPr bwMode="auto">
          <a:xfrm>
            <a:off x="24448" y="13753"/>
            <a:ext cx="4425978" cy="3761636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C3FABD0-CEC0-45A6-BDA6-2F0EE5E40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>
          <a:xfrm>
            <a:off x="24467" y="3915315"/>
            <a:ext cx="3426768" cy="2938374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0EEA4-56EB-0FB5-9161-D9815EB6C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27142" r="27174" b="15874"/>
          <a:stretch>
            <a:fillRect/>
          </a:stretch>
        </p:blipFill>
        <p:spPr bwMode="auto">
          <a:xfrm>
            <a:off x="6371170" y="-68936"/>
            <a:ext cx="5796383" cy="69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ết quả hình ảnh cho Rabindranath Thakur&quot;">
            <a:extLst>
              <a:ext uri="{FF2B5EF4-FFF2-40B4-BE49-F238E27FC236}">
                <a16:creationId xmlns:a16="http://schemas.microsoft.com/office/drawing/2014/main" id="{A4290702-D8FD-7811-928A-4F88E9B4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 descr="Ảnh có chứa văn bản, cuốn sách, ký hiệu, người phụ nữ&#10;&#10;Mô tả được tạo tự động">
            <a:extLst>
              <a:ext uri="{FF2B5EF4-FFF2-40B4-BE49-F238E27FC236}">
                <a16:creationId xmlns:a16="http://schemas.microsoft.com/office/drawing/2014/main" id="{9A386616-2D9B-4D2F-89FC-71D5FC022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7" y="519202"/>
            <a:ext cx="1782621" cy="26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Hình ảnh 4" descr="Ảnh có chứa thực phẩm, sáng&#10;&#10;Mô tả được tạo tự động">
            <a:extLst>
              <a:ext uri="{FF2B5EF4-FFF2-40B4-BE49-F238E27FC236}">
                <a16:creationId xmlns:a16="http://schemas.microsoft.com/office/drawing/2014/main" id="{A78E1E61-8FDA-4DDD-89B5-B38A24068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9" y="2434077"/>
            <a:ext cx="1782621" cy="262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6" descr="Ảnh có chứa văn bản, cuốn sách, tòa nhà, ảnh&#10;&#10;Mô tả được tạo tự động">
            <a:extLst>
              <a:ext uri="{FF2B5EF4-FFF2-40B4-BE49-F238E27FC236}">
                <a16:creationId xmlns:a16="http://schemas.microsoft.com/office/drawing/2014/main" id="{8F575D1D-3198-4DA0-8455-1E508F31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99" y="545776"/>
            <a:ext cx="1853640" cy="262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ảnh, đang ngồi, bàn, con chó&#10;&#10;Mô tả được tạo tự động">
            <a:extLst>
              <a:ext uri="{FF2B5EF4-FFF2-40B4-BE49-F238E27FC236}">
                <a16:creationId xmlns:a16="http://schemas.microsoft.com/office/drawing/2014/main" id="{C3EB98AA-4F90-445E-AF4A-90337B4FC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7" y="4191323"/>
            <a:ext cx="1782622" cy="240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ết quả hình ảnh cho the play of Rabindranath Thakur&quot;">
            <a:extLst>
              <a:ext uri="{FF2B5EF4-FFF2-40B4-BE49-F238E27FC236}">
                <a16:creationId xmlns:a16="http://schemas.microsoft.com/office/drawing/2014/main" id="{B1B89202-055B-4D6E-BFE6-62EA08D8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7" y="4217898"/>
            <a:ext cx="1853640" cy="243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2B543B3C-5B41-9CD9-3A7D-BC0A884A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A3EBE94-5F66-5F45-97D3-3519156F35F1}"/>
              </a:ext>
            </a:extLst>
          </p:cNvPr>
          <p:cNvSpPr/>
          <p:nvPr/>
        </p:nvSpPr>
        <p:spPr>
          <a:xfrm>
            <a:off x="593171" y="730723"/>
            <a:ext cx="8095404" cy="1686638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9BC36E-E5EA-084E-909B-7DBBEBC2FBF1}"/>
              </a:ext>
            </a:extLst>
          </p:cNvPr>
          <p:cNvSpPr/>
          <p:nvPr/>
        </p:nvSpPr>
        <p:spPr>
          <a:xfrm>
            <a:off x="761873" y="899186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3E040-32DC-C44F-B93F-F19492D7BD73}"/>
              </a:ext>
            </a:extLst>
          </p:cNvPr>
          <p:cNvSpPr/>
          <p:nvPr/>
        </p:nvSpPr>
        <p:spPr>
          <a:xfrm>
            <a:off x="593171" y="2586256"/>
            <a:ext cx="8095404" cy="1685489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18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1E6AC-8A7B-EB40-8F3A-DE4B2352A6E9}"/>
              </a:ext>
            </a:extLst>
          </p:cNvPr>
          <p:cNvSpPr/>
          <p:nvPr/>
        </p:nvSpPr>
        <p:spPr>
          <a:xfrm>
            <a:off x="761873" y="2754383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A083B0-F9BC-4042-93A5-66352D45B69B}"/>
              </a:ext>
            </a:extLst>
          </p:cNvPr>
          <p:cNvSpPr/>
          <p:nvPr/>
        </p:nvSpPr>
        <p:spPr>
          <a:xfrm>
            <a:off x="593171" y="4440639"/>
            <a:ext cx="8095404" cy="1686638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lIns="1909166" tIns="121431" rIns="121432" bIns="121431" spcCol="1270" anchor="ctr"/>
          <a:lstStyle/>
          <a:p>
            <a:pPr defTabSz="1416648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8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18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BB6C20-CB9B-E049-9741-FD40F5207410}"/>
              </a:ext>
            </a:extLst>
          </p:cNvPr>
          <p:cNvSpPr/>
          <p:nvPr/>
        </p:nvSpPr>
        <p:spPr>
          <a:xfrm>
            <a:off x="761873" y="4609579"/>
            <a:ext cx="1619081" cy="1349233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:a16="http://schemas.microsoft.com/office/drawing/2014/main" id="{07E853BB-D96D-3E48-2841-55CFD559C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42" y="1665957"/>
            <a:ext cx="4461320" cy="44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9E0C2-CD0D-D557-80FB-602B67690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76" y="-928340"/>
            <a:ext cx="6650043" cy="29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149CC6DA-E568-AA87-FF28-287804E9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7234"/>
            <a:ext cx="12143107" cy="68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2278659" y="2000298"/>
            <a:ext cx="7441660" cy="2852808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9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2228106" y="2369107"/>
            <a:ext cx="7441660" cy="211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</a:p>
          <a:p>
            <a:pPr algn="ctr">
              <a:defRPr/>
            </a:pPr>
            <a:r>
              <a:rPr lang="en-SG" sz="657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</a:t>
            </a:r>
            <a:endParaRPr lang="vi-VN" sz="657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6838787" y="2293276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6838787" y="2369106"/>
            <a:ext cx="2394383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2999043" y="4415362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2994447" y="4484298"/>
            <a:ext cx="2393234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C15B9703-67F3-C025-0AA3-7664D9A06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32CAB-6B40-C1FD-555F-4695129A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894" y="313660"/>
            <a:ext cx="14331830" cy="6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2314277" y="2095660"/>
            <a:ext cx="7563446" cy="2667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578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SG" sz="5578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578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869</Words>
  <Application>Microsoft Macintosh PowerPoint</Application>
  <PresentationFormat>Widescreen</PresentationFormat>
  <Paragraphs>96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DINH HOAN</dc:creator>
  <cp:lastModifiedBy>PHAM DINH HOAN</cp:lastModifiedBy>
  <cp:revision>1</cp:revision>
  <dcterms:created xsi:type="dcterms:W3CDTF">2023-03-14T18:20:35Z</dcterms:created>
  <dcterms:modified xsi:type="dcterms:W3CDTF">2023-03-14T18:23:52Z</dcterms:modified>
</cp:coreProperties>
</file>