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18857" r:id="rId2"/>
    <p:sldId id="18856" r:id="rId3"/>
    <p:sldId id="2013" r:id="rId4"/>
    <p:sldId id="319" r:id="rId5"/>
    <p:sldId id="18834" r:id="rId6"/>
    <p:sldId id="2022" r:id="rId7"/>
    <p:sldId id="334" r:id="rId8"/>
    <p:sldId id="308" r:id="rId9"/>
    <p:sldId id="2024" r:id="rId10"/>
    <p:sldId id="312" r:id="rId11"/>
    <p:sldId id="18835" r:id="rId12"/>
    <p:sldId id="272" r:id="rId13"/>
    <p:sldId id="275" r:id="rId14"/>
    <p:sldId id="18838" r:id="rId15"/>
    <p:sldId id="18839" r:id="rId16"/>
    <p:sldId id="18840" r:id="rId17"/>
    <p:sldId id="18848" r:id="rId18"/>
    <p:sldId id="18841" r:id="rId19"/>
    <p:sldId id="18842" r:id="rId20"/>
    <p:sldId id="18845" r:id="rId21"/>
    <p:sldId id="18846" r:id="rId22"/>
    <p:sldId id="276" r:id="rId23"/>
    <p:sldId id="18847" r:id="rId24"/>
    <p:sldId id="18786" r:id="rId25"/>
    <p:sldId id="18793" r:id="rId26"/>
    <p:sldId id="18794" r:id="rId27"/>
    <p:sldId id="18795" r:id="rId28"/>
    <p:sldId id="18849" r:id="rId29"/>
    <p:sldId id="18850" r:id="rId30"/>
    <p:sldId id="18851" r:id="rId31"/>
    <p:sldId id="18852" r:id="rId32"/>
    <p:sldId id="18853" r:id="rId33"/>
    <p:sldId id="18854" r:id="rId34"/>
    <p:sldId id="18855" r:id="rId35"/>
    <p:sldId id="18692" r:id="rId36"/>
  </p:sldIdLst>
  <p:sldSz cx="12192000" cy="6858000"/>
  <p:notesSz cx="6858000" cy="9144000"/>
  <p:embeddedFontLst>
    <p:embeddedFont>
      <p:font typeface="#9Slide03 Arima Madurai" pitchFamily="2" charset="77"/>
      <p:regular r:id="rId38"/>
    </p:embeddedFont>
    <p:embeddedFont>
      <p:font typeface="#9Slide03 Arima Madurai Black" pitchFamily="2" charset="77"/>
      <p:bold r:id="rId39"/>
    </p:embeddedFont>
    <p:embeddedFont>
      <p:font typeface="#9Slide05 SVNBulgary" pitchFamily="2" charset="0"/>
      <p:regular r:id="rId40"/>
    </p:embeddedFont>
    <p:embeddedFont>
      <p:font typeface="#9Slide05 SVNCookie" panose="020B0606040200020203" pitchFamily="34" charset="0"/>
      <p:regular r:id="rId41"/>
    </p:embeddedFont>
    <p:embeddedFont>
      <p:font typeface="#9Slide07 IcielLa Chic Pro Shad" panose="02000506090000020004" pitchFamily="2" charset="77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Montserrat ExtraBold" panose="020F0502020204030204" pitchFamily="34" charset="0"/>
      <p:bold r:id="rId49"/>
      <p:italic r:id="rId50"/>
      <p:boldItalic r:id="rId51"/>
    </p:embeddedFont>
  </p:embeddedFontLst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8E8"/>
    <a:srgbClr val="F8ECF5"/>
    <a:srgbClr val="F2DEED"/>
    <a:srgbClr val="FFD1E1"/>
    <a:srgbClr val="FDDF03"/>
    <a:srgbClr val="ED7B92"/>
    <a:srgbClr val="53A86F"/>
    <a:srgbClr val="D6F133"/>
    <a:srgbClr val="1CD8EC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8" autoAdjust="0"/>
    <p:restoredTop sz="95782" autoAdjust="0"/>
  </p:normalViewPr>
  <p:slideViewPr>
    <p:cSldViewPr snapToGrid="0">
      <p:cViewPr varScale="1">
        <p:scale>
          <a:sx n="108" d="100"/>
          <a:sy n="108" d="100"/>
        </p:scale>
        <p:origin x="11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abe148c17b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abe148c17b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3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9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340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0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8badc59791_2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8badc59791_2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5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93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2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95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04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8F93-828D-4E18-BA1B-18F92AA5ADE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8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 rot="-711022">
            <a:off x="9349532" y="-697962"/>
            <a:ext cx="3495475" cy="4045903"/>
          </a:xfrm>
          <a:custGeom>
            <a:avLst/>
            <a:gdLst/>
            <a:ahLst/>
            <a:cxnLst/>
            <a:rect l="l" t="t" r="r" b="b"/>
            <a:pathLst>
              <a:path w="36284" h="41997" extrusionOk="0">
                <a:moveTo>
                  <a:pt x="17274" y="1"/>
                </a:moveTo>
                <a:cubicBezTo>
                  <a:pt x="11572" y="1"/>
                  <a:pt x="5939" y="697"/>
                  <a:pt x="4185" y="1894"/>
                </a:cubicBezTo>
                <a:cubicBezTo>
                  <a:pt x="4120" y="1938"/>
                  <a:pt x="4055" y="1982"/>
                  <a:pt x="3994" y="2027"/>
                </a:cubicBezTo>
                <a:cubicBezTo>
                  <a:pt x="1425" y="3888"/>
                  <a:pt x="1" y="7395"/>
                  <a:pt x="1003" y="10406"/>
                </a:cubicBezTo>
                <a:cubicBezTo>
                  <a:pt x="1862" y="12985"/>
                  <a:pt x="4285" y="14969"/>
                  <a:pt x="4569" y="17672"/>
                </a:cubicBezTo>
                <a:cubicBezTo>
                  <a:pt x="4883" y="20700"/>
                  <a:pt x="3378" y="22643"/>
                  <a:pt x="2458" y="25541"/>
                </a:cubicBezTo>
                <a:cubicBezTo>
                  <a:pt x="1178" y="29578"/>
                  <a:pt x="3183" y="34230"/>
                  <a:pt x="6683" y="36615"/>
                </a:cubicBezTo>
                <a:cubicBezTo>
                  <a:pt x="7805" y="37382"/>
                  <a:pt x="9085" y="37953"/>
                  <a:pt x="10436" y="38110"/>
                </a:cubicBezTo>
                <a:cubicBezTo>
                  <a:pt x="10796" y="38152"/>
                  <a:pt x="11149" y="38170"/>
                  <a:pt x="11495" y="38170"/>
                </a:cubicBezTo>
                <a:cubicBezTo>
                  <a:pt x="13862" y="38170"/>
                  <a:pt x="15943" y="37315"/>
                  <a:pt x="18110" y="37315"/>
                </a:cubicBezTo>
                <a:cubicBezTo>
                  <a:pt x="18962" y="37315"/>
                  <a:pt x="19828" y="37447"/>
                  <a:pt x="20730" y="37816"/>
                </a:cubicBezTo>
                <a:cubicBezTo>
                  <a:pt x="22417" y="38508"/>
                  <a:pt x="23607" y="40043"/>
                  <a:pt x="25175" y="40971"/>
                </a:cubicBezTo>
                <a:cubicBezTo>
                  <a:pt x="26380" y="41681"/>
                  <a:pt x="27769" y="41996"/>
                  <a:pt x="29172" y="41996"/>
                </a:cubicBezTo>
                <a:cubicBezTo>
                  <a:pt x="30182" y="41996"/>
                  <a:pt x="31200" y="41833"/>
                  <a:pt x="32160" y="41535"/>
                </a:cubicBezTo>
                <a:cubicBezTo>
                  <a:pt x="32184" y="41528"/>
                  <a:pt x="32205" y="41521"/>
                  <a:pt x="32229" y="41514"/>
                </a:cubicBezTo>
                <a:cubicBezTo>
                  <a:pt x="35065" y="40625"/>
                  <a:pt x="36283" y="37286"/>
                  <a:pt x="34692" y="34775"/>
                </a:cubicBezTo>
                <a:lnTo>
                  <a:pt x="31316" y="2858"/>
                </a:lnTo>
                <a:cubicBezTo>
                  <a:pt x="30052" y="863"/>
                  <a:pt x="23621" y="1"/>
                  <a:pt x="17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" name="Google Shape;150;p7"/>
          <p:cNvGrpSpPr/>
          <p:nvPr/>
        </p:nvGrpSpPr>
        <p:grpSpPr>
          <a:xfrm rot="5400000" flipH="1">
            <a:off x="10751801" y="-892573"/>
            <a:ext cx="1559555" cy="2865041"/>
            <a:chOff x="-33424" y="2979745"/>
            <a:chExt cx="1169666" cy="2148781"/>
          </a:xfrm>
        </p:grpSpPr>
        <p:sp>
          <p:nvSpPr>
            <p:cNvPr id="151" name="Google Shape;151;p7"/>
            <p:cNvSpPr/>
            <p:nvPr/>
          </p:nvSpPr>
          <p:spPr>
            <a:xfrm rot="9341359">
              <a:off x="1100306" y="5097952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 rot="9341359">
              <a:off x="878712" y="4865768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 rot="9341359">
              <a:off x="755348" y="4963325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 rot="9341359">
              <a:off x="897056" y="4990626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 rot="9341359">
              <a:off x="641129" y="4398767"/>
              <a:ext cx="32207" cy="25112"/>
            </a:xfrm>
            <a:custGeom>
              <a:avLst/>
              <a:gdLst/>
              <a:ahLst/>
              <a:cxnLst/>
              <a:rect l="l" t="t" r="r" b="b"/>
              <a:pathLst>
                <a:path w="572" h="446" extrusionOk="0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 rot="9341359">
              <a:off x="602680" y="4271559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 rot="9341359">
              <a:off x="918097" y="4767611"/>
              <a:ext cx="32207" cy="25112"/>
            </a:xfrm>
            <a:custGeom>
              <a:avLst/>
              <a:gdLst/>
              <a:ahLst/>
              <a:cxnLst/>
              <a:rect l="l" t="t" r="r" b="b"/>
              <a:pathLst>
                <a:path w="572" h="446" extrusionOk="0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9341359">
              <a:off x="727461" y="4461712"/>
              <a:ext cx="64357" cy="49943"/>
            </a:xfrm>
            <a:custGeom>
              <a:avLst/>
              <a:gdLst/>
              <a:ahLst/>
              <a:cxnLst/>
              <a:rect l="l" t="t" r="r" b="b"/>
              <a:pathLst>
                <a:path w="1143" h="887" extrusionOk="0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 rot="9341359">
              <a:off x="743732" y="5036342"/>
              <a:ext cx="64188" cy="49943"/>
            </a:xfrm>
            <a:custGeom>
              <a:avLst/>
              <a:gdLst/>
              <a:ahLst/>
              <a:cxnLst/>
              <a:rect l="l" t="t" r="r" b="b"/>
              <a:pathLst>
                <a:path w="1140" h="887" extrusionOk="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9341359">
              <a:off x="269397" y="4450905"/>
              <a:ext cx="71001" cy="50168"/>
            </a:xfrm>
            <a:custGeom>
              <a:avLst/>
              <a:gdLst/>
              <a:ahLst/>
              <a:cxnLst/>
              <a:rect l="l" t="t" r="r" b="b"/>
              <a:pathLst>
                <a:path w="1261" h="891" extrusionOk="0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9341359">
              <a:off x="325227" y="4559144"/>
              <a:ext cx="35472" cy="25056"/>
            </a:xfrm>
            <a:custGeom>
              <a:avLst/>
              <a:gdLst/>
              <a:ahLst/>
              <a:cxnLst/>
              <a:rect l="l" t="t" r="r" b="b"/>
              <a:pathLst>
                <a:path w="630" h="445" extrusionOk="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 rot="9341359">
              <a:off x="217809" y="4554412"/>
              <a:ext cx="35472" cy="25056"/>
            </a:xfrm>
            <a:custGeom>
              <a:avLst/>
              <a:gdLst/>
              <a:ahLst/>
              <a:cxnLst/>
              <a:rect l="l" t="t" r="r" b="b"/>
              <a:pathLst>
                <a:path w="630" h="445" extrusionOk="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 rot="9341359">
              <a:off x="694412" y="4752618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 rot="9341359">
              <a:off x="701601" y="4858304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 rot="9341359">
              <a:off x="638466" y="4780471"/>
              <a:ext cx="32263" cy="24831"/>
            </a:xfrm>
            <a:custGeom>
              <a:avLst/>
              <a:gdLst/>
              <a:ahLst/>
              <a:cxnLst/>
              <a:rect l="l" t="t" r="r" b="b"/>
              <a:pathLst>
                <a:path w="573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 rot="9341359">
              <a:off x="101563" y="4802412"/>
              <a:ext cx="35472" cy="25112"/>
            </a:xfrm>
            <a:custGeom>
              <a:avLst/>
              <a:gdLst/>
              <a:ahLst/>
              <a:cxnLst/>
              <a:rect l="l" t="t" r="r" b="b"/>
              <a:pathLst>
                <a:path w="630" h="446" extrusionOk="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9341359">
              <a:off x="103894" y="4910976"/>
              <a:ext cx="35416" cy="25112"/>
            </a:xfrm>
            <a:custGeom>
              <a:avLst/>
              <a:gdLst/>
              <a:ahLst/>
              <a:cxnLst/>
              <a:rect l="l" t="t" r="r" b="b"/>
              <a:pathLst>
                <a:path w="629" h="446" extrusionOk="0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 rot="9341359">
              <a:off x="197470" y="4864539"/>
              <a:ext cx="35529" cy="25112"/>
            </a:xfrm>
            <a:custGeom>
              <a:avLst/>
              <a:gdLst/>
              <a:ahLst/>
              <a:cxnLst/>
              <a:rect l="l" t="t" r="r" b="b"/>
              <a:pathLst>
                <a:path w="631" h="446" extrusionOk="0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 rot="9341359">
              <a:off x="496648" y="3925073"/>
              <a:ext cx="31981" cy="24887"/>
            </a:xfrm>
            <a:custGeom>
              <a:avLst/>
              <a:gdLst/>
              <a:ahLst/>
              <a:cxnLst/>
              <a:rect l="l" t="t" r="r" b="b"/>
              <a:pathLst>
                <a:path w="568" h="442" extrusionOk="0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 rot="9341359">
              <a:off x="373297" y="4022634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 rot="9341359">
              <a:off x="515006" y="4049935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 rot="9341359">
              <a:off x="259067" y="3458079"/>
              <a:ext cx="32150" cy="24887"/>
            </a:xfrm>
            <a:custGeom>
              <a:avLst/>
              <a:gdLst/>
              <a:ahLst/>
              <a:cxnLst/>
              <a:rect l="l" t="t" r="r" b="b"/>
              <a:pathLst>
                <a:path w="571" h="442" extrusionOk="0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 rot="9341359">
              <a:off x="220637" y="3330903"/>
              <a:ext cx="31981" cy="24887"/>
            </a:xfrm>
            <a:custGeom>
              <a:avLst/>
              <a:gdLst/>
              <a:ahLst/>
              <a:cxnLst/>
              <a:rect l="l" t="t" r="r" b="b"/>
              <a:pathLst>
                <a:path w="568" h="442" extrusionOk="0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 rot="9341359">
              <a:off x="535773" y="3827015"/>
              <a:ext cx="32263" cy="24887"/>
            </a:xfrm>
            <a:custGeom>
              <a:avLst/>
              <a:gdLst/>
              <a:ahLst/>
              <a:cxnLst/>
              <a:rect l="l" t="t" r="r" b="b"/>
              <a:pathLst>
                <a:path w="573" h="442" extrusionOk="0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 rot="9341359">
              <a:off x="345443" y="3521002"/>
              <a:ext cx="64357" cy="49943"/>
            </a:xfrm>
            <a:custGeom>
              <a:avLst/>
              <a:gdLst/>
              <a:ahLst/>
              <a:cxnLst/>
              <a:rect l="l" t="t" r="r" b="b"/>
              <a:pathLst>
                <a:path w="1143" h="887" extrusionOk="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 rot="9341359">
              <a:off x="361487" y="4095681"/>
              <a:ext cx="64413" cy="49886"/>
            </a:xfrm>
            <a:custGeom>
              <a:avLst/>
              <a:gdLst/>
              <a:ahLst/>
              <a:cxnLst/>
              <a:rect l="l" t="t" r="r" b="b"/>
              <a:pathLst>
                <a:path w="1144" h="886" extrusionOk="0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 rot="9341359">
              <a:off x="230015" y="4208383"/>
              <a:ext cx="64188" cy="49943"/>
            </a:xfrm>
            <a:custGeom>
              <a:avLst/>
              <a:gdLst/>
              <a:ahLst/>
              <a:cxnLst/>
              <a:rect l="l" t="t" r="r" b="b"/>
              <a:pathLst>
                <a:path w="1140" h="887" extrusionOk="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 rot="9341359">
              <a:off x="312307" y="3811770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 rot="9341359">
              <a:off x="319473" y="3917573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 rot="9341359">
              <a:off x="256404" y="3839557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 rot="9341359">
              <a:off x="-29686" y="4715320"/>
              <a:ext cx="32263" cy="25112"/>
            </a:xfrm>
            <a:custGeom>
              <a:avLst/>
              <a:gdLst/>
              <a:ahLst/>
              <a:cxnLst/>
              <a:rect l="l" t="t" r="r" b="b"/>
              <a:pathLst>
                <a:path w="573" h="446" extrusionOk="0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9341359">
              <a:off x="-74" y="4646152"/>
              <a:ext cx="32263" cy="25112"/>
            </a:xfrm>
            <a:custGeom>
              <a:avLst/>
              <a:gdLst/>
              <a:ahLst/>
              <a:cxnLst/>
              <a:rect l="l" t="t" r="r" b="b"/>
              <a:pathLst>
                <a:path w="573" h="446" extrusionOk="0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9341359">
              <a:off x="32888" y="3083377"/>
              <a:ext cx="32263" cy="24831"/>
            </a:xfrm>
            <a:custGeom>
              <a:avLst/>
              <a:gdLst/>
              <a:ahLst/>
              <a:cxnLst/>
              <a:rect l="l" t="t" r="r" b="b"/>
              <a:pathLst>
                <a:path w="573" h="441" extrusionOk="0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9341359">
              <a:off x="51425" y="3208024"/>
              <a:ext cx="32038" cy="25056"/>
            </a:xfrm>
            <a:custGeom>
              <a:avLst/>
              <a:gdLst/>
              <a:ahLst/>
              <a:cxnLst/>
              <a:rect l="l" t="t" r="r" b="b"/>
              <a:pathLst>
                <a:path w="569" h="445" extrusionOk="0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rot="9341359">
              <a:off x="72297" y="2985271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</a:endParaRPr>
            </a:p>
          </p:txBody>
        </p:sp>
      </p:grpSp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6332667" y="1606900"/>
            <a:ext cx="4899200" cy="2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subTitle" idx="1"/>
          </p:nvPr>
        </p:nvSpPr>
        <p:spPr>
          <a:xfrm>
            <a:off x="6198933" y="3817200"/>
            <a:ext cx="50328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84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7">
            <a:extLst>
              <a:ext uri="{FF2B5EF4-FFF2-40B4-BE49-F238E27FC236}">
                <a16:creationId xmlns:a16="http://schemas.microsoft.com/office/drawing/2014/main" id="{31520D48-C719-48FF-A492-490D4B827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407" y="938234"/>
            <a:ext cx="5380459" cy="4981532"/>
          </a:xfrm>
          <a:custGeom>
            <a:avLst/>
            <a:gdLst>
              <a:gd name="connsiteX0" fmla="*/ 2421121 w 5380459"/>
              <a:gd name="connsiteY0" fmla="*/ 4838979 h 4981532"/>
              <a:gd name="connsiteX1" fmla="*/ 2468634 w 5380459"/>
              <a:gd name="connsiteY1" fmla="*/ 4884851 h 4981532"/>
              <a:gd name="connsiteX2" fmla="*/ 2421121 w 5380459"/>
              <a:gd name="connsiteY2" fmla="*/ 4838979 h 4981532"/>
              <a:gd name="connsiteX3" fmla="*/ 3671328 w 5380459"/>
              <a:gd name="connsiteY3" fmla="*/ 4821706 h 4981532"/>
              <a:gd name="connsiteX4" fmla="*/ 3669609 w 5380459"/>
              <a:gd name="connsiteY4" fmla="*/ 4845465 h 4981532"/>
              <a:gd name="connsiteX5" fmla="*/ 3684550 w 5380459"/>
              <a:gd name="connsiteY5" fmla="*/ 4822487 h 4981532"/>
              <a:gd name="connsiteX6" fmla="*/ 3671328 w 5380459"/>
              <a:gd name="connsiteY6" fmla="*/ 4821706 h 4981532"/>
              <a:gd name="connsiteX7" fmla="*/ 2938749 w 5380459"/>
              <a:gd name="connsiteY7" fmla="*/ 4745522 h 4981532"/>
              <a:gd name="connsiteX8" fmla="*/ 2899574 w 5380459"/>
              <a:gd name="connsiteY8" fmla="*/ 4783447 h 4981532"/>
              <a:gd name="connsiteX9" fmla="*/ 2938749 w 5380459"/>
              <a:gd name="connsiteY9" fmla="*/ 4745522 h 4981532"/>
              <a:gd name="connsiteX10" fmla="*/ 3825388 w 5380459"/>
              <a:gd name="connsiteY10" fmla="*/ 4527986 h 4981532"/>
              <a:gd name="connsiteX11" fmla="*/ 3787355 w 5380459"/>
              <a:gd name="connsiteY11" fmla="*/ 4574920 h 4981532"/>
              <a:gd name="connsiteX12" fmla="*/ 3825388 w 5380459"/>
              <a:gd name="connsiteY12" fmla="*/ 4527986 h 4981532"/>
              <a:gd name="connsiteX13" fmla="*/ 2012310 w 5380459"/>
              <a:gd name="connsiteY13" fmla="*/ 4481846 h 4981532"/>
              <a:gd name="connsiteX14" fmla="*/ 1989281 w 5380459"/>
              <a:gd name="connsiteY14" fmla="*/ 4496702 h 4981532"/>
              <a:gd name="connsiteX15" fmla="*/ 2012310 w 5380459"/>
              <a:gd name="connsiteY15" fmla="*/ 4481846 h 4981532"/>
              <a:gd name="connsiteX16" fmla="*/ 1283231 w 5380459"/>
              <a:gd name="connsiteY16" fmla="*/ 4341374 h 4981532"/>
              <a:gd name="connsiteX17" fmla="*/ 1314463 w 5380459"/>
              <a:gd name="connsiteY17" fmla="*/ 4349477 h 4981532"/>
              <a:gd name="connsiteX18" fmla="*/ 1573818 w 5380459"/>
              <a:gd name="connsiteY18" fmla="*/ 4488577 h 4981532"/>
              <a:gd name="connsiteX19" fmla="*/ 1831815 w 5380459"/>
              <a:gd name="connsiteY19" fmla="*/ 4666841 h 4981532"/>
              <a:gd name="connsiteX20" fmla="*/ 2068086 w 5380459"/>
              <a:gd name="connsiteY20" fmla="*/ 4768128 h 4981532"/>
              <a:gd name="connsiteX21" fmla="*/ 2076233 w 5380459"/>
              <a:gd name="connsiteY21" fmla="*/ 4830250 h 4981532"/>
              <a:gd name="connsiteX22" fmla="*/ 1777500 w 5380459"/>
              <a:gd name="connsiteY22" fmla="*/ 4753273 h 4981532"/>
              <a:gd name="connsiteX23" fmla="*/ 1573818 w 5380459"/>
              <a:gd name="connsiteY23" fmla="*/ 4629028 h 4981532"/>
              <a:gd name="connsiteX24" fmla="*/ 1439388 w 5380459"/>
              <a:gd name="connsiteY24" fmla="*/ 4566905 h 4981532"/>
              <a:gd name="connsiteX25" fmla="*/ 1337547 w 5380459"/>
              <a:gd name="connsiteY25" fmla="*/ 4411600 h 4981532"/>
              <a:gd name="connsiteX26" fmla="*/ 1283231 w 5380459"/>
              <a:gd name="connsiteY26" fmla="*/ 4341374 h 4981532"/>
              <a:gd name="connsiteX27" fmla="*/ 3991665 w 5380459"/>
              <a:gd name="connsiteY27" fmla="*/ 4318358 h 4981532"/>
              <a:gd name="connsiteX28" fmla="*/ 3896544 w 5380459"/>
              <a:gd name="connsiteY28" fmla="*/ 4334533 h 4981532"/>
              <a:gd name="connsiteX29" fmla="*/ 3944104 w 5380459"/>
              <a:gd name="connsiteY29" fmla="*/ 4372274 h 4981532"/>
              <a:gd name="connsiteX30" fmla="*/ 3991665 w 5380459"/>
              <a:gd name="connsiteY30" fmla="*/ 4318358 h 4981532"/>
              <a:gd name="connsiteX31" fmla="*/ 1386373 w 5380459"/>
              <a:gd name="connsiteY31" fmla="*/ 4232557 h 4981532"/>
              <a:gd name="connsiteX32" fmla="*/ 1424792 w 5380459"/>
              <a:gd name="connsiteY32" fmla="*/ 4287142 h 4981532"/>
              <a:gd name="connsiteX33" fmla="*/ 1362268 w 5380459"/>
              <a:gd name="connsiteY33" fmla="*/ 4232854 h 4981532"/>
              <a:gd name="connsiteX34" fmla="*/ 1386373 w 5380459"/>
              <a:gd name="connsiteY34" fmla="*/ 4232557 h 4981532"/>
              <a:gd name="connsiteX35" fmla="*/ 3865049 w 5380459"/>
              <a:gd name="connsiteY35" fmla="*/ 4070746 h 4981532"/>
              <a:gd name="connsiteX36" fmla="*/ 3833676 w 5380459"/>
              <a:gd name="connsiteY36" fmla="*/ 4101748 h 4981532"/>
              <a:gd name="connsiteX37" fmla="*/ 3865049 w 5380459"/>
              <a:gd name="connsiteY37" fmla="*/ 4070746 h 4981532"/>
              <a:gd name="connsiteX38" fmla="*/ 1683756 w 5380459"/>
              <a:gd name="connsiteY38" fmla="*/ 4046143 h 4981532"/>
              <a:gd name="connsiteX39" fmla="*/ 1721868 w 5380459"/>
              <a:gd name="connsiteY39" fmla="*/ 4193767 h 4981532"/>
              <a:gd name="connsiteX40" fmla="*/ 1879760 w 5380459"/>
              <a:gd name="connsiteY40" fmla="*/ 4256067 h 4981532"/>
              <a:gd name="connsiteX41" fmla="*/ 1683756 w 5380459"/>
              <a:gd name="connsiteY41" fmla="*/ 4046143 h 4981532"/>
              <a:gd name="connsiteX42" fmla="*/ 4367789 w 5380459"/>
              <a:gd name="connsiteY42" fmla="*/ 3938210 h 4981532"/>
              <a:gd name="connsiteX43" fmla="*/ 4336547 w 5380459"/>
              <a:gd name="connsiteY43" fmla="*/ 4070746 h 4981532"/>
              <a:gd name="connsiteX44" fmla="*/ 4367789 w 5380459"/>
              <a:gd name="connsiteY44" fmla="*/ 3954439 h 4981532"/>
              <a:gd name="connsiteX45" fmla="*/ 4367789 w 5380459"/>
              <a:gd name="connsiteY45" fmla="*/ 3938210 h 4981532"/>
              <a:gd name="connsiteX46" fmla="*/ 4572545 w 5380459"/>
              <a:gd name="connsiteY46" fmla="*/ 3923131 h 4981532"/>
              <a:gd name="connsiteX47" fmla="*/ 4486039 w 5380459"/>
              <a:gd name="connsiteY47" fmla="*/ 4015192 h 4981532"/>
              <a:gd name="connsiteX48" fmla="*/ 4572545 w 5380459"/>
              <a:gd name="connsiteY48" fmla="*/ 3923131 h 4981532"/>
              <a:gd name="connsiteX49" fmla="*/ 1546432 w 5380459"/>
              <a:gd name="connsiteY49" fmla="*/ 3914713 h 4981532"/>
              <a:gd name="connsiteX50" fmla="*/ 1503581 w 5380459"/>
              <a:gd name="connsiteY50" fmla="*/ 3961013 h 4981532"/>
              <a:gd name="connsiteX51" fmla="*/ 1565880 w 5380459"/>
              <a:gd name="connsiteY51" fmla="*/ 3915322 h 4981532"/>
              <a:gd name="connsiteX52" fmla="*/ 1546432 w 5380459"/>
              <a:gd name="connsiteY52" fmla="*/ 3914713 h 4981532"/>
              <a:gd name="connsiteX53" fmla="*/ 2577490 w 5380459"/>
              <a:gd name="connsiteY53" fmla="*/ 3813243 h 4981532"/>
              <a:gd name="connsiteX54" fmla="*/ 2546385 w 5380459"/>
              <a:gd name="connsiteY54" fmla="*/ 3906749 h 4981532"/>
              <a:gd name="connsiteX55" fmla="*/ 2609948 w 5380459"/>
              <a:gd name="connsiteY55" fmla="*/ 4054462 h 4981532"/>
              <a:gd name="connsiteX56" fmla="*/ 2632939 w 5380459"/>
              <a:gd name="connsiteY56" fmla="*/ 3992124 h 4981532"/>
              <a:gd name="connsiteX57" fmla="*/ 2577490 w 5380459"/>
              <a:gd name="connsiteY57" fmla="*/ 3813243 h 4981532"/>
              <a:gd name="connsiteX58" fmla="*/ 2197099 w 5380459"/>
              <a:gd name="connsiteY58" fmla="*/ 3810745 h 4981532"/>
              <a:gd name="connsiteX59" fmla="*/ 2193018 w 5380459"/>
              <a:gd name="connsiteY59" fmla="*/ 3813312 h 4981532"/>
              <a:gd name="connsiteX60" fmla="*/ 2201181 w 5380459"/>
              <a:gd name="connsiteY60" fmla="*/ 3813312 h 4981532"/>
              <a:gd name="connsiteX61" fmla="*/ 2197099 w 5380459"/>
              <a:gd name="connsiteY61" fmla="*/ 3810745 h 4981532"/>
              <a:gd name="connsiteX62" fmla="*/ 2766359 w 5380459"/>
              <a:gd name="connsiteY62" fmla="*/ 3713740 h 4981532"/>
              <a:gd name="connsiteX63" fmla="*/ 2758216 w 5380459"/>
              <a:gd name="connsiteY63" fmla="*/ 3767495 h 4981532"/>
              <a:gd name="connsiteX64" fmla="*/ 2766359 w 5380459"/>
              <a:gd name="connsiteY64" fmla="*/ 3713740 h 4981532"/>
              <a:gd name="connsiteX65" fmla="*/ 3198103 w 5380459"/>
              <a:gd name="connsiteY65" fmla="*/ 3666403 h 4981532"/>
              <a:gd name="connsiteX66" fmla="*/ 3158545 w 5380459"/>
              <a:gd name="connsiteY66" fmla="*/ 3713699 h 4981532"/>
              <a:gd name="connsiteX67" fmla="*/ 3198103 w 5380459"/>
              <a:gd name="connsiteY67" fmla="*/ 3666403 h 4981532"/>
              <a:gd name="connsiteX68" fmla="*/ 1934991 w 5380459"/>
              <a:gd name="connsiteY68" fmla="*/ 3650916 h 4981532"/>
              <a:gd name="connsiteX69" fmla="*/ 2005810 w 5380459"/>
              <a:gd name="connsiteY69" fmla="*/ 3736628 h 4981532"/>
              <a:gd name="connsiteX70" fmla="*/ 1941800 w 5380459"/>
              <a:gd name="connsiteY70" fmla="*/ 3650916 h 4981532"/>
              <a:gd name="connsiteX71" fmla="*/ 1934991 w 5380459"/>
              <a:gd name="connsiteY71" fmla="*/ 3650916 h 4981532"/>
              <a:gd name="connsiteX72" fmla="*/ 2114356 w 5380459"/>
              <a:gd name="connsiteY72" fmla="*/ 3603879 h 4981532"/>
              <a:gd name="connsiteX73" fmla="*/ 2060114 w 5380459"/>
              <a:gd name="connsiteY73" fmla="*/ 3682265 h 4981532"/>
              <a:gd name="connsiteX74" fmla="*/ 2169954 w 5380459"/>
              <a:gd name="connsiteY74" fmla="*/ 3728215 h 4981532"/>
              <a:gd name="connsiteX75" fmla="*/ 2114356 w 5380459"/>
              <a:gd name="connsiteY75" fmla="*/ 3603879 h 4981532"/>
              <a:gd name="connsiteX76" fmla="*/ 1376677 w 5380459"/>
              <a:gd name="connsiteY76" fmla="*/ 3581076 h 4981532"/>
              <a:gd name="connsiteX77" fmla="*/ 1384827 w 5380459"/>
              <a:gd name="connsiteY77" fmla="*/ 3620165 h 4981532"/>
              <a:gd name="connsiteX78" fmla="*/ 1376677 w 5380459"/>
              <a:gd name="connsiteY78" fmla="*/ 3581076 h 4981532"/>
              <a:gd name="connsiteX79" fmla="*/ 1322912 w 5380459"/>
              <a:gd name="connsiteY79" fmla="*/ 3480356 h 4981532"/>
              <a:gd name="connsiteX80" fmla="*/ 1322335 w 5380459"/>
              <a:gd name="connsiteY80" fmla="*/ 3510824 h 4981532"/>
              <a:gd name="connsiteX81" fmla="*/ 1337339 w 5380459"/>
              <a:gd name="connsiteY81" fmla="*/ 3481218 h 4981532"/>
              <a:gd name="connsiteX82" fmla="*/ 1322912 w 5380459"/>
              <a:gd name="connsiteY82" fmla="*/ 3480356 h 4981532"/>
              <a:gd name="connsiteX83" fmla="*/ 1831856 w 5380459"/>
              <a:gd name="connsiteY83" fmla="*/ 3456477 h 4981532"/>
              <a:gd name="connsiteX84" fmla="*/ 1825012 w 5380459"/>
              <a:gd name="connsiteY84" fmla="*/ 3464572 h 4981532"/>
              <a:gd name="connsiteX85" fmla="*/ 1831856 w 5380459"/>
              <a:gd name="connsiteY85" fmla="*/ 3456477 h 4981532"/>
              <a:gd name="connsiteX86" fmla="*/ 4352568 w 5380459"/>
              <a:gd name="connsiteY86" fmla="*/ 3308861 h 4981532"/>
              <a:gd name="connsiteX87" fmla="*/ 4305039 w 5380459"/>
              <a:gd name="connsiteY87" fmla="*/ 3418559 h 4981532"/>
              <a:gd name="connsiteX88" fmla="*/ 4250719 w 5380459"/>
              <a:gd name="connsiteY88" fmla="*/ 3464605 h 4981532"/>
              <a:gd name="connsiteX89" fmla="*/ 4163808 w 5380459"/>
              <a:gd name="connsiteY89" fmla="*/ 3526902 h 4981532"/>
              <a:gd name="connsiteX90" fmla="*/ 4101341 w 5380459"/>
              <a:gd name="connsiteY90" fmla="*/ 3674520 h 4981532"/>
              <a:gd name="connsiteX91" fmla="*/ 4180104 w 5380459"/>
              <a:gd name="connsiteY91" fmla="*/ 3666394 h 4981532"/>
              <a:gd name="connsiteX92" fmla="*/ 4257509 w 5380459"/>
              <a:gd name="connsiteY92" fmla="*/ 3566176 h 4981532"/>
              <a:gd name="connsiteX93" fmla="*/ 4352568 w 5380459"/>
              <a:gd name="connsiteY93" fmla="*/ 3316987 h 4981532"/>
              <a:gd name="connsiteX94" fmla="*/ 4352568 w 5380459"/>
              <a:gd name="connsiteY94" fmla="*/ 3308861 h 4981532"/>
              <a:gd name="connsiteX95" fmla="*/ 1337688 w 5380459"/>
              <a:gd name="connsiteY95" fmla="*/ 3262831 h 4981532"/>
              <a:gd name="connsiteX96" fmla="*/ 1337688 w 5380459"/>
              <a:gd name="connsiteY96" fmla="*/ 3294090 h 4981532"/>
              <a:gd name="connsiteX97" fmla="*/ 1447234 w 5380459"/>
              <a:gd name="connsiteY97" fmla="*/ 3333504 h 4981532"/>
              <a:gd name="connsiteX98" fmla="*/ 1337688 w 5380459"/>
              <a:gd name="connsiteY98" fmla="*/ 3262831 h 4981532"/>
              <a:gd name="connsiteX99" fmla="*/ 4297097 w 5380459"/>
              <a:gd name="connsiteY99" fmla="*/ 3146961 h 4981532"/>
              <a:gd name="connsiteX100" fmla="*/ 4251125 w 5380459"/>
              <a:gd name="connsiteY100" fmla="*/ 3254895 h 4981532"/>
              <a:gd name="connsiteX101" fmla="*/ 4344420 w 5380459"/>
              <a:gd name="connsiteY101" fmla="*/ 3285925 h 4981532"/>
              <a:gd name="connsiteX102" fmla="*/ 4297097 w 5380459"/>
              <a:gd name="connsiteY102" fmla="*/ 3146961 h 4981532"/>
              <a:gd name="connsiteX103" fmla="*/ 952785 w 5380459"/>
              <a:gd name="connsiteY103" fmla="*/ 3061434 h 4981532"/>
              <a:gd name="connsiteX104" fmla="*/ 905254 w 5380459"/>
              <a:gd name="connsiteY104" fmla="*/ 3099330 h 4981532"/>
              <a:gd name="connsiteX105" fmla="*/ 929698 w 5380459"/>
              <a:gd name="connsiteY105" fmla="*/ 3240087 h 4981532"/>
              <a:gd name="connsiteX106" fmla="*/ 944637 w 5380459"/>
              <a:gd name="connsiteY106" fmla="*/ 3317233 h 4981532"/>
              <a:gd name="connsiteX107" fmla="*/ 992165 w 5380459"/>
              <a:gd name="connsiteY107" fmla="*/ 3394379 h 4981532"/>
              <a:gd name="connsiteX108" fmla="*/ 1085867 w 5380459"/>
              <a:gd name="connsiteY108" fmla="*/ 3573033 h 4981532"/>
              <a:gd name="connsiteX109" fmla="*/ 1156482 w 5380459"/>
              <a:gd name="connsiteY109" fmla="*/ 3666420 h 4981532"/>
              <a:gd name="connsiteX110" fmla="*/ 1110311 w 5380459"/>
              <a:gd name="connsiteY110" fmla="*/ 3510775 h 4981532"/>
              <a:gd name="connsiteX111" fmla="*/ 1079077 w 5380459"/>
              <a:gd name="connsiteY111" fmla="*/ 3317233 h 4981532"/>
              <a:gd name="connsiteX112" fmla="*/ 952785 w 5380459"/>
              <a:gd name="connsiteY112" fmla="*/ 3061434 h 4981532"/>
              <a:gd name="connsiteX113" fmla="*/ 4658189 w 5380459"/>
              <a:gd name="connsiteY113" fmla="*/ 3037440 h 4981532"/>
              <a:gd name="connsiteX114" fmla="*/ 4525243 w 5380459"/>
              <a:gd name="connsiteY114" fmla="*/ 3092900 h 4981532"/>
              <a:gd name="connsiteX115" fmla="*/ 4485902 w 5380459"/>
              <a:gd name="connsiteY115" fmla="*/ 3418899 h 4981532"/>
              <a:gd name="connsiteX116" fmla="*/ 4477763 w 5380459"/>
              <a:gd name="connsiteY116" fmla="*/ 3643445 h 4981532"/>
              <a:gd name="connsiteX117" fmla="*/ 4548305 w 5380459"/>
              <a:gd name="connsiteY117" fmla="*/ 3581221 h 4981532"/>
              <a:gd name="connsiteX118" fmla="*/ 4618848 w 5380459"/>
              <a:gd name="connsiteY118" fmla="*/ 3333679 h 4981532"/>
              <a:gd name="connsiteX119" fmla="*/ 4674468 w 5380459"/>
              <a:gd name="connsiteY119" fmla="*/ 3418899 h 4981532"/>
              <a:gd name="connsiteX120" fmla="*/ 4603925 w 5380459"/>
              <a:gd name="connsiteY120" fmla="*/ 3518998 h 4981532"/>
              <a:gd name="connsiteX121" fmla="*/ 4618848 w 5380459"/>
              <a:gd name="connsiteY121" fmla="*/ 3659677 h 4981532"/>
              <a:gd name="connsiteX122" fmla="*/ 4595786 w 5380459"/>
              <a:gd name="connsiteY122" fmla="*/ 3782772 h 4981532"/>
              <a:gd name="connsiteX123" fmla="*/ 4643267 w 5380459"/>
              <a:gd name="connsiteY123" fmla="*/ 3813884 h 4981532"/>
              <a:gd name="connsiteX124" fmla="*/ 4713809 w 5380459"/>
              <a:gd name="connsiteY124" fmla="*/ 3643445 h 4981532"/>
              <a:gd name="connsiteX125" fmla="*/ 4768072 w 5380459"/>
              <a:gd name="connsiteY125" fmla="*/ 3255223 h 4981532"/>
              <a:gd name="connsiteX126" fmla="*/ 4681251 w 5380459"/>
              <a:gd name="connsiteY126" fmla="*/ 3037440 h 4981532"/>
              <a:gd name="connsiteX127" fmla="*/ 4658189 w 5380459"/>
              <a:gd name="connsiteY127" fmla="*/ 3037440 h 4981532"/>
              <a:gd name="connsiteX128" fmla="*/ 4187321 w 5380459"/>
              <a:gd name="connsiteY128" fmla="*/ 3037440 h 4981532"/>
              <a:gd name="connsiteX129" fmla="*/ 4195466 w 5380459"/>
              <a:gd name="connsiteY129" fmla="*/ 3037440 h 4981532"/>
              <a:gd name="connsiteX130" fmla="*/ 4187321 w 5380459"/>
              <a:gd name="connsiteY130" fmla="*/ 3037440 h 4981532"/>
              <a:gd name="connsiteX131" fmla="*/ 301280 w 5380459"/>
              <a:gd name="connsiteY131" fmla="*/ 3014077 h 4981532"/>
              <a:gd name="connsiteX132" fmla="*/ 309465 w 5380459"/>
              <a:gd name="connsiteY132" fmla="*/ 3061645 h 4981532"/>
              <a:gd name="connsiteX133" fmla="*/ 301280 w 5380459"/>
              <a:gd name="connsiteY133" fmla="*/ 3014077 h 4981532"/>
              <a:gd name="connsiteX134" fmla="*/ 247193 w 5380459"/>
              <a:gd name="connsiteY134" fmla="*/ 2928389 h 4981532"/>
              <a:gd name="connsiteX135" fmla="*/ 262116 w 5380459"/>
              <a:gd name="connsiteY135" fmla="*/ 2968279 h 4981532"/>
              <a:gd name="connsiteX136" fmla="*/ 230824 w 5380459"/>
              <a:gd name="connsiteY136" fmla="*/ 2928919 h 4981532"/>
              <a:gd name="connsiteX137" fmla="*/ 247193 w 5380459"/>
              <a:gd name="connsiteY137" fmla="*/ 2928389 h 4981532"/>
              <a:gd name="connsiteX138" fmla="*/ 18679 w 5380459"/>
              <a:gd name="connsiteY138" fmla="*/ 2860460 h 4981532"/>
              <a:gd name="connsiteX139" fmla="*/ 50166 w 5380459"/>
              <a:gd name="connsiteY139" fmla="*/ 2898297 h 4981532"/>
              <a:gd name="connsiteX140" fmla="*/ 18679 w 5380459"/>
              <a:gd name="connsiteY140" fmla="*/ 2860460 h 4981532"/>
              <a:gd name="connsiteX141" fmla="*/ 230460 w 5380459"/>
              <a:gd name="connsiteY141" fmla="*/ 2843793 h 4981532"/>
              <a:gd name="connsiteX142" fmla="*/ 238534 w 5380459"/>
              <a:gd name="connsiteY142" fmla="*/ 2851867 h 4981532"/>
              <a:gd name="connsiteX143" fmla="*/ 230460 w 5380459"/>
              <a:gd name="connsiteY143" fmla="*/ 2843793 h 4981532"/>
              <a:gd name="connsiteX144" fmla="*/ 4757529 w 5380459"/>
              <a:gd name="connsiteY144" fmla="*/ 2829051 h 4981532"/>
              <a:gd name="connsiteX145" fmla="*/ 4720954 w 5380459"/>
              <a:gd name="connsiteY145" fmla="*/ 2875137 h 4981532"/>
              <a:gd name="connsiteX146" fmla="*/ 4768367 w 5380459"/>
              <a:gd name="connsiteY146" fmla="*/ 2983473 h 4981532"/>
              <a:gd name="connsiteX147" fmla="*/ 4776494 w 5380459"/>
              <a:gd name="connsiteY147" fmla="*/ 2835865 h 4981532"/>
              <a:gd name="connsiteX148" fmla="*/ 4757529 w 5380459"/>
              <a:gd name="connsiteY148" fmla="*/ 2829051 h 4981532"/>
              <a:gd name="connsiteX149" fmla="*/ 4305092 w 5380459"/>
              <a:gd name="connsiteY149" fmla="*/ 2812843 h 4981532"/>
              <a:gd name="connsiteX150" fmla="*/ 4288838 w 5380459"/>
              <a:gd name="connsiteY150" fmla="*/ 2820934 h 4981532"/>
              <a:gd name="connsiteX151" fmla="*/ 4242786 w 5380459"/>
              <a:gd name="connsiteY151" fmla="*/ 2951728 h 4981532"/>
              <a:gd name="connsiteX152" fmla="*/ 4305092 w 5380459"/>
              <a:gd name="connsiteY152" fmla="*/ 2812843 h 4981532"/>
              <a:gd name="connsiteX153" fmla="*/ 1210624 w 5380459"/>
              <a:gd name="connsiteY153" fmla="*/ 2745927 h 4981532"/>
              <a:gd name="connsiteX154" fmla="*/ 1220317 w 5380459"/>
              <a:gd name="connsiteY154" fmla="*/ 2797902 h 4981532"/>
              <a:gd name="connsiteX155" fmla="*/ 1220317 w 5380459"/>
              <a:gd name="connsiteY155" fmla="*/ 2750802 h 4981532"/>
              <a:gd name="connsiteX156" fmla="*/ 1210624 w 5380459"/>
              <a:gd name="connsiteY156" fmla="*/ 2745927 h 4981532"/>
              <a:gd name="connsiteX157" fmla="*/ 43075 w 5380459"/>
              <a:gd name="connsiteY157" fmla="*/ 2704908 h 4981532"/>
              <a:gd name="connsiteX158" fmla="*/ 43075 w 5380459"/>
              <a:gd name="connsiteY158" fmla="*/ 2804905 h 4981532"/>
              <a:gd name="connsiteX159" fmla="*/ 43075 w 5380459"/>
              <a:gd name="connsiteY159" fmla="*/ 2704908 h 4981532"/>
              <a:gd name="connsiteX160" fmla="*/ 4703192 w 5380459"/>
              <a:gd name="connsiteY160" fmla="*/ 2702202 h 4981532"/>
              <a:gd name="connsiteX161" fmla="*/ 4697419 w 5380459"/>
              <a:gd name="connsiteY161" fmla="*/ 2727395 h 4981532"/>
              <a:gd name="connsiteX162" fmla="*/ 4713839 w 5380459"/>
              <a:gd name="connsiteY162" fmla="*/ 2704322 h 4981532"/>
              <a:gd name="connsiteX163" fmla="*/ 4703192 w 5380459"/>
              <a:gd name="connsiteY163" fmla="*/ 2702202 h 4981532"/>
              <a:gd name="connsiteX164" fmla="*/ 4336308 w 5380459"/>
              <a:gd name="connsiteY164" fmla="*/ 2673343 h 4981532"/>
              <a:gd name="connsiteX165" fmla="*/ 4273784 w 5380459"/>
              <a:gd name="connsiteY165" fmla="*/ 2758544 h 4981532"/>
              <a:gd name="connsiteX166" fmla="*/ 4336308 w 5380459"/>
              <a:gd name="connsiteY166" fmla="*/ 2673343 h 4981532"/>
              <a:gd name="connsiteX167" fmla="*/ 4367788 w 5380459"/>
              <a:gd name="connsiteY167" fmla="*/ 2557442 h 4981532"/>
              <a:gd name="connsiteX168" fmla="*/ 4321242 w 5380459"/>
              <a:gd name="connsiteY168" fmla="*/ 2619419 h 4981532"/>
              <a:gd name="connsiteX169" fmla="*/ 4367788 w 5380459"/>
              <a:gd name="connsiteY169" fmla="*/ 2557442 h 4981532"/>
              <a:gd name="connsiteX170" fmla="*/ 1518232 w 5380459"/>
              <a:gd name="connsiteY170" fmla="*/ 2549358 h 4981532"/>
              <a:gd name="connsiteX171" fmla="*/ 1495020 w 5380459"/>
              <a:gd name="connsiteY171" fmla="*/ 2557466 h 4981532"/>
              <a:gd name="connsiteX172" fmla="*/ 1455425 w 5380459"/>
              <a:gd name="connsiteY172" fmla="*/ 2742596 h 4981532"/>
              <a:gd name="connsiteX173" fmla="*/ 1534617 w 5380459"/>
              <a:gd name="connsiteY173" fmla="*/ 2976374 h 4981532"/>
              <a:gd name="connsiteX174" fmla="*/ 1574213 w 5380459"/>
              <a:gd name="connsiteY174" fmla="*/ 2991238 h 4981532"/>
              <a:gd name="connsiteX175" fmla="*/ 1574213 w 5380459"/>
              <a:gd name="connsiteY175" fmla="*/ 2920970 h 4981532"/>
              <a:gd name="connsiteX176" fmla="*/ 1526424 w 5380459"/>
              <a:gd name="connsiteY176" fmla="*/ 2835837 h 4981532"/>
              <a:gd name="connsiteX177" fmla="*/ 1518232 w 5380459"/>
              <a:gd name="connsiteY177" fmla="*/ 2549358 h 4981532"/>
              <a:gd name="connsiteX178" fmla="*/ 10475 w 5380459"/>
              <a:gd name="connsiteY178" fmla="*/ 2517612 h 4981532"/>
              <a:gd name="connsiteX179" fmla="*/ 43301 w 5380459"/>
              <a:gd name="connsiteY179" fmla="*/ 2571791 h 4981532"/>
              <a:gd name="connsiteX180" fmla="*/ 10475 w 5380459"/>
              <a:gd name="connsiteY180" fmla="*/ 2517612 h 4981532"/>
              <a:gd name="connsiteX181" fmla="*/ 290064 w 5380459"/>
              <a:gd name="connsiteY181" fmla="*/ 2500530 h 4981532"/>
              <a:gd name="connsiteX182" fmla="*/ 301053 w 5380459"/>
              <a:gd name="connsiteY182" fmla="*/ 2509516 h 4981532"/>
              <a:gd name="connsiteX183" fmla="*/ 278062 w 5380459"/>
              <a:gd name="connsiteY183" fmla="*/ 2696686 h 4981532"/>
              <a:gd name="connsiteX184" fmla="*/ 184745 w 5380459"/>
              <a:gd name="connsiteY184" fmla="*/ 2657353 h 4981532"/>
              <a:gd name="connsiteX185" fmla="*/ 278062 w 5380459"/>
              <a:gd name="connsiteY185" fmla="*/ 2502734 h 4981532"/>
              <a:gd name="connsiteX186" fmla="*/ 290064 w 5380459"/>
              <a:gd name="connsiteY186" fmla="*/ 2500530 h 4981532"/>
              <a:gd name="connsiteX187" fmla="*/ 4533131 w 5380459"/>
              <a:gd name="connsiteY187" fmla="*/ 2378727 h 4981532"/>
              <a:gd name="connsiteX188" fmla="*/ 4548107 w 5380459"/>
              <a:gd name="connsiteY188" fmla="*/ 2486901 h 4981532"/>
              <a:gd name="connsiteX189" fmla="*/ 4485479 w 5380459"/>
              <a:gd name="connsiteY189" fmla="*/ 2563975 h 4981532"/>
              <a:gd name="connsiteX190" fmla="*/ 4477310 w 5380459"/>
              <a:gd name="connsiteY190" fmla="*/ 2696488 h 4981532"/>
              <a:gd name="connsiteX191" fmla="*/ 4524962 w 5380459"/>
              <a:gd name="connsiteY191" fmla="*/ 2889848 h 4981532"/>
              <a:gd name="connsiteX192" fmla="*/ 4595759 w 5380459"/>
              <a:gd name="connsiteY192" fmla="*/ 3022361 h 4981532"/>
              <a:gd name="connsiteX193" fmla="*/ 4579421 w 5380459"/>
              <a:gd name="connsiteY193" fmla="*/ 2874974 h 4981532"/>
              <a:gd name="connsiteX194" fmla="*/ 4572614 w 5380459"/>
              <a:gd name="connsiteY194" fmla="*/ 2735701 h 4981532"/>
              <a:gd name="connsiteX195" fmla="*/ 4572614 w 5380459"/>
              <a:gd name="connsiteY195" fmla="*/ 2611301 h 4981532"/>
              <a:gd name="connsiteX196" fmla="*/ 4539938 w 5380459"/>
              <a:gd name="connsiteY196" fmla="*/ 2393601 h 4981532"/>
              <a:gd name="connsiteX197" fmla="*/ 4539938 w 5380459"/>
              <a:gd name="connsiteY197" fmla="*/ 2385488 h 4981532"/>
              <a:gd name="connsiteX198" fmla="*/ 4533131 w 5380459"/>
              <a:gd name="connsiteY198" fmla="*/ 2378727 h 4981532"/>
              <a:gd name="connsiteX199" fmla="*/ 1574213 w 5380459"/>
              <a:gd name="connsiteY199" fmla="*/ 2262064 h 4981532"/>
              <a:gd name="connsiteX200" fmla="*/ 1526111 w 5380459"/>
              <a:gd name="connsiteY200" fmla="*/ 2409549 h 4981532"/>
              <a:gd name="connsiteX201" fmla="*/ 1565967 w 5380459"/>
              <a:gd name="connsiteY201" fmla="*/ 2494792 h 4981532"/>
              <a:gd name="connsiteX202" fmla="*/ 1574213 w 5380459"/>
              <a:gd name="connsiteY202" fmla="*/ 2478555 h 4981532"/>
              <a:gd name="connsiteX203" fmla="*/ 1574213 w 5380459"/>
              <a:gd name="connsiteY203" fmla="*/ 2262064 h 4981532"/>
              <a:gd name="connsiteX204" fmla="*/ 4406895 w 5380459"/>
              <a:gd name="connsiteY204" fmla="*/ 2098576 h 4981532"/>
              <a:gd name="connsiteX205" fmla="*/ 4398767 w 5380459"/>
              <a:gd name="connsiteY205" fmla="*/ 2262064 h 4981532"/>
              <a:gd name="connsiteX206" fmla="*/ 4406895 w 5380459"/>
              <a:gd name="connsiteY206" fmla="*/ 2106683 h 4981532"/>
              <a:gd name="connsiteX207" fmla="*/ 4406895 w 5380459"/>
              <a:gd name="connsiteY207" fmla="*/ 2098576 h 4981532"/>
              <a:gd name="connsiteX208" fmla="*/ 1424424 w 5380459"/>
              <a:gd name="connsiteY208" fmla="*/ 2021785 h 4981532"/>
              <a:gd name="connsiteX209" fmla="*/ 1401395 w 5380459"/>
              <a:gd name="connsiteY209" fmla="*/ 2061064 h 4981532"/>
              <a:gd name="connsiteX210" fmla="*/ 1424424 w 5380459"/>
              <a:gd name="connsiteY210" fmla="*/ 2021785 h 4981532"/>
              <a:gd name="connsiteX211" fmla="*/ 371988 w 5380459"/>
              <a:gd name="connsiteY211" fmla="*/ 1927945 h 4981532"/>
              <a:gd name="connsiteX212" fmla="*/ 442642 w 5380459"/>
              <a:gd name="connsiteY212" fmla="*/ 1998287 h 4981532"/>
              <a:gd name="connsiteX213" fmla="*/ 427696 w 5380459"/>
              <a:gd name="connsiteY213" fmla="*/ 2106506 h 4981532"/>
              <a:gd name="connsiteX214" fmla="*/ 332585 w 5380459"/>
              <a:gd name="connsiteY214" fmla="*/ 2176848 h 4981532"/>
              <a:gd name="connsiteX215" fmla="*/ 427696 w 5380459"/>
              <a:gd name="connsiteY215" fmla="*/ 2214724 h 4981532"/>
              <a:gd name="connsiteX216" fmla="*/ 371988 w 5380459"/>
              <a:gd name="connsiteY216" fmla="*/ 2285066 h 4981532"/>
              <a:gd name="connsiteX217" fmla="*/ 278236 w 5380459"/>
              <a:gd name="connsiteY217" fmla="*/ 2432514 h 4981532"/>
              <a:gd name="connsiteX218" fmla="*/ 215734 w 5380459"/>
              <a:gd name="connsiteY218" fmla="*/ 2299946 h 4981532"/>
              <a:gd name="connsiteX219" fmla="*/ 286388 w 5380459"/>
              <a:gd name="connsiteY219" fmla="*/ 2075393 h 4981532"/>
              <a:gd name="connsiteX220" fmla="*/ 371988 w 5380459"/>
              <a:gd name="connsiteY220" fmla="*/ 1927945 h 4981532"/>
              <a:gd name="connsiteX221" fmla="*/ 1518286 w 5380459"/>
              <a:gd name="connsiteY221" fmla="*/ 1781124 h 4981532"/>
              <a:gd name="connsiteX222" fmla="*/ 1495134 w 5380459"/>
              <a:gd name="connsiteY222" fmla="*/ 1789219 h 4981532"/>
              <a:gd name="connsiteX223" fmla="*/ 1486963 w 5380459"/>
              <a:gd name="connsiteY223" fmla="*/ 1943024 h 4981532"/>
              <a:gd name="connsiteX224" fmla="*/ 1518286 w 5380459"/>
              <a:gd name="connsiteY224" fmla="*/ 1781124 h 4981532"/>
              <a:gd name="connsiteX225" fmla="*/ 4344319 w 5380459"/>
              <a:gd name="connsiteY225" fmla="*/ 1664461 h 4981532"/>
              <a:gd name="connsiteX226" fmla="*/ 4321191 w 5380459"/>
              <a:gd name="connsiteY226" fmla="*/ 1710607 h 4981532"/>
              <a:gd name="connsiteX227" fmla="*/ 4344319 w 5380459"/>
              <a:gd name="connsiteY227" fmla="*/ 1664461 h 4981532"/>
              <a:gd name="connsiteX228" fmla="*/ 3466073 w 5380459"/>
              <a:gd name="connsiteY228" fmla="*/ 1593828 h 4981532"/>
              <a:gd name="connsiteX229" fmla="*/ 3457923 w 5380459"/>
              <a:gd name="connsiteY229" fmla="*/ 1641229 h 4981532"/>
              <a:gd name="connsiteX230" fmla="*/ 3512256 w 5380459"/>
              <a:gd name="connsiteY230" fmla="*/ 1811871 h 4981532"/>
              <a:gd name="connsiteX231" fmla="*/ 3576097 w 5380459"/>
              <a:gd name="connsiteY231" fmla="*/ 1819997 h 4981532"/>
              <a:gd name="connsiteX232" fmla="*/ 3466073 w 5380459"/>
              <a:gd name="connsiteY232" fmla="*/ 1593828 h 4981532"/>
              <a:gd name="connsiteX233" fmla="*/ 4155760 w 5380459"/>
              <a:gd name="connsiteY233" fmla="*/ 1447133 h 4981532"/>
              <a:gd name="connsiteX234" fmla="*/ 4155760 w 5380459"/>
              <a:gd name="connsiteY234" fmla="*/ 1525078 h 4981532"/>
              <a:gd name="connsiteX235" fmla="*/ 4155760 w 5380459"/>
              <a:gd name="connsiteY235" fmla="*/ 1447133 h 4981532"/>
              <a:gd name="connsiteX236" fmla="*/ 4273818 w 5380459"/>
              <a:gd name="connsiteY236" fmla="*/ 1432118 h 4981532"/>
              <a:gd name="connsiteX237" fmla="*/ 4281961 w 5380459"/>
              <a:gd name="connsiteY237" fmla="*/ 1494423 h 4981532"/>
              <a:gd name="connsiteX238" fmla="*/ 4273818 w 5380459"/>
              <a:gd name="connsiteY238" fmla="*/ 1432118 h 4981532"/>
              <a:gd name="connsiteX239" fmla="*/ 3349998 w 5380459"/>
              <a:gd name="connsiteY239" fmla="*/ 1412550 h 4981532"/>
              <a:gd name="connsiteX240" fmla="*/ 3339464 w 5380459"/>
              <a:gd name="connsiteY240" fmla="*/ 1438421 h 4981532"/>
              <a:gd name="connsiteX241" fmla="*/ 3441405 w 5380459"/>
              <a:gd name="connsiteY241" fmla="*/ 1562877 h 4981532"/>
              <a:gd name="connsiteX242" fmla="*/ 3378881 w 5380459"/>
              <a:gd name="connsiteY242" fmla="*/ 1438421 h 4981532"/>
              <a:gd name="connsiteX243" fmla="*/ 3349998 w 5380459"/>
              <a:gd name="connsiteY243" fmla="*/ 1412550 h 4981532"/>
              <a:gd name="connsiteX244" fmla="*/ 364862 w 5380459"/>
              <a:gd name="connsiteY244" fmla="*/ 1370023 h 4981532"/>
              <a:gd name="connsiteX245" fmla="*/ 371652 w 5380459"/>
              <a:gd name="connsiteY245" fmla="*/ 1378134 h 4981532"/>
              <a:gd name="connsiteX246" fmla="*/ 294243 w 5380459"/>
              <a:gd name="connsiteY246" fmla="*/ 1656626 h 4981532"/>
              <a:gd name="connsiteX247" fmla="*/ 167944 w 5380459"/>
              <a:gd name="connsiteY247" fmla="*/ 1982434 h 4981532"/>
              <a:gd name="connsiteX248" fmla="*/ 128561 w 5380459"/>
              <a:gd name="connsiteY248" fmla="*/ 2083827 h 4981532"/>
              <a:gd name="connsiteX249" fmla="*/ 81029 w 5380459"/>
              <a:gd name="connsiteY249" fmla="*/ 2424505 h 4981532"/>
              <a:gd name="connsiteX250" fmla="*/ 3620 w 5380459"/>
              <a:gd name="connsiteY250" fmla="*/ 2486693 h 4981532"/>
              <a:gd name="connsiteX251" fmla="*/ 49794 w 5380459"/>
              <a:gd name="connsiteY251" fmla="*/ 2146014 h 4981532"/>
              <a:gd name="connsiteX252" fmla="*/ 74239 w 5380459"/>
              <a:gd name="connsiteY252" fmla="*/ 1920246 h 4981532"/>
              <a:gd name="connsiteX253" fmla="*/ 128561 w 5380459"/>
              <a:gd name="connsiteY253" fmla="*/ 1703942 h 4981532"/>
              <a:gd name="connsiteX254" fmla="*/ 364862 w 5380459"/>
              <a:gd name="connsiteY254" fmla="*/ 1370023 h 4981532"/>
              <a:gd name="connsiteX255" fmla="*/ 3642584 w 5380459"/>
              <a:gd name="connsiteY255" fmla="*/ 1362758 h 4981532"/>
              <a:gd name="connsiteX256" fmla="*/ 3613955 w 5380459"/>
              <a:gd name="connsiteY256" fmla="*/ 1369618 h 4981532"/>
              <a:gd name="connsiteX257" fmla="*/ 3646528 w 5380459"/>
              <a:gd name="connsiteY257" fmla="*/ 1369618 h 4981532"/>
              <a:gd name="connsiteX258" fmla="*/ 3642584 w 5380459"/>
              <a:gd name="connsiteY258" fmla="*/ 1362758 h 4981532"/>
              <a:gd name="connsiteX259" fmla="*/ 1785319 w 5380459"/>
              <a:gd name="connsiteY259" fmla="*/ 1353358 h 4981532"/>
              <a:gd name="connsiteX260" fmla="*/ 1769446 w 5380459"/>
              <a:gd name="connsiteY260" fmla="*/ 1370024 h 4981532"/>
              <a:gd name="connsiteX261" fmla="*/ 1785319 w 5380459"/>
              <a:gd name="connsiteY261" fmla="*/ 1370024 h 4981532"/>
              <a:gd name="connsiteX262" fmla="*/ 1785319 w 5380459"/>
              <a:gd name="connsiteY262" fmla="*/ 1353358 h 4981532"/>
              <a:gd name="connsiteX263" fmla="*/ 4082785 w 5380459"/>
              <a:gd name="connsiteY263" fmla="*/ 1352296 h 4981532"/>
              <a:gd name="connsiteX264" fmla="*/ 4070178 w 5380459"/>
              <a:gd name="connsiteY264" fmla="*/ 1369924 h 4981532"/>
              <a:gd name="connsiteX265" fmla="*/ 4093269 w 5380459"/>
              <a:gd name="connsiteY265" fmla="*/ 1353749 h 4981532"/>
              <a:gd name="connsiteX266" fmla="*/ 4082785 w 5380459"/>
              <a:gd name="connsiteY266" fmla="*/ 1352296 h 4981532"/>
              <a:gd name="connsiteX267" fmla="*/ 4190570 w 5380459"/>
              <a:gd name="connsiteY267" fmla="*/ 1306717 h 4981532"/>
              <a:gd name="connsiteX268" fmla="*/ 4203306 w 5380459"/>
              <a:gd name="connsiteY268" fmla="*/ 1409115 h 4981532"/>
              <a:gd name="connsiteX269" fmla="*/ 4211407 w 5380459"/>
              <a:gd name="connsiteY269" fmla="*/ 1307684 h 4981532"/>
              <a:gd name="connsiteX270" fmla="*/ 4190570 w 5380459"/>
              <a:gd name="connsiteY270" fmla="*/ 1306717 h 4981532"/>
              <a:gd name="connsiteX271" fmla="*/ 4610501 w 5380459"/>
              <a:gd name="connsiteY271" fmla="*/ 1299391 h 4981532"/>
              <a:gd name="connsiteX272" fmla="*/ 4610501 w 5380459"/>
              <a:gd name="connsiteY272" fmla="*/ 1322483 h 4981532"/>
              <a:gd name="connsiteX273" fmla="*/ 4610501 w 5380459"/>
              <a:gd name="connsiteY273" fmla="*/ 1299391 h 4981532"/>
              <a:gd name="connsiteX274" fmla="*/ 3260362 w 5380459"/>
              <a:gd name="connsiteY274" fmla="*/ 1284312 h 4981532"/>
              <a:gd name="connsiteX275" fmla="*/ 3284798 w 5380459"/>
              <a:gd name="connsiteY275" fmla="*/ 1370024 h 4981532"/>
              <a:gd name="connsiteX276" fmla="*/ 3260362 w 5380459"/>
              <a:gd name="connsiteY276" fmla="*/ 1284312 h 4981532"/>
              <a:gd name="connsiteX277" fmla="*/ 3825803 w 5380459"/>
              <a:gd name="connsiteY277" fmla="*/ 1253361 h 4981532"/>
              <a:gd name="connsiteX278" fmla="*/ 3825803 w 5380459"/>
              <a:gd name="connsiteY278" fmla="*/ 1261474 h 4981532"/>
              <a:gd name="connsiteX279" fmla="*/ 3896394 w 5380459"/>
              <a:gd name="connsiteY279" fmla="*/ 1423735 h 4981532"/>
              <a:gd name="connsiteX280" fmla="*/ 4062012 w 5380459"/>
              <a:gd name="connsiteY280" fmla="*/ 1803695 h 4981532"/>
              <a:gd name="connsiteX281" fmla="*/ 4101380 w 5380459"/>
              <a:gd name="connsiteY281" fmla="*/ 1865895 h 4981532"/>
              <a:gd name="connsiteX282" fmla="*/ 4053866 w 5380459"/>
              <a:gd name="connsiteY282" fmla="*/ 1579235 h 4981532"/>
              <a:gd name="connsiteX283" fmla="*/ 3833948 w 5380459"/>
              <a:gd name="connsiteY283" fmla="*/ 1261474 h 4981532"/>
              <a:gd name="connsiteX284" fmla="*/ 3825803 w 5380459"/>
              <a:gd name="connsiteY284" fmla="*/ 1253361 h 4981532"/>
              <a:gd name="connsiteX285" fmla="*/ 3150321 w 5380459"/>
              <a:gd name="connsiteY285" fmla="*/ 1230345 h 4981532"/>
              <a:gd name="connsiteX286" fmla="*/ 3166630 w 5380459"/>
              <a:gd name="connsiteY286" fmla="*/ 1268253 h 4981532"/>
              <a:gd name="connsiteX287" fmla="*/ 3150321 w 5380459"/>
              <a:gd name="connsiteY287" fmla="*/ 1230345 h 4981532"/>
              <a:gd name="connsiteX288" fmla="*/ 4590310 w 5380459"/>
              <a:gd name="connsiteY288" fmla="*/ 1173677 h 4981532"/>
              <a:gd name="connsiteX289" fmla="*/ 4572743 w 5380459"/>
              <a:gd name="connsiteY289" fmla="*/ 1174642 h 4981532"/>
              <a:gd name="connsiteX290" fmla="*/ 4572743 w 5380459"/>
              <a:gd name="connsiteY290" fmla="*/ 1222144 h 4981532"/>
              <a:gd name="connsiteX291" fmla="*/ 4590310 w 5380459"/>
              <a:gd name="connsiteY291" fmla="*/ 1173677 h 4981532"/>
              <a:gd name="connsiteX292" fmla="*/ 4494149 w 5380459"/>
              <a:gd name="connsiteY292" fmla="*/ 1120962 h 4981532"/>
              <a:gd name="connsiteX293" fmla="*/ 4502304 w 5380459"/>
              <a:gd name="connsiteY293" fmla="*/ 1199015 h 4981532"/>
              <a:gd name="connsiteX294" fmla="*/ 4494149 w 5380459"/>
              <a:gd name="connsiteY294" fmla="*/ 1120962 h 4981532"/>
              <a:gd name="connsiteX295" fmla="*/ 3896390 w 5380459"/>
              <a:gd name="connsiteY295" fmla="*/ 1120825 h 4981532"/>
              <a:gd name="connsiteX296" fmla="*/ 3943792 w 5380459"/>
              <a:gd name="connsiteY296" fmla="*/ 1230346 h 4981532"/>
              <a:gd name="connsiteX297" fmla="*/ 3904516 w 5380459"/>
              <a:gd name="connsiteY297" fmla="*/ 1128938 h 4981532"/>
              <a:gd name="connsiteX298" fmla="*/ 3896390 w 5380459"/>
              <a:gd name="connsiteY298" fmla="*/ 1120825 h 4981532"/>
              <a:gd name="connsiteX299" fmla="*/ 4040867 w 5380459"/>
              <a:gd name="connsiteY299" fmla="*/ 1100831 h 4981532"/>
              <a:gd name="connsiteX300" fmla="*/ 4031128 w 5380459"/>
              <a:gd name="connsiteY300" fmla="*/ 1159937 h 4981532"/>
              <a:gd name="connsiteX301" fmla="*/ 4132967 w 5380459"/>
              <a:gd name="connsiteY301" fmla="*/ 1261297 h 4981532"/>
              <a:gd name="connsiteX302" fmla="*/ 4085442 w 5380459"/>
              <a:gd name="connsiteY302" fmla="*/ 1128853 h 4981532"/>
              <a:gd name="connsiteX303" fmla="*/ 4062359 w 5380459"/>
              <a:gd name="connsiteY303" fmla="*/ 1112635 h 4981532"/>
              <a:gd name="connsiteX304" fmla="*/ 4040867 w 5380459"/>
              <a:gd name="connsiteY304" fmla="*/ 1100831 h 4981532"/>
              <a:gd name="connsiteX305" fmla="*/ 1274828 w 5380459"/>
              <a:gd name="connsiteY305" fmla="*/ 1074794 h 4981532"/>
              <a:gd name="connsiteX306" fmla="*/ 1306152 w 5380459"/>
              <a:gd name="connsiteY306" fmla="*/ 1089635 h 4981532"/>
              <a:gd name="connsiteX307" fmla="*/ 1274828 w 5380459"/>
              <a:gd name="connsiteY307" fmla="*/ 1074794 h 4981532"/>
              <a:gd name="connsiteX308" fmla="*/ 4643178 w 5380459"/>
              <a:gd name="connsiteY308" fmla="*/ 1043842 h 4981532"/>
              <a:gd name="connsiteX309" fmla="*/ 4784392 w 5380459"/>
              <a:gd name="connsiteY309" fmla="*/ 1284563 h 4981532"/>
              <a:gd name="connsiteX310" fmla="*/ 4878081 w 5380459"/>
              <a:gd name="connsiteY310" fmla="*/ 1469836 h 4981532"/>
              <a:gd name="connsiteX311" fmla="*/ 4948688 w 5380459"/>
              <a:gd name="connsiteY311" fmla="*/ 1625358 h 4981532"/>
              <a:gd name="connsiteX312" fmla="*/ 5019294 w 5380459"/>
              <a:gd name="connsiteY312" fmla="*/ 1857965 h 4981532"/>
              <a:gd name="connsiteX313" fmla="*/ 5058671 w 5380459"/>
              <a:gd name="connsiteY313" fmla="*/ 2005372 h 4981532"/>
              <a:gd name="connsiteX314" fmla="*/ 5121131 w 5380459"/>
              <a:gd name="connsiteY314" fmla="*/ 2378624 h 4981532"/>
              <a:gd name="connsiteX315" fmla="*/ 5112984 w 5380459"/>
              <a:gd name="connsiteY315" fmla="*/ 3030463 h 4981532"/>
              <a:gd name="connsiteX316" fmla="*/ 5035588 w 5380459"/>
              <a:gd name="connsiteY316" fmla="*/ 3309050 h 4981532"/>
              <a:gd name="connsiteX317" fmla="*/ 4956835 w 5380459"/>
              <a:gd name="connsiteY317" fmla="*/ 3597104 h 4981532"/>
              <a:gd name="connsiteX318" fmla="*/ 4861787 w 5380459"/>
              <a:gd name="connsiteY318" fmla="*/ 3821596 h 4981532"/>
              <a:gd name="connsiteX319" fmla="*/ 4932394 w 5380459"/>
              <a:gd name="connsiteY319" fmla="*/ 3836472 h 4981532"/>
              <a:gd name="connsiteX320" fmla="*/ 5121131 w 5380459"/>
              <a:gd name="connsiteY320" fmla="*/ 3418592 h 4981532"/>
              <a:gd name="connsiteX321" fmla="*/ 5168655 w 5380459"/>
              <a:gd name="connsiteY321" fmla="*/ 3177871 h 4981532"/>
              <a:gd name="connsiteX322" fmla="*/ 5216178 w 5380459"/>
              <a:gd name="connsiteY322" fmla="*/ 2812733 h 4981532"/>
              <a:gd name="connsiteX323" fmla="*/ 5199884 w 5380459"/>
              <a:gd name="connsiteY323" fmla="*/ 2231217 h 4981532"/>
              <a:gd name="connsiteX324" fmla="*/ 4988064 w 5380459"/>
              <a:gd name="connsiteY324" fmla="*/ 1633472 h 4981532"/>
              <a:gd name="connsiteX325" fmla="*/ 4861787 w 5380459"/>
              <a:gd name="connsiteY325" fmla="*/ 1338657 h 4981532"/>
              <a:gd name="connsiteX326" fmla="*/ 4643178 w 5380459"/>
              <a:gd name="connsiteY326" fmla="*/ 1043842 h 4981532"/>
              <a:gd name="connsiteX327" fmla="*/ 3566831 w 5380459"/>
              <a:gd name="connsiteY327" fmla="*/ 1003678 h 4981532"/>
              <a:gd name="connsiteX328" fmla="*/ 3536480 w 5380459"/>
              <a:gd name="connsiteY328" fmla="*/ 1035408 h 4981532"/>
              <a:gd name="connsiteX329" fmla="*/ 3630139 w 5380459"/>
              <a:gd name="connsiteY329" fmla="*/ 1120530 h 4981532"/>
              <a:gd name="connsiteX330" fmla="*/ 3669503 w 5380459"/>
              <a:gd name="connsiteY330" fmla="*/ 1097561 h 4981532"/>
              <a:gd name="connsiteX331" fmla="*/ 3582631 w 5380459"/>
              <a:gd name="connsiteY331" fmla="*/ 1004332 h 4981532"/>
              <a:gd name="connsiteX332" fmla="*/ 3566831 w 5380459"/>
              <a:gd name="connsiteY332" fmla="*/ 1003678 h 4981532"/>
              <a:gd name="connsiteX333" fmla="*/ 662755 w 5380459"/>
              <a:gd name="connsiteY333" fmla="*/ 942258 h 4981532"/>
              <a:gd name="connsiteX334" fmla="*/ 670926 w 5380459"/>
              <a:gd name="connsiteY334" fmla="*/ 942258 h 4981532"/>
              <a:gd name="connsiteX335" fmla="*/ 583765 w 5380459"/>
              <a:gd name="connsiteY335" fmla="*/ 1074794 h 4981532"/>
              <a:gd name="connsiteX336" fmla="*/ 662755 w 5380459"/>
              <a:gd name="connsiteY336" fmla="*/ 942258 h 4981532"/>
              <a:gd name="connsiteX337" fmla="*/ 3763281 w 5380459"/>
              <a:gd name="connsiteY337" fmla="*/ 896386 h 4981532"/>
              <a:gd name="connsiteX338" fmla="*/ 3755186 w 5380459"/>
              <a:gd name="connsiteY338" fmla="*/ 965194 h 4981532"/>
              <a:gd name="connsiteX339" fmla="*/ 3763281 w 5380459"/>
              <a:gd name="connsiteY339" fmla="*/ 896386 h 4981532"/>
              <a:gd name="connsiteX340" fmla="*/ 4517005 w 5380459"/>
              <a:gd name="connsiteY340" fmla="*/ 865415 h 4981532"/>
              <a:gd name="connsiteX341" fmla="*/ 4508877 w 5380459"/>
              <a:gd name="connsiteY341" fmla="*/ 911169 h 4981532"/>
              <a:gd name="connsiteX342" fmla="*/ 4517005 w 5380459"/>
              <a:gd name="connsiteY342" fmla="*/ 865415 h 4981532"/>
              <a:gd name="connsiteX343" fmla="*/ 3684610 w 5380459"/>
              <a:gd name="connsiteY343" fmla="*/ 834324 h 4981532"/>
              <a:gd name="connsiteX344" fmla="*/ 3669742 w 5380459"/>
              <a:gd name="connsiteY344" fmla="*/ 865326 h 4981532"/>
              <a:gd name="connsiteX345" fmla="*/ 3684610 w 5380459"/>
              <a:gd name="connsiteY345" fmla="*/ 834324 h 4981532"/>
              <a:gd name="connsiteX346" fmla="*/ 4039260 w 5380459"/>
              <a:gd name="connsiteY346" fmla="*/ 811486 h 4981532"/>
              <a:gd name="connsiteX347" fmla="*/ 4031117 w 5380459"/>
              <a:gd name="connsiteY347" fmla="*/ 849345 h 4981532"/>
              <a:gd name="connsiteX348" fmla="*/ 4155983 w 5380459"/>
              <a:gd name="connsiteY348" fmla="*/ 989967 h 4981532"/>
              <a:gd name="connsiteX349" fmla="*/ 4274063 w 5380459"/>
              <a:gd name="connsiteY349" fmla="*/ 1113011 h 4981532"/>
              <a:gd name="connsiteX350" fmla="*/ 4367712 w 5380459"/>
              <a:gd name="connsiteY350" fmla="*/ 1353690 h 4981532"/>
              <a:gd name="connsiteX351" fmla="*/ 4485792 w 5380459"/>
              <a:gd name="connsiteY351" fmla="*/ 1734991 h 4981532"/>
              <a:gd name="connsiteX352" fmla="*/ 4579441 w 5380459"/>
              <a:gd name="connsiteY352" fmla="*/ 2013530 h 4981532"/>
              <a:gd name="connsiteX353" fmla="*/ 4564512 w 5380459"/>
              <a:gd name="connsiteY353" fmla="*/ 2129813 h 4981532"/>
              <a:gd name="connsiteX354" fmla="*/ 4658162 w 5380459"/>
              <a:gd name="connsiteY354" fmla="*/ 2192011 h 4981532"/>
              <a:gd name="connsiteX355" fmla="*/ 4697521 w 5380459"/>
              <a:gd name="connsiteY355" fmla="*/ 2463790 h 4981532"/>
              <a:gd name="connsiteX356" fmla="*/ 4713808 w 5380459"/>
              <a:gd name="connsiteY356" fmla="*/ 2588186 h 4981532"/>
              <a:gd name="connsiteX357" fmla="*/ 4784385 w 5380459"/>
              <a:gd name="connsiteY357" fmla="*/ 2650384 h 4981532"/>
              <a:gd name="connsiteX358" fmla="*/ 4869891 w 5380459"/>
              <a:gd name="connsiteY358" fmla="*/ 2681483 h 4981532"/>
              <a:gd name="connsiteX359" fmla="*/ 4861747 w 5380459"/>
              <a:gd name="connsiteY359" fmla="*/ 2424578 h 4981532"/>
              <a:gd name="connsiteX360" fmla="*/ 4838674 w 5380459"/>
              <a:gd name="connsiteY360" fmla="*/ 2192011 h 4981532"/>
              <a:gd name="connsiteX361" fmla="*/ 4776241 w 5380459"/>
              <a:gd name="connsiteY361" fmla="*/ 1974318 h 4981532"/>
              <a:gd name="connsiteX362" fmla="*/ 4618801 w 5380459"/>
              <a:gd name="connsiteY362" fmla="*/ 1648455 h 4981532"/>
              <a:gd name="connsiteX363" fmla="*/ 4525152 w 5380459"/>
              <a:gd name="connsiteY363" fmla="*/ 1384789 h 4981532"/>
              <a:gd name="connsiteX364" fmla="*/ 4336496 w 5380459"/>
              <a:gd name="connsiteY364" fmla="*/ 1106250 h 4981532"/>
              <a:gd name="connsiteX365" fmla="*/ 4288992 w 5380459"/>
              <a:gd name="connsiteY365" fmla="*/ 1012953 h 4981532"/>
              <a:gd name="connsiteX366" fmla="*/ 4288992 w 5380459"/>
              <a:gd name="connsiteY366" fmla="*/ 911543 h 4981532"/>
              <a:gd name="connsiteX367" fmla="*/ 4155983 w 5380459"/>
              <a:gd name="connsiteY367" fmla="*/ 927769 h 4981532"/>
              <a:gd name="connsiteX368" fmla="*/ 4039260 w 5380459"/>
              <a:gd name="connsiteY368" fmla="*/ 811486 h 4981532"/>
              <a:gd name="connsiteX369" fmla="*/ 3496951 w 5380459"/>
              <a:gd name="connsiteY369" fmla="*/ 763692 h 4981532"/>
              <a:gd name="connsiteX370" fmla="*/ 3520079 w 5380459"/>
              <a:gd name="connsiteY370" fmla="*/ 904163 h 4981532"/>
              <a:gd name="connsiteX371" fmla="*/ 3496951 w 5380459"/>
              <a:gd name="connsiteY371" fmla="*/ 763692 h 4981532"/>
              <a:gd name="connsiteX372" fmla="*/ 3418041 w 5380459"/>
              <a:gd name="connsiteY372" fmla="*/ 694844 h 4981532"/>
              <a:gd name="connsiteX373" fmla="*/ 3394912 w 5380459"/>
              <a:gd name="connsiteY373" fmla="*/ 757211 h 4981532"/>
              <a:gd name="connsiteX374" fmla="*/ 3449333 w 5380459"/>
              <a:gd name="connsiteY374" fmla="*/ 803307 h 4981532"/>
              <a:gd name="connsiteX375" fmla="*/ 3418041 w 5380459"/>
              <a:gd name="connsiteY375" fmla="*/ 694844 h 4981532"/>
              <a:gd name="connsiteX376" fmla="*/ 866176 w 5380459"/>
              <a:gd name="connsiteY376" fmla="*/ 686879 h 4981532"/>
              <a:gd name="connsiteX377" fmla="*/ 898765 w 5380459"/>
              <a:gd name="connsiteY377" fmla="*/ 717951 h 4981532"/>
              <a:gd name="connsiteX378" fmla="*/ 741251 w 5380459"/>
              <a:gd name="connsiteY378" fmla="*/ 826027 h 4981532"/>
              <a:gd name="connsiteX379" fmla="*/ 686935 w 5380459"/>
              <a:gd name="connsiteY379" fmla="*/ 865205 h 4981532"/>
              <a:gd name="connsiteX380" fmla="*/ 866176 w 5380459"/>
              <a:gd name="connsiteY380" fmla="*/ 686879 h 4981532"/>
              <a:gd name="connsiteX381" fmla="*/ 1806908 w 5380459"/>
              <a:gd name="connsiteY381" fmla="*/ 623646 h 4981532"/>
              <a:gd name="connsiteX382" fmla="*/ 1825227 w 5380459"/>
              <a:gd name="connsiteY382" fmla="*/ 624619 h 4981532"/>
              <a:gd name="connsiteX383" fmla="*/ 1817064 w 5380459"/>
              <a:gd name="connsiteY383" fmla="*/ 695019 h 4981532"/>
              <a:gd name="connsiteX384" fmla="*/ 1806908 w 5380459"/>
              <a:gd name="connsiteY384" fmla="*/ 623646 h 4981532"/>
              <a:gd name="connsiteX385" fmla="*/ 4092954 w 5380459"/>
              <a:gd name="connsiteY385" fmla="*/ 485127 h 4981532"/>
              <a:gd name="connsiteX386" fmla="*/ 4076633 w 5380459"/>
              <a:gd name="connsiteY386" fmla="*/ 539223 h 4981532"/>
              <a:gd name="connsiteX387" fmla="*/ 4352734 w 5380459"/>
              <a:gd name="connsiteY387" fmla="*/ 756954 h 4981532"/>
              <a:gd name="connsiteX388" fmla="*/ 4431620 w 5380459"/>
              <a:gd name="connsiteY388" fmla="*/ 748840 h 4981532"/>
              <a:gd name="connsiteX389" fmla="*/ 4092954 w 5380459"/>
              <a:gd name="connsiteY389" fmla="*/ 485127 h 4981532"/>
              <a:gd name="connsiteX390" fmla="*/ 3135600 w 5380459"/>
              <a:gd name="connsiteY390" fmla="*/ 197445 h 4981532"/>
              <a:gd name="connsiteX391" fmla="*/ 3135600 w 5380459"/>
              <a:gd name="connsiteY391" fmla="*/ 236610 h 4981532"/>
              <a:gd name="connsiteX392" fmla="*/ 3214452 w 5380459"/>
              <a:gd name="connsiteY392" fmla="*/ 329799 h 4981532"/>
              <a:gd name="connsiteX393" fmla="*/ 3245721 w 5380459"/>
              <a:gd name="connsiteY393" fmla="*/ 244714 h 4981532"/>
              <a:gd name="connsiteX394" fmla="*/ 3135600 w 5380459"/>
              <a:gd name="connsiteY394" fmla="*/ 197445 h 4981532"/>
              <a:gd name="connsiteX395" fmla="*/ 3033862 w 5380459"/>
              <a:gd name="connsiteY395" fmla="*/ 197441 h 4981532"/>
              <a:gd name="connsiteX396" fmla="*/ 2899432 w 5380459"/>
              <a:gd name="connsiteY396" fmla="*/ 298691 h 4981532"/>
              <a:gd name="connsiteX397" fmla="*/ 3073241 w 5380459"/>
              <a:gd name="connsiteY397" fmla="*/ 283841 h 4981532"/>
              <a:gd name="connsiteX398" fmla="*/ 3033862 w 5380459"/>
              <a:gd name="connsiteY398" fmla="*/ 197441 h 4981532"/>
              <a:gd name="connsiteX399" fmla="*/ 3370960 w 5380459"/>
              <a:gd name="connsiteY399" fmla="*/ 190291 h 4981532"/>
              <a:gd name="connsiteX400" fmla="*/ 3410335 w 5380459"/>
              <a:gd name="connsiteY400" fmla="*/ 298737 h 4981532"/>
              <a:gd name="connsiteX401" fmla="*/ 3497230 w 5380459"/>
              <a:gd name="connsiteY401" fmla="*/ 252648 h 4981532"/>
              <a:gd name="connsiteX402" fmla="*/ 3622143 w 5380459"/>
              <a:gd name="connsiteY402" fmla="*/ 321782 h 4981532"/>
              <a:gd name="connsiteX403" fmla="*/ 3802724 w 5380459"/>
              <a:gd name="connsiteY403" fmla="*/ 306871 h 4981532"/>
              <a:gd name="connsiteX404" fmla="*/ 3638436 w 5380459"/>
              <a:gd name="connsiteY404" fmla="*/ 221469 h 4981532"/>
              <a:gd name="connsiteX405" fmla="*/ 3370960 w 5380459"/>
              <a:gd name="connsiteY405" fmla="*/ 190291 h 4981532"/>
              <a:gd name="connsiteX406" fmla="*/ 3347272 w 5380459"/>
              <a:gd name="connsiteY406" fmla="*/ 0 h 4981532"/>
              <a:gd name="connsiteX407" fmla="*/ 3747934 w 5380459"/>
              <a:gd name="connsiteY407" fmla="*/ 39221 h 4981532"/>
              <a:gd name="connsiteX408" fmla="*/ 4454184 w 5380459"/>
              <a:gd name="connsiteY408" fmla="*/ 388153 h 4981532"/>
              <a:gd name="connsiteX409" fmla="*/ 4752983 w 5380459"/>
              <a:gd name="connsiteY409" fmla="*/ 699217 h 4981532"/>
              <a:gd name="connsiteX410" fmla="*/ 5106108 w 5380459"/>
              <a:gd name="connsiteY410" fmla="*/ 1264541 h 4981532"/>
              <a:gd name="connsiteX411" fmla="*/ 5278596 w 5380459"/>
              <a:gd name="connsiteY411" fmla="*/ 1668924 h 4981532"/>
              <a:gd name="connsiteX412" fmla="*/ 5380459 w 5380459"/>
              <a:gd name="connsiteY412" fmla="*/ 2677853 h 4981532"/>
              <a:gd name="connsiteX413" fmla="*/ 5301685 w 5380459"/>
              <a:gd name="connsiteY413" fmla="*/ 3267522 h 4981532"/>
              <a:gd name="connsiteX414" fmla="*/ 5216120 w 5380459"/>
              <a:gd name="connsiteY414" fmla="*/ 3546127 h 4981532"/>
              <a:gd name="connsiteX415" fmla="*/ 5160435 w 5380459"/>
              <a:gd name="connsiteY415" fmla="*/ 3732765 h 4981532"/>
              <a:gd name="connsiteX416" fmla="*/ 4736685 w 5380459"/>
              <a:gd name="connsiteY416" fmla="*/ 4283213 h 4981532"/>
              <a:gd name="connsiteX417" fmla="*/ 4618523 w 5380459"/>
              <a:gd name="connsiteY417" fmla="*/ 4322434 h 4981532"/>
              <a:gd name="connsiteX418" fmla="*/ 4477273 w 5380459"/>
              <a:gd name="connsiteY418" fmla="*/ 4477966 h 4981532"/>
              <a:gd name="connsiteX419" fmla="*/ 4234160 w 5380459"/>
              <a:gd name="connsiteY419" fmla="*/ 4671367 h 4981532"/>
              <a:gd name="connsiteX420" fmla="*/ 3920422 w 5380459"/>
              <a:gd name="connsiteY420" fmla="*/ 4835013 h 4981532"/>
              <a:gd name="connsiteX421" fmla="*/ 3472224 w 5380459"/>
              <a:gd name="connsiteY421" fmla="*/ 4974316 h 4981532"/>
              <a:gd name="connsiteX422" fmla="*/ 3449135 w 5380459"/>
              <a:gd name="connsiteY422" fmla="*/ 4943209 h 4981532"/>
              <a:gd name="connsiteX423" fmla="*/ 3527909 w 5380459"/>
              <a:gd name="connsiteY423" fmla="*/ 4849890 h 4981532"/>
              <a:gd name="connsiteX424" fmla="*/ 3276647 w 5380459"/>
              <a:gd name="connsiteY424" fmla="*/ 4912103 h 4981532"/>
              <a:gd name="connsiteX425" fmla="*/ 3151695 w 5380459"/>
              <a:gd name="connsiteY425" fmla="*/ 4897226 h 4981532"/>
              <a:gd name="connsiteX426" fmla="*/ 3041683 w 5380459"/>
              <a:gd name="connsiteY426" fmla="*/ 4905341 h 4981532"/>
              <a:gd name="connsiteX427" fmla="*/ 2971058 w 5380459"/>
              <a:gd name="connsiteY427" fmla="*/ 4843128 h 4981532"/>
              <a:gd name="connsiteX428" fmla="*/ 2884135 w 5380459"/>
              <a:gd name="connsiteY428" fmla="*/ 4905341 h 4981532"/>
              <a:gd name="connsiteX429" fmla="*/ 2765973 w 5380459"/>
              <a:gd name="connsiteY429" fmla="*/ 4905341 h 4981532"/>
              <a:gd name="connsiteX430" fmla="*/ 2688557 w 5380459"/>
              <a:gd name="connsiteY430" fmla="*/ 4943209 h 4981532"/>
              <a:gd name="connsiteX431" fmla="*/ 2734735 w 5380459"/>
              <a:gd name="connsiteY431" fmla="*/ 4849890 h 4981532"/>
              <a:gd name="connsiteX432" fmla="*/ 2703497 w 5380459"/>
              <a:gd name="connsiteY432" fmla="*/ 4749809 h 4981532"/>
              <a:gd name="connsiteX433" fmla="*/ 2632872 w 5380459"/>
              <a:gd name="connsiteY433" fmla="*/ 4656490 h 4981532"/>
              <a:gd name="connsiteX434" fmla="*/ 2514711 w 5380459"/>
              <a:gd name="connsiteY434" fmla="*/ 4664604 h 4981532"/>
              <a:gd name="connsiteX435" fmla="*/ 2256658 w 5380459"/>
              <a:gd name="connsiteY435" fmla="*/ 4633498 h 4981532"/>
              <a:gd name="connsiteX436" fmla="*/ 2099110 w 5380459"/>
              <a:gd name="connsiteY436" fmla="*/ 4579400 h 4981532"/>
              <a:gd name="connsiteX437" fmla="*/ 1903533 w 5380459"/>
              <a:gd name="connsiteY437" fmla="*/ 4509072 h 4981532"/>
              <a:gd name="connsiteX438" fmla="*/ 1816610 w 5380459"/>
              <a:gd name="connsiteY438" fmla="*/ 4384647 h 4981532"/>
              <a:gd name="connsiteX439" fmla="*/ 1714747 w 5380459"/>
              <a:gd name="connsiteY439" fmla="*/ 4283213 h 4981532"/>
              <a:gd name="connsiteX440" fmla="*/ 1619674 w 5380459"/>
              <a:gd name="connsiteY440" fmla="*/ 4206123 h 4981532"/>
              <a:gd name="connsiteX441" fmla="*/ 1486574 w 5380459"/>
              <a:gd name="connsiteY441" fmla="*/ 4066821 h 4981532"/>
              <a:gd name="connsiteX442" fmla="*/ 1401009 w 5380459"/>
              <a:gd name="connsiteY442" fmla="*/ 3973502 h 4981532"/>
              <a:gd name="connsiteX443" fmla="*/ 1322234 w 5380459"/>
              <a:gd name="connsiteY443" fmla="*/ 3872068 h 4981532"/>
              <a:gd name="connsiteX444" fmla="*/ 1220372 w 5380459"/>
              <a:gd name="connsiteY444" fmla="*/ 3724651 h 4981532"/>
              <a:gd name="connsiteX445" fmla="*/ 1149746 w 5380459"/>
              <a:gd name="connsiteY445" fmla="*/ 3709774 h 4981532"/>
              <a:gd name="connsiteX446" fmla="*/ 1133448 w 5380459"/>
              <a:gd name="connsiteY446" fmla="*/ 3786863 h 4981532"/>
              <a:gd name="connsiteX447" fmla="*/ 1164686 w 5380459"/>
              <a:gd name="connsiteY447" fmla="*/ 3919403 h 4981532"/>
              <a:gd name="connsiteX448" fmla="*/ 1243460 w 5380459"/>
              <a:gd name="connsiteY448" fmla="*/ 3927518 h 4981532"/>
              <a:gd name="connsiteX449" fmla="*/ 1282848 w 5380459"/>
              <a:gd name="connsiteY449" fmla="*/ 4019485 h 4981532"/>
              <a:gd name="connsiteX450" fmla="*/ 1274699 w 5380459"/>
              <a:gd name="connsiteY450" fmla="*/ 4089812 h 4981532"/>
              <a:gd name="connsiteX451" fmla="*/ 1195925 w 5380459"/>
              <a:gd name="connsiteY451" fmla="*/ 4089812 h 4981532"/>
              <a:gd name="connsiteX452" fmla="*/ 1149746 w 5380459"/>
              <a:gd name="connsiteY452" fmla="*/ 4089812 h 4981532"/>
              <a:gd name="connsiteX453" fmla="*/ 1172836 w 5380459"/>
              <a:gd name="connsiteY453" fmla="*/ 4191246 h 4981532"/>
              <a:gd name="connsiteX454" fmla="*/ 1243460 w 5380459"/>
              <a:gd name="connsiteY454" fmla="*/ 4276451 h 4981532"/>
              <a:gd name="connsiteX455" fmla="*/ 1125299 w 5380459"/>
              <a:gd name="connsiteY455" fmla="*/ 4245344 h 4981532"/>
              <a:gd name="connsiteX456" fmla="*/ 960960 w 5380459"/>
              <a:gd name="connsiteY456" fmla="*/ 4081698 h 4981532"/>
              <a:gd name="connsiteX457" fmla="*/ 780323 w 5380459"/>
              <a:gd name="connsiteY457" fmla="*/ 3826084 h 4981532"/>
              <a:gd name="connsiteX458" fmla="*/ 693400 w 5380459"/>
              <a:gd name="connsiteY458" fmla="*/ 3662438 h 4981532"/>
              <a:gd name="connsiteX459" fmla="*/ 584745 w 5380459"/>
              <a:gd name="connsiteY459" fmla="*/ 3398710 h 4981532"/>
              <a:gd name="connsiteX460" fmla="*/ 545358 w 5380459"/>
              <a:gd name="connsiteY460" fmla="*/ 3157973 h 4981532"/>
              <a:gd name="connsiteX461" fmla="*/ 497822 w 5380459"/>
              <a:gd name="connsiteY461" fmla="*/ 2949696 h 4981532"/>
              <a:gd name="connsiteX462" fmla="*/ 458435 w 5380459"/>
              <a:gd name="connsiteY462" fmla="*/ 2715722 h 4981532"/>
              <a:gd name="connsiteX463" fmla="*/ 505971 w 5380459"/>
              <a:gd name="connsiteY463" fmla="*/ 2638632 h 4981532"/>
              <a:gd name="connsiteX464" fmla="*/ 505971 w 5380459"/>
              <a:gd name="connsiteY464" fmla="*/ 2476338 h 4981532"/>
              <a:gd name="connsiteX465" fmla="*/ 529060 w 5380459"/>
              <a:gd name="connsiteY465" fmla="*/ 2150397 h 4981532"/>
              <a:gd name="connsiteX466" fmla="*/ 622774 w 5380459"/>
              <a:gd name="connsiteY466" fmla="*/ 2040849 h 4981532"/>
              <a:gd name="connsiteX467" fmla="*/ 662161 w 5380459"/>
              <a:gd name="connsiteY467" fmla="*/ 1831218 h 4981532"/>
              <a:gd name="connsiteX468" fmla="*/ 764024 w 5380459"/>
              <a:gd name="connsiteY468" fmla="*/ 1583720 h 4981532"/>
              <a:gd name="connsiteX469" fmla="*/ 890335 w 5380459"/>
              <a:gd name="connsiteY469" fmla="*/ 1382205 h 4981532"/>
              <a:gd name="connsiteX470" fmla="*/ 1008497 w 5380459"/>
              <a:gd name="connsiteY470" fmla="*/ 1226673 h 4981532"/>
              <a:gd name="connsiteX471" fmla="*/ 1079121 w 5380459"/>
              <a:gd name="connsiteY471" fmla="*/ 1187452 h 4981532"/>
              <a:gd name="connsiteX472" fmla="*/ 1125299 w 5380459"/>
              <a:gd name="connsiteY472" fmla="*/ 1110362 h 4981532"/>
              <a:gd name="connsiteX473" fmla="*/ 1180985 w 5380459"/>
              <a:gd name="connsiteY473" fmla="*/ 1156345 h 4981532"/>
              <a:gd name="connsiteX474" fmla="*/ 1282848 w 5380459"/>
              <a:gd name="connsiteY474" fmla="*/ 1203681 h 4981532"/>
              <a:gd name="connsiteX475" fmla="*/ 1212223 w 5380459"/>
              <a:gd name="connsiteY475" fmla="*/ 1303763 h 4981532"/>
              <a:gd name="connsiteX476" fmla="*/ 1102211 w 5380459"/>
              <a:gd name="connsiteY476" fmla="*/ 1280771 h 4981532"/>
              <a:gd name="connsiteX477" fmla="*/ 1141597 w 5380459"/>
              <a:gd name="connsiteY477" fmla="*/ 1357861 h 4981532"/>
              <a:gd name="connsiteX478" fmla="*/ 1106794 w 5380459"/>
              <a:gd name="connsiteY478" fmla="*/ 1437656 h 4981532"/>
              <a:gd name="connsiteX479" fmla="*/ 1105337 w 5380459"/>
              <a:gd name="connsiteY479" fmla="*/ 1439546 h 4981532"/>
              <a:gd name="connsiteX480" fmla="*/ 1102047 w 5380459"/>
              <a:gd name="connsiteY480" fmla="*/ 1435471 h 4981532"/>
              <a:gd name="connsiteX481" fmla="*/ 1086146 w 5380459"/>
              <a:gd name="connsiteY481" fmla="*/ 1431927 h 4981532"/>
              <a:gd name="connsiteX482" fmla="*/ 1063118 w 5380459"/>
              <a:gd name="connsiteY482" fmla="*/ 1462929 h 4981532"/>
              <a:gd name="connsiteX483" fmla="*/ 1072997 w 5380459"/>
              <a:gd name="connsiteY483" fmla="*/ 1477077 h 4981532"/>
              <a:gd name="connsiteX484" fmla="*/ 1075712 w 5380459"/>
              <a:gd name="connsiteY484" fmla="*/ 1477983 h 4981532"/>
              <a:gd name="connsiteX485" fmla="*/ 1054674 w 5380459"/>
              <a:gd name="connsiteY485" fmla="*/ 1505278 h 4981532"/>
              <a:gd name="connsiteX486" fmla="*/ 1000348 w 5380459"/>
              <a:gd name="connsiteY486" fmla="*/ 1559376 h 4981532"/>
              <a:gd name="connsiteX487" fmla="*/ 952811 w 5380459"/>
              <a:gd name="connsiteY487" fmla="*/ 1668924 h 4981532"/>
              <a:gd name="connsiteX488" fmla="*/ 898484 w 5380459"/>
              <a:gd name="connsiteY488" fmla="*/ 1691916 h 4981532"/>
              <a:gd name="connsiteX489" fmla="*/ 842800 w 5380459"/>
              <a:gd name="connsiteY489" fmla="*/ 1893431 h 4981532"/>
              <a:gd name="connsiteX490" fmla="*/ 796621 w 5380459"/>
              <a:gd name="connsiteY490" fmla="*/ 1971874 h 4981532"/>
              <a:gd name="connsiteX491" fmla="*/ 709697 w 5380459"/>
              <a:gd name="connsiteY491" fmla="*/ 2025972 h 4981532"/>
              <a:gd name="connsiteX492" fmla="*/ 678459 w 5380459"/>
              <a:gd name="connsiteY492" fmla="*/ 2111176 h 4981532"/>
              <a:gd name="connsiteX493" fmla="*/ 686608 w 5380459"/>
              <a:gd name="connsiteY493" fmla="*/ 2304577 h 4981532"/>
              <a:gd name="connsiteX494" fmla="*/ 662161 w 5380459"/>
              <a:gd name="connsiteY494" fmla="*/ 2483100 h 4981532"/>
              <a:gd name="connsiteX495" fmla="*/ 647221 w 5380459"/>
              <a:gd name="connsiteY495" fmla="*/ 2794164 h 4981532"/>
              <a:gd name="connsiteX496" fmla="*/ 693400 w 5380459"/>
              <a:gd name="connsiteY496" fmla="*/ 3097113 h 4981532"/>
              <a:gd name="connsiteX497" fmla="*/ 757235 w 5380459"/>
              <a:gd name="connsiteY497" fmla="*/ 3329735 h 4981532"/>
              <a:gd name="connsiteX498" fmla="*/ 890335 w 5380459"/>
              <a:gd name="connsiteY498" fmla="*/ 3686782 h 4981532"/>
              <a:gd name="connsiteX499" fmla="*/ 977258 w 5380459"/>
              <a:gd name="connsiteY499" fmla="*/ 3911289 h 4981532"/>
              <a:gd name="connsiteX500" fmla="*/ 1102211 w 5380459"/>
              <a:gd name="connsiteY500" fmla="*/ 3988379 h 4981532"/>
              <a:gd name="connsiteX501" fmla="*/ 1000348 w 5380459"/>
              <a:gd name="connsiteY501" fmla="*/ 3771986 h 4981532"/>
              <a:gd name="connsiteX502" fmla="*/ 913425 w 5380459"/>
              <a:gd name="connsiteY502" fmla="*/ 3585348 h 4981532"/>
              <a:gd name="connsiteX503" fmla="*/ 882186 w 5380459"/>
              <a:gd name="connsiteY503" fmla="*/ 3414939 h 4981532"/>
              <a:gd name="connsiteX504" fmla="*/ 834651 w 5380459"/>
              <a:gd name="connsiteY504" fmla="*/ 3166088 h 4981532"/>
              <a:gd name="connsiteX505" fmla="*/ 827860 w 5380459"/>
              <a:gd name="connsiteY505" fmla="*/ 2933467 h 4981532"/>
              <a:gd name="connsiteX506" fmla="*/ 898484 w 5380459"/>
              <a:gd name="connsiteY506" fmla="*/ 2956458 h 4981532"/>
              <a:gd name="connsiteX507" fmla="*/ 952811 w 5380459"/>
              <a:gd name="connsiteY507" fmla="*/ 2630517 h 4981532"/>
              <a:gd name="connsiteX508" fmla="*/ 984049 w 5380459"/>
              <a:gd name="connsiteY508" fmla="*/ 2483100 h 4981532"/>
              <a:gd name="connsiteX509" fmla="*/ 1000348 w 5380459"/>
              <a:gd name="connsiteY509" fmla="*/ 2242364 h 4981532"/>
              <a:gd name="connsiteX510" fmla="*/ 1189134 w 5380459"/>
              <a:gd name="connsiteY510" fmla="*/ 1668924 h 4981532"/>
              <a:gd name="connsiteX511" fmla="*/ 1337174 w 5380459"/>
              <a:gd name="connsiteY511" fmla="*/ 1397082 h 4981532"/>
              <a:gd name="connsiteX512" fmla="*/ 1415948 w 5380459"/>
              <a:gd name="connsiteY512" fmla="*/ 1226673 h 4981532"/>
              <a:gd name="connsiteX513" fmla="*/ 1322234 w 5380459"/>
              <a:gd name="connsiteY513" fmla="*/ 1117124 h 4981532"/>
              <a:gd name="connsiteX514" fmla="*/ 1415948 w 5380459"/>
              <a:gd name="connsiteY514" fmla="*/ 1008928 h 4981532"/>
              <a:gd name="connsiteX515" fmla="*/ 1478425 w 5380459"/>
              <a:gd name="connsiteY515" fmla="*/ 1048149 h 4981532"/>
              <a:gd name="connsiteX516" fmla="*/ 1415948 w 5380459"/>
              <a:gd name="connsiteY516" fmla="*/ 1148231 h 4981532"/>
              <a:gd name="connsiteX517" fmla="*/ 1494723 w 5380459"/>
              <a:gd name="connsiteY517" fmla="*/ 1125239 h 4981532"/>
              <a:gd name="connsiteX518" fmla="*/ 1581645 w 5380459"/>
              <a:gd name="connsiteY518" fmla="*/ 861511 h 4981532"/>
              <a:gd name="connsiteX519" fmla="*/ 1690299 w 5380459"/>
              <a:gd name="connsiteY519" fmla="*/ 799298 h 4981532"/>
              <a:gd name="connsiteX520" fmla="*/ 1879086 w 5380459"/>
              <a:gd name="connsiteY520" fmla="*/ 730323 h 4981532"/>
              <a:gd name="connsiteX521" fmla="*/ 2044783 w 5380459"/>
              <a:gd name="connsiteY521" fmla="*/ 659996 h 4981532"/>
              <a:gd name="connsiteX522" fmla="*/ 2012187 w 5380459"/>
              <a:gd name="connsiteY522" fmla="*/ 582906 h 4981532"/>
              <a:gd name="connsiteX523" fmla="*/ 2051574 w 5380459"/>
              <a:gd name="connsiteY523" fmla="*/ 558562 h 4981532"/>
              <a:gd name="connsiteX524" fmla="*/ 1989098 w 5380459"/>
              <a:gd name="connsiteY524" fmla="*/ 458481 h 4981532"/>
              <a:gd name="connsiteX525" fmla="*/ 2115408 w 5380459"/>
              <a:gd name="connsiteY525" fmla="*/ 404383 h 4981532"/>
              <a:gd name="connsiteX526" fmla="*/ 2319134 w 5380459"/>
              <a:gd name="connsiteY526" fmla="*/ 396268 h 4981532"/>
              <a:gd name="connsiteX527" fmla="*/ 2099110 w 5380459"/>
              <a:gd name="connsiteY527" fmla="*/ 458481 h 4981532"/>
              <a:gd name="connsiteX528" fmla="*/ 2107259 w 5380459"/>
              <a:gd name="connsiteY528" fmla="*/ 582906 h 4981532"/>
              <a:gd name="connsiteX529" fmla="*/ 2192824 w 5380459"/>
              <a:gd name="connsiteY529" fmla="*/ 504464 h 4981532"/>
              <a:gd name="connsiteX530" fmla="*/ 2366670 w 5380459"/>
              <a:gd name="connsiteY530" fmla="*/ 481472 h 4981532"/>
              <a:gd name="connsiteX531" fmla="*/ 2491622 w 5380459"/>
              <a:gd name="connsiteY531" fmla="*/ 427374 h 4981532"/>
              <a:gd name="connsiteX532" fmla="*/ 2688557 w 5380459"/>
              <a:gd name="connsiteY532" fmla="*/ 325941 h 4981532"/>
              <a:gd name="connsiteX533" fmla="*/ 2742884 w 5380459"/>
              <a:gd name="connsiteY533" fmla="*/ 240736 h 4981532"/>
              <a:gd name="connsiteX534" fmla="*/ 2522860 w 5380459"/>
              <a:gd name="connsiteY534" fmla="*/ 209630 h 4981532"/>
              <a:gd name="connsiteX535" fmla="*/ 1926622 w 5380459"/>
              <a:gd name="connsiteY535" fmla="*/ 365162 h 4981532"/>
              <a:gd name="connsiteX536" fmla="*/ 1957860 w 5380459"/>
              <a:gd name="connsiteY536" fmla="*/ 473358 h 4981532"/>
              <a:gd name="connsiteX537" fmla="*/ 1855997 w 5380459"/>
              <a:gd name="connsiteY537" fmla="*/ 520694 h 4981532"/>
              <a:gd name="connsiteX538" fmla="*/ 1675359 w 5380459"/>
              <a:gd name="connsiteY538" fmla="*/ 589669 h 4981532"/>
              <a:gd name="connsiteX539" fmla="*/ 1659061 w 5380459"/>
              <a:gd name="connsiteY539" fmla="*/ 674873 h 4981532"/>
              <a:gd name="connsiteX540" fmla="*/ 1565347 w 5380459"/>
              <a:gd name="connsiteY540" fmla="*/ 705979 h 4981532"/>
              <a:gd name="connsiteX541" fmla="*/ 1314085 w 5380459"/>
              <a:gd name="connsiteY541" fmla="*/ 830405 h 4981532"/>
              <a:gd name="connsiteX542" fmla="*/ 1220372 w 5380459"/>
              <a:gd name="connsiteY542" fmla="*/ 815528 h 4981532"/>
              <a:gd name="connsiteX543" fmla="*/ 1149746 w 5380459"/>
              <a:gd name="connsiteY543" fmla="*/ 900732 h 4981532"/>
              <a:gd name="connsiteX544" fmla="*/ 1102211 w 5380459"/>
              <a:gd name="connsiteY544" fmla="*/ 853396 h 4981532"/>
              <a:gd name="connsiteX545" fmla="*/ 1062823 w 5380459"/>
              <a:gd name="connsiteY545" fmla="*/ 931839 h 4981532"/>
              <a:gd name="connsiteX546" fmla="*/ 1008497 w 5380459"/>
              <a:gd name="connsiteY546" fmla="*/ 969707 h 4981532"/>
              <a:gd name="connsiteX547" fmla="*/ 969109 w 5380459"/>
              <a:gd name="connsiteY547" fmla="*/ 1040035 h 4981532"/>
              <a:gd name="connsiteX548" fmla="*/ 913425 w 5380459"/>
              <a:gd name="connsiteY548" fmla="*/ 1071141 h 4981532"/>
              <a:gd name="connsiteX549" fmla="*/ 725996 w 5380459"/>
              <a:gd name="connsiteY549" fmla="*/ 1382205 h 4981532"/>
              <a:gd name="connsiteX550" fmla="*/ 630923 w 5380459"/>
              <a:gd name="connsiteY550" fmla="*/ 1459294 h 4981532"/>
              <a:gd name="connsiteX551" fmla="*/ 615984 w 5380459"/>
              <a:gd name="connsiteY551" fmla="*/ 1521507 h 4981532"/>
              <a:gd name="connsiteX552" fmla="*/ 576596 w 5380459"/>
              <a:gd name="connsiteY552" fmla="*/ 1606712 h 4981532"/>
              <a:gd name="connsiteX553" fmla="*/ 537209 w 5380459"/>
              <a:gd name="connsiteY553" fmla="*/ 1746014 h 4981532"/>
              <a:gd name="connsiteX554" fmla="*/ 442137 w 5380459"/>
              <a:gd name="connsiteY554" fmla="*/ 1824456 h 4981532"/>
              <a:gd name="connsiteX555" fmla="*/ 379661 w 5380459"/>
              <a:gd name="connsiteY555" fmla="*/ 1769006 h 4981532"/>
              <a:gd name="connsiteX556" fmla="*/ 442137 w 5380459"/>
              <a:gd name="connsiteY556" fmla="*/ 1521507 h 4981532"/>
              <a:gd name="connsiteX557" fmla="*/ 529060 w 5380459"/>
              <a:gd name="connsiteY557" fmla="*/ 1382205 h 4981532"/>
              <a:gd name="connsiteX558" fmla="*/ 584745 w 5380459"/>
              <a:gd name="connsiteY558" fmla="*/ 1218558 h 4981532"/>
              <a:gd name="connsiteX559" fmla="*/ 655370 w 5380459"/>
              <a:gd name="connsiteY559" fmla="*/ 1110362 h 4981532"/>
              <a:gd name="connsiteX560" fmla="*/ 898484 w 5380459"/>
              <a:gd name="connsiteY560" fmla="*/ 815528 h 4981532"/>
              <a:gd name="connsiteX561" fmla="*/ 1008497 w 5380459"/>
              <a:gd name="connsiteY561" fmla="*/ 589669 h 4981532"/>
              <a:gd name="connsiteX562" fmla="*/ 1565347 w 5380459"/>
              <a:gd name="connsiteY562" fmla="*/ 348932 h 4981532"/>
              <a:gd name="connsiteX563" fmla="*/ 1941562 w 5380459"/>
              <a:gd name="connsiteY563" fmla="*/ 248851 h 4981532"/>
              <a:gd name="connsiteX564" fmla="*/ 2507920 w 5380459"/>
              <a:gd name="connsiteY564" fmla="*/ 139302 h 4981532"/>
              <a:gd name="connsiteX565" fmla="*/ 2884135 w 5380459"/>
              <a:gd name="connsiteY565" fmla="*/ 132540 h 4981532"/>
              <a:gd name="connsiteX566" fmla="*/ 2946611 w 5380459"/>
              <a:gd name="connsiteY566" fmla="*/ 54098 h 4981532"/>
              <a:gd name="connsiteX567" fmla="*/ 3347272 w 5380459"/>
              <a:gd name="connsiteY567" fmla="*/ 0 h 498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380459" h="4981532">
                <a:moveTo>
                  <a:pt x="2421121" y="4838979"/>
                </a:moveTo>
                <a:cubicBezTo>
                  <a:pt x="2452344" y="4838979"/>
                  <a:pt x="2468634" y="4861915"/>
                  <a:pt x="2468634" y="4884851"/>
                </a:cubicBezTo>
                <a:cubicBezTo>
                  <a:pt x="2460489" y="4946913"/>
                  <a:pt x="2365462" y="4861915"/>
                  <a:pt x="2421121" y="4838979"/>
                </a:cubicBezTo>
                <a:close/>
                <a:moveTo>
                  <a:pt x="3671328" y="4821706"/>
                </a:moveTo>
                <a:cubicBezTo>
                  <a:pt x="3661968" y="4825444"/>
                  <a:pt x="3663496" y="4840397"/>
                  <a:pt x="3669609" y="4845465"/>
                </a:cubicBezTo>
                <a:cubicBezTo>
                  <a:pt x="3692700" y="4900883"/>
                  <a:pt x="3732092" y="4814377"/>
                  <a:pt x="3684550" y="4822487"/>
                </a:cubicBezTo>
                <a:cubicBezTo>
                  <a:pt x="3678777" y="4820460"/>
                  <a:pt x="3674448" y="4820460"/>
                  <a:pt x="3671328" y="4821706"/>
                </a:cubicBezTo>
                <a:close/>
                <a:moveTo>
                  <a:pt x="2938749" y="4745522"/>
                </a:moveTo>
                <a:cubicBezTo>
                  <a:pt x="2923889" y="4737395"/>
                  <a:pt x="2907679" y="4768548"/>
                  <a:pt x="2899574" y="4783447"/>
                </a:cubicBezTo>
                <a:cubicBezTo>
                  <a:pt x="2899574" y="4838980"/>
                  <a:pt x="2963064" y="4768548"/>
                  <a:pt x="2938749" y="4745522"/>
                </a:cubicBezTo>
                <a:close/>
                <a:moveTo>
                  <a:pt x="3825388" y="4527986"/>
                </a:moveTo>
                <a:cubicBezTo>
                  <a:pt x="3810447" y="4519940"/>
                  <a:pt x="3747964" y="4566874"/>
                  <a:pt x="3787355" y="4574920"/>
                </a:cubicBezTo>
                <a:cubicBezTo>
                  <a:pt x="3825388" y="4597716"/>
                  <a:pt x="3889230" y="4536032"/>
                  <a:pt x="3825388" y="4527986"/>
                </a:cubicBezTo>
                <a:close/>
                <a:moveTo>
                  <a:pt x="2012310" y="4481846"/>
                </a:moveTo>
                <a:cubicBezTo>
                  <a:pt x="1997409" y="4481846"/>
                  <a:pt x="1989281" y="4488599"/>
                  <a:pt x="1989281" y="4496702"/>
                </a:cubicBezTo>
                <a:cubicBezTo>
                  <a:pt x="1989281" y="4558828"/>
                  <a:pt x="2067850" y="4496702"/>
                  <a:pt x="2012310" y="4481846"/>
                </a:cubicBezTo>
                <a:close/>
                <a:moveTo>
                  <a:pt x="1283231" y="4341374"/>
                </a:moveTo>
                <a:cubicBezTo>
                  <a:pt x="1298168" y="4341374"/>
                  <a:pt x="1306315" y="4349477"/>
                  <a:pt x="1314463" y="4349477"/>
                </a:cubicBezTo>
                <a:cubicBezTo>
                  <a:pt x="1393220" y="4411600"/>
                  <a:pt x="1478766" y="4458867"/>
                  <a:pt x="1573818" y="4488577"/>
                </a:cubicBezTo>
                <a:cubicBezTo>
                  <a:pt x="1651217" y="4558803"/>
                  <a:pt x="1746268" y="4606070"/>
                  <a:pt x="1831815" y="4666841"/>
                </a:cubicBezTo>
                <a:cubicBezTo>
                  <a:pt x="1887488" y="4753273"/>
                  <a:pt x="1997476" y="4722211"/>
                  <a:pt x="2068086" y="4768128"/>
                </a:cubicBezTo>
                <a:cubicBezTo>
                  <a:pt x="2099317" y="4782983"/>
                  <a:pt x="2130548" y="4830250"/>
                  <a:pt x="2076233" y="4830250"/>
                </a:cubicBezTo>
                <a:cubicBezTo>
                  <a:pt x="1973034" y="4814044"/>
                  <a:pt x="1864404" y="4807292"/>
                  <a:pt x="1777500" y="4753273"/>
                </a:cubicBezTo>
                <a:cubicBezTo>
                  <a:pt x="1706890" y="4722211"/>
                  <a:pt x="1628133" y="4691150"/>
                  <a:pt x="1573818" y="4629028"/>
                </a:cubicBezTo>
                <a:cubicBezTo>
                  <a:pt x="1542586" y="4581761"/>
                  <a:pt x="1486913" y="4581761"/>
                  <a:pt x="1439388" y="4566905"/>
                </a:cubicBezTo>
                <a:cubicBezTo>
                  <a:pt x="1401367" y="4519638"/>
                  <a:pt x="1385072" y="4458867"/>
                  <a:pt x="1337547" y="4411600"/>
                </a:cubicBezTo>
                <a:cubicBezTo>
                  <a:pt x="1322610" y="4396744"/>
                  <a:pt x="1252000" y="4372435"/>
                  <a:pt x="1283231" y="4341374"/>
                </a:cubicBezTo>
                <a:close/>
                <a:moveTo>
                  <a:pt x="3991665" y="4318358"/>
                </a:moveTo>
                <a:cubicBezTo>
                  <a:pt x="3960411" y="4318358"/>
                  <a:pt x="3929157" y="4326446"/>
                  <a:pt x="3896544" y="4334533"/>
                </a:cubicBezTo>
                <a:cubicBezTo>
                  <a:pt x="3850342" y="4357447"/>
                  <a:pt x="3921003" y="4403276"/>
                  <a:pt x="3944104" y="4372274"/>
                </a:cubicBezTo>
                <a:cubicBezTo>
                  <a:pt x="3975359" y="4372274"/>
                  <a:pt x="4039226" y="4334533"/>
                  <a:pt x="3991665" y="4318358"/>
                </a:cubicBezTo>
                <a:close/>
                <a:moveTo>
                  <a:pt x="1386373" y="4232557"/>
                </a:moveTo>
                <a:cubicBezTo>
                  <a:pt x="1410265" y="4237774"/>
                  <a:pt x="1430908" y="4258641"/>
                  <a:pt x="1424792" y="4287142"/>
                </a:cubicBezTo>
                <a:cubicBezTo>
                  <a:pt x="1401685" y="4318358"/>
                  <a:pt x="1314696" y="4255926"/>
                  <a:pt x="1362268" y="4232854"/>
                </a:cubicBezTo>
                <a:cubicBezTo>
                  <a:pt x="1370084" y="4230818"/>
                  <a:pt x="1378409" y="4230818"/>
                  <a:pt x="1386373" y="4232557"/>
                </a:cubicBezTo>
                <a:close/>
                <a:moveTo>
                  <a:pt x="3865049" y="4070746"/>
                </a:moveTo>
                <a:cubicBezTo>
                  <a:pt x="3850044" y="4070746"/>
                  <a:pt x="3833676" y="4085573"/>
                  <a:pt x="3833676" y="4101748"/>
                </a:cubicBezTo>
                <a:cubicBezTo>
                  <a:pt x="3841860" y="4155664"/>
                  <a:pt x="3920975" y="4077486"/>
                  <a:pt x="3865049" y="4070746"/>
                </a:cubicBezTo>
                <a:close/>
                <a:moveTo>
                  <a:pt x="1683756" y="4046143"/>
                </a:moveTo>
                <a:cubicBezTo>
                  <a:pt x="1636116" y="4085419"/>
                  <a:pt x="1690561" y="4162617"/>
                  <a:pt x="1721868" y="4193767"/>
                </a:cubicBezTo>
                <a:cubicBezTo>
                  <a:pt x="1769508" y="4224917"/>
                  <a:pt x="1825314" y="4295343"/>
                  <a:pt x="1879760" y="4256067"/>
                </a:cubicBezTo>
                <a:cubicBezTo>
                  <a:pt x="1840287" y="4170743"/>
                  <a:pt x="1769508" y="4101672"/>
                  <a:pt x="1683756" y="4046143"/>
                </a:cubicBezTo>
                <a:close/>
                <a:moveTo>
                  <a:pt x="4367789" y="3938210"/>
                </a:moveTo>
                <a:cubicBezTo>
                  <a:pt x="4328397" y="3969316"/>
                  <a:pt x="4297156" y="4031526"/>
                  <a:pt x="4336547" y="4070746"/>
                </a:cubicBezTo>
                <a:cubicBezTo>
                  <a:pt x="4367789" y="4039641"/>
                  <a:pt x="4360997" y="4000421"/>
                  <a:pt x="4367789" y="3954439"/>
                </a:cubicBezTo>
                <a:cubicBezTo>
                  <a:pt x="4367789" y="3954439"/>
                  <a:pt x="4367789" y="3946325"/>
                  <a:pt x="4367789" y="3938210"/>
                </a:cubicBezTo>
                <a:close/>
                <a:moveTo>
                  <a:pt x="4572545" y="3923131"/>
                </a:moveTo>
                <a:cubicBezTo>
                  <a:pt x="4533347" y="3938023"/>
                  <a:pt x="4486039" y="3969162"/>
                  <a:pt x="4486039" y="4015192"/>
                </a:cubicBezTo>
                <a:cubicBezTo>
                  <a:pt x="4533347" y="4008423"/>
                  <a:pt x="4556325" y="3961039"/>
                  <a:pt x="4572545" y="3923131"/>
                </a:cubicBezTo>
                <a:close/>
                <a:moveTo>
                  <a:pt x="1546432" y="3914713"/>
                </a:moveTo>
                <a:cubicBezTo>
                  <a:pt x="1525673" y="3919185"/>
                  <a:pt x="1503581" y="3937831"/>
                  <a:pt x="1503581" y="3961013"/>
                </a:cubicBezTo>
                <a:cubicBezTo>
                  <a:pt x="1526604" y="4008049"/>
                  <a:pt x="1628180" y="3946231"/>
                  <a:pt x="1565880" y="3915322"/>
                </a:cubicBezTo>
                <a:cubicBezTo>
                  <a:pt x="1560124" y="3913306"/>
                  <a:pt x="1553352" y="3913222"/>
                  <a:pt x="1546432" y="3914713"/>
                </a:cubicBezTo>
                <a:close/>
                <a:moveTo>
                  <a:pt x="2577490" y="3813243"/>
                </a:moveTo>
                <a:cubicBezTo>
                  <a:pt x="2523394" y="3806467"/>
                  <a:pt x="2531508" y="3875580"/>
                  <a:pt x="2546385" y="3906749"/>
                </a:cubicBezTo>
                <a:cubicBezTo>
                  <a:pt x="2577490" y="3954180"/>
                  <a:pt x="2577490" y="4015162"/>
                  <a:pt x="2609948" y="4054462"/>
                </a:cubicBezTo>
                <a:cubicBezTo>
                  <a:pt x="2655930" y="4093761"/>
                  <a:pt x="2655930" y="4015162"/>
                  <a:pt x="2632939" y="3992124"/>
                </a:cubicBezTo>
                <a:cubicBezTo>
                  <a:pt x="2593719" y="3937918"/>
                  <a:pt x="2616710" y="3860674"/>
                  <a:pt x="2577490" y="3813243"/>
                </a:cubicBezTo>
                <a:close/>
                <a:moveTo>
                  <a:pt x="2197099" y="3810745"/>
                </a:moveTo>
                <a:cubicBezTo>
                  <a:pt x="2195059" y="3811601"/>
                  <a:pt x="2193018" y="3813312"/>
                  <a:pt x="2193018" y="3813312"/>
                </a:cubicBezTo>
                <a:cubicBezTo>
                  <a:pt x="2153563" y="3861227"/>
                  <a:pt x="2248799" y="3836585"/>
                  <a:pt x="2201181" y="3813312"/>
                </a:cubicBezTo>
                <a:cubicBezTo>
                  <a:pt x="2201181" y="3809890"/>
                  <a:pt x="2199140" y="3809890"/>
                  <a:pt x="2197099" y="3810745"/>
                </a:cubicBezTo>
                <a:close/>
                <a:moveTo>
                  <a:pt x="2766359" y="3713740"/>
                </a:moveTo>
                <a:cubicBezTo>
                  <a:pt x="2720214" y="3705676"/>
                  <a:pt x="2735143" y="3759431"/>
                  <a:pt x="2758216" y="3767495"/>
                </a:cubicBezTo>
                <a:cubicBezTo>
                  <a:pt x="2797575" y="3806467"/>
                  <a:pt x="2813862" y="3705676"/>
                  <a:pt x="2766359" y="3713740"/>
                </a:cubicBezTo>
                <a:close/>
                <a:moveTo>
                  <a:pt x="3198103" y="3666403"/>
                </a:moveTo>
                <a:cubicBezTo>
                  <a:pt x="3166729" y="3659646"/>
                  <a:pt x="3150361" y="3689375"/>
                  <a:pt x="3158545" y="3713699"/>
                </a:cubicBezTo>
                <a:cubicBezTo>
                  <a:pt x="3174914" y="3759643"/>
                  <a:pt x="3237660" y="3682619"/>
                  <a:pt x="3198103" y="3666403"/>
                </a:cubicBezTo>
                <a:close/>
                <a:moveTo>
                  <a:pt x="1934991" y="3650916"/>
                </a:moveTo>
                <a:cubicBezTo>
                  <a:pt x="1918648" y="3689010"/>
                  <a:pt x="1966314" y="3728465"/>
                  <a:pt x="2005810" y="3736628"/>
                </a:cubicBezTo>
                <a:cubicBezTo>
                  <a:pt x="2028962" y="3713500"/>
                  <a:pt x="1973124" y="3665882"/>
                  <a:pt x="1941800" y="3650916"/>
                </a:cubicBezTo>
                <a:cubicBezTo>
                  <a:pt x="1934991" y="3650916"/>
                  <a:pt x="1934991" y="3650916"/>
                  <a:pt x="1934991" y="3650916"/>
                </a:cubicBezTo>
                <a:close/>
                <a:moveTo>
                  <a:pt x="2114356" y="3603879"/>
                </a:moveTo>
                <a:cubicBezTo>
                  <a:pt x="2068250" y="3589013"/>
                  <a:pt x="2060114" y="3651181"/>
                  <a:pt x="2060114" y="3682265"/>
                </a:cubicBezTo>
                <a:cubicBezTo>
                  <a:pt x="2051978" y="3744432"/>
                  <a:pt x="2130629" y="3775516"/>
                  <a:pt x="2169954" y="3728215"/>
                </a:cubicBezTo>
                <a:cubicBezTo>
                  <a:pt x="2224196" y="3682265"/>
                  <a:pt x="2161818" y="3620097"/>
                  <a:pt x="2114356" y="3603879"/>
                </a:cubicBezTo>
                <a:close/>
                <a:moveTo>
                  <a:pt x="1376677" y="3581076"/>
                </a:moveTo>
                <a:cubicBezTo>
                  <a:pt x="1353584" y="3581076"/>
                  <a:pt x="1384827" y="3612078"/>
                  <a:pt x="1384827" y="3620165"/>
                </a:cubicBezTo>
                <a:cubicBezTo>
                  <a:pt x="1424218" y="3665994"/>
                  <a:pt x="1407918" y="3589164"/>
                  <a:pt x="1376677" y="3581076"/>
                </a:cubicBezTo>
                <a:close/>
                <a:moveTo>
                  <a:pt x="1322912" y="3480356"/>
                </a:moveTo>
                <a:cubicBezTo>
                  <a:pt x="1311593" y="3484077"/>
                  <a:pt x="1310059" y="3499722"/>
                  <a:pt x="1322335" y="3510824"/>
                </a:cubicBezTo>
                <a:cubicBezTo>
                  <a:pt x="1345524" y="3565998"/>
                  <a:pt x="1393266" y="3473143"/>
                  <a:pt x="1337339" y="3481218"/>
                </a:cubicBezTo>
                <a:cubicBezTo>
                  <a:pt x="1331542" y="3479199"/>
                  <a:pt x="1326683" y="3479115"/>
                  <a:pt x="1322912" y="3480356"/>
                </a:cubicBezTo>
                <a:close/>
                <a:moveTo>
                  <a:pt x="1831856" y="3456477"/>
                </a:moveTo>
                <a:cubicBezTo>
                  <a:pt x="1831856" y="3456477"/>
                  <a:pt x="1825012" y="3456477"/>
                  <a:pt x="1825012" y="3464572"/>
                </a:cubicBezTo>
                <a:cubicBezTo>
                  <a:pt x="1785319" y="3510444"/>
                  <a:pt x="1879761" y="3487508"/>
                  <a:pt x="1831856" y="3456477"/>
                </a:cubicBezTo>
                <a:close/>
                <a:moveTo>
                  <a:pt x="4352568" y="3308861"/>
                </a:moveTo>
                <a:cubicBezTo>
                  <a:pt x="4296891" y="3325113"/>
                  <a:pt x="4305039" y="3379284"/>
                  <a:pt x="4305039" y="3418559"/>
                </a:cubicBezTo>
                <a:cubicBezTo>
                  <a:pt x="4321335" y="3456479"/>
                  <a:pt x="4281953" y="3503879"/>
                  <a:pt x="4250719" y="3464605"/>
                </a:cubicBezTo>
                <a:cubicBezTo>
                  <a:pt x="4211338" y="3418559"/>
                  <a:pt x="4155660" y="3480856"/>
                  <a:pt x="4163808" y="3526902"/>
                </a:cubicBezTo>
                <a:cubicBezTo>
                  <a:pt x="4171956" y="3589199"/>
                  <a:pt x="4093193" y="3612222"/>
                  <a:pt x="4101341" y="3674520"/>
                </a:cubicBezTo>
                <a:cubicBezTo>
                  <a:pt x="4109489" y="3728691"/>
                  <a:pt x="4163808" y="3697543"/>
                  <a:pt x="4180104" y="3666394"/>
                </a:cubicBezTo>
                <a:cubicBezTo>
                  <a:pt x="4226275" y="3651497"/>
                  <a:pt x="4242571" y="3604097"/>
                  <a:pt x="4257509" y="3566176"/>
                </a:cubicBezTo>
                <a:cubicBezTo>
                  <a:pt x="4336272" y="3510651"/>
                  <a:pt x="4398740" y="3410433"/>
                  <a:pt x="4352568" y="3316987"/>
                </a:cubicBezTo>
                <a:cubicBezTo>
                  <a:pt x="4352568" y="3308861"/>
                  <a:pt x="4352568" y="3308861"/>
                  <a:pt x="4352568" y="3308861"/>
                </a:cubicBezTo>
                <a:close/>
                <a:moveTo>
                  <a:pt x="1337688" y="3262831"/>
                </a:moveTo>
                <a:cubicBezTo>
                  <a:pt x="1314696" y="3262831"/>
                  <a:pt x="1329573" y="3285936"/>
                  <a:pt x="1337688" y="3294090"/>
                </a:cubicBezTo>
                <a:cubicBezTo>
                  <a:pt x="1385022" y="3294090"/>
                  <a:pt x="1401251" y="3371558"/>
                  <a:pt x="1447234" y="3333504"/>
                </a:cubicBezTo>
                <a:cubicBezTo>
                  <a:pt x="1424242" y="3302245"/>
                  <a:pt x="1376908" y="3277781"/>
                  <a:pt x="1337688" y="3262831"/>
                </a:cubicBezTo>
                <a:close/>
                <a:moveTo>
                  <a:pt x="4297097" y="3146961"/>
                </a:moveTo>
                <a:cubicBezTo>
                  <a:pt x="4257885" y="3161802"/>
                  <a:pt x="4251125" y="3215769"/>
                  <a:pt x="4251125" y="3254895"/>
                </a:cubicBezTo>
                <a:cubicBezTo>
                  <a:pt x="4251125" y="3308861"/>
                  <a:pt x="4328195" y="3240054"/>
                  <a:pt x="4344420" y="3285925"/>
                </a:cubicBezTo>
                <a:cubicBezTo>
                  <a:pt x="4360646" y="3240054"/>
                  <a:pt x="4344420" y="3177992"/>
                  <a:pt x="4297097" y="3146961"/>
                </a:cubicBezTo>
                <a:close/>
                <a:moveTo>
                  <a:pt x="952785" y="3061434"/>
                </a:moveTo>
                <a:cubicBezTo>
                  <a:pt x="929698" y="3053313"/>
                  <a:pt x="913402" y="3084442"/>
                  <a:pt x="905254" y="3099330"/>
                </a:cubicBezTo>
                <a:cubicBezTo>
                  <a:pt x="882168" y="3146700"/>
                  <a:pt x="913402" y="3192717"/>
                  <a:pt x="929698" y="3240087"/>
                </a:cubicBezTo>
                <a:cubicBezTo>
                  <a:pt x="929698" y="3271217"/>
                  <a:pt x="890316" y="3317233"/>
                  <a:pt x="944637" y="3317233"/>
                </a:cubicBezTo>
                <a:cubicBezTo>
                  <a:pt x="992165" y="3277984"/>
                  <a:pt x="975869" y="3363250"/>
                  <a:pt x="992165" y="3394379"/>
                </a:cubicBezTo>
                <a:cubicBezTo>
                  <a:pt x="992165" y="3464758"/>
                  <a:pt x="1062781" y="3504008"/>
                  <a:pt x="1085867" y="3573033"/>
                </a:cubicBezTo>
                <a:cubicBezTo>
                  <a:pt x="1079077" y="3612283"/>
                  <a:pt x="1110311" y="3682661"/>
                  <a:pt x="1156482" y="3666420"/>
                </a:cubicBezTo>
                <a:cubicBezTo>
                  <a:pt x="1187717" y="3612283"/>
                  <a:pt x="1133396" y="3558145"/>
                  <a:pt x="1110311" y="3510775"/>
                </a:cubicBezTo>
                <a:cubicBezTo>
                  <a:pt x="1062781" y="3449870"/>
                  <a:pt x="1125250" y="3371371"/>
                  <a:pt x="1079077" y="3317233"/>
                </a:cubicBezTo>
                <a:cubicBezTo>
                  <a:pt x="1015252" y="3240087"/>
                  <a:pt x="1046485" y="3115571"/>
                  <a:pt x="952785" y="3061434"/>
                </a:cubicBezTo>
                <a:close/>
                <a:moveTo>
                  <a:pt x="4658189" y="3037440"/>
                </a:moveTo>
                <a:cubicBezTo>
                  <a:pt x="4610708" y="3061789"/>
                  <a:pt x="4548305" y="3037440"/>
                  <a:pt x="4525243" y="3092900"/>
                </a:cubicBezTo>
                <a:cubicBezTo>
                  <a:pt x="4494042" y="3201116"/>
                  <a:pt x="4502181" y="3309331"/>
                  <a:pt x="4485902" y="3418899"/>
                </a:cubicBezTo>
                <a:cubicBezTo>
                  <a:pt x="4485902" y="3496002"/>
                  <a:pt x="4438422" y="3573105"/>
                  <a:pt x="4477763" y="3643445"/>
                </a:cubicBezTo>
                <a:cubicBezTo>
                  <a:pt x="4517104" y="3682673"/>
                  <a:pt x="4533383" y="3604217"/>
                  <a:pt x="4548305" y="3581221"/>
                </a:cubicBezTo>
                <a:cubicBezTo>
                  <a:pt x="4572724" y="3496002"/>
                  <a:pt x="4556445" y="3394550"/>
                  <a:pt x="4618848" y="3333679"/>
                </a:cubicBezTo>
                <a:cubicBezTo>
                  <a:pt x="4666328" y="3294451"/>
                  <a:pt x="4720592" y="3379671"/>
                  <a:pt x="4674468" y="3418899"/>
                </a:cubicBezTo>
                <a:cubicBezTo>
                  <a:pt x="4658189" y="3456774"/>
                  <a:pt x="4579507" y="3473006"/>
                  <a:pt x="4603925" y="3518998"/>
                </a:cubicBezTo>
                <a:cubicBezTo>
                  <a:pt x="4658189" y="3550110"/>
                  <a:pt x="4626987" y="3612333"/>
                  <a:pt x="4618848" y="3659677"/>
                </a:cubicBezTo>
                <a:cubicBezTo>
                  <a:pt x="4618848" y="3705669"/>
                  <a:pt x="4610708" y="3744897"/>
                  <a:pt x="4595786" y="3782772"/>
                </a:cubicBezTo>
                <a:cubicBezTo>
                  <a:pt x="4572724" y="3830116"/>
                  <a:pt x="4626987" y="3861228"/>
                  <a:pt x="4643267" y="3813884"/>
                </a:cubicBezTo>
                <a:cubicBezTo>
                  <a:pt x="4658189" y="3751660"/>
                  <a:pt x="4689390" y="3705669"/>
                  <a:pt x="4713809" y="3643445"/>
                </a:cubicBezTo>
                <a:cubicBezTo>
                  <a:pt x="4736871" y="3518998"/>
                  <a:pt x="4768072" y="3387787"/>
                  <a:pt x="4768072" y="3255223"/>
                </a:cubicBezTo>
                <a:cubicBezTo>
                  <a:pt x="4830475" y="3184883"/>
                  <a:pt x="4784351" y="3053672"/>
                  <a:pt x="4681251" y="3037440"/>
                </a:cubicBezTo>
                <a:cubicBezTo>
                  <a:pt x="4674468" y="3037440"/>
                  <a:pt x="4666328" y="3037440"/>
                  <a:pt x="4658189" y="3037440"/>
                </a:cubicBezTo>
                <a:close/>
                <a:moveTo>
                  <a:pt x="4187321" y="3037440"/>
                </a:moveTo>
                <a:cubicBezTo>
                  <a:pt x="4147953" y="3076328"/>
                  <a:pt x="4251125" y="3053532"/>
                  <a:pt x="4195466" y="3037440"/>
                </a:cubicBezTo>
                <a:cubicBezTo>
                  <a:pt x="4187321" y="3037440"/>
                  <a:pt x="4187321" y="3037440"/>
                  <a:pt x="4187321" y="3037440"/>
                </a:cubicBezTo>
                <a:close/>
                <a:moveTo>
                  <a:pt x="301280" y="3014077"/>
                </a:moveTo>
                <a:cubicBezTo>
                  <a:pt x="325833" y="3014077"/>
                  <a:pt x="325833" y="3053490"/>
                  <a:pt x="309465" y="3061645"/>
                </a:cubicBezTo>
                <a:cubicBezTo>
                  <a:pt x="278091" y="3116008"/>
                  <a:pt x="238534" y="3007281"/>
                  <a:pt x="301280" y="3014077"/>
                </a:cubicBezTo>
                <a:close/>
                <a:moveTo>
                  <a:pt x="247193" y="2928389"/>
                </a:moveTo>
                <a:cubicBezTo>
                  <a:pt x="261351" y="2932906"/>
                  <a:pt x="268238" y="2950974"/>
                  <a:pt x="262116" y="2968279"/>
                </a:cubicBezTo>
                <a:cubicBezTo>
                  <a:pt x="247150" y="3014424"/>
                  <a:pt x="184567" y="2937063"/>
                  <a:pt x="230824" y="2928919"/>
                </a:cubicBezTo>
                <a:cubicBezTo>
                  <a:pt x="236947" y="2926884"/>
                  <a:pt x="242474" y="2926884"/>
                  <a:pt x="247193" y="2928389"/>
                </a:cubicBezTo>
                <a:close/>
                <a:moveTo>
                  <a:pt x="18679" y="2860460"/>
                </a:moveTo>
                <a:cubicBezTo>
                  <a:pt x="43321" y="2860460"/>
                  <a:pt x="50166" y="2883432"/>
                  <a:pt x="50166" y="2898297"/>
                </a:cubicBezTo>
                <a:cubicBezTo>
                  <a:pt x="58380" y="2960457"/>
                  <a:pt x="3620" y="2883432"/>
                  <a:pt x="18679" y="2860460"/>
                </a:cubicBezTo>
                <a:close/>
                <a:moveTo>
                  <a:pt x="230460" y="2843793"/>
                </a:moveTo>
                <a:cubicBezTo>
                  <a:pt x="230460" y="2843793"/>
                  <a:pt x="238534" y="2843793"/>
                  <a:pt x="238534" y="2851867"/>
                </a:cubicBezTo>
                <a:cubicBezTo>
                  <a:pt x="238534" y="2905696"/>
                  <a:pt x="176631" y="2859942"/>
                  <a:pt x="230460" y="2843793"/>
                </a:cubicBezTo>
                <a:close/>
                <a:moveTo>
                  <a:pt x="4757529" y="2829051"/>
                </a:moveTo>
                <a:cubicBezTo>
                  <a:pt x="4738480" y="2831463"/>
                  <a:pt x="4720954" y="2857871"/>
                  <a:pt x="4720954" y="2875137"/>
                </a:cubicBezTo>
                <a:cubicBezTo>
                  <a:pt x="4729082" y="2906283"/>
                  <a:pt x="4745338" y="2952326"/>
                  <a:pt x="4768367" y="2983473"/>
                </a:cubicBezTo>
                <a:cubicBezTo>
                  <a:pt x="4791395" y="2937430"/>
                  <a:pt x="4799523" y="2883262"/>
                  <a:pt x="4776494" y="2835865"/>
                </a:cubicBezTo>
                <a:cubicBezTo>
                  <a:pt x="4770398" y="2830109"/>
                  <a:pt x="4763879" y="2828247"/>
                  <a:pt x="4757529" y="2829051"/>
                </a:cubicBezTo>
                <a:close/>
                <a:moveTo>
                  <a:pt x="4305092" y="2812843"/>
                </a:moveTo>
                <a:cubicBezTo>
                  <a:pt x="4296965" y="2812843"/>
                  <a:pt x="4296965" y="2820934"/>
                  <a:pt x="4288838" y="2820934"/>
                </a:cubicBezTo>
                <a:cubicBezTo>
                  <a:pt x="4257685" y="2851947"/>
                  <a:pt x="4203507" y="2905883"/>
                  <a:pt x="4242786" y="2951728"/>
                </a:cubicBezTo>
                <a:cubicBezTo>
                  <a:pt x="4282066" y="2920715"/>
                  <a:pt x="4305092" y="2866779"/>
                  <a:pt x="4305092" y="2812843"/>
                </a:cubicBezTo>
                <a:close/>
                <a:moveTo>
                  <a:pt x="1210624" y="2745927"/>
                </a:moveTo>
                <a:cubicBezTo>
                  <a:pt x="1193575" y="2742560"/>
                  <a:pt x="1213186" y="2790837"/>
                  <a:pt x="1220317" y="2797902"/>
                </a:cubicBezTo>
                <a:cubicBezTo>
                  <a:pt x="1258349" y="2851731"/>
                  <a:pt x="1243409" y="2766951"/>
                  <a:pt x="1220317" y="2750802"/>
                </a:cubicBezTo>
                <a:cubicBezTo>
                  <a:pt x="1216242" y="2747943"/>
                  <a:pt x="1213059" y="2746408"/>
                  <a:pt x="1210624" y="2745927"/>
                </a:cubicBezTo>
                <a:close/>
                <a:moveTo>
                  <a:pt x="43075" y="2704908"/>
                </a:moveTo>
                <a:cubicBezTo>
                  <a:pt x="89332" y="2704908"/>
                  <a:pt x="81169" y="2790041"/>
                  <a:pt x="43075" y="2804905"/>
                </a:cubicBezTo>
                <a:cubicBezTo>
                  <a:pt x="3620" y="2804905"/>
                  <a:pt x="3620" y="2719773"/>
                  <a:pt x="43075" y="2704908"/>
                </a:cubicBezTo>
                <a:close/>
                <a:moveTo>
                  <a:pt x="4703192" y="2702202"/>
                </a:moveTo>
                <a:cubicBezTo>
                  <a:pt x="4694341" y="2703729"/>
                  <a:pt x="4691262" y="2715180"/>
                  <a:pt x="4697419" y="2727395"/>
                </a:cubicBezTo>
                <a:cubicBezTo>
                  <a:pt x="4705629" y="2789827"/>
                  <a:pt x="4768572" y="2704322"/>
                  <a:pt x="4713839" y="2704322"/>
                </a:cubicBezTo>
                <a:cubicBezTo>
                  <a:pt x="4709734" y="2702287"/>
                  <a:pt x="4706142" y="2701693"/>
                  <a:pt x="4703192" y="2702202"/>
                </a:cubicBezTo>
                <a:close/>
                <a:moveTo>
                  <a:pt x="4336308" y="2673343"/>
                </a:moveTo>
                <a:cubicBezTo>
                  <a:pt x="4296891" y="2665228"/>
                  <a:pt x="4257474" y="2719324"/>
                  <a:pt x="4273784" y="2758544"/>
                </a:cubicBezTo>
                <a:cubicBezTo>
                  <a:pt x="4313201" y="2797764"/>
                  <a:pt x="4375725" y="2711210"/>
                  <a:pt x="4336308" y="2673343"/>
                </a:cubicBezTo>
                <a:close/>
                <a:moveTo>
                  <a:pt x="4367788" y="2557442"/>
                </a:moveTo>
                <a:cubicBezTo>
                  <a:pt x="4360943" y="2549358"/>
                  <a:pt x="4313028" y="2588431"/>
                  <a:pt x="4321242" y="2619419"/>
                </a:cubicBezTo>
                <a:cubicBezTo>
                  <a:pt x="4344515" y="2665228"/>
                  <a:pt x="4367788" y="2580347"/>
                  <a:pt x="4367788" y="2557442"/>
                </a:cubicBezTo>
                <a:close/>
                <a:moveTo>
                  <a:pt x="1518232" y="2549358"/>
                </a:moveTo>
                <a:cubicBezTo>
                  <a:pt x="1510040" y="2549358"/>
                  <a:pt x="1503213" y="2549358"/>
                  <a:pt x="1495020" y="2557466"/>
                </a:cubicBezTo>
                <a:cubicBezTo>
                  <a:pt x="1447232" y="2603411"/>
                  <a:pt x="1455425" y="2681787"/>
                  <a:pt x="1455425" y="2742596"/>
                </a:cubicBezTo>
                <a:cubicBezTo>
                  <a:pt x="1447232" y="2829080"/>
                  <a:pt x="1495020" y="2897997"/>
                  <a:pt x="1534617" y="2976374"/>
                </a:cubicBezTo>
                <a:cubicBezTo>
                  <a:pt x="1542809" y="2991238"/>
                  <a:pt x="1557828" y="2999346"/>
                  <a:pt x="1574213" y="2991238"/>
                </a:cubicBezTo>
                <a:cubicBezTo>
                  <a:pt x="1574213" y="2920970"/>
                  <a:pt x="1574213" y="2920970"/>
                  <a:pt x="1574213" y="2920970"/>
                </a:cubicBezTo>
                <a:cubicBezTo>
                  <a:pt x="1534617" y="2914213"/>
                  <a:pt x="1526424" y="2875025"/>
                  <a:pt x="1526424" y="2835837"/>
                </a:cubicBezTo>
                <a:cubicBezTo>
                  <a:pt x="1518232" y="2742596"/>
                  <a:pt x="1549636" y="2642599"/>
                  <a:pt x="1518232" y="2549358"/>
                </a:cubicBezTo>
                <a:close/>
                <a:moveTo>
                  <a:pt x="10475" y="2517612"/>
                </a:moveTo>
                <a:cubicBezTo>
                  <a:pt x="43301" y="2517612"/>
                  <a:pt x="43301" y="2548765"/>
                  <a:pt x="43301" y="2571791"/>
                </a:cubicBezTo>
                <a:cubicBezTo>
                  <a:pt x="26888" y="2619197"/>
                  <a:pt x="-20983" y="2533866"/>
                  <a:pt x="10475" y="2517612"/>
                </a:cubicBezTo>
                <a:close/>
                <a:moveTo>
                  <a:pt x="290064" y="2500530"/>
                </a:moveTo>
                <a:cubicBezTo>
                  <a:pt x="293952" y="2502395"/>
                  <a:pt x="297672" y="2506125"/>
                  <a:pt x="301053" y="2509516"/>
                </a:cubicBezTo>
                <a:cubicBezTo>
                  <a:pt x="309167" y="2563768"/>
                  <a:pt x="309167" y="2642434"/>
                  <a:pt x="278062" y="2696686"/>
                </a:cubicBezTo>
                <a:cubicBezTo>
                  <a:pt x="255071" y="2750938"/>
                  <a:pt x="176631" y="2711605"/>
                  <a:pt x="184745" y="2657353"/>
                </a:cubicBezTo>
                <a:cubicBezTo>
                  <a:pt x="230727" y="2611239"/>
                  <a:pt x="230727" y="2540711"/>
                  <a:pt x="278062" y="2502734"/>
                </a:cubicBezTo>
                <a:cubicBezTo>
                  <a:pt x="282119" y="2498665"/>
                  <a:pt x="286176" y="2498665"/>
                  <a:pt x="290064" y="2500530"/>
                </a:cubicBezTo>
                <a:close/>
                <a:moveTo>
                  <a:pt x="4533131" y="2378727"/>
                </a:moveTo>
                <a:cubicBezTo>
                  <a:pt x="4477310" y="2409827"/>
                  <a:pt x="4564445" y="2447688"/>
                  <a:pt x="4548107" y="2486901"/>
                </a:cubicBezTo>
                <a:cubicBezTo>
                  <a:pt x="4516793" y="2495014"/>
                  <a:pt x="4485479" y="2526114"/>
                  <a:pt x="4485479" y="2563975"/>
                </a:cubicBezTo>
                <a:cubicBezTo>
                  <a:pt x="4508624" y="2611301"/>
                  <a:pt x="4485479" y="2650514"/>
                  <a:pt x="4477310" y="2696488"/>
                </a:cubicBezTo>
                <a:cubicBezTo>
                  <a:pt x="4508624" y="2758688"/>
                  <a:pt x="4524962" y="2820887"/>
                  <a:pt x="4524962" y="2889848"/>
                </a:cubicBezTo>
                <a:cubicBezTo>
                  <a:pt x="4524962" y="2937174"/>
                  <a:pt x="4533131" y="3022361"/>
                  <a:pt x="4595759" y="3022361"/>
                </a:cubicBezTo>
                <a:cubicBezTo>
                  <a:pt x="4635242" y="2983148"/>
                  <a:pt x="4579421" y="2920948"/>
                  <a:pt x="4579421" y="2874974"/>
                </a:cubicBezTo>
                <a:cubicBezTo>
                  <a:pt x="4595759" y="2829001"/>
                  <a:pt x="4556276" y="2781674"/>
                  <a:pt x="4572614" y="2735701"/>
                </a:cubicBezTo>
                <a:cubicBezTo>
                  <a:pt x="4603928" y="2696488"/>
                  <a:pt x="4572614" y="2650514"/>
                  <a:pt x="4572614" y="2611301"/>
                </a:cubicBezTo>
                <a:cubicBezTo>
                  <a:pt x="4618904" y="2540988"/>
                  <a:pt x="4595759" y="2447688"/>
                  <a:pt x="4539938" y="2393601"/>
                </a:cubicBezTo>
                <a:cubicBezTo>
                  <a:pt x="4539938" y="2385488"/>
                  <a:pt x="4539938" y="2385488"/>
                  <a:pt x="4539938" y="2385488"/>
                </a:cubicBezTo>
                <a:cubicBezTo>
                  <a:pt x="4533131" y="2378727"/>
                  <a:pt x="4533131" y="2378727"/>
                  <a:pt x="4533131" y="2378727"/>
                </a:cubicBezTo>
                <a:close/>
                <a:moveTo>
                  <a:pt x="1574213" y="2262064"/>
                </a:moveTo>
                <a:cubicBezTo>
                  <a:pt x="1549475" y="2308069"/>
                  <a:pt x="1526111" y="2355426"/>
                  <a:pt x="1526111" y="2409549"/>
                </a:cubicBezTo>
                <a:cubicBezTo>
                  <a:pt x="1534357" y="2440670"/>
                  <a:pt x="1517866" y="2509676"/>
                  <a:pt x="1565967" y="2494792"/>
                </a:cubicBezTo>
                <a:cubicBezTo>
                  <a:pt x="1565967" y="2486674"/>
                  <a:pt x="1574213" y="2486674"/>
                  <a:pt x="1574213" y="2478555"/>
                </a:cubicBezTo>
                <a:cubicBezTo>
                  <a:pt x="1574213" y="2262064"/>
                  <a:pt x="1574213" y="2262064"/>
                  <a:pt x="1574213" y="2262064"/>
                </a:cubicBezTo>
                <a:close/>
                <a:moveTo>
                  <a:pt x="4406895" y="2098576"/>
                </a:moveTo>
                <a:cubicBezTo>
                  <a:pt x="4352710" y="2137759"/>
                  <a:pt x="4375739" y="2214774"/>
                  <a:pt x="4398767" y="2262064"/>
                </a:cubicBezTo>
                <a:cubicBezTo>
                  <a:pt x="4431279" y="2214774"/>
                  <a:pt x="4431279" y="2160729"/>
                  <a:pt x="4406895" y="2106683"/>
                </a:cubicBezTo>
                <a:cubicBezTo>
                  <a:pt x="4406895" y="2098576"/>
                  <a:pt x="4406895" y="2098576"/>
                  <a:pt x="4406895" y="2098576"/>
                </a:cubicBezTo>
                <a:close/>
                <a:moveTo>
                  <a:pt x="1424424" y="2021785"/>
                </a:moveTo>
                <a:cubicBezTo>
                  <a:pt x="1401395" y="2013658"/>
                  <a:pt x="1393267" y="2044811"/>
                  <a:pt x="1401395" y="2061064"/>
                </a:cubicBezTo>
                <a:cubicBezTo>
                  <a:pt x="1408169" y="2115243"/>
                  <a:pt x="1471836" y="2021785"/>
                  <a:pt x="1424424" y="2021785"/>
                </a:cubicBezTo>
                <a:close/>
                <a:moveTo>
                  <a:pt x="371988" y="1927945"/>
                </a:moveTo>
                <a:cubicBezTo>
                  <a:pt x="411391" y="1927945"/>
                  <a:pt x="450794" y="1959058"/>
                  <a:pt x="442642" y="1998287"/>
                </a:cubicBezTo>
                <a:cubicBezTo>
                  <a:pt x="403239" y="2021284"/>
                  <a:pt x="396445" y="2075393"/>
                  <a:pt x="427696" y="2106506"/>
                </a:cubicBezTo>
                <a:cubicBezTo>
                  <a:pt x="442642" y="2160615"/>
                  <a:pt x="348890" y="2129502"/>
                  <a:pt x="332585" y="2176848"/>
                </a:cubicBezTo>
                <a:cubicBezTo>
                  <a:pt x="357042" y="2191728"/>
                  <a:pt x="419544" y="2176848"/>
                  <a:pt x="427696" y="2214724"/>
                </a:cubicBezTo>
                <a:cubicBezTo>
                  <a:pt x="467099" y="2253953"/>
                  <a:pt x="396445" y="2276950"/>
                  <a:pt x="371988" y="2285066"/>
                </a:cubicBezTo>
                <a:cubicBezTo>
                  <a:pt x="357042" y="2339175"/>
                  <a:pt x="340737" y="2416281"/>
                  <a:pt x="278236" y="2432514"/>
                </a:cubicBezTo>
                <a:cubicBezTo>
                  <a:pt x="207582" y="2440630"/>
                  <a:pt x="207582" y="2347292"/>
                  <a:pt x="215734" y="2299946"/>
                </a:cubicBezTo>
                <a:cubicBezTo>
                  <a:pt x="261931" y="2230957"/>
                  <a:pt x="255138" y="2152498"/>
                  <a:pt x="286388" y="2075393"/>
                </a:cubicBezTo>
                <a:cubicBezTo>
                  <a:pt x="325791" y="2036164"/>
                  <a:pt x="309487" y="1950942"/>
                  <a:pt x="371988" y="1927945"/>
                </a:cubicBezTo>
                <a:close/>
                <a:moveTo>
                  <a:pt x="1518286" y="1781124"/>
                </a:moveTo>
                <a:cubicBezTo>
                  <a:pt x="1510116" y="1781124"/>
                  <a:pt x="1503306" y="1781124"/>
                  <a:pt x="1495134" y="1789219"/>
                </a:cubicBezTo>
                <a:cubicBezTo>
                  <a:pt x="1478791" y="1835091"/>
                  <a:pt x="1439297" y="1905247"/>
                  <a:pt x="1486963" y="1943024"/>
                </a:cubicBezTo>
                <a:cubicBezTo>
                  <a:pt x="1526458" y="1905247"/>
                  <a:pt x="1549610" y="1826996"/>
                  <a:pt x="1518286" y="1781124"/>
                </a:cubicBezTo>
                <a:close/>
                <a:moveTo>
                  <a:pt x="4344319" y="1664461"/>
                </a:moveTo>
                <a:cubicBezTo>
                  <a:pt x="4327993" y="1664461"/>
                  <a:pt x="4313028" y="1687534"/>
                  <a:pt x="4321191" y="1710607"/>
                </a:cubicBezTo>
                <a:cubicBezTo>
                  <a:pt x="4336156" y="1758109"/>
                  <a:pt x="4398740" y="1672604"/>
                  <a:pt x="4344319" y="1664461"/>
                </a:cubicBezTo>
                <a:close/>
                <a:moveTo>
                  <a:pt x="3466073" y="1593828"/>
                </a:moveTo>
                <a:cubicBezTo>
                  <a:pt x="3441623" y="1593828"/>
                  <a:pt x="3449773" y="1633103"/>
                  <a:pt x="3457923" y="1641229"/>
                </a:cubicBezTo>
                <a:cubicBezTo>
                  <a:pt x="3489164" y="1695401"/>
                  <a:pt x="3504106" y="1757699"/>
                  <a:pt x="3512256" y="1811871"/>
                </a:cubicBezTo>
                <a:cubicBezTo>
                  <a:pt x="3512256" y="1857917"/>
                  <a:pt x="3582889" y="1866043"/>
                  <a:pt x="3576097" y="1819997"/>
                </a:cubicBezTo>
                <a:cubicBezTo>
                  <a:pt x="3543497" y="1741447"/>
                  <a:pt x="3528556" y="1656126"/>
                  <a:pt x="3466073" y="1593828"/>
                </a:cubicBezTo>
                <a:close/>
                <a:moveTo>
                  <a:pt x="4155760" y="1447133"/>
                </a:moveTo>
                <a:cubicBezTo>
                  <a:pt x="4101129" y="1439070"/>
                  <a:pt x="4132542" y="1508952"/>
                  <a:pt x="4155760" y="1525078"/>
                </a:cubicBezTo>
                <a:cubicBezTo>
                  <a:pt x="4218586" y="1539861"/>
                  <a:pt x="4211757" y="1447133"/>
                  <a:pt x="4155760" y="1447133"/>
                </a:cubicBezTo>
                <a:close/>
                <a:moveTo>
                  <a:pt x="4273818" y="1432118"/>
                </a:moveTo>
                <a:cubicBezTo>
                  <a:pt x="4234459" y="1423991"/>
                  <a:pt x="4257531" y="1486297"/>
                  <a:pt x="4281961" y="1494423"/>
                </a:cubicBezTo>
                <a:cubicBezTo>
                  <a:pt x="4328107" y="1525576"/>
                  <a:pt x="4313177" y="1438890"/>
                  <a:pt x="4273818" y="1432118"/>
                </a:cubicBezTo>
                <a:close/>
                <a:moveTo>
                  <a:pt x="3349998" y="1412550"/>
                </a:moveTo>
                <a:cubicBezTo>
                  <a:pt x="3341163" y="1407646"/>
                  <a:pt x="3335386" y="1411366"/>
                  <a:pt x="3339464" y="1438421"/>
                </a:cubicBezTo>
                <a:cubicBezTo>
                  <a:pt x="3362571" y="1485769"/>
                  <a:pt x="3378881" y="1562877"/>
                  <a:pt x="3441405" y="1562877"/>
                </a:cubicBezTo>
                <a:cubicBezTo>
                  <a:pt x="3449560" y="1508766"/>
                  <a:pt x="3418298" y="1469535"/>
                  <a:pt x="3378881" y="1438421"/>
                </a:cubicBezTo>
                <a:cubicBezTo>
                  <a:pt x="3370726" y="1430981"/>
                  <a:pt x="3358833" y="1417453"/>
                  <a:pt x="3349998" y="1412550"/>
                </a:cubicBezTo>
                <a:close/>
                <a:moveTo>
                  <a:pt x="364862" y="1370023"/>
                </a:moveTo>
                <a:cubicBezTo>
                  <a:pt x="364862" y="1370023"/>
                  <a:pt x="379800" y="1370023"/>
                  <a:pt x="371652" y="1378134"/>
                </a:cubicBezTo>
                <a:cubicBezTo>
                  <a:pt x="348565" y="1470063"/>
                  <a:pt x="340417" y="1571456"/>
                  <a:pt x="294243" y="1656626"/>
                </a:cubicBezTo>
                <a:cubicBezTo>
                  <a:pt x="254859" y="1772889"/>
                  <a:pt x="184241" y="1866170"/>
                  <a:pt x="167944" y="1982434"/>
                </a:cubicBezTo>
                <a:cubicBezTo>
                  <a:pt x="153006" y="2013528"/>
                  <a:pt x="81029" y="2052733"/>
                  <a:pt x="128561" y="2083827"/>
                </a:cubicBezTo>
                <a:cubicBezTo>
                  <a:pt x="128561" y="2200090"/>
                  <a:pt x="113622" y="2316353"/>
                  <a:pt x="81029" y="2424505"/>
                </a:cubicBezTo>
                <a:cubicBezTo>
                  <a:pt x="74239" y="2455599"/>
                  <a:pt x="43003" y="2509675"/>
                  <a:pt x="3620" y="2486693"/>
                </a:cubicBezTo>
                <a:cubicBezTo>
                  <a:pt x="3620" y="2378541"/>
                  <a:pt x="43003" y="2262277"/>
                  <a:pt x="49794" y="2146014"/>
                </a:cubicBezTo>
                <a:cubicBezTo>
                  <a:pt x="66090" y="2067604"/>
                  <a:pt x="43003" y="1990545"/>
                  <a:pt x="74239" y="1920246"/>
                </a:cubicBezTo>
                <a:cubicBezTo>
                  <a:pt x="120412" y="1858059"/>
                  <a:pt x="128561" y="1781001"/>
                  <a:pt x="128561" y="1703942"/>
                </a:cubicBezTo>
                <a:cubicBezTo>
                  <a:pt x="238563" y="1610661"/>
                  <a:pt x="254859" y="1455193"/>
                  <a:pt x="364862" y="1370023"/>
                </a:cubicBezTo>
                <a:close/>
                <a:moveTo>
                  <a:pt x="3642584" y="1362758"/>
                </a:moveTo>
                <a:cubicBezTo>
                  <a:pt x="3635331" y="1360472"/>
                  <a:pt x="3620063" y="1369618"/>
                  <a:pt x="3613955" y="1369618"/>
                </a:cubicBezTo>
                <a:cubicBezTo>
                  <a:pt x="3567810" y="1400782"/>
                  <a:pt x="3661458" y="1408912"/>
                  <a:pt x="3646528" y="1369618"/>
                </a:cubicBezTo>
                <a:cubicBezTo>
                  <a:pt x="3646528" y="1365553"/>
                  <a:pt x="3645001" y="1363521"/>
                  <a:pt x="3642584" y="1362758"/>
                </a:cubicBezTo>
                <a:close/>
                <a:moveTo>
                  <a:pt x="1785319" y="1353358"/>
                </a:moveTo>
                <a:cubicBezTo>
                  <a:pt x="1777382" y="1353358"/>
                  <a:pt x="1777382" y="1361691"/>
                  <a:pt x="1769446" y="1370024"/>
                </a:cubicBezTo>
                <a:cubicBezTo>
                  <a:pt x="1785319" y="1370024"/>
                  <a:pt x="1785319" y="1370024"/>
                  <a:pt x="1785319" y="1370024"/>
                </a:cubicBezTo>
                <a:cubicBezTo>
                  <a:pt x="1785319" y="1353358"/>
                  <a:pt x="1785319" y="1353358"/>
                  <a:pt x="1785319" y="1353358"/>
                </a:cubicBezTo>
                <a:close/>
                <a:moveTo>
                  <a:pt x="4082785" y="1352296"/>
                </a:moveTo>
                <a:cubicBezTo>
                  <a:pt x="4073998" y="1354002"/>
                  <a:pt x="4070178" y="1363858"/>
                  <a:pt x="4070178" y="1369924"/>
                </a:cubicBezTo>
                <a:cubicBezTo>
                  <a:pt x="4076969" y="1431927"/>
                  <a:pt x="4140811" y="1361836"/>
                  <a:pt x="4093269" y="1353749"/>
                </a:cubicBezTo>
                <a:cubicBezTo>
                  <a:pt x="4089194" y="1352064"/>
                  <a:pt x="4085714" y="1351727"/>
                  <a:pt x="4082785" y="1352296"/>
                </a:cubicBezTo>
                <a:close/>
                <a:moveTo>
                  <a:pt x="4190570" y="1306717"/>
                </a:moveTo>
                <a:cubicBezTo>
                  <a:pt x="4148818" y="1315482"/>
                  <a:pt x="4154872" y="1394914"/>
                  <a:pt x="4203306" y="1409115"/>
                </a:cubicBezTo>
                <a:cubicBezTo>
                  <a:pt x="4265410" y="1423991"/>
                  <a:pt x="4250559" y="1322561"/>
                  <a:pt x="4211407" y="1307684"/>
                </a:cubicBezTo>
                <a:cubicBezTo>
                  <a:pt x="4203475" y="1305656"/>
                  <a:pt x="4196535" y="1305465"/>
                  <a:pt x="4190570" y="1306717"/>
                </a:cubicBezTo>
                <a:close/>
                <a:moveTo>
                  <a:pt x="4610501" y="1299391"/>
                </a:moveTo>
                <a:cubicBezTo>
                  <a:pt x="4595560" y="1299391"/>
                  <a:pt x="4595560" y="1315691"/>
                  <a:pt x="4610501" y="1322483"/>
                </a:cubicBezTo>
                <a:cubicBezTo>
                  <a:pt x="4634951" y="1370024"/>
                  <a:pt x="4666193" y="1299391"/>
                  <a:pt x="4610501" y="1299391"/>
                </a:cubicBezTo>
                <a:close/>
                <a:moveTo>
                  <a:pt x="3260362" y="1284312"/>
                </a:moveTo>
                <a:cubicBezTo>
                  <a:pt x="3220994" y="1299278"/>
                  <a:pt x="3245429" y="1361861"/>
                  <a:pt x="3284798" y="1370024"/>
                </a:cubicBezTo>
                <a:cubicBezTo>
                  <a:pt x="3324166" y="1361861"/>
                  <a:pt x="3291585" y="1299278"/>
                  <a:pt x="3260362" y="1284312"/>
                </a:cubicBezTo>
                <a:close/>
                <a:moveTo>
                  <a:pt x="3825803" y="1253361"/>
                </a:moveTo>
                <a:cubicBezTo>
                  <a:pt x="3825803" y="1261474"/>
                  <a:pt x="3825803" y="1261474"/>
                  <a:pt x="3825803" y="1261474"/>
                </a:cubicBezTo>
                <a:cubicBezTo>
                  <a:pt x="3802725" y="1315561"/>
                  <a:pt x="3858383" y="1377761"/>
                  <a:pt x="3896394" y="1423735"/>
                </a:cubicBezTo>
                <a:cubicBezTo>
                  <a:pt x="3983275" y="1531909"/>
                  <a:pt x="4022643" y="1672535"/>
                  <a:pt x="4062012" y="1803695"/>
                </a:cubicBezTo>
                <a:cubicBezTo>
                  <a:pt x="4070157" y="1819921"/>
                  <a:pt x="4062012" y="1896995"/>
                  <a:pt x="4101380" y="1865895"/>
                </a:cubicBezTo>
                <a:cubicBezTo>
                  <a:pt x="4163826" y="1772595"/>
                  <a:pt x="4070157" y="1672535"/>
                  <a:pt x="4053866" y="1579235"/>
                </a:cubicBezTo>
                <a:cubicBezTo>
                  <a:pt x="4006353" y="1454835"/>
                  <a:pt x="3935762" y="1338548"/>
                  <a:pt x="3833948" y="1261474"/>
                </a:cubicBezTo>
                <a:cubicBezTo>
                  <a:pt x="3825803" y="1253361"/>
                  <a:pt x="3825803" y="1253361"/>
                  <a:pt x="3825803" y="1253361"/>
                </a:cubicBezTo>
                <a:close/>
                <a:moveTo>
                  <a:pt x="3150321" y="1230345"/>
                </a:moveTo>
                <a:cubicBezTo>
                  <a:pt x="3112267" y="1230345"/>
                  <a:pt x="3150321" y="1261484"/>
                  <a:pt x="3166630" y="1268253"/>
                </a:cubicBezTo>
                <a:cubicBezTo>
                  <a:pt x="3220994" y="1299391"/>
                  <a:pt x="3189735" y="1230345"/>
                  <a:pt x="3150321" y="1230345"/>
                </a:cubicBezTo>
                <a:close/>
                <a:moveTo>
                  <a:pt x="4590310" y="1173677"/>
                </a:moveTo>
                <a:cubicBezTo>
                  <a:pt x="4585403" y="1172606"/>
                  <a:pt x="4579563" y="1172775"/>
                  <a:pt x="4572743" y="1174642"/>
                </a:cubicBezTo>
                <a:cubicBezTo>
                  <a:pt x="4540006" y="1167855"/>
                  <a:pt x="4548190" y="1214001"/>
                  <a:pt x="4572743" y="1222144"/>
                </a:cubicBezTo>
                <a:cubicBezTo>
                  <a:pt x="4613323" y="1249458"/>
                  <a:pt x="4624662" y="1181173"/>
                  <a:pt x="4590310" y="1173677"/>
                </a:cubicBezTo>
                <a:close/>
                <a:moveTo>
                  <a:pt x="4494149" y="1120962"/>
                </a:moveTo>
                <a:cubicBezTo>
                  <a:pt x="4438422" y="1112888"/>
                  <a:pt x="4469684" y="1182866"/>
                  <a:pt x="4502304" y="1199015"/>
                </a:cubicBezTo>
                <a:cubicBezTo>
                  <a:pt x="4556673" y="1205743"/>
                  <a:pt x="4540362" y="1120962"/>
                  <a:pt x="4494149" y="1120962"/>
                </a:cubicBezTo>
                <a:close/>
                <a:moveTo>
                  <a:pt x="3896390" y="1120825"/>
                </a:moveTo>
                <a:cubicBezTo>
                  <a:pt x="3850342" y="1160036"/>
                  <a:pt x="3889618" y="1230346"/>
                  <a:pt x="3943792" y="1230346"/>
                </a:cubicBezTo>
                <a:cubicBezTo>
                  <a:pt x="3974942" y="1206008"/>
                  <a:pt x="3928894" y="1151924"/>
                  <a:pt x="3904516" y="1128938"/>
                </a:cubicBezTo>
                <a:cubicBezTo>
                  <a:pt x="3896390" y="1120825"/>
                  <a:pt x="3896390" y="1120825"/>
                  <a:pt x="3896390" y="1120825"/>
                </a:cubicBezTo>
                <a:close/>
                <a:moveTo>
                  <a:pt x="4040867" y="1100831"/>
                </a:moveTo>
                <a:cubicBezTo>
                  <a:pt x="4021963" y="1103429"/>
                  <a:pt x="4012797" y="1142706"/>
                  <a:pt x="4031128" y="1159937"/>
                </a:cubicBezTo>
                <a:cubicBezTo>
                  <a:pt x="4054212" y="1199129"/>
                  <a:pt x="4077295" y="1261297"/>
                  <a:pt x="4132967" y="1261297"/>
                </a:cubicBezTo>
                <a:cubicBezTo>
                  <a:pt x="4180492" y="1222104"/>
                  <a:pt x="4124820" y="1151828"/>
                  <a:pt x="4085442" y="1128853"/>
                </a:cubicBezTo>
                <a:cubicBezTo>
                  <a:pt x="4077295" y="1128853"/>
                  <a:pt x="4070506" y="1120744"/>
                  <a:pt x="4062359" y="1112635"/>
                </a:cubicBezTo>
                <a:cubicBezTo>
                  <a:pt x="4054551" y="1103175"/>
                  <a:pt x="4047168" y="1099965"/>
                  <a:pt x="4040867" y="1100831"/>
                </a:cubicBezTo>
                <a:close/>
                <a:moveTo>
                  <a:pt x="1274828" y="1074794"/>
                </a:moveTo>
                <a:cubicBezTo>
                  <a:pt x="1283000" y="1074794"/>
                  <a:pt x="1297981" y="1082889"/>
                  <a:pt x="1306152" y="1089635"/>
                </a:cubicBezTo>
                <a:cubicBezTo>
                  <a:pt x="1345647" y="1128761"/>
                  <a:pt x="1235333" y="1105825"/>
                  <a:pt x="1274828" y="1074794"/>
                </a:cubicBezTo>
                <a:close/>
                <a:moveTo>
                  <a:pt x="4643178" y="1043842"/>
                </a:moveTo>
                <a:cubicBezTo>
                  <a:pt x="4649967" y="1137155"/>
                  <a:pt x="4736868" y="1206126"/>
                  <a:pt x="4784392" y="1284563"/>
                </a:cubicBezTo>
                <a:cubicBezTo>
                  <a:pt x="4823768" y="1346771"/>
                  <a:pt x="4838704" y="1415742"/>
                  <a:pt x="4878081" y="1469836"/>
                </a:cubicBezTo>
                <a:cubicBezTo>
                  <a:pt x="4901164" y="1525283"/>
                  <a:pt x="4925605" y="1579378"/>
                  <a:pt x="4948688" y="1625358"/>
                </a:cubicBezTo>
                <a:cubicBezTo>
                  <a:pt x="4948688" y="1710557"/>
                  <a:pt x="4988064" y="1788994"/>
                  <a:pt x="5019294" y="1857965"/>
                </a:cubicBezTo>
                <a:cubicBezTo>
                  <a:pt x="5081754" y="1882307"/>
                  <a:pt x="5050524" y="1959392"/>
                  <a:pt x="5058671" y="2005372"/>
                </a:cubicBezTo>
                <a:cubicBezTo>
                  <a:pt x="5106195" y="2121676"/>
                  <a:pt x="5121131" y="2254207"/>
                  <a:pt x="5121131" y="2378624"/>
                </a:cubicBezTo>
                <a:cubicBezTo>
                  <a:pt x="5137425" y="2595003"/>
                  <a:pt x="5160508" y="2812733"/>
                  <a:pt x="5112984" y="3030463"/>
                </a:cubicBezTo>
                <a:cubicBezTo>
                  <a:pt x="5106195" y="3130538"/>
                  <a:pt x="5050524" y="3215737"/>
                  <a:pt x="5035588" y="3309050"/>
                </a:cubicBezTo>
                <a:cubicBezTo>
                  <a:pt x="5027441" y="3410477"/>
                  <a:pt x="4996211" y="3503790"/>
                  <a:pt x="4956835" y="3597104"/>
                </a:cubicBezTo>
                <a:cubicBezTo>
                  <a:pt x="4932394" y="3674188"/>
                  <a:pt x="4894375" y="3744511"/>
                  <a:pt x="4861787" y="3821596"/>
                </a:cubicBezTo>
                <a:cubicBezTo>
                  <a:pt x="4846851" y="3867576"/>
                  <a:pt x="4909311" y="3860814"/>
                  <a:pt x="4932394" y="3836472"/>
                </a:cubicBezTo>
                <a:cubicBezTo>
                  <a:pt x="5073607" y="3736397"/>
                  <a:pt x="5058671" y="3557885"/>
                  <a:pt x="5121131" y="3418592"/>
                </a:cubicBezTo>
                <a:cubicBezTo>
                  <a:pt x="5160508" y="3348269"/>
                  <a:pt x="5168655" y="3263070"/>
                  <a:pt x="5168655" y="3177871"/>
                </a:cubicBezTo>
                <a:cubicBezTo>
                  <a:pt x="5191737" y="3061568"/>
                  <a:pt x="5216178" y="2937150"/>
                  <a:pt x="5216178" y="2812733"/>
                </a:cubicBezTo>
                <a:cubicBezTo>
                  <a:pt x="5208031" y="2619345"/>
                  <a:pt x="5216178" y="2424605"/>
                  <a:pt x="5199884" y="2231217"/>
                </a:cubicBezTo>
                <a:cubicBezTo>
                  <a:pt x="5183591" y="2021601"/>
                  <a:pt x="5066818" y="1834975"/>
                  <a:pt x="4988064" y="1633472"/>
                </a:cubicBezTo>
                <a:cubicBezTo>
                  <a:pt x="4964982" y="1525283"/>
                  <a:pt x="4886228" y="1446846"/>
                  <a:pt x="4861787" y="1338657"/>
                </a:cubicBezTo>
                <a:cubicBezTo>
                  <a:pt x="4799328" y="1237230"/>
                  <a:pt x="4745015" y="1112813"/>
                  <a:pt x="4643178" y="1043842"/>
                </a:cubicBezTo>
                <a:close/>
                <a:moveTo>
                  <a:pt x="3566831" y="1003678"/>
                </a:moveTo>
                <a:cubicBezTo>
                  <a:pt x="3547933" y="1003234"/>
                  <a:pt x="3524264" y="1006021"/>
                  <a:pt x="3536480" y="1035408"/>
                </a:cubicBezTo>
                <a:cubicBezTo>
                  <a:pt x="3567700" y="1058378"/>
                  <a:pt x="3607064" y="1089454"/>
                  <a:pt x="3630139" y="1120530"/>
                </a:cubicBezTo>
                <a:cubicBezTo>
                  <a:pt x="3653215" y="1159713"/>
                  <a:pt x="3717012" y="1128637"/>
                  <a:pt x="3669503" y="1097561"/>
                </a:cubicBezTo>
                <a:cubicBezTo>
                  <a:pt x="3630139" y="1074591"/>
                  <a:pt x="3638284" y="1012439"/>
                  <a:pt x="3582631" y="1004332"/>
                </a:cubicBezTo>
                <a:cubicBezTo>
                  <a:pt x="3578899" y="1004332"/>
                  <a:pt x="3573130" y="1003826"/>
                  <a:pt x="3566831" y="1003678"/>
                </a:cubicBezTo>
                <a:close/>
                <a:moveTo>
                  <a:pt x="662755" y="942258"/>
                </a:moveTo>
                <a:cubicBezTo>
                  <a:pt x="662755" y="942258"/>
                  <a:pt x="662755" y="942258"/>
                  <a:pt x="670926" y="942258"/>
                </a:cubicBezTo>
                <a:cubicBezTo>
                  <a:pt x="694079" y="996355"/>
                  <a:pt x="631431" y="1051803"/>
                  <a:pt x="583765" y="1074794"/>
                </a:cubicBezTo>
                <a:cubicBezTo>
                  <a:pt x="591936" y="1020698"/>
                  <a:pt x="616450" y="965249"/>
                  <a:pt x="662755" y="942258"/>
                </a:cubicBezTo>
                <a:close/>
                <a:moveTo>
                  <a:pt x="3763281" y="896386"/>
                </a:moveTo>
                <a:cubicBezTo>
                  <a:pt x="3724155" y="888291"/>
                  <a:pt x="3740345" y="942258"/>
                  <a:pt x="3755186" y="965194"/>
                </a:cubicBezTo>
                <a:cubicBezTo>
                  <a:pt x="3802407" y="996225"/>
                  <a:pt x="3818597" y="896386"/>
                  <a:pt x="3763281" y="896386"/>
                </a:cubicBezTo>
                <a:close/>
                <a:moveTo>
                  <a:pt x="4517005" y="865415"/>
                </a:moveTo>
                <a:cubicBezTo>
                  <a:pt x="4493976" y="865415"/>
                  <a:pt x="4502104" y="896366"/>
                  <a:pt x="4508877" y="911169"/>
                </a:cubicBezTo>
                <a:cubicBezTo>
                  <a:pt x="4548161" y="950196"/>
                  <a:pt x="4572545" y="857340"/>
                  <a:pt x="4517005" y="865415"/>
                </a:cubicBezTo>
                <a:close/>
                <a:moveTo>
                  <a:pt x="3684610" y="834324"/>
                </a:moveTo>
                <a:cubicBezTo>
                  <a:pt x="3669742" y="834324"/>
                  <a:pt x="3653522" y="857238"/>
                  <a:pt x="3669742" y="865326"/>
                </a:cubicBezTo>
                <a:cubicBezTo>
                  <a:pt x="3692720" y="919242"/>
                  <a:pt x="3740028" y="834324"/>
                  <a:pt x="3684610" y="834324"/>
                </a:cubicBezTo>
                <a:close/>
                <a:moveTo>
                  <a:pt x="4039260" y="811486"/>
                </a:moveTo>
                <a:cubicBezTo>
                  <a:pt x="4006687" y="803373"/>
                  <a:pt x="4014830" y="834472"/>
                  <a:pt x="4031117" y="849345"/>
                </a:cubicBezTo>
                <a:cubicBezTo>
                  <a:pt x="4062334" y="911543"/>
                  <a:pt x="4132910" y="935882"/>
                  <a:pt x="4155983" y="989967"/>
                </a:cubicBezTo>
                <a:cubicBezTo>
                  <a:pt x="4172270" y="1052165"/>
                  <a:pt x="4242846" y="1067039"/>
                  <a:pt x="4274063" y="1113011"/>
                </a:cubicBezTo>
                <a:cubicBezTo>
                  <a:pt x="4305279" y="1191435"/>
                  <a:pt x="4344639" y="1268506"/>
                  <a:pt x="4367712" y="1353690"/>
                </a:cubicBezTo>
                <a:cubicBezTo>
                  <a:pt x="4431502" y="1469974"/>
                  <a:pt x="4454575" y="1602482"/>
                  <a:pt x="4485792" y="1734991"/>
                </a:cubicBezTo>
                <a:cubicBezTo>
                  <a:pt x="4493935" y="1835049"/>
                  <a:pt x="4556368" y="1912120"/>
                  <a:pt x="4579441" y="2013530"/>
                </a:cubicBezTo>
                <a:cubicBezTo>
                  <a:pt x="4603872" y="2052742"/>
                  <a:pt x="4533295" y="2090601"/>
                  <a:pt x="4564512" y="2129813"/>
                </a:cubicBezTo>
                <a:cubicBezTo>
                  <a:pt x="4603872" y="2129813"/>
                  <a:pt x="4650018" y="2152799"/>
                  <a:pt x="4658162" y="2192011"/>
                </a:cubicBezTo>
                <a:cubicBezTo>
                  <a:pt x="4674448" y="2285308"/>
                  <a:pt x="4720595" y="2370493"/>
                  <a:pt x="4697521" y="2463790"/>
                </a:cubicBezTo>
                <a:cubicBezTo>
                  <a:pt x="4658162" y="2503001"/>
                  <a:pt x="4697521" y="2557087"/>
                  <a:pt x="4713808" y="2588186"/>
                </a:cubicBezTo>
                <a:cubicBezTo>
                  <a:pt x="4713808" y="2626045"/>
                  <a:pt x="4745025" y="2688243"/>
                  <a:pt x="4784385" y="2650384"/>
                </a:cubicBezTo>
                <a:cubicBezTo>
                  <a:pt x="4815601" y="2603059"/>
                  <a:pt x="4838674" y="2681483"/>
                  <a:pt x="4869891" y="2681483"/>
                </a:cubicBezTo>
                <a:cubicBezTo>
                  <a:pt x="4901107" y="2603059"/>
                  <a:pt x="4869891" y="2509762"/>
                  <a:pt x="4861747" y="2424578"/>
                </a:cubicBezTo>
                <a:cubicBezTo>
                  <a:pt x="4894321" y="2347506"/>
                  <a:pt x="4861747" y="2269083"/>
                  <a:pt x="4838674" y="2192011"/>
                </a:cubicBezTo>
                <a:cubicBezTo>
                  <a:pt x="4838674" y="2114940"/>
                  <a:pt x="4815601" y="2036516"/>
                  <a:pt x="4776241" y="1974318"/>
                </a:cubicBezTo>
                <a:cubicBezTo>
                  <a:pt x="4736881" y="1858035"/>
                  <a:pt x="4658162" y="1757977"/>
                  <a:pt x="4618801" y="1648455"/>
                </a:cubicBezTo>
                <a:cubicBezTo>
                  <a:pt x="4572655" y="1563271"/>
                  <a:pt x="4556368" y="1469974"/>
                  <a:pt x="4525152" y="1384789"/>
                </a:cubicBezTo>
                <a:cubicBezTo>
                  <a:pt x="4493935" y="1268506"/>
                  <a:pt x="4375856" y="1214421"/>
                  <a:pt x="4336496" y="1106250"/>
                </a:cubicBezTo>
                <a:cubicBezTo>
                  <a:pt x="4336496" y="1067039"/>
                  <a:pt x="4328352" y="1027827"/>
                  <a:pt x="4288992" y="1012953"/>
                </a:cubicBezTo>
                <a:cubicBezTo>
                  <a:pt x="4226559" y="989967"/>
                  <a:pt x="4313423" y="942642"/>
                  <a:pt x="4288992" y="911543"/>
                </a:cubicBezTo>
                <a:cubicBezTo>
                  <a:pt x="4250990" y="873684"/>
                  <a:pt x="4203486" y="919656"/>
                  <a:pt x="4155983" y="927769"/>
                </a:cubicBezTo>
                <a:cubicBezTo>
                  <a:pt x="4141053" y="873684"/>
                  <a:pt x="4101693" y="818246"/>
                  <a:pt x="4039260" y="811486"/>
                </a:cubicBezTo>
                <a:close/>
                <a:moveTo>
                  <a:pt x="3496951" y="763692"/>
                </a:moveTo>
                <a:cubicBezTo>
                  <a:pt x="3457496" y="802862"/>
                  <a:pt x="3511916" y="864993"/>
                  <a:pt x="3520079" y="904163"/>
                </a:cubicBezTo>
                <a:cubicBezTo>
                  <a:pt x="3543208" y="856889"/>
                  <a:pt x="3536405" y="794757"/>
                  <a:pt x="3496951" y="763692"/>
                </a:cubicBezTo>
                <a:close/>
                <a:moveTo>
                  <a:pt x="3418041" y="694844"/>
                </a:moveTo>
                <a:cubicBezTo>
                  <a:pt x="3362260" y="686709"/>
                  <a:pt x="3370423" y="726028"/>
                  <a:pt x="3394912" y="757211"/>
                </a:cubicBezTo>
                <a:cubicBezTo>
                  <a:pt x="3394912" y="780258"/>
                  <a:pt x="3418041" y="849404"/>
                  <a:pt x="3449333" y="803307"/>
                </a:cubicBezTo>
                <a:cubicBezTo>
                  <a:pt x="3418041" y="772124"/>
                  <a:pt x="3457496" y="717893"/>
                  <a:pt x="3418041" y="694844"/>
                </a:cubicBezTo>
                <a:close/>
                <a:moveTo>
                  <a:pt x="866176" y="686879"/>
                </a:moveTo>
                <a:cubicBezTo>
                  <a:pt x="874323" y="678773"/>
                  <a:pt x="921849" y="709845"/>
                  <a:pt x="898765" y="717951"/>
                </a:cubicBezTo>
                <a:cubicBezTo>
                  <a:pt x="834945" y="749023"/>
                  <a:pt x="788777" y="786850"/>
                  <a:pt x="741251" y="826027"/>
                </a:cubicBezTo>
                <a:cubicBezTo>
                  <a:pt x="733104" y="848994"/>
                  <a:pt x="693725" y="919243"/>
                  <a:pt x="686935" y="865205"/>
                </a:cubicBezTo>
                <a:cubicBezTo>
                  <a:pt x="710019" y="780095"/>
                  <a:pt x="788777" y="726056"/>
                  <a:pt x="866176" y="686879"/>
                </a:cubicBezTo>
                <a:close/>
                <a:moveTo>
                  <a:pt x="1806908" y="623646"/>
                </a:moveTo>
                <a:cubicBezTo>
                  <a:pt x="1812154" y="622567"/>
                  <a:pt x="1818255" y="622758"/>
                  <a:pt x="1825227" y="624619"/>
                </a:cubicBezTo>
                <a:cubicBezTo>
                  <a:pt x="1864682" y="624619"/>
                  <a:pt x="1848356" y="686896"/>
                  <a:pt x="1817064" y="695019"/>
                </a:cubicBezTo>
                <a:cubicBezTo>
                  <a:pt x="1775398" y="700942"/>
                  <a:pt x="1770190" y="631198"/>
                  <a:pt x="1806908" y="623646"/>
                </a:cubicBezTo>
                <a:close/>
                <a:moveTo>
                  <a:pt x="4092954" y="485127"/>
                </a:moveTo>
                <a:cubicBezTo>
                  <a:pt x="4053511" y="485127"/>
                  <a:pt x="4069832" y="516232"/>
                  <a:pt x="4076633" y="539223"/>
                </a:cubicBezTo>
                <a:cubicBezTo>
                  <a:pt x="4124236" y="655526"/>
                  <a:pt x="4282009" y="663641"/>
                  <a:pt x="4352734" y="756954"/>
                </a:cubicBezTo>
                <a:cubicBezTo>
                  <a:pt x="4367695" y="779945"/>
                  <a:pt x="4438421" y="786706"/>
                  <a:pt x="4431620" y="748840"/>
                </a:cubicBezTo>
                <a:cubicBezTo>
                  <a:pt x="4313291" y="663641"/>
                  <a:pt x="4226244" y="539223"/>
                  <a:pt x="4092954" y="485127"/>
                </a:cubicBezTo>
                <a:close/>
                <a:moveTo>
                  <a:pt x="3135600" y="197445"/>
                </a:moveTo>
                <a:cubicBezTo>
                  <a:pt x="3104331" y="190692"/>
                  <a:pt x="3112488" y="236610"/>
                  <a:pt x="3135600" y="236610"/>
                </a:cubicBezTo>
                <a:cubicBezTo>
                  <a:pt x="3189981" y="236610"/>
                  <a:pt x="3189981" y="290633"/>
                  <a:pt x="3214452" y="329799"/>
                </a:cubicBezTo>
                <a:cubicBezTo>
                  <a:pt x="3260676" y="344656"/>
                  <a:pt x="3260676" y="267674"/>
                  <a:pt x="3245721" y="244714"/>
                </a:cubicBezTo>
                <a:cubicBezTo>
                  <a:pt x="3198138" y="259570"/>
                  <a:pt x="3166869" y="213651"/>
                  <a:pt x="3135600" y="197445"/>
                </a:cubicBezTo>
                <a:close/>
                <a:moveTo>
                  <a:pt x="3033862" y="197441"/>
                </a:moveTo>
                <a:cubicBezTo>
                  <a:pt x="2978189" y="190692"/>
                  <a:pt x="2884495" y="221742"/>
                  <a:pt x="2899432" y="298691"/>
                </a:cubicBezTo>
                <a:cubicBezTo>
                  <a:pt x="2955105" y="321641"/>
                  <a:pt x="3025715" y="313541"/>
                  <a:pt x="3073241" y="283841"/>
                </a:cubicBezTo>
                <a:cubicBezTo>
                  <a:pt x="3119409" y="252791"/>
                  <a:pt x="3073241" y="197441"/>
                  <a:pt x="3033862" y="197441"/>
                </a:cubicBezTo>
                <a:close/>
                <a:moveTo>
                  <a:pt x="3370960" y="190291"/>
                </a:moveTo>
                <a:cubicBezTo>
                  <a:pt x="3300357" y="205202"/>
                  <a:pt x="3356025" y="306871"/>
                  <a:pt x="3410335" y="298737"/>
                </a:cubicBezTo>
                <a:cubicBezTo>
                  <a:pt x="3457856" y="313649"/>
                  <a:pt x="3457856" y="213336"/>
                  <a:pt x="3497230" y="252648"/>
                </a:cubicBezTo>
                <a:cubicBezTo>
                  <a:pt x="3504019" y="313649"/>
                  <a:pt x="3575980" y="306871"/>
                  <a:pt x="3622143" y="321782"/>
                </a:cubicBezTo>
                <a:cubicBezTo>
                  <a:pt x="3661518" y="384139"/>
                  <a:pt x="3787789" y="392272"/>
                  <a:pt x="3802724" y="306871"/>
                </a:cubicBezTo>
                <a:cubicBezTo>
                  <a:pt x="3779642" y="236381"/>
                  <a:pt x="3692746" y="244514"/>
                  <a:pt x="3638436" y="221469"/>
                </a:cubicBezTo>
                <a:cubicBezTo>
                  <a:pt x="3551540" y="174024"/>
                  <a:pt x="3457856" y="228248"/>
                  <a:pt x="3370960" y="190291"/>
                </a:cubicBezTo>
                <a:close/>
                <a:moveTo>
                  <a:pt x="3347272" y="0"/>
                </a:moveTo>
                <a:cubicBezTo>
                  <a:pt x="3480373" y="0"/>
                  <a:pt x="3614832" y="16229"/>
                  <a:pt x="3747934" y="39221"/>
                </a:cubicBezTo>
                <a:cubicBezTo>
                  <a:pt x="4022285" y="62212"/>
                  <a:pt x="4234160" y="248851"/>
                  <a:pt x="4454184" y="388153"/>
                </a:cubicBezTo>
                <a:cubicBezTo>
                  <a:pt x="4579136" y="465243"/>
                  <a:pt x="4682358" y="574792"/>
                  <a:pt x="4752983" y="699217"/>
                </a:cubicBezTo>
                <a:cubicBezTo>
                  <a:pt x="4886084" y="877740"/>
                  <a:pt x="5019185" y="1056264"/>
                  <a:pt x="5106108" y="1264541"/>
                </a:cubicBezTo>
                <a:cubicBezTo>
                  <a:pt x="5176733" y="1397082"/>
                  <a:pt x="5247358" y="1529622"/>
                  <a:pt x="5278596" y="1668924"/>
                </a:cubicBezTo>
                <a:cubicBezTo>
                  <a:pt x="5357370" y="2002980"/>
                  <a:pt x="5380459" y="2343798"/>
                  <a:pt x="5380459" y="2677853"/>
                </a:cubicBezTo>
                <a:cubicBezTo>
                  <a:pt x="5372310" y="2871254"/>
                  <a:pt x="5372310" y="3080884"/>
                  <a:pt x="5301685" y="3267522"/>
                </a:cubicBezTo>
                <a:cubicBezTo>
                  <a:pt x="5262298" y="3352726"/>
                  <a:pt x="5247358" y="3454160"/>
                  <a:pt x="5216120" y="3546127"/>
                </a:cubicBezTo>
                <a:cubicBezTo>
                  <a:pt x="5191673" y="3601577"/>
                  <a:pt x="5191673" y="3670552"/>
                  <a:pt x="5160435" y="3732765"/>
                </a:cubicBezTo>
                <a:cubicBezTo>
                  <a:pt x="5019185" y="3911289"/>
                  <a:pt x="4894233" y="4112804"/>
                  <a:pt x="4736685" y="4283213"/>
                </a:cubicBezTo>
                <a:cubicBezTo>
                  <a:pt x="4705447" y="4322434"/>
                  <a:pt x="4649761" y="4291328"/>
                  <a:pt x="4618523" y="4322434"/>
                </a:cubicBezTo>
                <a:cubicBezTo>
                  <a:pt x="4572345" y="4376532"/>
                  <a:pt x="4541107" y="4446860"/>
                  <a:pt x="4477273" y="4477966"/>
                </a:cubicBezTo>
                <a:cubicBezTo>
                  <a:pt x="4383559" y="4532064"/>
                  <a:pt x="4329232" y="4625383"/>
                  <a:pt x="4234160" y="4671367"/>
                </a:cubicBezTo>
                <a:cubicBezTo>
                  <a:pt x="4124148" y="4718702"/>
                  <a:pt x="4030434" y="4795792"/>
                  <a:pt x="3920422" y="4835013"/>
                </a:cubicBezTo>
                <a:cubicBezTo>
                  <a:pt x="3771022" y="4880996"/>
                  <a:pt x="3629772" y="4943209"/>
                  <a:pt x="3472224" y="4974316"/>
                </a:cubicBezTo>
                <a:cubicBezTo>
                  <a:pt x="3434195" y="4997307"/>
                  <a:pt x="3401599" y="4959439"/>
                  <a:pt x="3449135" y="4943209"/>
                </a:cubicBezTo>
                <a:cubicBezTo>
                  <a:pt x="3472224" y="4912103"/>
                  <a:pt x="3544207" y="4905341"/>
                  <a:pt x="3527909" y="4849890"/>
                </a:cubicBezTo>
                <a:cubicBezTo>
                  <a:pt x="3440986" y="4858005"/>
                  <a:pt x="3363570" y="4905341"/>
                  <a:pt x="3276647" y="4912103"/>
                </a:cubicBezTo>
                <a:cubicBezTo>
                  <a:pt x="3229111" y="4928332"/>
                  <a:pt x="3189724" y="4905341"/>
                  <a:pt x="3151695" y="4897226"/>
                </a:cubicBezTo>
                <a:cubicBezTo>
                  <a:pt x="3112308" y="4905341"/>
                  <a:pt x="3072921" y="4959439"/>
                  <a:pt x="3041683" y="4905341"/>
                </a:cubicBezTo>
                <a:cubicBezTo>
                  <a:pt x="3033534" y="4880996"/>
                  <a:pt x="3009087" y="4812021"/>
                  <a:pt x="2971058" y="4843128"/>
                </a:cubicBezTo>
                <a:cubicBezTo>
                  <a:pt x="2971058" y="4889111"/>
                  <a:pt x="2915373" y="4889111"/>
                  <a:pt x="2884135" y="4905341"/>
                </a:cubicBezTo>
                <a:cubicBezTo>
                  <a:pt x="2852897" y="4943209"/>
                  <a:pt x="2805360" y="4912103"/>
                  <a:pt x="2765973" y="4905341"/>
                </a:cubicBezTo>
                <a:cubicBezTo>
                  <a:pt x="2719796" y="4880996"/>
                  <a:pt x="2719796" y="4943209"/>
                  <a:pt x="2688557" y="4943209"/>
                </a:cubicBezTo>
                <a:cubicBezTo>
                  <a:pt x="2649170" y="4905341"/>
                  <a:pt x="2711646" y="4874234"/>
                  <a:pt x="2734735" y="4849890"/>
                </a:cubicBezTo>
                <a:cubicBezTo>
                  <a:pt x="2782272" y="4812021"/>
                  <a:pt x="2751034" y="4756571"/>
                  <a:pt x="2703497" y="4749809"/>
                </a:cubicBezTo>
                <a:cubicBezTo>
                  <a:pt x="2655961" y="4741694"/>
                  <a:pt x="2641021" y="4695711"/>
                  <a:pt x="2632872" y="4656490"/>
                </a:cubicBezTo>
                <a:cubicBezTo>
                  <a:pt x="2609783" y="4602391"/>
                  <a:pt x="2554098" y="4664604"/>
                  <a:pt x="2514711" y="4664604"/>
                </a:cubicBezTo>
                <a:cubicBezTo>
                  <a:pt x="2429146" y="4702473"/>
                  <a:pt x="2334074" y="4671367"/>
                  <a:pt x="2256658" y="4633498"/>
                </a:cubicBezTo>
                <a:cubicBezTo>
                  <a:pt x="2200973" y="4617268"/>
                  <a:pt x="2146646" y="4594277"/>
                  <a:pt x="2099110" y="4579400"/>
                </a:cubicBezTo>
                <a:cubicBezTo>
                  <a:pt x="2028485" y="4602391"/>
                  <a:pt x="1934771" y="4579400"/>
                  <a:pt x="1903533" y="4509072"/>
                </a:cubicBezTo>
                <a:cubicBezTo>
                  <a:pt x="1903533" y="4454974"/>
                  <a:pt x="1879086" y="4384647"/>
                  <a:pt x="1816610" y="4384647"/>
                </a:cubicBezTo>
                <a:cubicBezTo>
                  <a:pt x="1754134" y="4384647"/>
                  <a:pt x="1754134" y="4307557"/>
                  <a:pt x="1714747" y="4283213"/>
                </a:cubicBezTo>
                <a:cubicBezTo>
                  <a:pt x="1675359" y="4268336"/>
                  <a:pt x="1652271" y="4237230"/>
                  <a:pt x="1619674" y="4206123"/>
                </a:cubicBezTo>
                <a:cubicBezTo>
                  <a:pt x="1557198" y="4183131"/>
                  <a:pt x="1502871" y="4135796"/>
                  <a:pt x="1486574" y="4066821"/>
                </a:cubicBezTo>
                <a:cubicBezTo>
                  <a:pt x="1494723" y="4012723"/>
                  <a:pt x="1440396" y="3996493"/>
                  <a:pt x="1401009" y="3973502"/>
                </a:cubicBezTo>
                <a:cubicBezTo>
                  <a:pt x="1353473" y="3950510"/>
                  <a:pt x="1345324" y="3903174"/>
                  <a:pt x="1322234" y="3872068"/>
                </a:cubicBezTo>
                <a:cubicBezTo>
                  <a:pt x="1266550" y="3840961"/>
                  <a:pt x="1251609" y="3771986"/>
                  <a:pt x="1220372" y="3724651"/>
                </a:cubicBezTo>
                <a:cubicBezTo>
                  <a:pt x="1212223" y="3686782"/>
                  <a:pt x="1149746" y="3655676"/>
                  <a:pt x="1149746" y="3709774"/>
                </a:cubicBezTo>
                <a:cubicBezTo>
                  <a:pt x="1164686" y="3740880"/>
                  <a:pt x="1110360" y="3771986"/>
                  <a:pt x="1133448" y="3786863"/>
                </a:cubicBezTo>
                <a:cubicBezTo>
                  <a:pt x="1180985" y="3826084"/>
                  <a:pt x="1133448" y="3888297"/>
                  <a:pt x="1164686" y="3919403"/>
                </a:cubicBezTo>
                <a:cubicBezTo>
                  <a:pt x="1189134" y="3903174"/>
                  <a:pt x="1235311" y="3880182"/>
                  <a:pt x="1243460" y="3927518"/>
                </a:cubicBezTo>
                <a:cubicBezTo>
                  <a:pt x="1220372" y="3965387"/>
                  <a:pt x="1235311" y="4012723"/>
                  <a:pt x="1282848" y="4019485"/>
                </a:cubicBezTo>
                <a:cubicBezTo>
                  <a:pt x="1337174" y="4027600"/>
                  <a:pt x="1297788" y="4074935"/>
                  <a:pt x="1274699" y="4089812"/>
                </a:cubicBezTo>
                <a:cubicBezTo>
                  <a:pt x="1266550" y="4143910"/>
                  <a:pt x="1212223" y="4120919"/>
                  <a:pt x="1195925" y="4089812"/>
                </a:cubicBezTo>
                <a:cubicBezTo>
                  <a:pt x="1189134" y="4043829"/>
                  <a:pt x="1141597" y="4043829"/>
                  <a:pt x="1149746" y="4089812"/>
                </a:cubicBezTo>
                <a:cubicBezTo>
                  <a:pt x="1156537" y="4120919"/>
                  <a:pt x="1118509" y="4183131"/>
                  <a:pt x="1172836" y="4191246"/>
                </a:cubicBezTo>
                <a:cubicBezTo>
                  <a:pt x="1227162" y="4166902"/>
                  <a:pt x="1266550" y="4237230"/>
                  <a:pt x="1243460" y="4276451"/>
                </a:cubicBezTo>
                <a:cubicBezTo>
                  <a:pt x="1204074" y="4314319"/>
                  <a:pt x="1156537" y="4260221"/>
                  <a:pt x="1125299" y="4245344"/>
                </a:cubicBezTo>
                <a:cubicBezTo>
                  <a:pt x="1054674" y="4206123"/>
                  <a:pt x="1023437" y="4129033"/>
                  <a:pt x="960960" y="4081698"/>
                </a:cubicBezTo>
                <a:cubicBezTo>
                  <a:pt x="905276" y="3988379"/>
                  <a:pt x="859097" y="3896412"/>
                  <a:pt x="780323" y="3826084"/>
                </a:cubicBezTo>
                <a:cubicBezTo>
                  <a:pt x="732786" y="3780101"/>
                  <a:pt x="717847" y="3724651"/>
                  <a:pt x="693400" y="3662438"/>
                </a:cubicBezTo>
                <a:cubicBezTo>
                  <a:pt x="607835" y="3608340"/>
                  <a:pt x="599685" y="3492029"/>
                  <a:pt x="584745" y="3398710"/>
                </a:cubicBezTo>
                <a:cubicBezTo>
                  <a:pt x="552149" y="3321620"/>
                  <a:pt x="552149" y="3236416"/>
                  <a:pt x="545358" y="3157973"/>
                </a:cubicBezTo>
                <a:cubicBezTo>
                  <a:pt x="529060" y="3088998"/>
                  <a:pt x="497822" y="3026786"/>
                  <a:pt x="497822" y="2949696"/>
                </a:cubicBezTo>
                <a:cubicBezTo>
                  <a:pt x="512763" y="2871254"/>
                  <a:pt x="489673" y="2786049"/>
                  <a:pt x="458435" y="2715722"/>
                </a:cubicBezTo>
                <a:cubicBezTo>
                  <a:pt x="427197" y="2669739"/>
                  <a:pt x="474733" y="2646747"/>
                  <a:pt x="505971" y="2638632"/>
                </a:cubicBezTo>
                <a:cubicBezTo>
                  <a:pt x="505971" y="2584534"/>
                  <a:pt x="497822" y="2530436"/>
                  <a:pt x="505971" y="2476338"/>
                </a:cubicBezTo>
                <a:cubicBezTo>
                  <a:pt x="529060" y="2366789"/>
                  <a:pt x="505971" y="2258593"/>
                  <a:pt x="529060" y="2150397"/>
                </a:cubicBezTo>
                <a:cubicBezTo>
                  <a:pt x="537209" y="2094947"/>
                  <a:pt x="591536" y="2080070"/>
                  <a:pt x="622774" y="2040849"/>
                </a:cubicBezTo>
                <a:cubicBezTo>
                  <a:pt x="647221" y="1978636"/>
                  <a:pt x="647221" y="1901546"/>
                  <a:pt x="662161" y="1831218"/>
                </a:cubicBezTo>
                <a:cubicBezTo>
                  <a:pt x="725996" y="1762243"/>
                  <a:pt x="732786" y="1668924"/>
                  <a:pt x="764024" y="1583720"/>
                </a:cubicBezTo>
                <a:cubicBezTo>
                  <a:pt x="780323" y="1498515"/>
                  <a:pt x="859097" y="1459294"/>
                  <a:pt x="890335" y="1382205"/>
                </a:cubicBezTo>
                <a:cubicBezTo>
                  <a:pt x="905276" y="1311877"/>
                  <a:pt x="969109" y="1280771"/>
                  <a:pt x="1008497" y="1226673"/>
                </a:cubicBezTo>
                <a:cubicBezTo>
                  <a:pt x="1015288" y="1195566"/>
                  <a:pt x="1062823" y="1133354"/>
                  <a:pt x="1079121" y="1187452"/>
                </a:cubicBezTo>
                <a:cubicBezTo>
                  <a:pt x="1110360" y="1172575"/>
                  <a:pt x="1110360" y="1141468"/>
                  <a:pt x="1125299" y="1110362"/>
                </a:cubicBezTo>
                <a:cubicBezTo>
                  <a:pt x="1156537" y="1071141"/>
                  <a:pt x="1180985" y="1125239"/>
                  <a:pt x="1180985" y="1156345"/>
                </a:cubicBezTo>
                <a:cubicBezTo>
                  <a:pt x="1195925" y="1203681"/>
                  <a:pt x="1243460" y="1187452"/>
                  <a:pt x="1282848" y="1203681"/>
                </a:cubicBezTo>
                <a:cubicBezTo>
                  <a:pt x="1297788" y="1241550"/>
                  <a:pt x="1251609" y="1288886"/>
                  <a:pt x="1212223" y="1303763"/>
                </a:cubicBezTo>
                <a:cubicBezTo>
                  <a:pt x="1172836" y="1334869"/>
                  <a:pt x="1141597" y="1280771"/>
                  <a:pt x="1102211" y="1280771"/>
                </a:cubicBezTo>
                <a:cubicBezTo>
                  <a:pt x="1054674" y="1319992"/>
                  <a:pt x="1141597" y="1334869"/>
                  <a:pt x="1141597" y="1357861"/>
                </a:cubicBezTo>
                <a:cubicBezTo>
                  <a:pt x="1133448" y="1384910"/>
                  <a:pt x="1121564" y="1412297"/>
                  <a:pt x="1106794" y="1437656"/>
                </a:cubicBezTo>
                <a:lnTo>
                  <a:pt x="1105337" y="1439546"/>
                </a:lnTo>
                <a:lnTo>
                  <a:pt x="1102047" y="1435471"/>
                </a:lnTo>
                <a:cubicBezTo>
                  <a:pt x="1098296" y="1433254"/>
                  <a:pt x="1093089" y="1431927"/>
                  <a:pt x="1086146" y="1431927"/>
                </a:cubicBezTo>
                <a:cubicBezTo>
                  <a:pt x="1071244" y="1431927"/>
                  <a:pt x="1063118" y="1446754"/>
                  <a:pt x="1063118" y="1462929"/>
                </a:cubicBezTo>
                <a:cubicBezTo>
                  <a:pt x="1065997" y="1469669"/>
                  <a:pt x="1069383" y="1474239"/>
                  <a:pt x="1072997" y="1477077"/>
                </a:cubicBezTo>
                <a:lnTo>
                  <a:pt x="1075712" y="1477983"/>
                </a:lnTo>
                <a:lnTo>
                  <a:pt x="1054674" y="1505278"/>
                </a:lnTo>
                <a:cubicBezTo>
                  <a:pt x="1023437" y="1529622"/>
                  <a:pt x="1047883" y="1575605"/>
                  <a:pt x="1000348" y="1559376"/>
                </a:cubicBezTo>
                <a:cubicBezTo>
                  <a:pt x="992198" y="1606712"/>
                  <a:pt x="944662" y="1629703"/>
                  <a:pt x="952811" y="1668924"/>
                </a:cubicBezTo>
                <a:cubicBezTo>
                  <a:pt x="977258" y="1723022"/>
                  <a:pt x="921574" y="1677039"/>
                  <a:pt x="898484" y="1691916"/>
                </a:cubicBezTo>
                <a:cubicBezTo>
                  <a:pt x="827860" y="1731137"/>
                  <a:pt x="811561" y="1824456"/>
                  <a:pt x="842800" y="1893431"/>
                </a:cubicBezTo>
                <a:cubicBezTo>
                  <a:pt x="867246" y="1932653"/>
                  <a:pt x="842800" y="2002980"/>
                  <a:pt x="796621" y="1971874"/>
                </a:cubicBezTo>
                <a:cubicBezTo>
                  <a:pt x="757235" y="1932653"/>
                  <a:pt x="725996" y="1994865"/>
                  <a:pt x="709697" y="2025972"/>
                </a:cubicBezTo>
                <a:cubicBezTo>
                  <a:pt x="670310" y="2034087"/>
                  <a:pt x="662161" y="2080070"/>
                  <a:pt x="678459" y="2111176"/>
                </a:cubicBezTo>
                <a:cubicBezTo>
                  <a:pt x="732786" y="2165274"/>
                  <a:pt x="670310" y="2242364"/>
                  <a:pt x="686608" y="2304577"/>
                </a:cubicBezTo>
                <a:cubicBezTo>
                  <a:pt x="717847" y="2358675"/>
                  <a:pt x="693400" y="2429002"/>
                  <a:pt x="662161" y="2483100"/>
                </a:cubicBezTo>
                <a:cubicBezTo>
                  <a:pt x="647221" y="2584534"/>
                  <a:pt x="647221" y="2684616"/>
                  <a:pt x="647221" y="2794164"/>
                </a:cubicBezTo>
                <a:cubicBezTo>
                  <a:pt x="647221" y="2894245"/>
                  <a:pt x="678459" y="2995679"/>
                  <a:pt x="693400" y="3097113"/>
                </a:cubicBezTo>
                <a:cubicBezTo>
                  <a:pt x="701549" y="3174203"/>
                  <a:pt x="709697" y="3259407"/>
                  <a:pt x="757235" y="3329735"/>
                </a:cubicBezTo>
                <a:cubicBezTo>
                  <a:pt x="780323" y="3454160"/>
                  <a:pt x="842800" y="3570471"/>
                  <a:pt x="890335" y="3686782"/>
                </a:cubicBezTo>
                <a:cubicBezTo>
                  <a:pt x="944662" y="3748995"/>
                  <a:pt x="921574" y="3849076"/>
                  <a:pt x="977258" y="3911289"/>
                </a:cubicBezTo>
                <a:cubicBezTo>
                  <a:pt x="1023437" y="3927518"/>
                  <a:pt x="1047883" y="3996493"/>
                  <a:pt x="1102211" y="3988379"/>
                </a:cubicBezTo>
                <a:cubicBezTo>
                  <a:pt x="1118509" y="3903174"/>
                  <a:pt x="1031586" y="3849076"/>
                  <a:pt x="1000348" y="3771986"/>
                </a:cubicBezTo>
                <a:cubicBezTo>
                  <a:pt x="992198" y="3701659"/>
                  <a:pt x="952811" y="3639446"/>
                  <a:pt x="913425" y="3585348"/>
                </a:cubicBezTo>
                <a:cubicBezTo>
                  <a:pt x="882186" y="3531250"/>
                  <a:pt x="890335" y="3477152"/>
                  <a:pt x="882186" y="3414939"/>
                </a:cubicBezTo>
                <a:cubicBezTo>
                  <a:pt x="859097" y="3336497"/>
                  <a:pt x="834651" y="3251293"/>
                  <a:pt x="834651" y="3166088"/>
                </a:cubicBezTo>
                <a:cubicBezTo>
                  <a:pt x="811561" y="3088998"/>
                  <a:pt x="819710" y="3010556"/>
                  <a:pt x="827860" y="2933467"/>
                </a:cubicBezTo>
                <a:cubicBezTo>
                  <a:pt x="850948" y="2894245"/>
                  <a:pt x="867246" y="2987565"/>
                  <a:pt x="898484" y="2956458"/>
                </a:cubicBezTo>
                <a:cubicBezTo>
                  <a:pt x="937872" y="2856377"/>
                  <a:pt x="944662" y="2740066"/>
                  <a:pt x="952811" y="2630517"/>
                </a:cubicBezTo>
                <a:cubicBezTo>
                  <a:pt x="937872" y="2576419"/>
                  <a:pt x="977258" y="2537198"/>
                  <a:pt x="984049" y="2483100"/>
                </a:cubicBezTo>
                <a:cubicBezTo>
                  <a:pt x="969109" y="2406011"/>
                  <a:pt x="969109" y="2320806"/>
                  <a:pt x="1000348" y="2242364"/>
                </a:cubicBezTo>
                <a:cubicBezTo>
                  <a:pt x="1062823" y="2048964"/>
                  <a:pt x="1102211" y="1855563"/>
                  <a:pt x="1189134" y="1668924"/>
                </a:cubicBezTo>
                <a:cubicBezTo>
                  <a:pt x="1220372" y="1567490"/>
                  <a:pt x="1290997" y="1490401"/>
                  <a:pt x="1337174" y="1397082"/>
                </a:cubicBezTo>
                <a:cubicBezTo>
                  <a:pt x="1353473" y="1334869"/>
                  <a:pt x="1440396" y="1295648"/>
                  <a:pt x="1415948" y="1226673"/>
                </a:cubicBezTo>
                <a:cubicBezTo>
                  <a:pt x="1401009" y="1172575"/>
                  <a:pt x="1330383" y="1172575"/>
                  <a:pt x="1322234" y="1117124"/>
                </a:cubicBezTo>
                <a:cubicBezTo>
                  <a:pt x="1345324" y="1079256"/>
                  <a:pt x="1369771" y="1025158"/>
                  <a:pt x="1415948" y="1008928"/>
                </a:cubicBezTo>
                <a:cubicBezTo>
                  <a:pt x="1440396" y="977822"/>
                  <a:pt x="1517812" y="1008928"/>
                  <a:pt x="1478425" y="1048149"/>
                </a:cubicBezTo>
                <a:cubicBezTo>
                  <a:pt x="1424097" y="1048149"/>
                  <a:pt x="1401009" y="1110362"/>
                  <a:pt x="1415948" y="1148231"/>
                </a:cubicBezTo>
                <a:cubicBezTo>
                  <a:pt x="1432246" y="1203681"/>
                  <a:pt x="1486574" y="1164460"/>
                  <a:pt x="1494723" y="1125239"/>
                </a:cubicBezTo>
                <a:cubicBezTo>
                  <a:pt x="1581645" y="1063026"/>
                  <a:pt x="1525960" y="938601"/>
                  <a:pt x="1581645" y="861511"/>
                </a:cubicBezTo>
                <a:cubicBezTo>
                  <a:pt x="1612883" y="846634"/>
                  <a:pt x="1659061" y="830405"/>
                  <a:pt x="1690299" y="799298"/>
                </a:cubicBezTo>
                <a:cubicBezTo>
                  <a:pt x="1745985" y="745200"/>
                  <a:pt x="1816610" y="760077"/>
                  <a:pt x="1879086" y="730323"/>
                </a:cubicBezTo>
                <a:cubicBezTo>
                  <a:pt x="1926622" y="682987"/>
                  <a:pt x="1997247" y="699217"/>
                  <a:pt x="2044783" y="659996"/>
                </a:cubicBezTo>
                <a:cubicBezTo>
                  <a:pt x="2076021" y="628890"/>
                  <a:pt x="2059723" y="574792"/>
                  <a:pt x="2012187" y="582906"/>
                </a:cubicBezTo>
                <a:cubicBezTo>
                  <a:pt x="1949711" y="551800"/>
                  <a:pt x="2028485" y="558562"/>
                  <a:pt x="2051574" y="558562"/>
                </a:cubicBezTo>
                <a:cubicBezTo>
                  <a:pt x="2076021" y="504464"/>
                  <a:pt x="2005396" y="496349"/>
                  <a:pt x="1989098" y="458481"/>
                </a:cubicBezTo>
                <a:cubicBezTo>
                  <a:pt x="2028485" y="427374"/>
                  <a:pt x="2067872" y="419260"/>
                  <a:pt x="2115408" y="404383"/>
                </a:cubicBezTo>
                <a:cubicBezTo>
                  <a:pt x="2177884" y="388153"/>
                  <a:pt x="2263449" y="334055"/>
                  <a:pt x="2319134" y="396268"/>
                </a:cubicBezTo>
                <a:cubicBezTo>
                  <a:pt x="2263449" y="458481"/>
                  <a:pt x="2177884" y="442251"/>
                  <a:pt x="2099110" y="458481"/>
                </a:cubicBezTo>
                <a:cubicBezTo>
                  <a:pt x="2051574" y="489587"/>
                  <a:pt x="2115408" y="543685"/>
                  <a:pt x="2107259" y="582906"/>
                </a:cubicBezTo>
                <a:cubicBezTo>
                  <a:pt x="2146646" y="574792"/>
                  <a:pt x="2161586" y="527456"/>
                  <a:pt x="2192824" y="504464"/>
                </a:cubicBezTo>
                <a:cubicBezTo>
                  <a:pt x="2248509" y="481472"/>
                  <a:pt x="2310985" y="489587"/>
                  <a:pt x="2366670" y="481472"/>
                </a:cubicBezTo>
                <a:cubicBezTo>
                  <a:pt x="2412848" y="496349"/>
                  <a:pt x="2452235" y="450366"/>
                  <a:pt x="2491622" y="427374"/>
                </a:cubicBezTo>
                <a:cubicBezTo>
                  <a:pt x="2570396" y="427374"/>
                  <a:pt x="2609783" y="325941"/>
                  <a:pt x="2688557" y="325941"/>
                </a:cubicBezTo>
                <a:cubicBezTo>
                  <a:pt x="2742884" y="357047"/>
                  <a:pt x="2782272" y="271842"/>
                  <a:pt x="2742884" y="240736"/>
                </a:cubicBezTo>
                <a:cubicBezTo>
                  <a:pt x="2672259" y="232621"/>
                  <a:pt x="2593485" y="209630"/>
                  <a:pt x="2522860" y="209630"/>
                </a:cubicBezTo>
                <a:cubicBezTo>
                  <a:pt x="2319134" y="256965"/>
                  <a:pt x="2107259" y="263728"/>
                  <a:pt x="1926622" y="365162"/>
                </a:cubicBezTo>
                <a:cubicBezTo>
                  <a:pt x="1887235" y="404383"/>
                  <a:pt x="1941562" y="442251"/>
                  <a:pt x="1957860" y="473358"/>
                </a:cubicBezTo>
                <a:cubicBezTo>
                  <a:pt x="1949711" y="527456"/>
                  <a:pt x="1887235" y="504464"/>
                  <a:pt x="1855997" y="520694"/>
                </a:cubicBezTo>
                <a:cubicBezTo>
                  <a:pt x="1816610" y="582906"/>
                  <a:pt x="1729686" y="558562"/>
                  <a:pt x="1675359" y="589669"/>
                </a:cubicBezTo>
                <a:cubicBezTo>
                  <a:pt x="1619674" y="605898"/>
                  <a:pt x="1667210" y="637004"/>
                  <a:pt x="1659061" y="674873"/>
                </a:cubicBezTo>
                <a:cubicBezTo>
                  <a:pt x="1652271" y="722209"/>
                  <a:pt x="1604734" y="722209"/>
                  <a:pt x="1565347" y="705979"/>
                </a:cubicBezTo>
                <a:cubicBezTo>
                  <a:pt x="1478425" y="730323"/>
                  <a:pt x="1407799" y="807413"/>
                  <a:pt x="1314085" y="830405"/>
                </a:cubicBezTo>
                <a:cubicBezTo>
                  <a:pt x="1274699" y="853396"/>
                  <a:pt x="1251609" y="791184"/>
                  <a:pt x="1220372" y="815528"/>
                </a:cubicBezTo>
                <a:cubicBezTo>
                  <a:pt x="1195925" y="846634"/>
                  <a:pt x="1204074" y="915609"/>
                  <a:pt x="1149746" y="900732"/>
                </a:cubicBezTo>
                <a:cubicBezTo>
                  <a:pt x="1133448" y="877740"/>
                  <a:pt x="1141597" y="791184"/>
                  <a:pt x="1102211" y="853396"/>
                </a:cubicBezTo>
                <a:cubicBezTo>
                  <a:pt x="1102211" y="892617"/>
                  <a:pt x="1141597" y="938601"/>
                  <a:pt x="1062823" y="931839"/>
                </a:cubicBezTo>
                <a:cubicBezTo>
                  <a:pt x="1039734" y="915609"/>
                  <a:pt x="960960" y="938601"/>
                  <a:pt x="1008497" y="969707"/>
                </a:cubicBezTo>
                <a:cubicBezTo>
                  <a:pt x="1062823" y="985937"/>
                  <a:pt x="1000348" y="1048149"/>
                  <a:pt x="969109" y="1040035"/>
                </a:cubicBezTo>
                <a:cubicBezTo>
                  <a:pt x="944662" y="985937"/>
                  <a:pt x="913425" y="1040035"/>
                  <a:pt x="913425" y="1071141"/>
                </a:cubicBezTo>
                <a:cubicBezTo>
                  <a:pt x="867246" y="1187452"/>
                  <a:pt x="788472" y="1280771"/>
                  <a:pt x="725996" y="1382205"/>
                </a:cubicBezTo>
                <a:cubicBezTo>
                  <a:pt x="709697" y="1420073"/>
                  <a:pt x="686608" y="1467409"/>
                  <a:pt x="630923" y="1459294"/>
                </a:cubicBezTo>
                <a:cubicBezTo>
                  <a:pt x="584745" y="1451180"/>
                  <a:pt x="607835" y="1505278"/>
                  <a:pt x="615984" y="1521507"/>
                </a:cubicBezTo>
                <a:cubicBezTo>
                  <a:pt x="639072" y="1567490"/>
                  <a:pt x="568447" y="1567490"/>
                  <a:pt x="576596" y="1606712"/>
                </a:cubicBezTo>
                <a:cubicBezTo>
                  <a:pt x="576596" y="1660810"/>
                  <a:pt x="537209" y="1700031"/>
                  <a:pt x="537209" y="1746014"/>
                </a:cubicBezTo>
                <a:cubicBezTo>
                  <a:pt x="537209" y="1800112"/>
                  <a:pt x="474733" y="1808227"/>
                  <a:pt x="442137" y="1824456"/>
                </a:cubicBezTo>
                <a:cubicBezTo>
                  <a:pt x="404108" y="1870440"/>
                  <a:pt x="364721" y="1808227"/>
                  <a:pt x="379661" y="1769006"/>
                </a:cubicBezTo>
                <a:cubicBezTo>
                  <a:pt x="419048" y="1691916"/>
                  <a:pt x="410899" y="1598597"/>
                  <a:pt x="442137" y="1521507"/>
                </a:cubicBezTo>
                <a:cubicBezTo>
                  <a:pt x="458435" y="1459294"/>
                  <a:pt x="529060" y="1443065"/>
                  <a:pt x="529060" y="1382205"/>
                </a:cubicBezTo>
                <a:cubicBezTo>
                  <a:pt x="520912" y="1319992"/>
                  <a:pt x="529060" y="1249664"/>
                  <a:pt x="584745" y="1218558"/>
                </a:cubicBezTo>
                <a:cubicBezTo>
                  <a:pt x="647221" y="1210443"/>
                  <a:pt x="655370" y="1148231"/>
                  <a:pt x="655370" y="1110362"/>
                </a:cubicBezTo>
                <a:cubicBezTo>
                  <a:pt x="686608" y="977822"/>
                  <a:pt x="811561" y="900732"/>
                  <a:pt x="898484" y="815528"/>
                </a:cubicBezTo>
                <a:cubicBezTo>
                  <a:pt x="944662" y="745200"/>
                  <a:pt x="969109" y="659996"/>
                  <a:pt x="1008497" y="589669"/>
                </a:cubicBezTo>
                <a:cubicBezTo>
                  <a:pt x="1164686" y="465243"/>
                  <a:pt x="1369771" y="411145"/>
                  <a:pt x="1565347" y="348932"/>
                </a:cubicBezTo>
                <a:cubicBezTo>
                  <a:pt x="1683509" y="302949"/>
                  <a:pt x="1808461" y="263728"/>
                  <a:pt x="1941562" y="248851"/>
                </a:cubicBezTo>
                <a:cubicBezTo>
                  <a:pt x="2130348" y="217744"/>
                  <a:pt x="2319134" y="201515"/>
                  <a:pt x="2507920" y="139302"/>
                </a:cubicBezTo>
                <a:cubicBezTo>
                  <a:pt x="2624723" y="109548"/>
                  <a:pt x="2774122" y="39221"/>
                  <a:pt x="2884135" y="132540"/>
                </a:cubicBezTo>
                <a:cubicBezTo>
                  <a:pt x="2931671" y="155532"/>
                  <a:pt x="2931671" y="78442"/>
                  <a:pt x="2946611" y="54098"/>
                </a:cubicBezTo>
                <a:cubicBezTo>
                  <a:pt x="3072921" y="-8115"/>
                  <a:pt x="3214171" y="16229"/>
                  <a:pt x="334727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Br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0531" y="1144042"/>
            <a:ext cx="6407869" cy="4985074"/>
          </a:xfrm>
          <a:custGeom>
            <a:avLst/>
            <a:gdLst>
              <a:gd name="connsiteX0" fmla="*/ 5882780 w 6407869"/>
              <a:gd name="connsiteY0" fmla="*/ 2867790 h 4985074"/>
              <a:gd name="connsiteX1" fmla="*/ 5804165 w 6407869"/>
              <a:gd name="connsiteY1" fmla="*/ 2892718 h 4985074"/>
              <a:gd name="connsiteX2" fmla="*/ 5804165 w 6407869"/>
              <a:gd name="connsiteY2" fmla="*/ 2888563 h 4985074"/>
              <a:gd name="connsiteX3" fmla="*/ 5816921 w 6407869"/>
              <a:gd name="connsiteY3" fmla="*/ 2888563 h 4985074"/>
              <a:gd name="connsiteX4" fmla="*/ 5833238 w 6407869"/>
              <a:gd name="connsiteY4" fmla="*/ 2880024 h 4985074"/>
              <a:gd name="connsiteX5" fmla="*/ 5841544 w 6407869"/>
              <a:gd name="connsiteY5" fmla="*/ 2875869 h 4985074"/>
              <a:gd name="connsiteX6" fmla="*/ 5866166 w 6407869"/>
              <a:gd name="connsiteY6" fmla="*/ 2872176 h 4985074"/>
              <a:gd name="connsiteX7" fmla="*/ 5872693 w 6407869"/>
              <a:gd name="connsiteY7" fmla="*/ 2868944 h 4985074"/>
              <a:gd name="connsiteX8" fmla="*/ 6176178 w 6407869"/>
              <a:gd name="connsiteY8" fmla="*/ 2603273 h 4985074"/>
              <a:gd name="connsiteX9" fmla="*/ 6166684 w 6407869"/>
              <a:gd name="connsiteY9" fmla="*/ 2606044 h 4985074"/>
              <a:gd name="connsiteX10" fmla="*/ 6159860 w 6407869"/>
              <a:gd name="connsiteY10" fmla="*/ 2607429 h 4985074"/>
              <a:gd name="connsiteX11" fmla="*/ 6176178 w 6407869"/>
              <a:gd name="connsiteY11" fmla="*/ 2603273 h 4985074"/>
              <a:gd name="connsiteX12" fmla="*/ 5196604 w 6407869"/>
              <a:gd name="connsiteY12" fmla="*/ 2301365 h 4985074"/>
              <a:gd name="connsiteX13" fmla="*/ 5113835 w 6407869"/>
              <a:gd name="connsiteY13" fmla="*/ 2338527 h 4985074"/>
              <a:gd name="connsiteX14" fmla="*/ 5101376 w 6407869"/>
              <a:gd name="connsiteY14" fmla="*/ 2334372 h 4985074"/>
              <a:gd name="connsiteX15" fmla="*/ 5109682 w 6407869"/>
              <a:gd name="connsiteY15" fmla="*/ 2330217 h 4985074"/>
              <a:gd name="connsiteX16" fmla="*/ 5196604 w 6407869"/>
              <a:gd name="connsiteY16" fmla="*/ 2301365 h 4985074"/>
              <a:gd name="connsiteX17" fmla="*/ 4965032 w 6407869"/>
              <a:gd name="connsiteY17" fmla="*/ 116 h 4985074"/>
              <a:gd name="connsiteX18" fmla="*/ 5167532 w 6407869"/>
              <a:gd name="connsiteY18" fmla="*/ 1966 h 4985074"/>
              <a:gd name="connsiteX19" fmla="*/ 5167532 w 6407869"/>
              <a:gd name="connsiteY19" fmla="*/ 6120 h 4985074"/>
              <a:gd name="connsiteX20" fmla="*/ 5192451 w 6407869"/>
              <a:gd name="connsiteY20" fmla="*/ 6120 h 4985074"/>
              <a:gd name="connsiteX21" fmla="*/ 5196604 w 6407869"/>
              <a:gd name="connsiteY21" fmla="*/ 14199 h 4985074"/>
              <a:gd name="connsiteX22" fmla="*/ 5209064 w 6407869"/>
              <a:gd name="connsiteY22" fmla="*/ 18354 h 4985074"/>
              <a:gd name="connsiteX23" fmla="*/ 5196604 w 6407869"/>
              <a:gd name="connsiteY23" fmla="*/ 18354 h 4985074"/>
              <a:gd name="connsiteX24" fmla="*/ 5171684 w 6407869"/>
              <a:gd name="connsiteY24" fmla="*/ 30818 h 4985074"/>
              <a:gd name="connsiteX25" fmla="*/ 5171684 w 6407869"/>
              <a:gd name="connsiteY25" fmla="*/ 34972 h 4985074"/>
              <a:gd name="connsiteX26" fmla="*/ 5200758 w 6407869"/>
              <a:gd name="connsiteY26" fmla="*/ 39128 h 4985074"/>
              <a:gd name="connsiteX27" fmla="*/ 5126295 w 6407869"/>
              <a:gd name="connsiteY27" fmla="*/ 47206 h 4985074"/>
              <a:gd name="connsiteX28" fmla="*/ 5109682 w 6407869"/>
              <a:gd name="connsiteY28" fmla="*/ 47206 h 4985074"/>
              <a:gd name="connsiteX29" fmla="*/ 5101376 w 6407869"/>
              <a:gd name="connsiteY29" fmla="*/ 47206 h 4985074"/>
              <a:gd name="connsiteX30" fmla="*/ 5088916 w 6407869"/>
              <a:gd name="connsiteY30" fmla="*/ 51361 h 4985074"/>
              <a:gd name="connsiteX31" fmla="*/ 5093069 w 6407869"/>
              <a:gd name="connsiteY31" fmla="*/ 51361 h 4985074"/>
              <a:gd name="connsiteX32" fmla="*/ 5097222 w 6407869"/>
              <a:gd name="connsiteY32" fmla="*/ 59670 h 4985074"/>
              <a:gd name="connsiteX33" fmla="*/ 5105528 w 6407869"/>
              <a:gd name="connsiteY33" fmla="*/ 59670 h 4985074"/>
              <a:gd name="connsiteX34" fmla="*/ 5117988 w 6407869"/>
              <a:gd name="connsiteY34" fmla="*/ 59670 h 4985074"/>
              <a:gd name="connsiteX35" fmla="*/ 5395070 w 6407869"/>
              <a:gd name="connsiteY35" fmla="*/ 55516 h 4985074"/>
              <a:gd name="connsiteX36" fmla="*/ 5436008 w 6407869"/>
              <a:gd name="connsiteY36" fmla="*/ 55516 h 4985074"/>
              <a:gd name="connsiteX37" fmla="*/ 5457072 w 6407869"/>
              <a:gd name="connsiteY37" fmla="*/ 55516 h 4985074"/>
              <a:gd name="connsiteX38" fmla="*/ 5465378 w 6407869"/>
              <a:gd name="connsiteY38" fmla="*/ 51361 h 4985074"/>
              <a:gd name="connsiteX39" fmla="*/ 5473388 w 6407869"/>
              <a:gd name="connsiteY39" fmla="*/ 55516 h 4985074"/>
              <a:gd name="connsiteX40" fmla="*/ 5465378 w 6407869"/>
              <a:gd name="connsiteY40" fmla="*/ 59670 h 4985074"/>
              <a:gd name="connsiteX41" fmla="*/ 5444612 w 6407869"/>
              <a:gd name="connsiteY41" fmla="*/ 63825 h 4985074"/>
              <a:gd name="connsiteX42" fmla="*/ 5444612 w 6407869"/>
              <a:gd name="connsiteY42" fmla="*/ 68210 h 4985074"/>
              <a:gd name="connsiteX43" fmla="*/ 5448766 w 6407869"/>
              <a:gd name="connsiteY43" fmla="*/ 68210 h 4985074"/>
              <a:gd name="connsiteX44" fmla="*/ 5461226 w 6407869"/>
              <a:gd name="connsiteY44" fmla="*/ 68210 h 4985074"/>
              <a:gd name="connsiteX45" fmla="*/ 5457072 w 6407869"/>
              <a:gd name="connsiteY45" fmla="*/ 72366 h 4985074"/>
              <a:gd name="connsiteX46" fmla="*/ 5428000 w 6407869"/>
              <a:gd name="connsiteY46" fmla="*/ 80214 h 4985074"/>
              <a:gd name="connsiteX47" fmla="*/ 5423846 w 6407869"/>
              <a:gd name="connsiteY47" fmla="*/ 80214 h 4985074"/>
              <a:gd name="connsiteX48" fmla="*/ 5411386 w 6407869"/>
              <a:gd name="connsiteY48" fmla="*/ 84599 h 4985074"/>
              <a:gd name="connsiteX49" fmla="*/ 5382610 w 6407869"/>
              <a:gd name="connsiteY49" fmla="*/ 92908 h 4985074"/>
              <a:gd name="connsiteX50" fmla="*/ 5378456 w 6407869"/>
              <a:gd name="connsiteY50" fmla="*/ 101218 h 4985074"/>
              <a:gd name="connsiteX51" fmla="*/ 5370448 w 6407869"/>
              <a:gd name="connsiteY51" fmla="*/ 105372 h 4985074"/>
              <a:gd name="connsiteX52" fmla="*/ 5361844 w 6407869"/>
              <a:gd name="connsiteY52" fmla="*/ 109295 h 4985074"/>
              <a:gd name="connsiteX53" fmla="*/ 5378456 w 6407869"/>
              <a:gd name="connsiteY53" fmla="*/ 109295 h 4985074"/>
              <a:gd name="connsiteX54" fmla="*/ 5370448 w 6407869"/>
              <a:gd name="connsiteY54" fmla="*/ 113451 h 4985074"/>
              <a:gd name="connsiteX55" fmla="*/ 5440459 w 6407869"/>
              <a:gd name="connsiteY55" fmla="*/ 121760 h 4985074"/>
              <a:gd name="connsiteX56" fmla="*/ 5407233 w 6407869"/>
              <a:gd name="connsiteY56" fmla="*/ 138379 h 4985074"/>
              <a:gd name="connsiteX57" fmla="*/ 5428000 w 6407869"/>
              <a:gd name="connsiteY57" fmla="*/ 154766 h 4985074"/>
              <a:gd name="connsiteX58" fmla="*/ 5378456 w 6407869"/>
              <a:gd name="connsiteY58" fmla="*/ 175310 h 4985074"/>
              <a:gd name="connsiteX59" fmla="*/ 5411386 w 6407869"/>
              <a:gd name="connsiteY59" fmla="*/ 196314 h 4985074"/>
              <a:gd name="connsiteX60" fmla="*/ 5291536 w 6407869"/>
              <a:gd name="connsiteY60" fmla="*/ 258173 h 4985074"/>
              <a:gd name="connsiteX61" fmla="*/ 5370448 w 6407869"/>
              <a:gd name="connsiteY61" fmla="*/ 241554 h 4985074"/>
              <a:gd name="connsiteX62" fmla="*/ 5130448 w 6407869"/>
              <a:gd name="connsiteY62" fmla="*/ 324417 h 4985074"/>
              <a:gd name="connsiteX63" fmla="*/ 5093069 w 6407869"/>
              <a:gd name="connsiteY63" fmla="*/ 336881 h 4985074"/>
              <a:gd name="connsiteX64" fmla="*/ 5560606 w 6407869"/>
              <a:gd name="connsiteY64" fmla="*/ 270868 h 4985074"/>
              <a:gd name="connsiteX65" fmla="*/ 5514920 w 6407869"/>
              <a:gd name="connsiteY65" fmla="*/ 311954 h 4985074"/>
              <a:gd name="connsiteX66" fmla="*/ 5527380 w 6407869"/>
              <a:gd name="connsiteY66" fmla="*/ 336881 h 4985074"/>
              <a:gd name="connsiteX67" fmla="*/ 5519074 w 6407869"/>
              <a:gd name="connsiteY67" fmla="*/ 344960 h 4985074"/>
              <a:gd name="connsiteX68" fmla="*/ 5535390 w 6407869"/>
              <a:gd name="connsiteY68" fmla="*/ 353269 h 4985074"/>
              <a:gd name="connsiteX69" fmla="*/ 5448766 w 6407869"/>
              <a:gd name="connsiteY69" fmla="*/ 382352 h 4985074"/>
              <a:gd name="connsiteX70" fmla="*/ 5527380 w 6407869"/>
              <a:gd name="connsiteY70" fmla="*/ 370119 h 4985074"/>
              <a:gd name="connsiteX71" fmla="*/ 5535390 w 6407869"/>
              <a:gd name="connsiteY71" fmla="*/ 373812 h 4985074"/>
              <a:gd name="connsiteX72" fmla="*/ 5531238 w 6407869"/>
              <a:gd name="connsiteY72" fmla="*/ 378198 h 4985074"/>
              <a:gd name="connsiteX73" fmla="*/ 5523227 w 6407869"/>
              <a:gd name="connsiteY73" fmla="*/ 386507 h 4985074"/>
              <a:gd name="connsiteX74" fmla="*/ 5519074 w 6407869"/>
              <a:gd name="connsiteY74" fmla="*/ 394817 h 4985074"/>
              <a:gd name="connsiteX75" fmla="*/ 5514920 w 6407869"/>
              <a:gd name="connsiteY75" fmla="*/ 411204 h 4985074"/>
              <a:gd name="connsiteX76" fmla="*/ 5514920 w 6407869"/>
              <a:gd name="connsiteY76" fmla="*/ 415359 h 4985074"/>
              <a:gd name="connsiteX77" fmla="*/ 5510767 w 6407869"/>
              <a:gd name="connsiteY77" fmla="*/ 419514 h 4985074"/>
              <a:gd name="connsiteX78" fmla="*/ 5465378 w 6407869"/>
              <a:gd name="connsiteY78" fmla="*/ 427823 h 4985074"/>
              <a:gd name="connsiteX79" fmla="*/ 5510767 w 6407869"/>
              <a:gd name="connsiteY79" fmla="*/ 440056 h 4985074"/>
              <a:gd name="connsiteX80" fmla="*/ 5498604 w 6407869"/>
              <a:gd name="connsiteY80" fmla="*/ 469371 h 4985074"/>
              <a:gd name="connsiteX81" fmla="*/ 5291536 w 6407869"/>
              <a:gd name="connsiteY81" fmla="*/ 522921 h 4985074"/>
              <a:gd name="connsiteX82" fmla="*/ 5386763 w 6407869"/>
              <a:gd name="connsiteY82" fmla="*/ 502377 h 4985074"/>
              <a:gd name="connsiteX83" fmla="*/ 5312302 w 6407869"/>
              <a:gd name="connsiteY83" fmla="*/ 510456 h 4985074"/>
              <a:gd name="connsiteX84" fmla="*/ 5349384 w 6407869"/>
              <a:gd name="connsiteY84" fmla="*/ 498223 h 4985074"/>
              <a:gd name="connsiteX85" fmla="*/ 5237840 w 6407869"/>
              <a:gd name="connsiteY85" fmla="*/ 510456 h 4985074"/>
              <a:gd name="connsiteX86" fmla="*/ 5378456 w 6407869"/>
              <a:gd name="connsiteY86" fmla="*/ 477448 h 4985074"/>
              <a:gd name="connsiteX87" fmla="*/ 5109682 w 6407869"/>
              <a:gd name="connsiteY87" fmla="*/ 502377 h 4985074"/>
              <a:gd name="connsiteX88" fmla="*/ 5275218 w 6407869"/>
              <a:gd name="connsiteY88" fmla="*/ 452521 h 4985074"/>
              <a:gd name="connsiteX89" fmla="*/ 5271066 w 6407869"/>
              <a:gd name="connsiteY89" fmla="*/ 452521 h 4985074"/>
              <a:gd name="connsiteX90" fmla="*/ 5241992 w 6407869"/>
              <a:gd name="connsiteY90" fmla="*/ 456675 h 4985074"/>
              <a:gd name="connsiteX91" fmla="*/ 5221226 w 6407869"/>
              <a:gd name="connsiteY91" fmla="*/ 461061 h 4985074"/>
              <a:gd name="connsiteX92" fmla="*/ 4799672 w 6407869"/>
              <a:gd name="connsiteY92" fmla="*/ 547617 h 4985074"/>
              <a:gd name="connsiteX93" fmla="*/ 4902910 w 6407869"/>
              <a:gd name="connsiteY93" fmla="*/ 551773 h 4985074"/>
              <a:gd name="connsiteX94" fmla="*/ 4840908 w 6407869"/>
              <a:gd name="connsiteY94" fmla="*/ 568621 h 4985074"/>
              <a:gd name="connsiteX95" fmla="*/ 4882440 w 6407869"/>
              <a:gd name="connsiteY95" fmla="*/ 589165 h 4985074"/>
              <a:gd name="connsiteX96" fmla="*/ 4766742 w 6407869"/>
              <a:gd name="connsiteY96" fmla="*/ 663719 h 4985074"/>
              <a:gd name="connsiteX97" fmla="*/ 4944442 w 6407869"/>
              <a:gd name="connsiteY97" fmla="*/ 671797 h 4985074"/>
              <a:gd name="connsiteX98" fmla="*/ 4609512 w 6407869"/>
              <a:gd name="connsiteY98" fmla="*/ 837062 h 4985074"/>
              <a:gd name="connsiteX99" fmla="*/ 5552004 w 6407869"/>
              <a:gd name="connsiteY99" fmla="*/ 659563 h 4985074"/>
              <a:gd name="connsiteX100" fmla="*/ 5572770 w 6407869"/>
              <a:gd name="connsiteY100" fmla="*/ 655409 h 4985074"/>
              <a:gd name="connsiteX101" fmla="*/ 5618158 w 6407869"/>
              <a:gd name="connsiteY101" fmla="*/ 655409 h 4985074"/>
              <a:gd name="connsiteX102" fmla="*/ 5622609 w 6407869"/>
              <a:gd name="connsiteY102" fmla="*/ 667411 h 4985074"/>
              <a:gd name="connsiteX103" fmla="*/ 5626465 w 6407869"/>
              <a:gd name="connsiteY103" fmla="*/ 675952 h 4985074"/>
              <a:gd name="connsiteX104" fmla="*/ 5618158 w 6407869"/>
              <a:gd name="connsiteY104" fmla="*/ 696725 h 4985074"/>
              <a:gd name="connsiteX105" fmla="*/ 5572770 w 6407869"/>
              <a:gd name="connsiteY105" fmla="*/ 733656 h 4985074"/>
              <a:gd name="connsiteX106" fmla="*/ 5576923 w 6407869"/>
              <a:gd name="connsiteY106" fmla="*/ 741965 h 4985074"/>
              <a:gd name="connsiteX107" fmla="*/ 5609852 w 6407869"/>
              <a:gd name="connsiteY107" fmla="*/ 758815 h 4985074"/>
              <a:gd name="connsiteX108" fmla="*/ 5626465 w 6407869"/>
              <a:gd name="connsiteY108" fmla="*/ 737811 h 4985074"/>
              <a:gd name="connsiteX109" fmla="*/ 5626465 w 6407869"/>
              <a:gd name="connsiteY109" fmla="*/ 750275 h 4985074"/>
              <a:gd name="connsiteX110" fmla="*/ 5626465 w 6407869"/>
              <a:gd name="connsiteY110" fmla="*/ 762969 h 4985074"/>
              <a:gd name="connsiteX111" fmla="*/ 5626465 w 6407869"/>
              <a:gd name="connsiteY111" fmla="*/ 766663 h 4985074"/>
              <a:gd name="connsiteX112" fmla="*/ 5626465 w 6407869"/>
              <a:gd name="connsiteY112" fmla="*/ 775203 h 4985074"/>
              <a:gd name="connsiteX113" fmla="*/ 5576923 w 6407869"/>
              <a:gd name="connsiteY113" fmla="*/ 837062 h 4985074"/>
              <a:gd name="connsiteX114" fmla="*/ 5568616 w 6407869"/>
              <a:gd name="connsiteY114" fmla="*/ 832907 h 4985074"/>
              <a:gd name="connsiteX115" fmla="*/ 5572770 w 6407869"/>
              <a:gd name="connsiteY115" fmla="*/ 812365 h 4985074"/>
              <a:gd name="connsiteX116" fmla="*/ 5568616 w 6407869"/>
              <a:gd name="connsiteY116" fmla="*/ 808209 h 4985074"/>
              <a:gd name="connsiteX117" fmla="*/ 5531238 w 6407869"/>
              <a:gd name="connsiteY117" fmla="*/ 845372 h 4985074"/>
              <a:gd name="connsiteX118" fmla="*/ 5519074 w 6407869"/>
              <a:gd name="connsiteY118" fmla="*/ 870300 h 4985074"/>
              <a:gd name="connsiteX119" fmla="*/ 5490001 w 6407869"/>
              <a:gd name="connsiteY119" fmla="*/ 903307 h 4985074"/>
              <a:gd name="connsiteX120" fmla="*/ 5494154 w 6407869"/>
              <a:gd name="connsiteY120" fmla="*/ 919926 h 4985074"/>
              <a:gd name="connsiteX121" fmla="*/ 5502460 w 6407869"/>
              <a:gd name="connsiteY121" fmla="*/ 932159 h 4985074"/>
              <a:gd name="connsiteX122" fmla="*/ 5502460 w 6407869"/>
              <a:gd name="connsiteY122" fmla="*/ 944623 h 4985074"/>
              <a:gd name="connsiteX123" fmla="*/ 5477541 w 6407869"/>
              <a:gd name="connsiteY123" fmla="*/ 990324 h 4985074"/>
              <a:gd name="connsiteX124" fmla="*/ 5519074 w 6407869"/>
              <a:gd name="connsiteY124" fmla="*/ 977861 h 4985074"/>
              <a:gd name="connsiteX125" fmla="*/ 5519074 w 6407869"/>
              <a:gd name="connsiteY125" fmla="*/ 994480 h 4985074"/>
              <a:gd name="connsiteX126" fmla="*/ 5519074 w 6407869"/>
              <a:gd name="connsiteY126" fmla="*/ 1006713 h 4985074"/>
              <a:gd name="connsiteX127" fmla="*/ 5531238 w 6407869"/>
              <a:gd name="connsiteY127" fmla="*/ 1002558 h 4985074"/>
              <a:gd name="connsiteX128" fmla="*/ 5539544 w 6407869"/>
              <a:gd name="connsiteY128" fmla="*/ 1006713 h 4985074"/>
              <a:gd name="connsiteX129" fmla="*/ 4642738 w 6407869"/>
              <a:gd name="connsiteY129" fmla="*/ 1201060 h 4985074"/>
              <a:gd name="connsiteX130" fmla="*/ 3538568 w 6407869"/>
              <a:gd name="connsiteY130" fmla="*/ 1515433 h 4985074"/>
              <a:gd name="connsiteX131" fmla="*/ 3530558 w 6407869"/>
              <a:gd name="connsiteY131" fmla="*/ 1519819 h 4985074"/>
              <a:gd name="connsiteX132" fmla="*/ 3546875 w 6407869"/>
              <a:gd name="connsiteY132" fmla="*/ 1515433 h 4985074"/>
              <a:gd name="connsiteX133" fmla="*/ 4642738 w 6407869"/>
              <a:gd name="connsiteY133" fmla="*/ 1213525 h 4985074"/>
              <a:gd name="connsiteX134" fmla="*/ 5349384 w 6407869"/>
              <a:gd name="connsiteY134" fmla="*/ 1072957 h 4985074"/>
              <a:gd name="connsiteX135" fmla="*/ 5543697 w 6407869"/>
              <a:gd name="connsiteY135" fmla="*/ 1019176 h 4985074"/>
              <a:gd name="connsiteX136" fmla="*/ 5556157 w 6407869"/>
              <a:gd name="connsiteY136" fmla="*/ 1027717 h 4985074"/>
              <a:gd name="connsiteX137" fmla="*/ 5643078 w 6407869"/>
              <a:gd name="connsiteY137" fmla="*/ 1015022 h 4985074"/>
              <a:gd name="connsiteX138" fmla="*/ 5643078 w 6407869"/>
              <a:gd name="connsiteY138" fmla="*/ 1019176 h 4985074"/>
              <a:gd name="connsiteX139" fmla="*/ 5589383 w 6407869"/>
              <a:gd name="connsiteY139" fmla="*/ 1052414 h 4985074"/>
              <a:gd name="connsiteX140" fmla="*/ 5585230 w 6407869"/>
              <a:gd name="connsiteY140" fmla="*/ 1064647 h 4985074"/>
              <a:gd name="connsiteX141" fmla="*/ 5597392 w 6407869"/>
              <a:gd name="connsiteY141" fmla="*/ 1072957 h 4985074"/>
              <a:gd name="connsiteX142" fmla="*/ 5601546 w 6407869"/>
              <a:gd name="connsiteY142" fmla="*/ 1081266 h 4985074"/>
              <a:gd name="connsiteX143" fmla="*/ 5609852 w 6407869"/>
              <a:gd name="connsiteY143" fmla="*/ 1081266 h 4985074"/>
              <a:gd name="connsiteX144" fmla="*/ 5688764 w 6407869"/>
              <a:gd name="connsiteY144" fmla="*/ 1068803 h 4985074"/>
              <a:gd name="connsiteX145" fmla="*/ 5688764 w 6407869"/>
              <a:gd name="connsiteY145" fmla="*/ 1072957 h 4985074"/>
              <a:gd name="connsiteX146" fmla="*/ 5671854 w 6407869"/>
              <a:gd name="connsiteY146" fmla="*/ 1089576 h 4985074"/>
              <a:gd name="connsiteX147" fmla="*/ 5428000 w 6407869"/>
              <a:gd name="connsiteY147" fmla="*/ 1172208 h 4985074"/>
              <a:gd name="connsiteX148" fmla="*/ 4646596 w 6407869"/>
              <a:gd name="connsiteY148" fmla="*/ 1354323 h 4985074"/>
              <a:gd name="connsiteX149" fmla="*/ 4262419 w 6407869"/>
              <a:gd name="connsiteY149" fmla="*/ 1453575 h 4985074"/>
              <a:gd name="connsiteX150" fmla="*/ 3989195 w 6407869"/>
              <a:gd name="connsiteY150" fmla="*/ 1515433 h 4985074"/>
              <a:gd name="connsiteX151" fmla="*/ 4332431 w 6407869"/>
              <a:gd name="connsiteY151" fmla="*/ 1416182 h 4985074"/>
              <a:gd name="connsiteX152" fmla="*/ 5014750 w 6407869"/>
              <a:gd name="connsiteY152" fmla="*/ 1238222 h 4985074"/>
              <a:gd name="connsiteX153" fmla="*/ 5076753 w 6407869"/>
              <a:gd name="connsiteY153" fmla="*/ 1205216 h 4985074"/>
              <a:gd name="connsiteX154" fmla="*/ 5018904 w 6407869"/>
              <a:gd name="connsiteY154" fmla="*/ 1201060 h 4985074"/>
              <a:gd name="connsiteX155" fmla="*/ 4320268 w 6407869"/>
              <a:gd name="connsiteY155" fmla="*/ 1370711 h 4985074"/>
              <a:gd name="connsiteX156" fmla="*/ 3208088 w 6407869"/>
              <a:gd name="connsiteY156" fmla="*/ 1676775 h 4985074"/>
              <a:gd name="connsiteX157" fmla="*/ 1769284 w 6407869"/>
              <a:gd name="connsiteY157" fmla="*/ 2181341 h 4985074"/>
              <a:gd name="connsiteX158" fmla="*/ 1727752 w 6407869"/>
              <a:gd name="connsiteY158" fmla="*/ 2206268 h 4985074"/>
              <a:gd name="connsiteX159" fmla="*/ 1781744 w 6407869"/>
              <a:gd name="connsiteY159" fmla="*/ 2197728 h 4985074"/>
              <a:gd name="connsiteX160" fmla="*/ 1769284 w 6407869"/>
              <a:gd name="connsiteY160" fmla="*/ 2197728 h 4985074"/>
              <a:gd name="connsiteX161" fmla="*/ 2596077 w 6407869"/>
              <a:gd name="connsiteY161" fmla="*/ 1920517 h 4985074"/>
              <a:gd name="connsiteX162" fmla="*/ 2885618 w 6407869"/>
              <a:gd name="connsiteY162" fmla="*/ 1866968 h 4985074"/>
              <a:gd name="connsiteX163" fmla="*/ 2596077 w 6407869"/>
              <a:gd name="connsiteY163" fmla="*/ 1957909 h 4985074"/>
              <a:gd name="connsiteX164" fmla="*/ 1748814 w 6407869"/>
              <a:gd name="connsiteY164" fmla="*/ 2317522 h 4985074"/>
              <a:gd name="connsiteX165" fmla="*/ 1752967 w 6407869"/>
              <a:gd name="connsiteY165" fmla="*/ 2330217 h 4985074"/>
              <a:gd name="connsiteX166" fmla="*/ 1752967 w 6407869"/>
              <a:gd name="connsiteY166" fmla="*/ 2338527 h 4985074"/>
              <a:gd name="connsiteX167" fmla="*/ 1790347 w 6407869"/>
              <a:gd name="connsiteY167" fmla="*/ 2326062 h 4985074"/>
              <a:gd name="connsiteX168" fmla="*/ 3811792 w 6407869"/>
              <a:gd name="connsiteY168" fmla="*/ 1635458 h 4985074"/>
              <a:gd name="connsiteX169" fmla="*/ 3819802 w 6407869"/>
              <a:gd name="connsiteY169" fmla="*/ 1631073 h 4985074"/>
              <a:gd name="connsiteX170" fmla="*/ 4134262 w 6407869"/>
              <a:gd name="connsiteY170" fmla="*/ 1548671 h 4985074"/>
              <a:gd name="connsiteX171" fmla="*/ 4171048 w 6407869"/>
              <a:gd name="connsiteY171" fmla="*/ 1531821 h 4985074"/>
              <a:gd name="connsiteX172" fmla="*/ 4163038 w 6407869"/>
              <a:gd name="connsiteY172" fmla="*/ 1527667 h 4985074"/>
              <a:gd name="connsiteX173" fmla="*/ 4282890 w 6407869"/>
              <a:gd name="connsiteY173" fmla="*/ 1486581 h 4985074"/>
              <a:gd name="connsiteX174" fmla="*/ 4320268 w 6407869"/>
              <a:gd name="connsiteY174" fmla="*/ 1469962 h 4985074"/>
              <a:gd name="connsiteX175" fmla="*/ 4551366 w 6407869"/>
              <a:gd name="connsiteY175" fmla="*/ 1428415 h 4985074"/>
              <a:gd name="connsiteX176" fmla="*/ 4477202 w 6407869"/>
              <a:gd name="connsiteY176" fmla="*/ 1449419 h 4985074"/>
              <a:gd name="connsiteX177" fmla="*/ 3063318 w 6407869"/>
              <a:gd name="connsiteY177" fmla="*/ 1970374 h 4985074"/>
              <a:gd name="connsiteX178" fmla="*/ 3059165 w 6407869"/>
              <a:gd name="connsiteY178" fmla="*/ 1978683 h 4985074"/>
              <a:gd name="connsiteX179" fmla="*/ 3084084 w 6407869"/>
              <a:gd name="connsiteY179" fmla="*/ 1974528 h 4985074"/>
              <a:gd name="connsiteX180" fmla="*/ 4390280 w 6407869"/>
              <a:gd name="connsiteY180" fmla="*/ 1515433 h 4985074"/>
              <a:gd name="connsiteX181" fmla="*/ 4869684 w 6407869"/>
              <a:gd name="connsiteY181" fmla="*/ 1412027 h 4985074"/>
              <a:gd name="connsiteX182" fmla="*/ 4902910 w 6407869"/>
              <a:gd name="connsiteY182" fmla="*/ 1395408 h 4985074"/>
              <a:gd name="connsiteX183" fmla="*/ 4874134 w 6407869"/>
              <a:gd name="connsiteY183" fmla="*/ 1391485 h 4985074"/>
              <a:gd name="connsiteX184" fmla="*/ 4704741 w 6407869"/>
              <a:gd name="connsiteY184" fmla="*/ 1428415 h 4985074"/>
              <a:gd name="connsiteX185" fmla="*/ 4915370 w 6407869"/>
              <a:gd name="connsiteY185" fmla="*/ 1379021 h 4985074"/>
              <a:gd name="connsiteX186" fmla="*/ 5026914 w 6407869"/>
              <a:gd name="connsiteY186" fmla="*/ 1366556 h 4985074"/>
              <a:gd name="connsiteX187" fmla="*/ 5060140 w 6407869"/>
              <a:gd name="connsiteY187" fmla="*/ 1354323 h 4985074"/>
              <a:gd name="connsiteX188" fmla="*/ 5064294 w 6407869"/>
              <a:gd name="connsiteY188" fmla="*/ 1350168 h 4985074"/>
              <a:gd name="connsiteX189" fmla="*/ 5671854 w 6407869"/>
              <a:gd name="connsiteY189" fmla="*/ 1209370 h 4985074"/>
              <a:gd name="connsiteX190" fmla="*/ 5700927 w 6407869"/>
              <a:gd name="connsiteY190" fmla="*/ 1226220 h 4985074"/>
              <a:gd name="connsiteX191" fmla="*/ 5700927 w 6407869"/>
              <a:gd name="connsiteY191" fmla="*/ 1229912 h 4985074"/>
              <a:gd name="connsiteX192" fmla="*/ 5618158 w 6407869"/>
              <a:gd name="connsiteY192" fmla="*/ 1288079 h 4985074"/>
              <a:gd name="connsiteX193" fmla="*/ 5622609 w 6407869"/>
              <a:gd name="connsiteY193" fmla="*/ 1300312 h 4985074"/>
              <a:gd name="connsiteX194" fmla="*/ 5626465 w 6407869"/>
              <a:gd name="connsiteY194" fmla="*/ 1304466 h 4985074"/>
              <a:gd name="connsiteX195" fmla="*/ 5626465 w 6407869"/>
              <a:gd name="connsiteY195" fmla="*/ 1312776 h 4985074"/>
              <a:gd name="connsiteX196" fmla="*/ 5609852 w 6407869"/>
              <a:gd name="connsiteY196" fmla="*/ 1346014 h 4985074"/>
              <a:gd name="connsiteX197" fmla="*/ 5609852 w 6407869"/>
              <a:gd name="connsiteY197" fmla="*/ 1350168 h 4985074"/>
              <a:gd name="connsiteX198" fmla="*/ 5647231 w 6407869"/>
              <a:gd name="connsiteY198" fmla="*/ 1346014 h 4985074"/>
              <a:gd name="connsiteX199" fmla="*/ 5663548 w 6407869"/>
              <a:gd name="connsiteY199" fmla="*/ 1337473 h 4985074"/>
              <a:gd name="connsiteX200" fmla="*/ 5671854 w 6407869"/>
              <a:gd name="connsiteY200" fmla="*/ 1387329 h 4985074"/>
              <a:gd name="connsiteX201" fmla="*/ 5684314 w 6407869"/>
              <a:gd name="connsiteY201" fmla="*/ 1395408 h 4985074"/>
              <a:gd name="connsiteX202" fmla="*/ 5717540 w 6407869"/>
              <a:gd name="connsiteY202" fmla="*/ 1420567 h 4985074"/>
              <a:gd name="connsiteX203" fmla="*/ 5713387 w 6407869"/>
              <a:gd name="connsiteY203" fmla="*/ 1420567 h 4985074"/>
              <a:gd name="connsiteX204" fmla="*/ 5655538 w 6407869"/>
              <a:gd name="connsiteY204" fmla="*/ 1474117 h 4985074"/>
              <a:gd name="connsiteX205" fmla="*/ 5643078 w 6407869"/>
              <a:gd name="connsiteY205" fmla="*/ 1478271 h 4985074"/>
              <a:gd name="connsiteX206" fmla="*/ 5552004 w 6407869"/>
              <a:gd name="connsiteY206" fmla="*/ 1593911 h 4985074"/>
              <a:gd name="connsiteX207" fmla="*/ 5552004 w 6407869"/>
              <a:gd name="connsiteY207" fmla="*/ 1602221 h 4985074"/>
              <a:gd name="connsiteX208" fmla="*/ 5568616 w 6407869"/>
              <a:gd name="connsiteY208" fmla="*/ 1602221 h 4985074"/>
              <a:gd name="connsiteX209" fmla="*/ 5564464 w 6407869"/>
              <a:gd name="connsiteY209" fmla="*/ 1606375 h 4985074"/>
              <a:gd name="connsiteX210" fmla="*/ 5556157 w 6407869"/>
              <a:gd name="connsiteY210" fmla="*/ 1614684 h 4985074"/>
              <a:gd name="connsiteX211" fmla="*/ 5556157 w 6407869"/>
              <a:gd name="connsiteY211" fmla="*/ 1622763 h 4985074"/>
              <a:gd name="connsiteX212" fmla="*/ 5568616 w 6407869"/>
              <a:gd name="connsiteY212" fmla="*/ 1622763 h 4985074"/>
              <a:gd name="connsiteX213" fmla="*/ 5581076 w 6407869"/>
              <a:gd name="connsiteY213" fmla="*/ 1622763 h 4985074"/>
              <a:gd name="connsiteX214" fmla="*/ 5671854 w 6407869"/>
              <a:gd name="connsiteY214" fmla="*/ 1606375 h 4985074"/>
              <a:gd name="connsiteX215" fmla="*/ 5676008 w 6407869"/>
              <a:gd name="connsiteY215" fmla="*/ 1614684 h 4985074"/>
              <a:gd name="connsiteX216" fmla="*/ 5676008 w 6407869"/>
              <a:gd name="connsiteY216" fmla="*/ 1622763 h 4985074"/>
              <a:gd name="connsiteX217" fmla="*/ 5663548 w 6407869"/>
              <a:gd name="connsiteY217" fmla="*/ 1631073 h 4985074"/>
              <a:gd name="connsiteX218" fmla="*/ 5502460 w 6407869"/>
              <a:gd name="connsiteY218" fmla="*/ 1709782 h 4985074"/>
              <a:gd name="connsiteX219" fmla="*/ 5485848 w 6407869"/>
              <a:gd name="connsiteY219" fmla="*/ 1722015 h 4985074"/>
              <a:gd name="connsiteX220" fmla="*/ 5101376 w 6407869"/>
              <a:gd name="connsiteY220" fmla="*/ 1978683 h 4985074"/>
              <a:gd name="connsiteX221" fmla="*/ 5080906 w 6407869"/>
              <a:gd name="connsiteY221" fmla="*/ 1986762 h 4985074"/>
              <a:gd name="connsiteX222" fmla="*/ 4927830 w 6407869"/>
              <a:gd name="connsiteY222" fmla="*/ 2057161 h 4985074"/>
              <a:gd name="connsiteX223" fmla="*/ 4911216 w 6407869"/>
              <a:gd name="connsiteY223" fmla="*/ 2065470 h 4985074"/>
              <a:gd name="connsiteX224" fmla="*/ 4828745 w 6407869"/>
              <a:gd name="connsiteY224" fmla="*/ 2131714 h 4985074"/>
              <a:gd name="connsiteX225" fmla="*/ 4828745 w 6407869"/>
              <a:gd name="connsiteY225" fmla="*/ 2135870 h 4985074"/>
              <a:gd name="connsiteX226" fmla="*/ 4861674 w 6407869"/>
              <a:gd name="connsiteY226" fmla="*/ 2131714 h 4985074"/>
              <a:gd name="connsiteX227" fmla="*/ 4783059 w 6407869"/>
              <a:gd name="connsiteY227" fmla="*/ 2168876 h 4985074"/>
              <a:gd name="connsiteX228" fmla="*/ 4770600 w 6407869"/>
              <a:gd name="connsiteY228" fmla="*/ 2177185 h 4985074"/>
              <a:gd name="connsiteX229" fmla="*/ 4774752 w 6407869"/>
              <a:gd name="connsiteY229" fmla="*/ 2185264 h 4985074"/>
              <a:gd name="connsiteX230" fmla="*/ 4861674 w 6407869"/>
              <a:gd name="connsiteY230" fmla="*/ 2173031 h 4985074"/>
              <a:gd name="connsiteX231" fmla="*/ 4882440 w 6407869"/>
              <a:gd name="connsiteY231" fmla="*/ 2168876 h 4985074"/>
              <a:gd name="connsiteX232" fmla="*/ 5506614 w 6407869"/>
              <a:gd name="connsiteY232" fmla="*/ 2011920 h 4985074"/>
              <a:gd name="connsiteX233" fmla="*/ 5523227 w 6407869"/>
              <a:gd name="connsiteY233" fmla="*/ 2007766 h 4985074"/>
              <a:gd name="connsiteX234" fmla="*/ 5829084 w 6407869"/>
              <a:gd name="connsiteY234" fmla="*/ 1924672 h 4985074"/>
              <a:gd name="connsiteX235" fmla="*/ 5841544 w 6407869"/>
              <a:gd name="connsiteY235" fmla="*/ 1920517 h 4985074"/>
              <a:gd name="connsiteX236" fmla="*/ 6077093 w 6407869"/>
              <a:gd name="connsiteY236" fmla="*/ 1862813 h 4985074"/>
              <a:gd name="connsiteX237" fmla="*/ 6077093 w 6407869"/>
              <a:gd name="connsiteY237" fmla="*/ 1866968 h 4985074"/>
              <a:gd name="connsiteX238" fmla="*/ 6077093 w 6407869"/>
              <a:gd name="connsiteY238" fmla="*/ 1879432 h 4985074"/>
              <a:gd name="connsiteX239" fmla="*/ 6081246 w 6407869"/>
              <a:gd name="connsiteY239" fmla="*/ 1883586 h 4985074"/>
              <a:gd name="connsiteX240" fmla="*/ 6081246 w 6407869"/>
              <a:gd name="connsiteY240" fmla="*/ 1895820 h 4985074"/>
              <a:gd name="connsiteX241" fmla="*/ 6043867 w 6407869"/>
              <a:gd name="connsiteY241" fmla="*/ 1916824 h 4985074"/>
              <a:gd name="connsiteX242" fmla="*/ 6048020 w 6407869"/>
              <a:gd name="connsiteY242" fmla="*/ 1924672 h 4985074"/>
              <a:gd name="connsiteX243" fmla="*/ 6246486 w 6407869"/>
              <a:gd name="connsiteY243" fmla="*/ 1891665 h 4985074"/>
              <a:gd name="connsiteX244" fmla="*/ 6167871 w 6407869"/>
              <a:gd name="connsiteY244" fmla="*/ 1941522 h 4985074"/>
              <a:gd name="connsiteX245" fmla="*/ 6259242 w 6407869"/>
              <a:gd name="connsiteY245" fmla="*/ 2028309 h 4985074"/>
              <a:gd name="connsiteX246" fmla="*/ 6263098 w 6407869"/>
              <a:gd name="connsiteY246" fmla="*/ 2061316 h 4985074"/>
              <a:gd name="connsiteX247" fmla="*/ 6242332 w 6407869"/>
              <a:gd name="connsiteY247" fmla="*/ 2077934 h 4985074"/>
              <a:gd name="connsiteX248" fmla="*/ 6246486 w 6407869"/>
              <a:gd name="connsiteY248" fmla="*/ 2077934 h 4985074"/>
              <a:gd name="connsiteX249" fmla="*/ 6271405 w 6407869"/>
              <a:gd name="connsiteY249" fmla="*/ 2098477 h 4985074"/>
              <a:gd name="connsiteX250" fmla="*/ 6279712 w 6407869"/>
              <a:gd name="connsiteY250" fmla="*/ 2098477 h 4985074"/>
              <a:gd name="connsiteX251" fmla="*/ 6283865 w 6407869"/>
              <a:gd name="connsiteY251" fmla="*/ 2107018 h 4985074"/>
              <a:gd name="connsiteX252" fmla="*/ 6283865 w 6407869"/>
              <a:gd name="connsiteY252" fmla="*/ 2115326 h 4985074"/>
              <a:gd name="connsiteX253" fmla="*/ 5432152 w 6407869"/>
              <a:gd name="connsiteY253" fmla="*/ 2379612 h 4985074"/>
              <a:gd name="connsiteX254" fmla="*/ 5419693 w 6407869"/>
              <a:gd name="connsiteY254" fmla="*/ 2379612 h 4985074"/>
              <a:gd name="connsiteX255" fmla="*/ 5382610 w 6407869"/>
              <a:gd name="connsiteY255" fmla="*/ 2387921 h 4985074"/>
              <a:gd name="connsiteX256" fmla="*/ 5382610 w 6407869"/>
              <a:gd name="connsiteY256" fmla="*/ 2383767 h 4985074"/>
              <a:gd name="connsiteX257" fmla="*/ 5386763 w 6407869"/>
              <a:gd name="connsiteY257" fmla="*/ 2379612 h 4985074"/>
              <a:gd name="connsiteX258" fmla="*/ 5386763 w 6407869"/>
              <a:gd name="connsiteY258" fmla="*/ 2371533 h 4985074"/>
              <a:gd name="connsiteX259" fmla="*/ 5378456 w 6407869"/>
              <a:gd name="connsiteY259" fmla="*/ 2371533 h 4985074"/>
              <a:gd name="connsiteX260" fmla="*/ 5378456 w 6407869"/>
              <a:gd name="connsiteY260" fmla="*/ 2367379 h 4985074"/>
              <a:gd name="connsiteX261" fmla="*/ 5514920 w 6407869"/>
              <a:gd name="connsiteY261" fmla="*/ 2330217 h 4985074"/>
              <a:gd name="connsiteX262" fmla="*/ 5527380 w 6407869"/>
              <a:gd name="connsiteY262" fmla="*/ 2317522 h 4985074"/>
              <a:gd name="connsiteX263" fmla="*/ 5519074 w 6407869"/>
              <a:gd name="connsiteY263" fmla="*/ 2313368 h 4985074"/>
              <a:gd name="connsiteX264" fmla="*/ 5085060 w 6407869"/>
              <a:gd name="connsiteY264" fmla="*/ 2417004 h 4985074"/>
              <a:gd name="connsiteX265" fmla="*/ 5287382 w 6407869"/>
              <a:gd name="connsiteY265" fmla="*/ 2338527 h 4985074"/>
              <a:gd name="connsiteX266" fmla="*/ 5303996 w 6407869"/>
              <a:gd name="connsiteY266" fmla="*/ 2342681 h 4985074"/>
              <a:gd name="connsiteX267" fmla="*/ 5312302 w 6407869"/>
              <a:gd name="connsiteY267" fmla="*/ 2342681 h 4985074"/>
              <a:gd name="connsiteX268" fmla="*/ 5320608 w 6407869"/>
              <a:gd name="connsiteY268" fmla="*/ 2330217 h 4985074"/>
              <a:gd name="connsiteX269" fmla="*/ 5411386 w 6407869"/>
              <a:gd name="connsiteY269" fmla="*/ 2309675 h 4985074"/>
              <a:gd name="connsiteX270" fmla="*/ 5428000 w 6407869"/>
              <a:gd name="connsiteY270" fmla="*/ 2301365 h 4985074"/>
              <a:gd name="connsiteX271" fmla="*/ 5490001 w 6407869"/>
              <a:gd name="connsiteY271" fmla="*/ 2276437 h 4985074"/>
              <a:gd name="connsiteX272" fmla="*/ 5378456 w 6407869"/>
              <a:gd name="connsiteY272" fmla="*/ 2284516 h 4985074"/>
              <a:gd name="connsiteX273" fmla="*/ 5357690 w 6407869"/>
              <a:gd name="connsiteY273" fmla="*/ 2292825 h 4985074"/>
              <a:gd name="connsiteX274" fmla="*/ 5320608 w 6407869"/>
              <a:gd name="connsiteY274" fmla="*/ 2296979 h 4985074"/>
              <a:gd name="connsiteX275" fmla="*/ 5448766 w 6407869"/>
              <a:gd name="connsiteY275" fmla="*/ 2263973 h 4985074"/>
              <a:gd name="connsiteX276" fmla="*/ 5457072 w 6407869"/>
              <a:gd name="connsiteY276" fmla="*/ 2255664 h 4985074"/>
              <a:gd name="connsiteX277" fmla="*/ 5452919 w 6407869"/>
              <a:gd name="connsiteY277" fmla="*/ 2251508 h 4985074"/>
              <a:gd name="connsiteX278" fmla="*/ 5217073 w 6407869"/>
              <a:gd name="connsiteY278" fmla="*/ 2296979 h 4985074"/>
              <a:gd name="connsiteX279" fmla="*/ 5196604 w 6407869"/>
              <a:gd name="connsiteY279" fmla="*/ 2301365 h 4985074"/>
              <a:gd name="connsiteX280" fmla="*/ 5209064 w 6407869"/>
              <a:gd name="connsiteY280" fmla="*/ 2292825 h 4985074"/>
              <a:gd name="connsiteX281" fmla="*/ 5200758 w 6407869"/>
              <a:gd name="connsiteY281" fmla="*/ 2284516 h 4985074"/>
              <a:gd name="connsiteX282" fmla="*/ 5142908 w 6407869"/>
              <a:gd name="connsiteY282" fmla="*/ 2292825 h 4985074"/>
              <a:gd name="connsiteX283" fmla="*/ 5138754 w 6407869"/>
              <a:gd name="connsiteY283" fmla="*/ 2292825 h 4985074"/>
              <a:gd name="connsiteX284" fmla="*/ 5130448 w 6407869"/>
              <a:gd name="connsiteY284" fmla="*/ 2296979 h 4985074"/>
              <a:gd name="connsiteX285" fmla="*/ 5097222 w 6407869"/>
              <a:gd name="connsiteY285" fmla="*/ 2305520 h 4985074"/>
              <a:gd name="connsiteX286" fmla="*/ 5088916 w 6407869"/>
              <a:gd name="connsiteY286" fmla="*/ 2301365 h 4985074"/>
              <a:gd name="connsiteX287" fmla="*/ 5097222 w 6407869"/>
              <a:gd name="connsiteY287" fmla="*/ 2296979 h 4985074"/>
              <a:gd name="connsiteX288" fmla="*/ 5333068 w 6407869"/>
              <a:gd name="connsiteY288" fmla="*/ 2201883 h 4985074"/>
              <a:gd name="connsiteX289" fmla="*/ 5262759 w 6407869"/>
              <a:gd name="connsiteY289" fmla="*/ 2206268 h 4985074"/>
              <a:gd name="connsiteX290" fmla="*/ 5245850 w 6407869"/>
              <a:gd name="connsiteY290" fmla="*/ 2210423 h 4985074"/>
              <a:gd name="connsiteX291" fmla="*/ 4638585 w 6407869"/>
              <a:gd name="connsiteY291" fmla="*/ 2412619 h 4985074"/>
              <a:gd name="connsiteX292" fmla="*/ 4626125 w 6407869"/>
              <a:gd name="connsiteY292" fmla="*/ 2417004 h 4985074"/>
              <a:gd name="connsiteX293" fmla="*/ 4634432 w 6407869"/>
              <a:gd name="connsiteY293" fmla="*/ 2417004 h 4985074"/>
              <a:gd name="connsiteX294" fmla="*/ 4650748 w 6407869"/>
              <a:gd name="connsiteY294" fmla="*/ 2425314 h 4985074"/>
              <a:gd name="connsiteX295" fmla="*/ 4671515 w 6407869"/>
              <a:gd name="connsiteY295" fmla="*/ 2421159 h 4985074"/>
              <a:gd name="connsiteX296" fmla="*/ 4712750 w 6407869"/>
              <a:gd name="connsiteY296" fmla="*/ 2412619 h 4985074"/>
              <a:gd name="connsiteX297" fmla="*/ 4708597 w 6407869"/>
              <a:gd name="connsiteY297" fmla="*/ 2417004 h 4985074"/>
              <a:gd name="connsiteX298" fmla="*/ 4601206 w 6407869"/>
              <a:gd name="connsiteY298" fmla="*/ 2499867 h 4985074"/>
              <a:gd name="connsiteX299" fmla="*/ 4580440 w 6407869"/>
              <a:gd name="connsiteY299" fmla="*/ 2504023 h 4985074"/>
              <a:gd name="connsiteX300" fmla="*/ 4572430 w 6407869"/>
              <a:gd name="connsiteY300" fmla="*/ 2508177 h 4985074"/>
              <a:gd name="connsiteX301" fmla="*/ 4568277 w 6407869"/>
              <a:gd name="connsiteY301" fmla="*/ 2499867 h 4985074"/>
              <a:gd name="connsiteX302" fmla="*/ 4564124 w 6407869"/>
              <a:gd name="connsiteY302" fmla="*/ 2495482 h 4985074"/>
              <a:gd name="connsiteX303" fmla="*/ 4444272 w 6407869"/>
              <a:gd name="connsiteY303" fmla="*/ 2537029 h 4985074"/>
              <a:gd name="connsiteX304" fmla="*/ 4427362 w 6407869"/>
              <a:gd name="connsiteY304" fmla="*/ 2545108 h 4985074"/>
              <a:gd name="connsiteX305" fmla="*/ 4229193 w 6407869"/>
              <a:gd name="connsiteY305" fmla="*/ 2632126 h 4985074"/>
              <a:gd name="connsiteX306" fmla="*/ 4229193 w 6407869"/>
              <a:gd name="connsiteY306" fmla="*/ 2636280 h 4985074"/>
              <a:gd name="connsiteX307" fmla="*/ 4295052 w 6407869"/>
              <a:gd name="connsiteY307" fmla="*/ 2632126 h 4985074"/>
              <a:gd name="connsiteX308" fmla="*/ 4200120 w 6407869"/>
              <a:gd name="connsiteY308" fmla="*/ 2685675 h 4985074"/>
              <a:gd name="connsiteX309" fmla="*/ 4200120 w 6407869"/>
              <a:gd name="connsiteY309" fmla="*/ 2689830 h 4985074"/>
              <a:gd name="connsiteX310" fmla="*/ 4307809 w 6407869"/>
              <a:gd name="connsiteY310" fmla="*/ 2665132 h 4985074"/>
              <a:gd name="connsiteX311" fmla="*/ 4113200 w 6407869"/>
              <a:gd name="connsiteY311" fmla="*/ 2743611 h 4985074"/>
              <a:gd name="connsiteX312" fmla="*/ 4088576 w 6407869"/>
              <a:gd name="connsiteY312" fmla="*/ 2751920 h 4985074"/>
              <a:gd name="connsiteX313" fmla="*/ 3972880 w 6407869"/>
              <a:gd name="connsiteY313" fmla="*/ 2784926 h 4985074"/>
              <a:gd name="connsiteX314" fmla="*/ 3947960 w 6407869"/>
              <a:gd name="connsiteY314" fmla="*/ 2793467 h 4985074"/>
              <a:gd name="connsiteX315" fmla="*/ 3914734 w 6407869"/>
              <a:gd name="connsiteY315" fmla="*/ 2822319 h 4985074"/>
              <a:gd name="connsiteX316" fmla="*/ 3914734 w 6407869"/>
              <a:gd name="connsiteY316" fmla="*/ 2826474 h 4985074"/>
              <a:gd name="connsiteX317" fmla="*/ 4328278 w 6407869"/>
              <a:gd name="connsiteY317" fmla="*/ 2689830 h 4985074"/>
              <a:gd name="connsiteX318" fmla="*/ 4344891 w 6407869"/>
              <a:gd name="connsiteY318" fmla="*/ 2677365 h 4985074"/>
              <a:gd name="connsiteX319" fmla="*/ 4357350 w 6407869"/>
              <a:gd name="connsiteY319" fmla="*/ 2673442 h 4985074"/>
              <a:gd name="connsiteX320" fmla="*/ 4481354 w 6407869"/>
              <a:gd name="connsiteY320" fmla="*/ 2656823 h 4985074"/>
              <a:gd name="connsiteX321" fmla="*/ 4349044 w 6407869"/>
              <a:gd name="connsiteY321" fmla="*/ 2714759 h 4985074"/>
              <a:gd name="connsiteX322" fmla="*/ 4324422 w 6407869"/>
              <a:gd name="connsiteY322" fmla="*/ 2718913 h 4985074"/>
              <a:gd name="connsiteX323" fmla="*/ 4096882 w 6407869"/>
              <a:gd name="connsiteY323" fmla="*/ 2797622 h 4985074"/>
              <a:gd name="connsiteX324" fmla="*/ 4076116 w 6407869"/>
              <a:gd name="connsiteY324" fmla="*/ 2805932 h 4985074"/>
              <a:gd name="connsiteX325" fmla="*/ 3803486 w 6407869"/>
              <a:gd name="connsiteY325" fmla="*/ 2913261 h 4985074"/>
              <a:gd name="connsiteX326" fmla="*/ 4229193 w 6407869"/>
              <a:gd name="connsiteY326" fmla="*/ 2768538 h 4985074"/>
              <a:gd name="connsiteX327" fmla="*/ 5390916 w 6407869"/>
              <a:gd name="connsiteY327" fmla="*/ 2417004 h 4985074"/>
              <a:gd name="connsiteX328" fmla="*/ 5990171 w 6407869"/>
              <a:gd name="connsiteY328" fmla="*/ 2239275 h 4985074"/>
              <a:gd name="connsiteX329" fmla="*/ 6407869 w 6407869"/>
              <a:gd name="connsiteY329" fmla="*/ 2119020 h 4985074"/>
              <a:gd name="connsiteX330" fmla="*/ 6267252 w 6407869"/>
              <a:gd name="connsiteY330" fmla="*/ 2218271 h 4985074"/>
              <a:gd name="connsiteX331" fmla="*/ 6350021 w 6407869"/>
              <a:gd name="connsiteY331" fmla="*/ 2239275 h 4985074"/>
              <a:gd name="connsiteX332" fmla="*/ 5738009 w 6407869"/>
              <a:gd name="connsiteY332" fmla="*/ 2445856 h 4985074"/>
              <a:gd name="connsiteX333" fmla="*/ 5047680 w 6407869"/>
              <a:gd name="connsiteY333" fmla="*/ 2669288 h 4985074"/>
              <a:gd name="connsiteX334" fmla="*/ 4448426 w 6407869"/>
              <a:gd name="connsiteY334" fmla="*/ 2859480 h 4985074"/>
              <a:gd name="connsiteX335" fmla="*/ 4427362 w 6407869"/>
              <a:gd name="connsiteY335" fmla="*/ 2842861 h 4985074"/>
              <a:gd name="connsiteX336" fmla="*/ 4419353 w 6407869"/>
              <a:gd name="connsiteY336" fmla="*/ 2875869 h 4985074"/>
              <a:gd name="connsiteX337" fmla="*/ 3724574 w 6407869"/>
              <a:gd name="connsiteY337" fmla="*/ 3153080 h 4985074"/>
              <a:gd name="connsiteX338" fmla="*/ 4121802 w 6407869"/>
              <a:gd name="connsiteY338" fmla="*/ 3020822 h 4985074"/>
              <a:gd name="connsiteX339" fmla="*/ 4840908 w 6407869"/>
              <a:gd name="connsiteY339" fmla="*/ 2768538 h 4985074"/>
              <a:gd name="connsiteX340" fmla="*/ 5432152 w 6407869"/>
              <a:gd name="connsiteY340" fmla="*/ 2594965 h 4985074"/>
              <a:gd name="connsiteX341" fmla="*/ 5448766 w 6407869"/>
              <a:gd name="connsiteY341" fmla="*/ 2590579 h 4985074"/>
              <a:gd name="connsiteX342" fmla="*/ 5510767 w 6407869"/>
              <a:gd name="connsiteY342" fmla="*/ 2561727 h 4985074"/>
              <a:gd name="connsiteX343" fmla="*/ 5523227 w 6407869"/>
              <a:gd name="connsiteY343" fmla="*/ 2561727 h 4985074"/>
              <a:gd name="connsiteX344" fmla="*/ 6217710 w 6407869"/>
              <a:gd name="connsiteY344" fmla="*/ 2326062 h 4985074"/>
              <a:gd name="connsiteX345" fmla="*/ 6226016 w 6407869"/>
              <a:gd name="connsiteY345" fmla="*/ 2330217 h 4985074"/>
              <a:gd name="connsiteX346" fmla="*/ 6259242 w 6407869"/>
              <a:gd name="connsiteY346" fmla="*/ 2354914 h 4985074"/>
              <a:gd name="connsiteX347" fmla="*/ 6259242 w 6407869"/>
              <a:gd name="connsiteY347" fmla="*/ 2367379 h 4985074"/>
              <a:gd name="connsiteX348" fmla="*/ 6229872 w 6407869"/>
              <a:gd name="connsiteY348" fmla="*/ 2408926 h 4985074"/>
              <a:gd name="connsiteX349" fmla="*/ 6221864 w 6407869"/>
              <a:gd name="connsiteY349" fmla="*/ 2408926 h 4985074"/>
              <a:gd name="connsiteX350" fmla="*/ 6217710 w 6407869"/>
              <a:gd name="connsiteY350" fmla="*/ 2412619 h 4985074"/>
              <a:gd name="connsiteX351" fmla="*/ 6217710 w 6407869"/>
              <a:gd name="connsiteY351" fmla="*/ 2417004 h 4985074"/>
              <a:gd name="connsiteX352" fmla="*/ 6234026 w 6407869"/>
              <a:gd name="connsiteY352" fmla="*/ 2429469 h 4985074"/>
              <a:gd name="connsiteX353" fmla="*/ 6176178 w 6407869"/>
              <a:gd name="connsiteY353" fmla="*/ 2458321 h 4985074"/>
              <a:gd name="connsiteX354" fmla="*/ 6167871 w 6407869"/>
              <a:gd name="connsiteY354" fmla="*/ 2466630 h 4985074"/>
              <a:gd name="connsiteX355" fmla="*/ 6147401 w 6407869"/>
              <a:gd name="connsiteY355" fmla="*/ 2520410 h 4985074"/>
              <a:gd name="connsiteX356" fmla="*/ 6139094 w 6407869"/>
              <a:gd name="connsiteY356" fmla="*/ 2528719 h 4985074"/>
              <a:gd name="connsiteX357" fmla="*/ 5494154 w 6407869"/>
              <a:gd name="connsiteY357" fmla="*/ 2751920 h 4985074"/>
              <a:gd name="connsiteX358" fmla="*/ 5490001 w 6407869"/>
              <a:gd name="connsiteY358" fmla="*/ 2747765 h 4985074"/>
              <a:gd name="connsiteX359" fmla="*/ 5485848 w 6407869"/>
              <a:gd name="connsiteY359" fmla="*/ 2743611 h 4985074"/>
              <a:gd name="connsiteX360" fmla="*/ 5287382 w 6407869"/>
              <a:gd name="connsiteY360" fmla="*/ 2793467 h 4985074"/>
              <a:gd name="connsiteX361" fmla="*/ 5432152 w 6407869"/>
              <a:gd name="connsiteY361" fmla="*/ 2743611 h 4985074"/>
              <a:gd name="connsiteX362" fmla="*/ 5440459 w 6407869"/>
              <a:gd name="connsiteY362" fmla="*/ 2735532 h 4985074"/>
              <a:gd name="connsiteX363" fmla="*/ 5436008 w 6407869"/>
              <a:gd name="connsiteY363" fmla="*/ 2731377 h 4985074"/>
              <a:gd name="connsiteX364" fmla="*/ 5179991 w 6407869"/>
              <a:gd name="connsiteY364" fmla="*/ 2797622 h 4985074"/>
              <a:gd name="connsiteX365" fmla="*/ 5200758 w 6407869"/>
              <a:gd name="connsiteY365" fmla="*/ 2776617 h 4985074"/>
              <a:gd name="connsiteX366" fmla="*/ 5200758 w 6407869"/>
              <a:gd name="connsiteY366" fmla="*/ 2772924 h 4985074"/>
              <a:gd name="connsiteX367" fmla="*/ 5188298 w 6407869"/>
              <a:gd name="connsiteY367" fmla="*/ 2776617 h 4985074"/>
              <a:gd name="connsiteX368" fmla="*/ 5345230 w 6407869"/>
              <a:gd name="connsiteY368" fmla="*/ 2718913 h 4985074"/>
              <a:gd name="connsiteX369" fmla="*/ 5357690 w 6407869"/>
              <a:gd name="connsiteY369" fmla="*/ 2714759 h 4985074"/>
              <a:gd name="connsiteX370" fmla="*/ 5469234 w 6407869"/>
              <a:gd name="connsiteY370" fmla="*/ 2685675 h 4985074"/>
              <a:gd name="connsiteX371" fmla="*/ 5477541 w 6407869"/>
              <a:gd name="connsiteY371" fmla="*/ 2677365 h 4985074"/>
              <a:gd name="connsiteX372" fmla="*/ 5473388 w 6407869"/>
              <a:gd name="connsiteY372" fmla="*/ 2673442 h 4985074"/>
              <a:gd name="connsiteX373" fmla="*/ 5328915 w 6407869"/>
              <a:gd name="connsiteY373" fmla="*/ 2698371 h 4985074"/>
              <a:gd name="connsiteX374" fmla="*/ 5312302 w 6407869"/>
              <a:gd name="connsiteY374" fmla="*/ 2702525 h 4985074"/>
              <a:gd name="connsiteX375" fmla="*/ 4497968 w 6407869"/>
              <a:gd name="connsiteY375" fmla="*/ 2987815 h 4985074"/>
              <a:gd name="connsiteX376" fmla="*/ 4493814 w 6407869"/>
              <a:gd name="connsiteY376" fmla="*/ 2987815 h 4985074"/>
              <a:gd name="connsiteX377" fmla="*/ 4055647 w 6407869"/>
              <a:gd name="connsiteY377" fmla="*/ 3136461 h 4985074"/>
              <a:gd name="connsiteX378" fmla="*/ 4179652 w 6407869"/>
              <a:gd name="connsiteY378" fmla="*/ 3099530 h 4985074"/>
              <a:gd name="connsiteX379" fmla="*/ 4047044 w 6407869"/>
              <a:gd name="connsiteY379" fmla="*/ 3148925 h 4985074"/>
              <a:gd name="connsiteX380" fmla="*/ 4034881 w 6407869"/>
              <a:gd name="connsiteY380" fmla="*/ 3148925 h 4985074"/>
              <a:gd name="connsiteX381" fmla="*/ 4042890 w 6407869"/>
              <a:gd name="connsiteY381" fmla="*/ 3140616 h 4985074"/>
              <a:gd name="connsiteX382" fmla="*/ 3633796 w 6407869"/>
              <a:gd name="connsiteY382" fmla="*/ 3277029 h 4985074"/>
              <a:gd name="connsiteX383" fmla="*/ 3608876 w 6407869"/>
              <a:gd name="connsiteY383" fmla="*/ 3289723 h 4985074"/>
              <a:gd name="connsiteX384" fmla="*/ 3588407 w 6407869"/>
              <a:gd name="connsiteY384" fmla="*/ 3334964 h 4985074"/>
              <a:gd name="connsiteX385" fmla="*/ 3559631 w 6407869"/>
              <a:gd name="connsiteY385" fmla="*/ 3343273 h 4985074"/>
              <a:gd name="connsiteX386" fmla="*/ 3373625 w 6407869"/>
              <a:gd name="connsiteY386" fmla="*/ 3417827 h 4985074"/>
              <a:gd name="connsiteX387" fmla="*/ 3348408 w 6407869"/>
              <a:gd name="connsiteY387" fmla="*/ 3426136 h 4985074"/>
              <a:gd name="connsiteX388" fmla="*/ 3228557 w 6407869"/>
              <a:gd name="connsiteY388" fmla="*/ 3504614 h 4985074"/>
              <a:gd name="connsiteX389" fmla="*/ 3203935 w 6407869"/>
              <a:gd name="connsiteY389" fmla="*/ 3517078 h 4985074"/>
              <a:gd name="connsiteX390" fmla="*/ 3100400 w 6407869"/>
              <a:gd name="connsiteY390" fmla="*/ 3554240 h 4985074"/>
              <a:gd name="connsiteX391" fmla="*/ 3071624 w 6407869"/>
              <a:gd name="connsiteY391" fmla="*/ 3570627 h 4985074"/>
              <a:gd name="connsiteX392" fmla="*/ 3042552 w 6407869"/>
              <a:gd name="connsiteY392" fmla="*/ 3603865 h 4985074"/>
              <a:gd name="connsiteX393" fmla="*/ 3038398 w 6407869"/>
              <a:gd name="connsiteY393" fmla="*/ 3612175 h 4985074"/>
              <a:gd name="connsiteX394" fmla="*/ 3059165 w 6407869"/>
              <a:gd name="connsiteY394" fmla="*/ 3612175 h 4985074"/>
              <a:gd name="connsiteX395" fmla="*/ 3055308 w 6407869"/>
              <a:gd name="connsiteY395" fmla="*/ 3620484 h 4985074"/>
              <a:gd name="connsiteX396" fmla="*/ 2881464 w 6407869"/>
              <a:gd name="connsiteY396" fmla="*/ 3719736 h 4985074"/>
              <a:gd name="connsiteX397" fmla="*/ 2906088 w 6407869"/>
              <a:gd name="connsiteY397" fmla="*/ 3723890 h 4985074"/>
              <a:gd name="connsiteX398" fmla="*/ 2935160 w 6407869"/>
              <a:gd name="connsiteY398" fmla="*/ 3707271 h 4985074"/>
              <a:gd name="connsiteX399" fmla="*/ 3633796 w 6407869"/>
              <a:gd name="connsiteY399" fmla="*/ 3434215 h 4985074"/>
              <a:gd name="connsiteX400" fmla="*/ 4812132 w 6407869"/>
              <a:gd name="connsiteY400" fmla="*/ 3004434 h 4985074"/>
              <a:gd name="connsiteX401" fmla="*/ 4828745 w 6407869"/>
              <a:gd name="connsiteY401" fmla="*/ 2996124 h 4985074"/>
              <a:gd name="connsiteX402" fmla="*/ 4911216 w 6407869"/>
              <a:gd name="connsiteY402" fmla="*/ 2975120 h 4985074"/>
              <a:gd name="connsiteX403" fmla="*/ 4927830 w 6407869"/>
              <a:gd name="connsiteY403" fmla="*/ 2967041 h 4985074"/>
              <a:gd name="connsiteX404" fmla="*/ 5097222 w 6407869"/>
              <a:gd name="connsiteY404" fmla="*/ 2913261 h 4985074"/>
              <a:gd name="connsiteX405" fmla="*/ 5671854 w 6407869"/>
              <a:gd name="connsiteY405" fmla="*/ 2718913 h 4985074"/>
              <a:gd name="connsiteX406" fmla="*/ 6147401 w 6407869"/>
              <a:gd name="connsiteY406" fmla="*/ 2549263 h 4985074"/>
              <a:gd name="connsiteX407" fmla="*/ 6197240 w 6407869"/>
              <a:gd name="connsiteY407" fmla="*/ 2590579 h 4985074"/>
              <a:gd name="connsiteX408" fmla="*/ 6193086 w 6407869"/>
              <a:gd name="connsiteY408" fmla="*/ 2590579 h 4985074"/>
              <a:gd name="connsiteX409" fmla="*/ 6188934 w 6407869"/>
              <a:gd name="connsiteY409" fmla="*/ 2590579 h 4985074"/>
              <a:gd name="connsiteX410" fmla="*/ 6184484 w 6407869"/>
              <a:gd name="connsiteY410" fmla="*/ 2594965 h 4985074"/>
              <a:gd name="connsiteX411" fmla="*/ 6176178 w 6407869"/>
              <a:gd name="connsiteY411" fmla="*/ 2599119 h 4985074"/>
              <a:gd name="connsiteX412" fmla="*/ 6110022 w 6407869"/>
              <a:gd name="connsiteY412" fmla="*/ 2623817 h 4985074"/>
              <a:gd name="connsiteX413" fmla="*/ 6166684 w 6407869"/>
              <a:gd name="connsiteY413" fmla="*/ 2606044 h 4985074"/>
              <a:gd name="connsiteX414" fmla="*/ 6263098 w 6407869"/>
              <a:gd name="connsiteY414" fmla="*/ 2590579 h 4985074"/>
              <a:gd name="connsiteX415" fmla="*/ 5870320 w 6407869"/>
              <a:gd name="connsiteY415" fmla="*/ 2743611 h 4985074"/>
              <a:gd name="connsiteX416" fmla="*/ 5936772 w 6407869"/>
              <a:gd name="connsiteY416" fmla="*/ 2731377 h 4985074"/>
              <a:gd name="connsiteX417" fmla="*/ 5523227 w 6407869"/>
              <a:gd name="connsiteY417" fmla="*/ 2884178 h 4985074"/>
              <a:gd name="connsiteX418" fmla="*/ 6010937 w 6407869"/>
              <a:gd name="connsiteY418" fmla="*/ 2718913 h 4985074"/>
              <a:gd name="connsiteX419" fmla="*/ 5948936 w 6407869"/>
              <a:gd name="connsiteY419" fmla="*/ 2727223 h 4985074"/>
              <a:gd name="connsiteX420" fmla="*/ 6139094 w 6407869"/>
              <a:gd name="connsiteY420" fmla="*/ 2677365 h 4985074"/>
              <a:gd name="connsiteX421" fmla="*/ 6118328 w 6407869"/>
              <a:gd name="connsiteY421" fmla="*/ 2694215 h 4985074"/>
              <a:gd name="connsiteX422" fmla="*/ 6131085 w 6407869"/>
              <a:gd name="connsiteY422" fmla="*/ 2694215 h 4985074"/>
              <a:gd name="connsiteX423" fmla="*/ 6105868 w 6407869"/>
              <a:gd name="connsiteY423" fmla="*/ 2706680 h 4985074"/>
              <a:gd name="connsiteX424" fmla="*/ 6105868 w 6407869"/>
              <a:gd name="connsiteY424" fmla="*/ 2714759 h 4985074"/>
              <a:gd name="connsiteX425" fmla="*/ 6015090 w 6407869"/>
              <a:gd name="connsiteY425" fmla="*/ 2768538 h 4985074"/>
              <a:gd name="connsiteX426" fmla="*/ 6184484 w 6407869"/>
              <a:gd name="connsiteY426" fmla="*/ 2751920 h 4985074"/>
              <a:gd name="connsiteX427" fmla="*/ 6043867 w 6407869"/>
              <a:gd name="connsiteY427" fmla="*/ 2809855 h 4985074"/>
              <a:gd name="connsiteX428" fmla="*/ 6052174 w 6407869"/>
              <a:gd name="connsiteY428" fmla="*/ 2818165 h 4985074"/>
              <a:gd name="connsiteX429" fmla="*/ 5953089 w 6407869"/>
              <a:gd name="connsiteY429" fmla="*/ 2851171 h 4985074"/>
              <a:gd name="connsiteX430" fmla="*/ 5886933 w 6407869"/>
              <a:gd name="connsiteY430" fmla="*/ 2867790 h 4985074"/>
              <a:gd name="connsiteX431" fmla="*/ 5882780 w 6407869"/>
              <a:gd name="connsiteY431" fmla="*/ 2867790 h 4985074"/>
              <a:gd name="connsiteX432" fmla="*/ 5874770 w 6407869"/>
              <a:gd name="connsiteY432" fmla="*/ 2867790 h 4985074"/>
              <a:gd name="connsiteX433" fmla="*/ 5872693 w 6407869"/>
              <a:gd name="connsiteY433" fmla="*/ 2868944 h 4985074"/>
              <a:gd name="connsiteX434" fmla="*/ 5837391 w 6407869"/>
              <a:gd name="connsiteY434" fmla="*/ 2872176 h 4985074"/>
              <a:gd name="connsiteX435" fmla="*/ 5924016 w 6407869"/>
              <a:gd name="connsiteY435" fmla="*/ 2822319 h 4985074"/>
              <a:gd name="connsiteX436" fmla="*/ 5717540 w 6407869"/>
              <a:gd name="connsiteY436" fmla="*/ 2884178 h 4985074"/>
              <a:gd name="connsiteX437" fmla="*/ 5783695 w 6407869"/>
              <a:gd name="connsiteY437" fmla="*/ 2884178 h 4985074"/>
              <a:gd name="connsiteX438" fmla="*/ 5622609 w 6407869"/>
              <a:gd name="connsiteY438" fmla="*/ 2925726 h 4985074"/>
              <a:gd name="connsiteX439" fmla="*/ 5659394 w 6407869"/>
              <a:gd name="connsiteY439" fmla="*/ 2921570 h 4985074"/>
              <a:gd name="connsiteX440" fmla="*/ 5337222 w 6407869"/>
              <a:gd name="connsiteY440" fmla="*/ 3037441 h 4985074"/>
              <a:gd name="connsiteX441" fmla="*/ 4981524 w 6407869"/>
              <a:gd name="connsiteY441" fmla="*/ 3124228 h 4985074"/>
              <a:gd name="connsiteX442" fmla="*/ 5134602 w 6407869"/>
              <a:gd name="connsiteY442" fmla="*/ 3057983 h 4985074"/>
              <a:gd name="connsiteX443" fmla="*/ 4998138 w 6407869"/>
              <a:gd name="connsiteY443" fmla="*/ 3074372 h 4985074"/>
              <a:gd name="connsiteX444" fmla="*/ 5117988 w 6407869"/>
              <a:gd name="connsiteY444" fmla="*/ 3024976 h 4985074"/>
              <a:gd name="connsiteX445" fmla="*/ 5121846 w 6407869"/>
              <a:gd name="connsiteY445" fmla="*/ 3016667 h 4985074"/>
              <a:gd name="connsiteX446" fmla="*/ 5097222 w 6407869"/>
              <a:gd name="connsiteY446" fmla="*/ 3012512 h 4985074"/>
              <a:gd name="connsiteX447" fmla="*/ 5370448 w 6407869"/>
              <a:gd name="connsiteY447" fmla="*/ 2892718 h 4985074"/>
              <a:gd name="connsiteX448" fmla="*/ 5349384 w 6407869"/>
              <a:gd name="connsiteY448" fmla="*/ 2888563 h 4985074"/>
              <a:gd name="connsiteX449" fmla="*/ 5395070 w 6407869"/>
              <a:gd name="connsiteY449" fmla="*/ 2867790 h 4985074"/>
              <a:gd name="connsiteX450" fmla="*/ 5179991 w 6407869"/>
              <a:gd name="connsiteY450" fmla="*/ 2913261 h 4985074"/>
              <a:gd name="connsiteX451" fmla="*/ 5159225 w 6407869"/>
              <a:gd name="connsiteY451" fmla="*/ 2917416 h 4985074"/>
              <a:gd name="connsiteX452" fmla="*/ 5039374 w 6407869"/>
              <a:gd name="connsiteY452" fmla="*/ 2958732 h 4985074"/>
              <a:gd name="connsiteX453" fmla="*/ 5014750 w 6407869"/>
              <a:gd name="connsiteY453" fmla="*/ 2962886 h 4985074"/>
              <a:gd name="connsiteX454" fmla="*/ 4696434 w 6407869"/>
              <a:gd name="connsiteY454" fmla="*/ 3070216 h 4985074"/>
              <a:gd name="connsiteX455" fmla="*/ 4671515 w 6407869"/>
              <a:gd name="connsiteY455" fmla="*/ 3074372 h 4985074"/>
              <a:gd name="connsiteX456" fmla="*/ 4609512 w 6407869"/>
              <a:gd name="connsiteY456" fmla="*/ 3087066 h 4985074"/>
              <a:gd name="connsiteX457" fmla="*/ 4592899 w 6407869"/>
              <a:gd name="connsiteY457" fmla="*/ 3095376 h 4985074"/>
              <a:gd name="connsiteX458" fmla="*/ 3923040 w 6407869"/>
              <a:gd name="connsiteY458" fmla="*/ 3347427 h 4985074"/>
              <a:gd name="connsiteX459" fmla="*/ 3902570 w 6407869"/>
              <a:gd name="connsiteY459" fmla="*/ 3359892 h 4985074"/>
              <a:gd name="connsiteX460" fmla="*/ 3885957 w 6407869"/>
              <a:gd name="connsiteY460" fmla="*/ 3372125 h 4985074"/>
              <a:gd name="connsiteX461" fmla="*/ 3720718 w 6407869"/>
              <a:gd name="connsiteY461" fmla="*/ 3434215 h 4985074"/>
              <a:gd name="connsiteX462" fmla="*/ 3695798 w 6407869"/>
              <a:gd name="connsiteY462" fmla="*/ 3442525 h 4985074"/>
              <a:gd name="connsiteX463" fmla="*/ 3642102 w 6407869"/>
              <a:gd name="connsiteY463" fmla="*/ 3446679 h 4985074"/>
              <a:gd name="connsiteX464" fmla="*/ 3629642 w 6407869"/>
              <a:gd name="connsiteY464" fmla="*/ 3454988 h 4985074"/>
              <a:gd name="connsiteX465" fmla="*/ 3637949 w 6407869"/>
              <a:gd name="connsiteY465" fmla="*/ 3459373 h 4985074"/>
              <a:gd name="connsiteX466" fmla="*/ 3633796 w 6407869"/>
              <a:gd name="connsiteY466" fmla="*/ 3467221 h 4985074"/>
              <a:gd name="connsiteX467" fmla="*/ 3613327 w 6407869"/>
              <a:gd name="connsiteY467" fmla="*/ 3467221 h 4985074"/>
              <a:gd name="connsiteX468" fmla="*/ 3592560 w 6407869"/>
              <a:gd name="connsiteY468" fmla="*/ 3467221 h 4985074"/>
              <a:gd name="connsiteX469" fmla="*/ 3075778 w 6407869"/>
              <a:gd name="connsiteY469" fmla="*/ 3703117 h 4985074"/>
              <a:gd name="connsiteX470" fmla="*/ 3047001 w 6407869"/>
              <a:gd name="connsiteY470" fmla="*/ 3711426 h 4985074"/>
              <a:gd name="connsiteX471" fmla="*/ 2980549 w 6407869"/>
              <a:gd name="connsiteY471" fmla="*/ 3740278 h 4985074"/>
              <a:gd name="connsiteX472" fmla="*/ 2980549 w 6407869"/>
              <a:gd name="connsiteY472" fmla="*/ 3744433 h 4985074"/>
              <a:gd name="connsiteX473" fmla="*/ 3017928 w 6407869"/>
              <a:gd name="connsiteY473" fmla="*/ 3748588 h 4985074"/>
              <a:gd name="connsiteX474" fmla="*/ 3051154 w 6407869"/>
              <a:gd name="connsiteY474" fmla="*/ 3731969 h 4985074"/>
              <a:gd name="connsiteX475" fmla="*/ 3299162 w 6407869"/>
              <a:gd name="connsiteY475" fmla="*/ 3620484 h 4985074"/>
              <a:gd name="connsiteX476" fmla="*/ 3303316 w 6407869"/>
              <a:gd name="connsiteY476" fmla="*/ 3624639 h 4985074"/>
              <a:gd name="connsiteX477" fmla="*/ 3261783 w 6407869"/>
              <a:gd name="connsiteY477" fmla="*/ 3662031 h 4985074"/>
              <a:gd name="connsiteX478" fmla="*/ 3232710 w 6407869"/>
              <a:gd name="connsiteY478" fmla="*/ 3669879 h 4985074"/>
              <a:gd name="connsiteX479" fmla="*/ 2968089 w 6407869"/>
              <a:gd name="connsiteY479" fmla="*/ 3785980 h 4985074"/>
              <a:gd name="connsiteX480" fmla="*/ 2935160 w 6407869"/>
              <a:gd name="connsiteY480" fmla="*/ 3802368 h 4985074"/>
              <a:gd name="connsiteX481" fmla="*/ 2699612 w 6407869"/>
              <a:gd name="connsiteY481" fmla="*/ 3922393 h 4985074"/>
              <a:gd name="connsiteX482" fmla="*/ 2695459 w 6407869"/>
              <a:gd name="connsiteY482" fmla="*/ 3930472 h 4985074"/>
              <a:gd name="connsiteX483" fmla="*/ 2695459 w 6407869"/>
              <a:gd name="connsiteY483" fmla="*/ 3938780 h 4985074"/>
              <a:gd name="connsiteX484" fmla="*/ 678166 w 6407869"/>
              <a:gd name="connsiteY484" fmla="*/ 4906597 h 4985074"/>
              <a:gd name="connsiteX485" fmla="*/ 632481 w 6407869"/>
              <a:gd name="connsiteY485" fmla="*/ 4922985 h 4985074"/>
              <a:gd name="connsiteX486" fmla="*/ 442321 w 6407869"/>
              <a:gd name="connsiteY486" fmla="*/ 4985074 h 4985074"/>
              <a:gd name="connsiteX487" fmla="*/ 727708 w 6407869"/>
              <a:gd name="connsiteY487" fmla="*/ 4819578 h 4985074"/>
              <a:gd name="connsiteX488" fmla="*/ 488006 w 6407869"/>
              <a:gd name="connsiteY488" fmla="*/ 4914676 h 4985074"/>
              <a:gd name="connsiteX489" fmla="*/ 773098 w 6407869"/>
              <a:gd name="connsiteY489" fmla="*/ 4749411 h 4985074"/>
              <a:gd name="connsiteX490" fmla="*/ 570478 w 6407869"/>
              <a:gd name="connsiteY490" fmla="*/ 4799036 h 4985074"/>
              <a:gd name="connsiteX491" fmla="*/ 682022 w 6407869"/>
              <a:gd name="connsiteY491" fmla="*/ 4737177 h 4985074"/>
              <a:gd name="connsiteX492" fmla="*/ 2869004 w 6407869"/>
              <a:gd name="connsiteY492" fmla="*/ 3698963 h 4985074"/>
              <a:gd name="connsiteX493" fmla="*/ 2893924 w 6407869"/>
              <a:gd name="connsiteY493" fmla="*/ 3682574 h 4985074"/>
              <a:gd name="connsiteX494" fmla="*/ 3125320 w 6407869"/>
              <a:gd name="connsiteY494" fmla="*/ 3525388 h 4985074"/>
              <a:gd name="connsiteX495" fmla="*/ 3137779 w 6407869"/>
              <a:gd name="connsiteY495" fmla="*/ 3508769 h 4985074"/>
              <a:gd name="connsiteX496" fmla="*/ 3108706 w 6407869"/>
              <a:gd name="connsiteY496" fmla="*/ 3512923 h 4985074"/>
              <a:gd name="connsiteX497" fmla="*/ 2720081 w 6407869"/>
              <a:gd name="connsiteY497" fmla="*/ 3698963 h 4985074"/>
              <a:gd name="connsiteX498" fmla="*/ 2691306 w 6407869"/>
              <a:gd name="connsiteY498" fmla="*/ 3707271 h 4985074"/>
              <a:gd name="connsiteX499" fmla="*/ 2662233 w 6407869"/>
              <a:gd name="connsiteY499" fmla="*/ 3715581 h 4985074"/>
              <a:gd name="connsiteX500" fmla="*/ 1955290 w 6407869"/>
              <a:gd name="connsiteY500" fmla="*/ 4062730 h 4985074"/>
              <a:gd name="connsiteX501" fmla="*/ 1917911 w 6407869"/>
              <a:gd name="connsiteY501" fmla="*/ 4079579 h 4985074"/>
              <a:gd name="connsiteX502" fmla="*/ 851712 w 6407869"/>
              <a:gd name="connsiteY502" fmla="*/ 4521825 h 4985074"/>
              <a:gd name="connsiteX503" fmla="*/ 810180 w 6407869"/>
              <a:gd name="connsiteY503" fmla="*/ 4542829 h 4985074"/>
              <a:gd name="connsiteX504" fmla="*/ 665707 w 6407869"/>
              <a:gd name="connsiteY504" fmla="*/ 4592224 h 4985074"/>
              <a:gd name="connsiteX505" fmla="*/ 636634 w 6407869"/>
              <a:gd name="connsiteY505" fmla="*/ 4596379 h 4985074"/>
              <a:gd name="connsiteX506" fmla="*/ 669860 w 6407869"/>
              <a:gd name="connsiteY506" fmla="*/ 4567527 h 4985074"/>
              <a:gd name="connsiteX507" fmla="*/ 657103 w 6407869"/>
              <a:gd name="connsiteY507" fmla="*/ 4563371 h 4985074"/>
              <a:gd name="connsiteX508" fmla="*/ 578785 w 6407869"/>
              <a:gd name="connsiteY508" fmla="*/ 4588069 h 4985074"/>
              <a:gd name="connsiteX509" fmla="*/ 582938 w 6407869"/>
              <a:gd name="connsiteY509" fmla="*/ 4563371 h 4985074"/>
              <a:gd name="connsiteX510" fmla="*/ 612011 w 6407869"/>
              <a:gd name="connsiteY510" fmla="*/ 4551138 h 4985074"/>
              <a:gd name="connsiteX511" fmla="*/ 607857 w 6407869"/>
              <a:gd name="connsiteY511" fmla="*/ 4538675 h 4985074"/>
              <a:gd name="connsiteX512" fmla="*/ 632481 w 6407869"/>
              <a:gd name="connsiteY512" fmla="*/ 4517900 h 4985074"/>
              <a:gd name="connsiteX513" fmla="*/ 574631 w 6407869"/>
              <a:gd name="connsiteY513" fmla="*/ 4509592 h 4985074"/>
              <a:gd name="connsiteX514" fmla="*/ 595101 w 6407869"/>
              <a:gd name="connsiteY514" fmla="*/ 4480740 h 4985074"/>
              <a:gd name="connsiteX515" fmla="*/ 595101 w 6407869"/>
              <a:gd name="connsiteY515" fmla="*/ 4476585 h 4985074"/>
              <a:gd name="connsiteX516" fmla="*/ 590948 w 6407869"/>
              <a:gd name="connsiteY516" fmla="*/ 4468275 h 4985074"/>
              <a:gd name="connsiteX517" fmla="*/ 446474 w 6407869"/>
              <a:gd name="connsiteY517" fmla="*/ 4505437 h 4985074"/>
              <a:gd name="connsiteX518" fmla="*/ 570478 w 6407869"/>
              <a:gd name="connsiteY518" fmla="*/ 4385642 h 4985074"/>
              <a:gd name="connsiteX519" fmla="*/ 475547 w 6407869"/>
              <a:gd name="connsiteY519" fmla="*/ 4418650 h 4985074"/>
              <a:gd name="connsiteX520" fmla="*/ 612011 w 6407869"/>
              <a:gd name="connsiteY520" fmla="*/ 4335786 h 4985074"/>
              <a:gd name="connsiteX521" fmla="*/ 488006 w 6407869"/>
              <a:gd name="connsiteY521" fmla="*/ 4360714 h 4985074"/>
              <a:gd name="connsiteX522" fmla="*/ 488006 w 6407869"/>
              <a:gd name="connsiteY522" fmla="*/ 4356329 h 4985074"/>
              <a:gd name="connsiteX523" fmla="*/ 578785 w 6407869"/>
              <a:gd name="connsiteY523" fmla="*/ 4298625 h 4985074"/>
              <a:gd name="connsiteX524" fmla="*/ 624174 w 6407869"/>
              <a:gd name="connsiteY524" fmla="*/ 4269773 h 4985074"/>
              <a:gd name="connsiteX525" fmla="*/ 1860359 w 6407869"/>
              <a:gd name="connsiteY525" fmla="*/ 3703117 h 4985074"/>
              <a:gd name="connsiteX526" fmla="*/ 413545 w 6407869"/>
              <a:gd name="connsiteY526" fmla="*/ 4240689 h 4985074"/>
              <a:gd name="connsiteX527" fmla="*/ 488006 w 6407869"/>
              <a:gd name="connsiteY527" fmla="*/ 4199373 h 4985074"/>
              <a:gd name="connsiteX528" fmla="*/ 488006 w 6407869"/>
              <a:gd name="connsiteY528" fmla="*/ 4195218 h 4985074"/>
              <a:gd name="connsiteX529" fmla="*/ 173843 w 6407869"/>
              <a:gd name="connsiteY529" fmla="*/ 4245075 h 4985074"/>
              <a:gd name="connsiteX530" fmla="*/ 227540 w 6407869"/>
              <a:gd name="connsiteY530" fmla="*/ 4203528 h 4985074"/>
              <a:gd name="connsiteX531" fmla="*/ 144475 w 6407869"/>
              <a:gd name="connsiteY531" fmla="*/ 4207683 h 4985074"/>
              <a:gd name="connsiteX532" fmla="*/ 322470 w 6407869"/>
              <a:gd name="connsiteY532" fmla="*/ 4050727 h 4985074"/>
              <a:gd name="connsiteX533" fmla="*/ 186007 w 6407869"/>
              <a:gd name="connsiteY533" fmla="*/ 4062730 h 4985074"/>
              <a:gd name="connsiteX534" fmla="*/ 214783 w 6407869"/>
              <a:gd name="connsiteY534" fmla="*/ 4038032 h 4985074"/>
              <a:gd name="connsiteX535" fmla="*/ 0 w 6407869"/>
              <a:gd name="connsiteY535" fmla="*/ 4050727 h 4985074"/>
              <a:gd name="connsiteX536" fmla="*/ 86625 w 6407869"/>
              <a:gd name="connsiteY536" fmla="*/ 3988637 h 4985074"/>
              <a:gd name="connsiteX537" fmla="*/ 111545 w 6407869"/>
              <a:gd name="connsiteY537" fmla="*/ 3976174 h 4985074"/>
              <a:gd name="connsiteX538" fmla="*/ 124004 w 6407869"/>
              <a:gd name="connsiteY538" fmla="*/ 3967864 h 4985074"/>
              <a:gd name="connsiteX539" fmla="*/ 148627 w 6407869"/>
              <a:gd name="connsiteY539" fmla="*/ 3942936 h 4985074"/>
              <a:gd name="connsiteX540" fmla="*/ 231692 w 6407869"/>
              <a:gd name="connsiteY540" fmla="*/ 3909928 h 4985074"/>
              <a:gd name="connsiteX541" fmla="*/ 235846 w 6407869"/>
              <a:gd name="connsiteY541" fmla="*/ 3909928 h 4985074"/>
              <a:gd name="connsiteX542" fmla="*/ 218936 w 6407869"/>
              <a:gd name="connsiteY542" fmla="*/ 3926317 h 4985074"/>
              <a:gd name="connsiteX543" fmla="*/ 256315 w 6407869"/>
              <a:gd name="connsiteY543" fmla="*/ 3922393 h 4985074"/>
              <a:gd name="connsiteX544" fmla="*/ 272631 w 6407869"/>
              <a:gd name="connsiteY544" fmla="*/ 3909928 h 4985074"/>
              <a:gd name="connsiteX545" fmla="*/ 301704 w 6407869"/>
              <a:gd name="connsiteY545" fmla="*/ 3901619 h 4985074"/>
              <a:gd name="connsiteX546" fmla="*/ 359849 w 6407869"/>
              <a:gd name="connsiteY546" fmla="*/ 3881076 h 4985074"/>
              <a:gd name="connsiteX547" fmla="*/ 342940 w 6407869"/>
              <a:gd name="connsiteY547" fmla="*/ 3876922 h 4985074"/>
              <a:gd name="connsiteX548" fmla="*/ 342940 w 6407869"/>
              <a:gd name="connsiteY548" fmla="*/ 3868613 h 4985074"/>
              <a:gd name="connsiteX549" fmla="*/ 446474 w 6407869"/>
              <a:gd name="connsiteY549" fmla="*/ 3777671 h 4985074"/>
              <a:gd name="connsiteX550" fmla="*/ 491864 w 6407869"/>
              <a:gd name="connsiteY550" fmla="*/ 3752973 h 4985074"/>
              <a:gd name="connsiteX551" fmla="*/ 632481 w 6407869"/>
              <a:gd name="connsiteY551" fmla="*/ 3698963 h 4985074"/>
              <a:gd name="connsiteX552" fmla="*/ 678166 w 6407869"/>
              <a:gd name="connsiteY552" fmla="*/ 3674265 h 4985074"/>
              <a:gd name="connsiteX553" fmla="*/ 851712 w 6407869"/>
              <a:gd name="connsiteY553" fmla="*/ 3554240 h 4985074"/>
              <a:gd name="connsiteX554" fmla="*/ 901255 w 6407869"/>
              <a:gd name="connsiteY554" fmla="*/ 3537621 h 4985074"/>
              <a:gd name="connsiteX555" fmla="*/ 905111 w 6407869"/>
              <a:gd name="connsiteY555" fmla="*/ 3533467 h 4985074"/>
              <a:gd name="connsiteX556" fmla="*/ 946644 w 6407869"/>
              <a:gd name="connsiteY556" fmla="*/ 3517078 h 4985074"/>
              <a:gd name="connsiteX557" fmla="*/ 1294034 w 6407869"/>
              <a:gd name="connsiteY557" fmla="*/ 3331039 h 4985074"/>
              <a:gd name="connsiteX558" fmla="*/ 239702 w 6407869"/>
              <a:gd name="connsiteY558" fmla="*/ 3645182 h 4985074"/>
              <a:gd name="connsiteX559" fmla="*/ 239702 w 6407869"/>
              <a:gd name="connsiteY559" fmla="*/ 3641027 h 4985074"/>
              <a:gd name="connsiteX560" fmla="*/ 1628963 w 6407869"/>
              <a:gd name="connsiteY560" fmla="*/ 3132537 h 4985074"/>
              <a:gd name="connsiteX561" fmla="*/ 1566962 w 6407869"/>
              <a:gd name="connsiteY561" fmla="*/ 3198781 h 4985074"/>
              <a:gd name="connsiteX562" fmla="*/ 2071284 w 6407869"/>
              <a:gd name="connsiteY562" fmla="*/ 2975120 h 4985074"/>
              <a:gd name="connsiteX563" fmla="*/ 1963596 w 6407869"/>
              <a:gd name="connsiteY563" fmla="*/ 2991970 h 4985074"/>
              <a:gd name="connsiteX564" fmla="*/ 2054671 w 6407869"/>
              <a:gd name="connsiteY564" fmla="*/ 2942113 h 4985074"/>
              <a:gd name="connsiteX565" fmla="*/ 1864512 w 6407869"/>
              <a:gd name="connsiteY565" fmla="*/ 2929880 h 4985074"/>
              <a:gd name="connsiteX566" fmla="*/ 1914055 w 6407869"/>
              <a:gd name="connsiteY566" fmla="*/ 2892718 h 4985074"/>
              <a:gd name="connsiteX567" fmla="*/ 1418038 w 6407869"/>
              <a:gd name="connsiteY567" fmla="*/ 2942113 h 4985074"/>
              <a:gd name="connsiteX568" fmla="*/ 1512970 w 6407869"/>
              <a:gd name="connsiteY568" fmla="*/ 2884178 h 4985074"/>
              <a:gd name="connsiteX569" fmla="*/ 1339422 w 6407869"/>
              <a:gd name="connsiteY569" fmla="*/ 2938189 h 4985074"/>
              <a:gd name="connsiteX570" fmla="*/ 1562809 w 6407869"/>
              <a:gd name="connsiteY570" fmla="*/ 2772924 h 4985074"/>
              <a:gd name="connsiteX571" fmla="*/ 1232031 w 6407869"/>
              <a:gd name="connsiteY571" fmla="*/ 2859480 h 4985074"/>
              <a:gd name="connsiteX572" fmla="*/ 1781744 w 6407869"/>
              <a:gd name="connsiteY572" fmla="*/ 2673442 h 4985074"/>
              <a:gd name="connsiteX573" fmla="*/ 1446814 w 6407869"/>
              <a:gd name="connsiteY573" fmla="*/ 2743611 h 4985074"/>
              <a:gd name="connsiteX574" fmla="*/ 1843746 w 6407869"/>
              <a:gd name="connsiteY574" fmla="*/ 2615507 h 4985074"/>
              <a:gd name="connsiteX575" fmla="*/ 1889135 w 6407869"/>
              <a:gd name="connsiteY575" fmla="*/ 2603273 h 4985074"/>
              <a:gd name="connsiteX576" fmla="*/ 1909901 w 6407869"/>
              <a:gd name="connsiteY576" fmla="*/ 2590579 h 4985074"/>
              <a:gd name="connsiteX577" fmla="*/ 1893288 w 6407869"/>
              <a:gd name="connsiteY577" fmla="*/ 2590579 h 4985074"/>
              <a:gd name="connsiteX578" fmla="*/ 1727752 w 6407869"/>
              <a:gd name="connsiteY578" fmla="*/ 2611121 h 4985074"/>
              <a:gd name="connsiteX579" fmla="*/ 1695119 w 6407869"/>
              <a:gd name="connsiteY579" fmla="*/ 2627971 h 4985074"/>
              <a:gd name="connsiteX580" fmla="*/ 1665749 w 6407869"/>
              <a:gd name="connsiteY580" fmla="*/ 2632126 h 4985074"/>
              <a:gd name="connsiteX581" fmla="*/ 1670200 w 6407869"/>
              <a:gd name="connsiteY581" fmla="*/ 2623817 h 4985074"/>
              <a:gd name="connsiteX582" fmla="*/ 1686813 w 6407869"/>
              <a:gd name="connsiteY582" fmla="*/ 2611121 h 4985074"/>
              <a:gd name="connsiteX583" fmla="*/ 1682659 w 6407869"/>
              <a:gd name="connsiteY583" fmla="*/ 2603273 h 4985074"/>
              <a:gd name="connsiteX584" fmla="*/ 1670200 w 6407869"/>
              <a:gd name="connsiteY584" fmla="*/ 2603273 h 4985074"/>
              <a:gd name="connsiteX585" fmla="*/ 1665749 w 6407869"/>
              <a:gd name="connsiteY585" fmla="*/ 2590579 h 4985074"/>
              <a:gd name="connsiteX586" fmla="*/ 1822979 w 6407869"/>
              <a:gd name="connsiteY586" fmla="*/ 2516256 h 4985074"/>
              <a:gd name="connsiteX587" fmla="*/ 1856205 w 6407869"/>
              <a:gd name="connsiteY587" fmla="*/ 2499867 h 4985074"/>
              <a:gd name="connsiteX588" fmla="*/ 1860359 w 6407869"/>
              <a:gd name="connsiteY588" fmla="*/ 2474940 h 4985074"/>
              <a:gd name="connsiteX589" fmla="*/ 1752967 w 6407869"/>
              <a:gd name="connsiteY589" fmla="*/ 2495482 h 4985074"/>
              <a:gd name="connsiteX590" fmla="*/ 1715588 w 6407869"/>
              <a:gd name="connsiteY590" fmla="*/ 2516256 h 4985074"/>
              <a:gd name="connsiteX591" fmla="*/ 1641127 w 6407869"/>
              <a:gd name="connsiteY591" fmla="*/ 2549263 h 4985074"/>
              <a:gd name="connsiteX592" fmla="*/ 1628963 w 6407869"/>
              <a:gd name="connsiteY592" fmla="*/ 2537029 h 4985074"/>
              <a:gd name="connsiteX593" fmla="*/ 1678506 w 6407869"/>
              <a:gd name="connsiteY593" fmla="*/ 2491327 h 4985074"/>
              <a:gd name="connsiteX594" fmla="*/ 1661893 w 6407869"/>
              <a:gd name="connsiteY594" fmla="*/ 2474940 h 4985074"/>
              <a:gd name="connsiteX595" fmla="*/ 1504959 w 6407869"/>
              <a:gd name="connsiteY595" fmla="*/ 2537029 h 4985074"/>
              <a:gd name="connsiteX596" fmla="*/ 1587431 w 6407869"/>
              <a:gd name="connsiteY596" fmla="*/ 2450011 h 4985074"/>
              <a:gd name="connsiteX597" fmla="*/ 1587431 w 6407869"/>
              <a:gd name="connsiteY597" fmla="*/ 2445856 h 4985074"/>
              <a:gd name="connsiteX598" fmla="*/ 214783 w 6407869"/>
              <a:gd name="connsiteY598" fmla="*/ 2942113 h 4985074"/>
              <a:gd name="connsiteX599" fmla="*/ 173843 w 6407869"/>
              <a:gd name="connsiteY599" fmla="*/ 2938189 h 4985074"/>
              <a:gd name="connsiteX600" fmla="*/ 181853 w 6407869"/>
              <a:gd name="connsiteY600" fmla="*/ 2921570 h 4985074"/>
              <a:gd name="connsiteX601" fmla="*/ 256315 w 6407869"/>
              <a:gd name="connsiteY601" fmla="*/ 2859480 h 4985074"/>
              <a:gd name="connsiteX602" fmla="*/ 256315 w 6407869"/>
              <a:gd name="connsiteY602" fmla="*/ 2855326 h 4985074"/>
              <a:gd name="connsiteX603" fmla="*/ 66155 w 6407869"/>
              <a:gd name="connsiteY603" fmla="*/ 2913261 h 4985074"/>
              <a:gd name="connsiteX604" fmla="*/ 33226 w 6407869"/>
              <a:gd name="connsiteY604" fmla="*/ 2913261 h 4985074"/>
              <a:gd name="connsiteX605" fmla="*/ 24623 w 6407869"/>
              <a:gd name="connsiteY605" fmla="*/ 2905182 h 4985074"/>
              <a:gd name="connsiteX606" fmla="*/ 66155 w 6407869"/>
              <a:gd name="connsiteY606" fmla="*/ 2875869 h 4985074"/>
              <a:gd name="connsiteX607" fmla="*/ 1413588 w 6407869"/>
              <a:gd name="connsiteY607" fmla="*/ 2375688 h 4985074"/>
              <a:gd name="connsiteX608" fmla="*/ 1401425 w 6407869"/>
              <a:gd name="connsiteY608" fmla="*/ 2354914 h 4985074"/>
              <a:gd name="connsiteX609" fmla="*/ 384472 w 6407869"/>
              <a:gd name="connsiteY609" fmla="*/ 2694215 h 4985074"/>
              <a:gd name="connsiteX610" fmla="*/ 330776 w 6407869"/>
              <a:gd name="connsiteY610" fmla="*/ 2677365 h 4985074"/>
              <a:gd name="connsiteX611" fmla="*/ 392779 w 6407869"/>
              <a:gd name="connsiteY611" fmla="*/ 2619661 h 4985074"/>
              <a:gd name="connsiteX612" fmla="*/ 12460 w 6407869"/>
              <a:gd name="connsiteY612" fmla="*/ 2751920 h 4985074"/>
              <a:gd name="connsiteX613" fmla="*/ 380319 w 6407869"/>
              <a:gd name="connsiteY613" fmla="*/ 2590579 h 4985074"/>
              <a:gd name="connsiteX614" fmla="*/ 280937 w 6407869"/>
              <a:gd name="connsiteY614" fmla="*/ 2607429 h 4985074"/>
              <a:gd name="connsiteX615" fmla="*/ 434014 w 6407869"/>
              <a:gd name="connsiteY615" fmla="*/ 2537029 h 4985074"/>
              <a:gd name="connsiteX616" fmla="*/ 359849 w 6407869"/>
              <a:gd name="connsiteY616" fmla="*/ 2520410 h 4985074"/>
              <a:gd name="connsiteX617" fmla="*/ 1186643 w 6407869"/>
              <a:gd name="connsiteY617" fmla="*/ 2230966 h 4985074"/>
              <a:gd name="connsiteX618" fmla="*/ 1190499 w 6407869"/>
              <a:gd name="connsiteY618" fmla="*/ 2230966 h 4985074"/>
              <a:gd name="connsiteX619" fmla="*/ 1202959 w 6407869"/>
              <a:gd name="connsiteY619" fmla="*/ 2206268 h 4985074"/>
              <a:gd name="connsiteX620" fmla="*/ 1186643 w 6407869"/>
              <a:gd name="connsiteY620" fmla="*/ 2156412 h 4985074"/>
              <a:gd name="connsiteX621" fmla="*/ 1157273 w 6407869"/>
              <a:gd name="connsiteY621" fmla="*/ 2148333 h 4985074"/>
              <a:gd name="connsiteX622" fmla="*/ 764791 w 6407869"/>
              <a:gd name="connsiteY622" fmla="*/ 2239275 h 4985074"/>
              <a:gd name="connsiteX623" fmla="*/ 793864 w 6407869"/>
              <a:gd name="connsiteY623" fmla="*/ 2210423 h 4985074"/>
              <a:gd name="connsiteX624" fmla="*/ 789711 w 6407869"/>
              <a:gd name="connsiteY624" fmla="*/ 2197728 h 4985074"/>
              <a:gd name="connsiteX625" fmla="*/ 768945 w 6407869"/>
              <a:gd name="connsiteY625" fmla="*/ 2193574 h 4985074"/>
              <a:gd name="connsiteX626" fmla="*/ 744321 w 6407869"/>
              <a:gd name="connsiteY626" fmla="*/ 2197728 h 4985074"/>
              <a:gd name="connsiteX627" fmla="*/ 686176 w 6407869"/>
              <a:gd name="connsiteY627" fmla="*/ 2173031 h 4985074"/>
              <a:gd name="connsiteX628" fmla="*/ 678166 w 6407869"/>
              <a:gd name="connsiteY628" fmla="*/ 2156412 h 4985074"/>
              <a:gd name="connsiteX629" fmla="*/ 736015 w 6407869"/>
              <a:gd name="connsiteY629" fmla="*/ 2102632 h 4985074"/>
              <a:gd name="connsiteX630" fmla="*/ 723555 w 6407869"/>
              <a:gd name="connsiteY630" fmla="*/ 2090168 h 4985074"/>
              <a:gd name="connsiteX631" fmla="*/ 301704 w 6407869"/>
              <a:gd name="connsiteY631" fmla="*/ 2173031 h 4985074"/>
              <a:gd name="connsiteX632" fmla="*/ 301704 w 6407869"/>
              <a:gd name="connsiteY632" fmla="*/ 2168876 h 4985074"/>
              <a:gd name="connsiteX633" fmla="*/ 599551 w 6407869"/>
              <a:gd name="connsiteY633" fmla="*/ 2028309 h 4985074"/>
              <a:gd name="connsiteX634" fmla="*/ 599551 w 6407869"/>
              <a:gd name="connsiteY634" fmla="*/ 2023924 h 4985074"/>
              <a:gd name="connsiteX635" fmla="*/ 545856 w 6407869"/>
              <a:gd name="connsiteY635" fmla="*/ 1990916 h 4985074"/>
              <a:gd name="connsiteX636" fmla="*/ 545856 w 6407869"/>
              <a:gd name="connsiteY636" fmla="*/ 1982838 h 4985074"/>
              <a:gd name="connsiteX637" fmla="*/ 1232031 w 6407869"/>
              <a:gd name="connsiteY637" fmla="*/ 1747174 h 4985074"/>
              <a:gd name="connsiteX638" fmla="*/ 1232031 w 6407869"/>
              <a:gd name="connsiteY638" fmla="*/ 1738865 h 4985074"/>
              <a:gd name="connsiteX639" fmla="*/ 1223429 w 6407869"/>
              <a:gd name="connsiteY639" fmla="*/ 1738865 h 4985074"/>
              <a:gd name="connsiteX640" fmla="*/ 1219572 w 6407869"/>
              <a:gd name="connsiteY640" fmla="*/ 1734709 h 4985074"/>
              <a:gd name="connsiteX641" fmla="*/ 1372648 w 6407869"/>
              <a:gd name="connsiteY641" fmla="*/ 1656001 h 4985074"/>
              <a:gd name="connsiteX642" fmla="*/ 1405578 w 6407869"/>
              <a:gd name="connsiteY642" fmla="*/ 1631073 h 4985074"/>
              <a:gd name="connsiteX643" fmla="*/ 1397272 w 6407869"/>
              <a:gd name="connsiteY643" fmla="*/ 1622763 h 4985074"/>
              <a:gd name="connsiteX644" fmla="*/ 843110 w 6407869"/>
              <a:gd name="connsiteY644" fmla="*/ 1693163 h 4985074"/>
              <a:gd name="connsiteX645" fmla="*/ 1438804 w 6407869"/>
              <a:gd name="connsiteY645" fmla="*/ 1490505 h 4985074"/>
              <a:gd name="connsiteX646" fmla="*/ 731861 w 6407869"/>
              <a:gd name="connsiteY646" fmla="*/ 1593911 h 4985074"/>
              <a:gd name="connsiteX647" fmla="*/ 984023 w 6407869"/>
              <a:gd name="connsiteY647" fmla="*/ 1494660 h 4985074"/>
              <a:gd name="connsiteX648" fmla="*/ 1000340 w 6407869"/>
              <a:gd name="connsiteY648" fmla="*/ 1469962 h 4985074"/>
              <a:gd name="connsiteX649" fmla="*/ 934481 w 6407869"/>
              <a:gd name="connsiteY649" fmla="*/ 1461652 h 4985074"/>
              <a:gd name="connsiteX650" fmla="*/ 946644 w 6407869"/>
              <a:gd name="connsiteY650" fmla="*/ 1416182 h 4985074"/>
              <a:gd name="connsiteX651" fmla="*/ 938337 w 6407869"/>
              <a:gd name="connsiteY651" fmla="*/ 1407873 h 4985074"/>
              <a:gd name="connsiteX652" fmla="*/ 930328 w 6407869"/>
              <a:gd name="connsiteY652" fmla="*/ 1391485 h 4985074"/>
              <a:gd name="connsiteX653" fmla="*/ 897102 w 6407869"/>
              <a:gd name="connsiteY653" fmla="*/ 1383175 h 4985074"/>
              <a:gd name="connsiteX654" fmla="*/ 864172 w 6407869"/>
              <a:gd name="connsiteY654" fmla="*/ 1387329 h 4985074"/>
              <a:gd name="connsiteX655" fmla="*/ 860019 w 6407869"/>
              <a:gd name="connsiteY655" fmla="*/ 1379021 h 4985074"/>
              <a:gd name="connsiteX656" fmla="*/ 1252501 w 6407869"/>
              <a:gd name="connsiteY656" fmla="*/ 1201060 h 4985074"/>
              <a:gd name="connsiteX657" fmla="*/ 1248644 w 6407869"/>
              <a:gd name="connsiteY657" fmla="*/ 1192982 h 4985074"/>
              <a:gd name="connsiteX658" fmla="*/ 1190499 w 6407869"/>
              <a:gd name="connsiteY658" fmla="*/ 1192982 h 4985074"/>
              <a:gd name="connsiteX659" fmla="*/ 1178336 w 6407869"/>
              <a:gd name="connsiteY659" fmla="*/ 1180518 h 4985074"/>
              <a:gd name="connsiteX660" fmla="*/ 1202959 w 6407869"/>
              <a:gd name="connsiteY660" fmla="*/ 1118428 h 4985074"/>
              <a:gd name="connsiteX661" fmla="*/ 1194652 w 6407869"/>
              <a:gd name="connsiteY661" fmla="*/ 1110118 h 4985074"/>
              <a:gd name="connsiteX662" fmla="*/ 1120487 w 6407869"/>
              <a:gd name="connsiteY662" fmla="*/ 1126968 h 4985074"/>
              <a:gd name="connsiteX663" fmla="*/ 1103874 w 6407869"/>
              <a:gd name="connsiteY663" fmla="*/ 1114274 h 4985074"/>
              <a:gd name="connsiteX664" fmla="*/ 1062341 w 6407869"/>
              <a:gd name="connsiteY664" fmla="*/ 1085422 h 4985074"/>
              <a:gd name="connsiteX665" fmla="*/ 1029413 w 6407869"/>
              <a:gd name="connsiteY665" fmla="*/ 1081266 h 4985074"/>
              <a:gd name="connsiteX666" fmla="*/ 496017 w 6407869"/>
              <a:gd name="connsiteY666" fmla="*/ 940468 h 4985074"/>
              <a:gd name="connsiteX667" fmla="*/ 516783 w 6407869"/>
              <a:gd name="connsiteY667" fmla="*/ 911616 h 4985074"/>
              <a:gd name="connsiteX668" fmla="*/ 446474 w 6407869"/>
              <a:gd name="connsiteY668" fmla="*/ 907461 h 4985074"/>
              <a:gd name="connsiteX669" fmla="*/ 434014 w 6407869"/>
              <a:gd name="connsiteY669" fmla="*/ 903307 h 4985074"/>
              <a:gd name="connsiteX670" fmla="*/ 471097 w 6407869"/>
              <a:gd name="connsiteY670" fmla="*/ 874455 h 4985074"/>
              <a:gd name="connsiteX671" fmla="*/ 500170 w 6407869"/>
              <a:gd name="connsiteY671" fmla="*/ 837062 h 4985074"/>
              <a:gd name="connsiteX672" fmla="*/ 409392 w 6407869"/>
              <a:gd name="connsiteY672" fmla="*/ 717268 h 4985074"/>
              <a:gd name="connsiteX673" fmla="*/ 426005 w 6407869"/>
              <a:gd name="connsiteY673" fmla="*/ 704804 h 4985074"/>
              <a:gd name="connsiteX674" fmla="*/ 533099 w 6407869"/>
              <a:gd name="connsiteY674" fmla="*/ 688415 h 4985074"/>
              <a:gd name="connsiteX675" fmla="*/ 562172 w 6407869"/>
              <a:gd name="connsiteY675" fmla="*/ 663719 h 4985074"/>
              <a:gd name="connsiteX676" fmla="*/ 586795 w 6407869"/>
              <a:gd name="connsiteY676" fmla="*/ 651023 h 4985074"/>
              <a:gd name="connsiteX677" fmla="*/ 595101 w 6407869"/>
              <a:gd name="connsiteY677" fmla="*/ 638559 h 4985074"/>
              <a:gd name="connsiteX678" fmla="*/ 3294713 w 6407869"/>
              <a:gd name="connsiteY678" fmla="*/ 63825 h 4985074"/>
              <a:gd name="connsiteX679" fmla="*/ 4588746 w 6407869"/>
              <a:gd name="connsiteY679" fmla="*/ 1966 h 4985074"/>
              <a:gd name="connsiteX680" fmla="*/ 4822218 w 6407869"/>
              <a:gd name="connsiteY680" fmla="*/ 120 h 4985074"/>
              <a:gd name="connsiteX681" fmla="*/ 4965032 w 6407869"/>
              <a:gd name="connsiteY681" fmla="*/ 116 h 49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6407869" h="4985074">
                <a:moveTo>
                  <a:pt x="5882780" y="2867790"/>
                </a:moveTo>
                <a:cubicBezTo>
                  <a:pt x="5857860" y="2876099"/>
                  <a:pt x="5829084" y="2884409"/>
                  <a:pt x="5804165" y="2892718"/>
                </a:cubicBezTo>
                <a:cubicBezTo>
                  <a:pt x="5800012" y="2892718"/>
                  <a:pt x="5800012" y="2892488"/>
                  <a:pt x="5804165" y="2888563"/>
                </a:cubicBezTo>
                <a:cubicBezTo>
                  <a:pt x="5808318" y="2888563"/>
                  <a:pt x="5812768" y="2888563"/>
                  <a:pt x="5816921" y="2888563"/>
                </a:cubicBezTo>
                <a:cubicBezTo>
                  <a:pt x="5821074" y="2884409"/>
                  <a:pt x="5829084" y="2880024"/>
                  <a:pt x="5833238" y="2880024"/>
                </a:cubicBezTo>
                <a:cubicBezTo>
                  <a:pt x="5833238" y="2875869"/>
                  <a:pt x="5837391" y="2875869"/>
                  <a:pt x="5841544" y="2875869"/>
                </a:cubicBezTo>
                <a:cubicBezTo>
                  <a:pt x="5849851" y="2871714"/>
                  <a:pt x="5858158" y="2872176"/>
                  <a:pt x="5866166" y="2872176"/>
                </a:cubicBezTo>
                <a:lnTo>
                  <a:pt x="5872693" y="2868944"/>
                </a:lnTo>
                <a:close/>
                <a:moveTo>
                  <a:pt x="6176178" y="2603273"/>
                </a:moveTo>
                <a:lnTo>
                  <a:pt x="6166684" y="2606044"/>
                </a:lnTo>
                <a:lnTo>
                  <a:pt x="6159860" y="2607429"/>
                </a:lnTo>
                <a:cubicBezTo>
                  <a:pt x="6164014" y="2607429"/>
                  <a:pt x="6172024" y="2607429"/>
                  <a:pt x="6176178" y="2603273"/>
                </a:cubicBezTo>
                <a:close/>
                <a:moveTo>
                  <a:pt x="5196604" y="2301365"/>
                </a:moveTo>
                <a:cubicBezTo>
                  <a:pt x="5167532" y="2313598"/>
                  <a:pt x="5142908" y="2326062"/>
                  <a:pt x="5113835" y="2338527"/>
                </a:cubicBezTo>
                <a:cubicBezTo>
                  <a:pt x="5109682" y="2338527"/>
                  <a:pt x="5101376" y="2338527"/>
                  <a:pt x="5101376" y="2334372"/>
                </a:cubicBezTo>
                <a:cubicBezTo>
                  <a:pt x="5101376" y="2334372"/>
                  <a:pt x="5105528" y="2330217"/>
                  <a:pt x="5109682" y="2330217"/>
                </a:cubicBezTo>
                <a:cubicBezTo>
                  <a:pt x="5138754" y="2317753"/>
                  <a:pt x="5167532" y="2309444"/>
                  <a:pt x="5196604" y="2301365"/>
                </a:cubicBezTo>
                <a:close/>
                <a:moveTo>
                  <a:pt x="4965032" y="116"/>
                </a:moveTo>
                <a:cubicBezTo>
                  <a:pt x="5091771" y="538"/>
                  <a:pt x="5167532" y="1966"/>
                  <a:pt x="5167532" y="1966"/>
                </a:cubicBezTo>
                <a:cubicBezTo>
                  <a:pt x="5167532" y="1966"/>
                  <a:pt x="5167532" y="1966"/>
                  <a:pt x="5167532" y="6120"/>
                </a:cubicBezTo>
                <a:cubicBezTo>
                  <a:pt x="5171684" y="6120"/>
                  <a:pt x="5188298" y="1966"/>
                  <a:pt x="5192451" y="6120"/>
                </a:cubicBezTo>
                <a:cubicBezTo>
                  <a:pt x="5196604" y="6120"/>
                  <a:pt x="5192451" y="14199"/>
                  <a:pt x="5196604" y="14199"/>
                </a:cubicBezTo>
                <a:cubicBezTo>
                  <a:pt x="5209064" y="18354"/>
                  <a:pt x="5209064" y="18354"/>
                  <a:pt x="5209064" y="18354"/>
                </a:cubicBezTo>
                <a:cubicBezTo>
                  <a:pt x="5206986" y="18354"/>
                  <a:pt x="5202834" y="18354"/>
                  <a:pt x="5196604" y="18354"/>
                </a:cubicBezTo>
                <a:cubicBezTo>
                  <a:pt x="5188298" y="22509"/>
                  <a:pt x="5179991" y="30818"/>
                  <a:pt x="5171684" y="30818"/>
                </a:cubicBezTo>
                <a:cubicBezTo>
                  <a:pt x="5167532" y="34972"/>
                  <a:pt x="5167532" y="34972"/>
                  <a:pt x="5171684" y="34972"/>
                </a:cubicBezTo>
                <a:cubicBezTo>
                  <a:pt x="5184144" y="39128"/>
                  <a:pt x="5192451" y="39128"/>
                  <a:pt x="5200758" y="39128"/>
                </a:cubicBezTo>
                <a:cubicBezTo>
                  <a:pt x="5175838" y="39128"/>
                  <a:pt x="5150918" y="43051"/>
                  <a:pt x="5126295" y="47206"/>
                </a:cubicBezTo>
                <a:cubicBezTo>
                  <a:pt x="5122142" y="47206"/>
                  <a:pt x="5113835" y="47206"/>
                  <a:pt x="5109682" y="47206"/>
                </a:cubicBezTo>
                <a:cubicBezTo>
                  <a:pt x="5105528" y="47206"/>
                  <a:pt x="5101376" y="47206"/>
                  <a:pt x="5101376" y="47206"/>
                </a:cubicBezTo>
                <a:cubicBezTo>
                  <a:pt x="5093069" y="47206"/>
                  <a:pt x="5088916" y="51361"/>
                  <a:pt x="5088916" y="51361"/>
                </a:cubicBezTo>
                <a:cubicBezTo>
                  <a:pt x="5088916" y="51361"/>
                  <a:pt x="5088916" y="51361"/>
                  <a:pt x="5093069" y="51361"/>
                </a:cubicBezTo>
                <a:cubicBezTo>
                  <a:pt x="5097222" y="51361"/>
                  <a:pt x="5097222" y="55516"/>
                  <a:pt x="5097222" y="59670"/>
                </a:cubicBezTo>
                <a:cubicBezTo>
                  <a:pt x="5097222" y="59670"/>
                  <a:pt x="5101376" y="63825"/>
                  <a:pt x="5105528" y="59670"/>
                </a:cubicBezTo>
                <a:cubicBezTo>
                  <a:pt x="5109682" y="59670"/>
                  <a:pt x="5114132" y="59670"/>
                  <a:pt x="5117988" y="59670"/>
                </a:cubicBezTo>
                <a:cubicBezTo>
                  <a:pt x="5117988" y="59670"/>
                  <a:pt x="5303996" y="55516"/>
                  <a:pt x="5395070" y="55516"/>
                </a:cubicBezTo>
                <a:cubicBezTo>
                  <a:pt x="5411682" y="55516"/>
                  <a:pt x="5436008" y="55516"/>
                  <a:pt x="5436008" y="55516"/>
                </a:cubicBezTo>
                <a:cubicBezTo>
                  <a:pt x="5440162" y="55516"/>
                  <a:pt x="5448766" y="55516"/>
                  <a:pt x="5457072" y="55516"/>
                </a:cubicBezTo>
                <a:cubicBezTo>
                  <a:pt x="5457072" y="51361"/>
                  <a:pt x="5461226" y="51361"/>
                  <a:pt x="5465378" y="51361"/>
                </a:cubicBezTo>
                <a:cubicBezTo>
                  <a:pt x="5469532" y="51361"/>
                  <a:pt x="5473388" y="55516"/>
                  <a:pt x="5473388" y="55516"/>
                </a:cubicBezTo>
                <a:cubicBezTo>
                  <a:pt x="5473388" y="59670"/>
                  <a:pt x="5469532" y="59670"/>
                  <a:pt x="5465378" y="59670"/>
                </a:cubicBezTo>
                <a:cubicBezTo>
                  <a:pt x="5457072" y="59670"/>
                  <a:pt x="5448766" y="63825"/>
                  <a:pt x="5444612" y="63825"/>
                </a:cubicBezTo>
                <a:cubicBezTo>
                  <a:pt x="5440459" y="67980"/>
                  <a:pt x="5440459" y="68210"/>
                  <a:pt x="5444612" y="68210"/>
                </a:cubicBezTo>
                <a:cubicBezTo>
                  <a:pt x="5448766" y="68210"/>
                  <a:pt x="5448766" y="68210"/>
                  <a:pt x="5448766" y="68210"/>
                </a:cubicBezTo>
                <a:lnTo>
                  <a:pt x="5461226" y="68210"/>
                </a:lnTo>
                <a:cubicBezTo>
                  <a:pt x="5461226" y="72134"/>
                  <a:pt x="5457072" y="72366"/>
                  <a:pt x="5457072" y="72366"/>
                </a:cubicBezTo>
                <a:cubicBezTo>
                  <a:pt x="5444612" y="76520"/>
                  <a:pt x="5436306" y="80214"/>
                  <a:pt x="5428000" y="80214"/>
                </a:cubicBezTo>
                <a:cubicBezTo>
                  <a:pt x="5428000" y="80214"/>
                  <a:pt x="5428000" y="80214"/>
                  <a:pt x="5423846" y="80214"/>
                </a:cubicBezTo>
                <a:cubicBezTo>
                  <a:pt x="5419693" y="80214"/>
                  <a:pt x="5415540" y="80443"/>
                  <a:pt x="5411386" y="84599"/>
                </a:cubicBezTo>
                <a:cubicBezTo>
                  <a:pt x="5403080" y="84599"/>
                  <a:pt x="5386763" y="92908"/>
                  <a:pt x="5382610" y="92908"/>
                </a:cubicBezTo>
                <a:cubicBezTo>
                  <a:pt x="5378456" y="97062"/>
                  <a:pt x="5378456" y="97062"/>
                  <a:pt x="5378456" y="101218"/>
                </a:cubicBezTo>
                <a:cubicBezTo>
                  <a:pt x="5378456" y="101218"/>
                  <a:pt x="5378456" y="101218"/>
                  <a:pt x="5370448" y="105372"/>
                </a:cubicBezTo>
                <a:cubicBezTo>
                  <a:pt x="5366294" y="105372"/>
                  <a:pt x="5365997" y="109295"/>
                  <a:pt x="5361844" y="109295"/>
                </a:cubicBezTo>
                <a:cubicBezTo>
                  <a:pt x="5365997" y="109295"/>
                  <a:pt x="5370150" y="109295"/>
                  <a:pt x="5378456" y="109295"/>
                </a:cubicBezTo>
                <a:cubicBezTo>
                  <a:pt x="5370150" y="113451"/>
                  <a:pt x="5370448" y="113451"/>
                  <a:pt x="5370448" y="113451"/>
                </a:cubicBezTo>
                <a:cubicBezTo>
                  <a:pt x="5386763" y="117606"/>
                  <a:pt x="5428000" y="134224"/>
                  <a:pt x="5440459" y="121760"/>
                </a:cubicBezTo>
                <a:cubicBezTo>
                  <a:pt x="5428000" y="134224"/>
                  <a:pt x="5419693" y="130070"/>
                  <a:pt x="5407233" y="138379"/>
                </a:cubicBezTo>
                <a:cubicBezTo>
                  <a:pt x="5407233" y="150843"/>
                  <a:pt x="5428000" y="146458"/>
                  <a:pt x="5428000" y="154766"/>
                </a:cubicBezTo>
                <a:cubicBezTo>
                  <a:pt x="5407530" y="158922"/>
                  <a:pt x="5394774" y="167231"/>
                  <a:pt x="5378456" y="175310"/>
                </a:cubicBezTo>
                <a:cubicBezTo>
                  <a:pt x="5386467" y="179464"/>
                  <a:pt x="5398926" y="188004"/>
                  <a:pt x="5411386" y="196314"/>
                </a:cubicBezTo>
                <a:cubicBezTo>
                  <a:pt x="5370150" y="212933"/>
                  <a:pt x="5324762" y="229321"/>
                  <a:pt x="5291536" y="258173"/>
                </a:cubicBezTo>
                <a:cubicBezTo>
                  <a:pt x="5316455" y="250094"/>
                  <a:pt x="5349681" y="245708"/>
                  <a:pt x="5370448" y="241554"/>
                </a:cubicBezTo>
                <a:cubicBezTo>
                  <a:pt x="5295985" y="270406"/>
                  <a:pt x="5196604" y="287256"/>
                  <a:pt x="5130448" y="324417"/>
                </a:cubicBezTo>
                <a:cubicBezTo>
                  <a:pt x="5117988" y="328572"/>
                  <a:pt x="5105528" y="332727"/>
                  <a:pt x="5093069" y="336881"/>
                </a:cubicBezTo>
                <a:cubicBezTo>
                  <a:pt x="5254452" y="332727"/>
                  <a:pt x="5415836" y="262558"/>
                  <a:pt x="5560606" y="270868"/>
                </a:cubicBezTo>
                <a:cubicBezTo>
                  <a:pt x="5535686" y="283102"/>
                  <a:pt x="5539544" y="295335"/>
                  <a:pt x="5514920" y="311954"/>
                </a:cubicBezTo>
                <a:cubicBezTo>
                  <a:pt x="5519074" y="320262"/>
                  <a:pt x="5527380" y="328802"/>
                  <a:pt x="5527380" y="336881"/>
                </a:cubicBezTo>
                <a:cubicBezTo>
                  <a:pt x="5531534" y="341036"/>
                  <a:pt x="5519074" y="344960"/>
                  <a:pt x="5519074" y="344960"/>
                </a:cubicBezTo>
                <a:cubicBezTo>
                  <a:pt x="5523227" y="349115"/>
                  <a:pt x="5531238" y="349115"/>
                  <a:pt x="5535390" y="353269"/>
                </a:cubicBezTo>
                <a:cubicBezTo>
                  <a:pt x="5510471" y="365733"/>
                  <a:pt x="5477541" y="374043"/>
                  <a:pt x="5448766" y="382352"/>
                </a:cubicBezTo>
                <a:cubicBezTo>
                  <a:pt x="5473388" y="378198"/>
                  <a:pt x="5502460" y="374273"/>
                  <a:pt x="5527380" y="370119"/>
                </a:cubicBezTo>
                <a:cubicBezTo>
                  <a:pt x="5531534" y="370119"/>
                  <a:pt x="5535390" y="373812"/>
                  <a:pt x="5535390" y="373812"/>
                </a:cubicBezTo>
                <a:cubicBezTo>
                  <a:pt x="5531238" y="377967"/>
                  <a:pt x="5531238" y="378198"/>
                  <a:pt x="5531238" y="378198"/>
                </a:cubicBezTo>
                <a:cubicBezTo>
                  <a:pt x="5531238" y="382121"/>
                  <a:pt x="5523227" y="386507"/>
                  <a:pt x="5523227" y="386507"/>
                </a:cubicBezTo>
                <a:cubicBezTo>
                  <a:pt x="5519074" y="390662"/>
                  <a:pt x="5519074" y="390662"/>
                  <a:pt x="5519074" y="394817"/>
                </a:cubicBezTo>
                <a:cubicBezTo>
                  <a:pt x="5519074" y="394817"/>
                  <a:pt x="5519074" y="407050"/>
                  <a:pt x="5514920" y="411204"/>
                </a:cubicBezTo>
                <a:cubicBezTo>
                  <a:pt x="5510767" y="411204"/>
                  <a:pt x="5510767" y="415359"/>
                  <a:pt x="5514920" y="415359"/>
                </a:cubicBezTo>
                <a:cubicBezTo>
                  <a:pt x="5514920" y="415359"/>
                  <a:pt x="5514920" y="415359"/>
                  <a:pt x="5510767" y="419514"/>
                </a:cubicBezTo>
                <a:cubicBezTo>
                  <a:pt x="5498308" y="423669"/>
                  <a:pt x="5481992" y="423669"/>
                  <a:pt x="5465378" y="427823"/>
                </a:cubicBezTo>
                <a:cubicBezTo>
                  <a:pt x="5481992" y="431978"/>
                  <a:pt x="5498308" y="435902"/>
                  <a:pt x="5510767" y="440056"/>
                </a:cubicBezTo>
                <a:cubicBezTo>
                  <a:pt x="5506614" y="448366"/>
                  <a:pt x="5498604" y="469371"/>
                  <a:pt x="5498604" y="469371"/>
                </a:cubicBezTo>
                <a:cubicBezTo>
                  <a:pt x="5432449" y="514842"/>
                  <a:pt x="5365997" y="514611"/>
                  <a:pt x="5291536" y="522921"/>
                </a:cubicBezTo>
                <a:cubicBezTo>
                  <a:pt x="5320608" y="514611"/>
                  <a:pt x="5349384" y="510687"/>
                  <a:pt x="5386763" y="502377"/>
                </a:cubicBezTo>
                <a:cubicBezTo>
                  <a:pt x="5357690" y="506532"/>
                  <a:pt x="5332771" y="506302"/>
                  <a:pt x="5312302" y="510456"/>
                </a:cubicBezTo>
                <a:cubicBezTo>
                  <a:pt x="5320311" y="502146"/>
                  <a:pt x="5336924" y="502377"/>
                  <a:pt x="5349384" y="498223"/>
                </a:cubicBezTo>
                <a:cubicBezTo>
                  <a:pt x="5312302" y="502377"/>
                  <a:pt x="5275218" y="506302"/>
                  <a:pt x="5237840" y="510456"/>
                </a:cubicBezTo>
                <a:cubicBezTo>
                  <a:pt x="5283525" y="493837"/>
                  <a:pt x="5328618" y="485527"/>
                  <a:pt x="5378456" y="477448"/>
                </a:cubicBezTo>
                <a:cubicBezTo>
                  <a:pt x="5291536" y="477448"/>
                  <a:pt x="5200758" y="485758"/>
                  <a:pt x="5109682" y="502377"/>
                </a:cubicBezTo>
                <a:cubicBezTo>
                  <a:pt x="5163674" y="485758"/>
                  <a:pt x="5221524" y="464985"/>
                  <a:pt x="5275218" y="452521"/>
                </a:cubicBezTo>
                <a:cubicBezTo>
                  <a:pt x="5275218" y="452521"/>
                  <a:pt x="5275218" y="452521"/>
                  <a:pt x="5271066" y="452521"/>
                </a:cubicBezTo>
                <a:cubicBezTo>
                  <a:pt x="5262759" y="452521"/>
                  <a:pt x="5250299" y="456675"/>
                  <a:pt x="5241992" y="456675"/>
                </a:cubicBezTo>
                <a:cubicBezTo>
                  <a:pt x="5233984" y="460830"/>
                  <a:pt x="5225380" y="461061"/>
                  <a:pt x="5221226" y="461061"/>
                </a:cubicBezTo>
                <a:cubicBezTo>
                  <a:pt x="5113835" y="481604"/>
                  <a:pt x="4915666" y="568392"/>
                  <a:pt x="4799672" y="547617"/>
                </a:cubicBezTo>
                <a:cubicBezTo>
                  <a:pt x="4828745" y="551773"/>
                  <a:pt x="4865827" y="555927"/>
                  <a:pt x="4902910" y="551773"/>
                </a:cubicBezTo>
                <a:cubicBezTo>
                  <a:pt x="4882144" y="560082"/>
                  <a:pt x="4865827" y="564467"/>
                  <a:pt x="4840908" y="568621"/>
                </a:cubicBezTo>
                <a:cubicBezTo>
                  <a:pt x="4849214" y="576931"/>
                  <a:pt x="4869980" y="585010"/>
                  <a:pt x="4882440" y="589165"/>
                </a:cubicBezTo>
                <a:cubicBezTo>
                  <a:pt x="4828745" y="605784"/>
                  <a:pt x="4787508" y="630481"/>
                  <a:pt x="4766742" y="663719"/>
                </a:cubicBezTo>
                <a:cubicBezTo>
                  <a:pt x="4812132" y="680107"/>
                  <a:pt x="4886593" y="671797"/>
                  <a:pt x="4944442" y="671797"/>
                </a:cubicBezTo>
                <a:cubicBezTo>
                  <a:pt x="4840908" y="708959"/>
                  <a:pt x="4713048" y="787436"/>
                  <a:pt x="4609512" y="837062"/>
                </a:cubicBezTo>
                <a:cubicBezTo>
                  <a:pt x="4845358" y="804055"/>
                  <a:pt x="5365997" y="717268"/>
                  <a:pt x="5552004" y="659563"/>
                </a:cubicBezTo>
                <a:cubicBezTo>
                  <a:pt x="5556157" y="655409"/>
                  <a:pt x="5568616" y="655409"/>
                  <a:pt x="5572770" y="655409"/>
                </a:cubicBezTo>
                <a:cubicBezTo>
                  <a:pt x="5584932" y="655409"/>
                  <a:pt x="5601842" y="655409"/>
                  <a:pt x="5618158" y="655409"/>
                </a:cubicBezTo>
                <a:cubicBezTo>
                  <a:pt x="5622312" y="655409"/>
                  <a:pt x="5622609" y="659333"/>
                  <a:pt x="5622609" y="667411"/>
                </a:cubicBezTo>
                <a:cubicBezTo>
                  <a:pt x="5622609" y="671567"/>
                  <a:pt x="5626465" y="675952"/>
                  <a:pt x="5626465" y="675952"/>
                </a:cubicBezTo>
                <a:cubicBezTo>
                  <a:pt x="5626465" y="688186"/>
                  <a:pt x="5626465" y="692571"/>
                  <a:pt x="5618158" y="696725"/>
                </a:cubicBezTo>
                <a:cubicBezTo>
                  <a:pt x="5605996" y="709190"/>
                  <a:pt x="5589086" y="721192"/>
                  <a:pt x="5572770" y="733656"/>
                </a:cubicBezTo>
                <a:cubicBezTo>
                  <a:pt x="5568616" y="737811"/>
                  <a:pt x="5572770" y="741965"/>
                  <a:pt x="5576923" y="741965"/>
                </a:cubicBezTo>
                <a:cubicBezTo>
                  <a:pt x="5585230" y="746120"/>
                  <a:pt x="5597392" y="750505"/>
                  <a:pt x="5609852" y="758815"/>
                </a:cubicBezTo>
                <a:cubicBezTo>
                  <a:pt x="5614005" y="754661"/>
                  <a:pt x="5622312" y="737811"/>
                  <a:pt x="5626465" y="737811"/>
                </a:cubicBezTo>
                <a:cubicBezTo>
                  <a:pt x="5626465" y="741965"/>
                  <a:pt x="5626465" y="746351"/>
                  <a:pt x="5626465" y="750275"/>
                </a:cubicBezTo>
                <a:cubicBezTo>
                  <a:pt x="5622312" y="754430"/>
                  <a:pt x="5622312" y="762969"/>
                  <a:pt x="5626465" y="762969"/>
                </a:cubicBezTo>
                <a:cubicBezTo>
                  <a:pt x="5626465" y="767125"/>
                  <a:pt x="5626465" y="766663"/>
                  <a:pt x="5626465" y="766663"/>
                </a:cubicBezTo>
                <a:cubicBezTo>
                  <a:pt x="5630322" y="766663"/>
                  <a:pt x="5630322" y="771048"/>
                  <a:pt x="5626465" y="775203"/>
                </a:cubicBezTo>
                <a:cubicBezTo>
                  <a:pt x="5609852" y="795746"/>
                  <a:pt x="5593536" y="816519"/>
                  <a:pt x="5576923" y="837062"/>
                </a:cubicBezTo>
                <a:cubicBezTo>
                  <a:pt x="5572770" y="837062"/>
                  <a:pt x="5568616" y="837062"/>
                  <a:pt x="5568616" y="832907"/>
                </a:cubicBezTo>
                <a:cubicBezTo>
                  <a:pt x="5572770" y="828753"/>
                  <a:pt x="5572770" y="820674"/>
                  <a:pt x="5572770" y="812365"/>
                </a:cubicBezTo>
                <a:cubicBezTo>
                  <a:pt x="5576923" y="808209"/>
                  <a:pt x="5572770" y="808209"/>
                  <a:pt x="5568616" y="808209"/>
                </a:cubicBezTo>
                <a:cubicBezTo>
                  <a:pt x="5556157" y="820674"/>
                  <a:pt x="5543697" y="833138"/>
                  <a:pt x="5531238" y="845372"/>
                </a:cubicBezTo>
                <a:cubicBezTo>
                  <a:pt x="5527084" y="853680"/>
                  <a:pt x="5523227" y="861990"/>
                  <a:pt x="5519074" y="870300"/>
                </a:cubicBezTo>
                <a:cubicBezTo>
                  <a:pt x="5510767" y="882533"/>
                  <a:pt x="5502460" y="890842"/>
                  <a:pt x="5490001" y="903307"/>
                </a:cubicBezTo>
                <a:cubicBezTo>
                  <a:pt x="5490001" y="911616"/>
                  <a:pt x="5490298" y="919926"/>
                  <a:pt x="5494154" y="919926"/>
                </a:cubicBezTo>
                <a:cubicBezTo>
                  <a:pt x="5498308" y="924080"/>
                  <a:pt x="5502460" y="928003"/>
                  <a:pt x="5502460" y="932159"/>
                </a:cubicBezTo>
                <a:cubicBezTo>
                  <a:pt x="5506318" y="936313"/>
                  <a:pt x="5506318" y="940699"/>
                  <a:pt x="5502460" y="944623"/>
                </a:cubicBezTo>
                <a:cubicBezTo>
                  <a:pt x="5494154" y="961242"/>
                  <a:pt x="5485848" y="973705"/>
                  <a:pt x="5477541" y="990324"/>
                </a:cubicBezTo>
                <a:cubicBezTo>
                  <a:pt x="5494154" y="986170"/>
                  <a:pt x="5506614" y="982015"/>
                  <a:pt x="5519074" y="977861"/>
                </a:cubicBezTo>
                <a:cubicBezTo>
                  <a:pt x="5519074" y="982015"/>
                  <a:pt x="5519074" y="990324"/>
                  <a:pt x="5519074" y="994480"/>
                </a:cubicBezTo>
                <a:cubicBezTo>
                  <a:pt x="5514920" y="998634"/>
                  <a:pt x="5514920" y="1006713"/>
                  <a:pt x="5519074" y="1006713"/>
                </a:cubicBezTo>
                <a:cubicBezTo>
                  <a:pt x="5523227" y="1015022"/>
                  <a:pt x="5527084" y="1002558"/>
                  <a:pt x="5531238" y="1002558"/>
                </a:cubicBezTo>
                <a:cubicBezTo>
                  <a:pt x="5535390" y="1002558"/>
                  <a:pt x="5535390" y="1002558"/>
                  <a:pt x="5539544" y="1006713"/>
                </a:cubicBezTo>
                <a:cubicBezTo>
                  <a:pt x="5274922" y="1093499"/>
                  <a:pt x="4969362" y="1126737"/>
                  <a:pt x="4642738" y="1201060"/>
                </a:cubicBezTo>
                <a:cubicBezTo>
                  <a:pt x="4299502" y="1275614"/>
                  <a:pt x="3918887" y="1370711"/>
                  <a:pt x="3538568" y="1515433"/>
                </a:cubicBezTo>
                <a:cubicBezTo>
                  <a:pt x="3530262" y="1515433"/>
                  <a:pt x="3530558" y="1519819"/>
                  <a:pt x="3530558" y="1519819"/>
                </a:cubicBezTo>
                <a:cubicBezTo>
                  <a:pt x="3534711" y="1519819"/>
                  <a:pt x="3543018" y="1519588"/>
                  <a:pt x="3546875" y="1515433"/>
                </a:cubicBezTo>
                <a:cubicBezTo>
                  <a:pt x="3923336" y="1379021"/>
                  <a:pt x="4299502" y="1279769"/>
                  <a:pt x="4642738" y="1213525"/>
                </a:cubicBezTo>
                <a:cubicBezTo>
                  <a:pt x="4903206" y="1159745"/>
                  <a:pt x="5126295" y="1122583"/>
                  <a:pt x="5349384" y="1072957"/>
                </a:cubicBezTo>
                <a:cubicBezTo>
                  <a:pt x="5419693" y="1056339"/>
                  <a:pt x="5485848" y="1039951"/>
                  <a:pt x="5543697" y="1019176"/>
                </a:cubicBezTo>
                <a:cubicBezTo>
                  <a:pt x="5543697" y="1027486"/>
                  <a:pt x="5552300" y="1027717"/>
                  <a:pt x="5556157" y="1027717"/>
                </a:cubicBezTo>
                <a:cubicBezTo>
                  <a:pt x="5585230" y="1023562"/>
                  <a:pt x="5614005" y="1019176"/>
                  <a:pt x="5643078" y="1015022"/>
                </a:cubicBezTo>
                <a:cubicBezTo>
                  <a:pt x="5647231" y="1015022"/>
                  <a:pt x="5647231" y="1019176"/>
                  <a:pt x="5643078" y="1019176"/>
                </a:cubicBezTo>
                <a:cubicBezTo>
                  <a:pt x="5622312" y="1031641"/>
                  <a:pt x="5605996" y="1044105"/>
                  <a:pt x="5589383" y="1052414"/>
                </a:cubicBezTo>
                <a:cubicBezTo>
                  <a:pt x="5585230" y="1056570"/>
                  <a:pt x="5585230" y="1060493"/>
                  <a:pt x="5585230" y="1064647"/>
                </a:cubicBezTo>
                <a:cubicBezTo>
                  <a:pt x="5589383" y="1064647"/>
                  <a:pt x="5593239" y="1068803"/>
                  <a:pt x="5597392" y="1072957"/>
                </a:cubicBezTo>
                <a:cubicBezTo>
                  <a:pt x="5601546" y="1072957"/>
                  <a:pt x="5601546" y="1081266"/>
                  <a:pt x="5601546" y="1081266"/>
                </a:cubicBezTo>
                <a:cubicBezTo>
                  <a:pt x="5601546" y="1081266"/>
                  <a:pt x="5605698" y="1081266"/>
                  <a:pt x="5609852" y="1081266"/>
                </a:cubicBezTo>
                <a:cubicBezTo>
                  <a:pt x="5634772" y="1077112"/>
                  <a:pt x="5663844" y="1072957"/>
                  <a:pt x="5688764" y="1068803"/>
                </a:cubicBezTo>
                <a:cubicBezTo>
                  <a:pt x="5692917" y="1068803"/>
                  <a:pt x="5692917" y="1072957"/>
                  <a:pt x="5688764" y="1072957"/>
                </a:cubicBezTo>
                <a:cubicBezTo>
                  <a:pt x="5684610" y="1077112"/>
                  <a:pt x="5676008" y="1085422"/>
                  <a:pt x="5671854" y="1089576"/>
                </a:cubicBezTo>
                <a:cubicBezTo>
                  <a:pt x="5597392" y="1118659"/>
                  <a:pt x="5514920" y="1147280"/>
                  <a:pt x="5428000" y="1172208"/>
                </a:cubicBezTo>
                <a:cubicBezTo>
                  <a:pt x="5175838" y="1250687"/>
                  <a:pt x="4931686" y="1288079"/>
                  <a:pt x="4646596" y="1354323"/>
                </a:cubicBezTo>
                <a:cubicBezTo>
                  <a:pt x="4522591" y="1383175"/>
                  <a:pt x="4394730" y="1416413"/>
                  <a:pt x="4262419" y="1453575"/>
                </a:cubicBezTo>
                <a:cubicBezTo>
                  <a:pt x="4175498" y="1470193"/>
                  <a:pt x="4084423" y="1490736"/>
                  <a:pt x="3989195" y="1515433"/>
                </a:cubicBezTo>
                <a:cubicBezTo>
                  <a:pt x="4109342" y="1478271"/>
                  <a:pt x="4225040" y="1449419"/>
                  <a:pt x="4332431" y="1416182"/>
                </a:cubicBezTo>
                <a:cubicBezTo>
                  <a:pt x="4580440" y="1350168"/>
                  <a:pt x="4803826" y="1287848"/>
                  <a:pt x="5014750" y="1238222"/>
                </a:cubicBezTo>
                <a:cubicBezTo>
                  <a:pt x="5051834" y="1230143"/>
                  <a:pt x="5076753" y="1217679"/>
                  <a:pt x="5076753" y="1205216"/>
                </a:cubicBezTo>
                <a:cubicBezTo>
                  <a:pt x="5076753" y="1196906"/>
                  <a:pt x="5051834" y="1192751"/>
                  <a:pt x="5018904" y="1201060"/>
                </a:cubicBezTo>
                <a:cubicBezTo>
                  <a:pt x="4799672" y="1242377"/>
                  <a:pt x="4572430" y="1300312"/>
                  <a:pt x="4320268" y="1370711"/>
                </a:cubicBezTo>
                <a:cubicBezTo>
                  <a:pt x="3981186" y="1465808"/>
                  <a:pt x="3609174" y="1560904"/>
                  <a:pt x="3208088" y="1676775"/>
                </a:cubicBezTo>
                <a:cubicBezTo>
                  <a:pt x="2761614" y="1800954"/>
                  <a:pt x="2277761" y="1958140"/>
                  <a:pt x="1769284" y="2181341"/>
                </a:cubicBezTo>
                <a:cubicBezTo>
                  <a:pt x="1740508" y="2189650"/>
                  <a:pt x="1723895" y="2202114"/>
                  <a:pt x="1727752" y="2206268"/>
                </a:cubicBezTo>
                <a:cubicBezTo>
                  <a:pt x="1731905" y="2210193"/>
                  <a:pt x="1761274" y="2206037"/>
                  <a:pt x="1781744" y="2197728"/>
                </a:cubicBezTo>
                <a:cubicBezTo>
                  <a:pt x="1777591" y="2197728"/>
                  <a:pt x="1773438" y="2197728"/>
                  <a:pt x="1769284" y="2197728"/>
                </a:cubicBezTo>
                <a:cubicBezTo>
                  <a:pt x="2054671" y="2106787"/>
                  <a:pt x="2335609" y="2007535"/>
                  <a:pt x="2596077" y="1920517"/>
                </a:cubicBezTo>
                <a:cubicBezTo>
                  <a:pt x="2691306" y="1908284"/>
                  <a:pt x="2786237" y="1887741"/>
                  <a:pt x="2885618" y="1866968"/>
                </a:cubicBezTo>
                <a:cubicBezTo>
                  <a:pt x="2794544" y="1895820"/>
                  <a:pt x="2695459" y="1924672"/>
                  <a:pt x="2596077" y="1957909"/>
                </a:cubicBezTo>
                <a:cubicBezTo>
                  <a:pt x="2302680" y="2061316"/>
                  <a:pt x="2033904" y="2181110"/>
                  <a:pt x="1748814" y="2317522"/>
                </a:cubicBezTo>
                <a:cubicBezTo>
                  <a:pt x="1744661" y="2325831"/>
                  <a:pt x="1748814" y="2326062"/>
                  <a:pt x="1752967" y="2330217"/>
                </a:cubicBezTo>
                <a:cubicBezTo>
                  <a:pt x="1740508" y="2334372"/>
                  <a:pt x="1740508" y="2338527"/>
                  <a:pt x="1752967" y="2338527"/>
                </a:cubicBezTo>
                <a:cubicBezTo>
                  <a:pt x="1765427" y="2338527"/>
                  <a:pt x="1782040" y="2330217"/>
                  <a:pt x="1790347" y="2326062"/>
                </a:cubicBezTo>
                <a:cubicBezTo>
                  <a:pt x="2546831" y="2024154"/>
                  <a:pt x="3224701" y="1817342"/>
                  <a:pt x="3811792" y="1635458"/>
                </a:cubicBezTo>
                <a:cubicBezTo>
                  <a:pt x="3811792" y="1635458"/>
                  <a:pt x="3815649" y="1635227"/>
                  <a:pt x="3819802" y="1631073"/>
                </a:cubicBezTo>
                <a:cubicBezTo>
                  <a:pt x="3927194" y="1602221"/>
                  <a:pt x="4034881" y="1573369"/>
                  <a:pt x="4134262" y="1548671"/>
                </a:cubicBezTo>
                <a:cubicBezTo>
                  <a:pt x="4150875" y="1544517"/>
                  <a:pt x="4171048" y="1535976"/>
                  <a:pt x="4171048" y="1531821"/>
                </a:cubicBezTo>
                <a:cubicBezTo>
                  <a:pt x="4171048" y="1527898"/>
                  <a:pt x="4163038" y="1527667"/>
                  <a:pt x="4163038" y="1527667"/>
                </a:cubicBezTo>
                <a:cubicBezTo>
                  <a:pt x="4204571" y="1515433"/>
                  <a:pt x="4245806" y="1499046"/>
                  <a:pt x="4282890" y="1486581"/>
                </a:cubicBezTo>
                <a:cubicBezTo>
                  <a:pt x="4299502" y="1482427"/>
                  <a:pt x="4311962" y="1474117"/>
                  <a:pt x="4320268" y="1469962"/>
                </a:cubicBezTo>
                <a:cubicBezTo>
                  <a:pt x="4402740" y="1453344"/>
                  <a:pt x="4477202" y="1440879"/>
                  <a:pt x="4551366" y="1428415"/>
                </a:cubicBezTo>
                <a:cubicBezTo>
                  <a:pt x="4530898" y="1436725"/>
                  <a:pt x="4502121" y="1445265"/>
                  <a:pt x="4477202" y="1449419"/>
                </a:cubicBezTo>
                <a:cubicBezTo>
                  <a:pt x="4026574" y="1577523"/>
                  <a:pt x="3530262" y="1755252"/>
                  <a:pt x="3063318" y="1970374"/>
                </a:cubicBezTo>
                <a:cubicBezTo>
                  <a:pt x="3055012" y="1974528"/>
                  <a:pt x="3055012" y="1978683"/>
                  <a:pt x="3059165" y="1978683"/>
                </a:cubicBezTo>
                <a:cubicBezTo>
                  <a:pt x="3067471" y="1978683"/>
                  <a:pt x="3075778" y="1978683"/>
                  <a:pt x="3084084" y="1974528"/>
                </a:cubicBezTo>
                <a:cubicBezTo>
                  <a:pt x="3538864" y="1784336"/>
                  <a:pt x="3976736" y="1631304"/>
                  <a:pt x="4390280" y="1515433"/>
                </a:cubicBezTo>
                <a:cubicBezTo>
                  <a:pt x="4539204" y="1499046"/>
                  <a:pt x="4716904" y="1449419"/>
                  <a:pt x="4869684" y="1412027"/>
                </a:cubicBezTo>
                <a:cubicBezTo>
                  <a:pt x="4886297" y="1407873"/>
                  <a:pt x="4898757" y="1399563"/>
                  <a:pt x="4902910" y="1395408"/>
                </a:cubicBezTo>
                <a:cubicBezTo>
                  <a:pt x="4902910" y="1391254"/>
                  <a:pt x="4890450" y="1387329"/>
                  <a:pt x="4874134" y="1391485"/>
                </a:cubicBezTo>
                <a:cubicBezTo>
                  <a:pt x="4815988" y="1403948"/>
                  <a:pt x="4762589" y="1416182"/>
                  <a:pt x="4704741" y="1428415"/>
                </a:cubicBezTo>
                <a:cubicBezTo>
                  <a:pt x="4775049" y="1412027"/>
                  <a:pt x="4845060" y="1395639"/>
                  <a:pt x="4915370" y="1379021"/>
                </a:cubicBezTo>
                <a:cubicBezTo>
                  <a:pt x="4952749" y="1374866"/>
                  <a:pt x="4989831" y="1370711"/>
                  <a:pt x="5026914" y="1366556"/>
                </a:cubicBezTo>
                <a:cubicBezTo>
                  <a:pt x="5039374" y="1366556"/>
                  <a:pt x="5055987" y="1362633"/>
                  <a:pt x="5060140" y="1354323"/>
                </a:cubicBezTo>
                <a:cubicBezTo>
                  <a:pt x="5063996" y="1350168"/>
                  <a:pt x="5064294" y="1350168"/>
                  <a:pt x="5064294" y="1350168"/>
                </a:cubicBezTo>
                <a:cubicBezTo>
                  <a:pt x="5283229" y="1300543"/>
                  <a:pt x="5485848" y="1258995"/>
                  <a:pt x="5671854" y="1209370"/>
                </a:cubicBezTo>
                <a:cubicBezTo>
                  <a:pt x="5680161" y="1213525"/>
                  <a:pt x="5688468" y="1222064"/>
                  <a:pt x="5700927" y="1226220"/>
                </a:cubicBezTo>
                <a:cubicBezTo>
                  <a:pt x="5705080" y="1226220"/>
                  <a:pt x="5705080" y="1225758"/>
                  <a:pt x="5700927" y="1229912"/>
                </a:cubicBezTo>
                <a:cubicBezTo>
                  <a:pt x="5671854" y="1250687"/>
                  <a:pt x="5647231" y="1267535"/>
                  <a:pt x="5618158" y="1288079"/>
                </a:cubicBezTo>
                <a:cubicBezTo>
                  <a:pt x="5618158" y="1292233"/>
                  <a:pt x="5618456" y="1300312"/>
                  <a:pt x="5622609" y="1300312"/>
                </a:cubicBezTo>
                <a:cubicBezTo>
                  <a:pt x="5622609" y="1304466"/>
                  <a:pt x="5626465" y="1304466"/>
                  <a:pt x="5626465" y="1304466"/>
                </a:cubicBezTo>
                <a:cubicBezTo>
                  <a:pt x="5630322" y="1308621"/>
                  <a:pt x="5626465" y="1312776"/>
                  <a:pt x="5626465" y="1312776"/>
                </a:cubicBezTo>
                <a:cubicBezTo>
                  <a:pt x="5618158" y="1325240"/>
                  <a:pt x="5614005" y="1333550"/>
                  <a:pt x="5609852" y="1346014"/>
                </a:cubicBezTo>
                <a:cubicBezTo>
                  <a:pt x="5605698" y="1350168"/>
                  <a:pt x="5605698" y="1350168"/>
                  <a:pt x="5609852" y="1350168"/>
                </a:cubicBezTo>
                <a:cubicBezTo>
                  <a:pt x="5622312" y="1346014"/>
                  <a:pt x="5634772" y="1346014"/>
                  <a:pt x="5647231" y="1346014"/>
                </a:cubicBezTo>
                <a:cubicBezTo>
                  <a:pt x="5651384" y="1337704"/>
                  <a:pt x="5659394" y="1337473"/>
                  <a:pt x="5663548" y="1337473"/>
                </a:cubicBezTo>
                <a:cubicBezTo>
                  <a:pt x="5663548" y="1358247"/>
                  <a:pt x="5667701" y="1370942"/>
                  <a:pt x="5671854" y="1387329"/>
                </a:cubicBezTo>
                <a:cubicBezTo>
                  <a:pt x="5676008" y="1387329"/>
                  <a:pt x="5680457" y="1391254"/>
                  <a:pt x="5684314" y="1395408"/>
                </a:cubicBezTo>
                <a:cubicBezTo>
                  <a:pt x="5692620" y="1403718"/>
                  <a:pt x="5705080" y="1412258"/>
                  <a:pt x="5717540" y="1420567"/>
                </a:cubicBezTo>
                <a:cubicBezTo>
                  <a:pt x="5717540" y="1420567"/>
                  <a:pt x="5717540" y="1420567"/>
                  <a:pt x="5713387" y="1420567"/>
                </a:cubicBezTo>
                <a:cubicBezTo>
                  <a:pt x="5696774" y="1436956"/>
                  <a:pt x="5676304" y="1457498"/>
                  <a:pt x="5655538" y="1474117"/>
                </a:cubicBezTo>
                <a:cubicBezTo>
                  <a:pt x="5651384" y="1469962"/>
                  <a:pt x="5647231" y="1474117"/>
                  <a:pt x="5643078" y="1478271"/>
                </a:cubicBezTo>
                <a:cubicBezTo>
                  <a:pt x="5609852" y="1519588"/>
                  <a:pt x="5581076" y="1556750"/>
                  <a:pt x="5552004" y="1593911"/>
                </a:cubicBezTo>
                <a:cubicBezTo>
                  <a:pt x="5543993" y="1598065"/>
                  <a:pt x="5543993" y="1602221"/>
                  <a:pt x="5552004" y="1602221"/>
                </a:cubicBezTo>
                <a:cubicBezTo>
                  <a:pt x="5556157" y="1602221"/>
                  <a:pt x="5560310" y="1602221"/>
                  <a:pt x="5568616" y="1602221"/>
                </a:cubicBezTo>
                <a:cubicBezTo>
                  <a:pt x="5568616" y="1606375"/>
                  <a:pt x="5568320" y="1606375"/>
                  <a:pt x="5564464" y="1606375"/>
                </a:cubicBezTo>
                <a:cubicBezTo>
                  <a:pt x="5560310" y="1610530"/>
                  <a:pt x="5556157" y="1610761"/>
                  <a:pt x="5556157" y="1614684"/>
                </a:cubicBezTo>
                <a:cubicBezTo>
                  <a:pt x="5552300" y="1618840"/>
                  <a:pt x="5552300" y="1622763"/>
                  <a:pt x="5556157" y="1622763"/>
                </a:cubicBezTo>
                <a:cubicBezTo>
                  <a:pt x="5560310" y="1622763"/>
                  <a:pt x="5564464" y="1622763"/>
                  <a:pt x="5568616" y="1622763"/>
                </a:cubicBezTo>
                <a:cubicBezTo>
                  <a:pt x="5572770" y="1622763"/>
                  <a:pt x="5576923" y="1622763"/>
                  <a:pt x="5581076" y="1622763"/>
                </a:cubicBezTo>
                <a:cubicBezTo>
                  <a:pt x="5609852" y="1618609"/>
                  <a:pt x="5643078" y="1614684"/>
                  <a:pt x="5671854" y="1606375"/>
                </a:cubicBezTo>
                <a:cubicBezTo>
                  <a:pt x="5676008" y="1606375"/>
                  <a:pt x="5680161" y="1610761"/>
                  <a:pt x="5676008" y="1614684"/>
                </a:cubicBezTo>
                <a:cubicBezTo>
                  <a:pt x="5676008" y="1618840"/>
                  <a:pt x="5676008" y="1622763"/>
                  <a:pt x="5676008" y="1622763"/>
                </a:cubicBezTo>
                <a:cubicBezTo>
                  <a:pt x="5671854" y="1626917"/>
                  <a:pt x="5667701" y="1631073"/>
                  <a:pt x="5663548" y="1631073"/>
                </a:cubicBezTo>
                <a:cubicBezTo>
                  <a:pt x="5609852" y="1656001"/>
                  <a:pt x="5560310" y="1685084"/>
                  <a:pt x="5502460" y="1709782"/>
                </a:cubicBezTo>
                <a:cubicBezTo>
                  <a:pt x="5498308" y="1713936"/>
                  <a:pt x="5494154" y="1717859"/>
                  <a:pt x="5485848" y="1722015"/>
                </a:cubicBezTo>
                <a:cubicBezTo>
                  <a:pt x="5361844" y="1800723"/>
                  <a:pt x="5233686" y="1891896"/>
                  <a:pt x="5101376" y="1978683"/>
                </a:cubicBezTo>
                <a:cubicBezTo>
                  <a:pt x="5097222" y="1978683"/>
                  <a:pt x="5089213" y="1982607"/>
                  <a:pt x="5080906" y="1986762"/>
                </a:cubicBezTo>
                <a:cubicBezTo>
                  <a:pt x="5035517" y="2011690"/>
                  <a:pt x="4977668" y="2032232"/>
                  <a:pt x="4927830" y="2057161"/>
                </a:cubicBezTo>
                <a:cubicBezTo>
                  <a:pt x="4923972" y="2061316"/>
                  <a:pt x="4915370" y="2061316"/>
                  <a:pt x="4911216" y="2065470"/>
                </a:cubicBezTo>
                <a:cubicBezTo>
                  <a:pt x="4882440" y="2086243"/>
                  <a:pt x="4853367" y="2110941"/>
                  <a:pt x="4828745" y="2131714"/>
                </a:cubicBezTo>
                <a:cubicBezTo>
                  <a:pt x="4820438" y="2131714"/>
                  <a:pt x="4820438" y="2135870"/>
                  <a:pt x="4828745" y="2135870"/>
                </a:cubicBezTo>
                <a:cubicBezTo>
                  <a:pt x="4837052" y="2131714"/>
                  <a:pt x="4849511" y="2131714"/>
                  <a:pt x="4861674" y="2131714"/>
                </a:cubicBezTo>
                <a:cubicBezTo>
                  <a:pt x="4832898" y="2140024"/>
                  <a:pt x="4807978" y="2152257"/>
                  <a:pt x="4783059" y="2168876"/>
                </a:cubicBezTo>
                <a:cubicBezTo>
                  <a:pt x="4774752" y="2168876"/>
                  <a:pt x="4770600" y="2173031"/>
                  <a:pt x="4770600" y="2177185"/>
                </a:cubicBezTo>
                <a:cubicBezTo>
                  <a:pt x="4766446" y="2181341"/>
                  <a:pt x="4770600" y="2185264"/>
                  <a:pt x="4774752" y="2185264"/>
                </a:cubicBezTo>
                <a:cubicBezTo>
                  <a:pt x="4803826" y="2181110"/>
                  <a:pt x="4828745" y="2177185"/>
                  <a:pt x="4861674" y="2173031"/>
                </a:cubicBezTo>
                <a:cubicBezTo>
                  <a:pt x="4865827" y="2173031"/>
                  <a:pt x="4878286" y="2173031"/>
                  <a:pt x="4882440" y="2168876"/>
                </a:cubicBezTo>
                <a:cubicBezTo>
                  <a:pt x="5101376" y="2110941"/>
                  <a:pt x="5312302" y="2061547"/>
                  <a:pt x="5506614" y="2011920"/>
                </a:cubicBezTo>
                <a:cubicBezTo>
                  <a:pt x="5510767" y="2011920"/>
                  <a:pt x="5519074" y="2007766"/>
                  <a:pt x="5523227" y="2007766"/>
                </a:cubicBezTo>
                <a:cubicBezTo>
                  <a:pt x="5630618" y="1974528"/>
                  <a:pt x="5733856" y="1949601"/>
                  <a:pt x="5829084" y="1924672"/>
                </a:cubicBezTo>
                <a:cubicBezTo>
                  <a:pt x="5833238" y="1920748"/>
                  <a:pt x="5841544" y="1920517"/>
                  <a:pt x="5841544" y="1920517"/>
                </a:cubicBezTo>
                <a:cubicBezTo>
                  <a:pt x="5924312" y="1899974"/>
                  <a:pt x="6002630" y="1883355"/>
                  <a:pt x="6077093" y="1862813"/>
                </a:cubicBezTo>
                <a:cubicBezTo>
                  <a:pt x="6081246" y="1862813"/>
                  <a:pt x="6081246" y="1862813"/>
                  <a:pt x="6077093" y="1866968"/>
                </a:cubicBezTo>
                <a:cubicBezTo>
                  <a:pt x="6077093" y="1871122"/>
                  <a:pt x="6072940" y="1875278"/>
                  <a:pt x="6077093" y="1879432"/>
                </a:cubicBezTo>
                <a:cubicBezTo>
                  <a:pt x="6081246" y="1883586"/>
                  <a:pt x="6081246" y="1883586"/>
                  <a:pt x="6081246" y="1883586"/>
                </a:cubicBezTo>
                <a:cubicBezTo>
                  <a:pt x="6085400" y="1887741"/>
                  <a:pt x="6085400" y="1891665"/>
                  <a:pt x="6081246" y="1895820"/>
                </a:cubicBezTo>
                <a:cubicBezTo>
                  <a:pt x="6068786" y="1904130"/>
                  <a:pt x="6056326" y="1908515"/>
                  <a:pt x="6043867" y="1916824"/>
                </a:cubicBezTo>
                <a:cubicBezTo>
                  <a:pt x="6043867" y="1920978"/>
                  <a:pt x="6043867" y="1924672"/>
                  <a:pt x="6048020" y="1924672"/>
                </a:cubicBezTo>
                <a:cubicBezTo>
                  <a:pt x="6118328" y="1912438"/>
                  <a:pt x="6180331" y="1899974"/>
                  <a:pt x="6246486" y="1891665"/>
                </a:cubicBezTo>
                <a:cubicBezTo>
                  <a:pt x="6217710" y="1908284"/>
                  <a:pt x="6192790" y="1924903"/>
                  <a:pt x="6167871" y="1941522"/>
                </a:cubicBezTo>
                <a:cubicBezTo>
                  <a:pt x="6213260" y="1949830"/>
                  <a:pt x="6246783" y="1970374"/>
                  <a:pt x="6259242" y="2028309"/>
                </a:cubicBezTo>
                <a:cubicBezTo>
                  <a:pt x="6250936" y="2044697"/>
                  <a:pt x="6254792" y="2053006"/>
                  <a:pt x="6263098" y="2061316"/>
                </a:cubicBezTo>
                <a:cubicBezTo>
                  <a:pt x="6258946" y="2069624"/>
                  <a:pt x="6250639" y="2077934"/>
                  <a:pt x="6242332" y="2077934"/>
                </a:cubicBezTo>
                <a:cubicBezTo>
                  <a:pt x="6246486" y="2077934"/>
                  <a:pt x="6246486" y="2077934"/>
                  <a:pt x="6246486" y="2077934"/>
                </a:cubicBezTo>
                <a:cubicBezTo>
                  <a:pt x="6254792" y="2086243"/>
                  <a:pt x="6263098" y="2090399"/>
                  <a:pt x="6271405" y="2098477"/>
                </a:cubicBezTo>
                <a:cubicBezTo>
                  <a:pt x="6275558" y="2094322"/>
                  <a:pt x="6279712" y="2098477"/>
                  <a:pt x="6279712" y="2098477"/>
                </a:cubicBezTo>
                <a:cubicBezTo>
                  <a:pt x="6283865" y="2102632"/>
                  <a:pt x="6283865" y="2107018"/>
                  <a:pt x="6283865" y="2107018"/>
                </a:cubicBezTo>
                <a:cubicBezTo>
                  <a:pt x="6288018" y="2110941"/>
                  <a:pt x="6283865" y="2111172"/>
                  <a:pt x="6283865" y="2115326"/>
                </a:cubicBezTo>
                <a:cubicBezTo>
                  <a:pt x="6027550" y="2197959"/>
                  <a:pt x="5746613" y="2280360"/>
                  <a:pt x="5432152" y="2379612"/>
                </a:cubicBezTo>
                <a:cubicBezTo>
                  <a:pt x="5432152" y="2379612"/>
                  <a:pt x="5423846" y="2379612"/>
                  <a:pt x="5419693" y="2379612"/>
                </a:cubicBezTo>
                <a:cubicBezTo>
                  <a:pt x="5407233" y="2383767"/>
                  <a:pt x="5394774" y="2383767"/>
                  <a:pt x="5382610" y="2387921"/>
                </a:cubicBezTo>
                <a:cubicBezTo>
                  <a:pt x="5378456" y="2387921"/>
                  <a:pt x="5378456" y="2383767"/>
                  <a:pt x="5382610" y="2383767"/>
                </a:cubicBezTo>
                <a:cubicBezTo>
                  <a:pt x="5386763" y="2379612"/>
                  <a:pt x="5386763" y="2379612"/>
                  <a:pt x="5386763" y="2379612"/>
                </a:cubicBezTo>
                <a:cubicBezTo>
                  <a:pt x="5390916" y="2375458"/>
                  <a:pt x="5390916" y="2375688"/>
                  <a:pt x="5386763" y="2371533"/>
                </a:cubicBezTo>
                <a:cubicBezTo>
                  <a:pt x="5382610" y="2371533"/>
                  <a:pt x="5382610" y="2371533"/>
                  <a:pt x="5378456" y="2371533"/>
                </a:cubicBezTo>
                <a:cubicBezTo>
                  <a:pt x="5370150" y="2371533"/>
                  <a:pt x="5370150" y="2371533"/>
                  <a:pt x="5378456" y="2367379"/>
                </a:cubicBezTo>
                <a:cubicBezTo>
                  <a:pt x="5423846" y="2359069"/>
                  <a:pt x="5469234" y="2342681"/>
                  <a:pt x="5514920" y="2330217"/>
                </a:cubicBezTo>
                <a:cubicBezTo>
                  <a:pt x="5519074" y="2330217"/>
                  <a:pt x="5523227" y="2325831"/>
                  <a:pt x="5527380" y="2317522"/>
                </a:cubicBezTo>
                <a:cubicBezTo>
                  <a:pt x="5527380" y="2317522"/>
                  <a:pt x="5527380" y="2313368"/>
                  <a:pt x="5519074" y="2313368"/>
                </a:cubicBezTo>
                <a:cubicBezTo>
                  <a:pt x="5386763" y="2350760"/>
                  <a:pt x="5238136" y="2383767"/>
                  <a:pt x="5085060" y="2417004"/>
                </a:cubicBezTo>
                <a:cubicBezTo>
                  <a:pt x="5151214" y="2392077"/>
                  <a:pt x="5221226" y="2367379"/>
                  <a:pt x="5287382" y="2338527"/>
                </a:cubicBezTo>
                <a:cubicBezTo>
                  <a:pt x="5295689" y="2338527"/>
                  <a:pt x="5303996" y="2342681"/>
                  <a:pt x="5303996" y="2342681"/>
                </a:cubicBezTo>
                <a:cubicBezTo>
                  <a:pt x="5308148" y="2346836"/>
                  <a:pt x="5312302" y="2346836"/>
                  <a:pt x="5312302" y="2342681"/>
                </a:cubicBezTo>
                <a:cubicBezTo>
                  <a:pt x="5312302" y="2338527"/>
                  <a:pt x="5316455" y="2334372"/>
                  <a:pt x="5320608" y="2330217"/>
                </a:cubicBezTo>
                <a:cubicBezTo>
                  <a:pt x="5349384" y="2326062"/>
                  <a:pt x="5382610" y="2313829"/>
                  <a:pt x="5411386" y="2309675"/>
                </a:cubicBezTo>
                <a:cubicBezTo>
                  <a:pt x="5415540" y="2305520"/>
                  <a:pt x="5423846" y="2301365"/>
                  <a:pt x="5428000" y="2301365"/>
                </a:cubicBezTo>
                <a:cubicBezTo>
                  <a:pt x="5448766" y="2293056"/>
                  <a:pt x="5469532" y="2284746"/>
                  <a:pt x="5490001" y="2276437"/>
                </a:cubicBezTo>
                <a:cubicBezTo>
                  <a:pt x="5452919" y="2276437"/>
                  <a:pt x="5415540" y="2280360"/>
                  <a:pt x="5378456" y="2284516"/>
                </a:cubicBezTo>
                <a:cubicBezTo>
                  <a:pt x="5370150" y="2284516"/>
                  <a:pt x="5361844" y="2288670"/>
                  <a:pt x="5357690" y="2292825"/>
                </a:cubicBezTo>
                <a:cubicBezTo>
                  <a:pt x="5345230" y="2292825"/>
                  <a:pt x="5332771" y="2293056"/>
                  <a:pt x="5320608" y="2296979"/>
                </a:cubicBezTo>
                <a:cubicBezTo>
                  <a:pt x="5361844" y="2284746"/>
                  <a:pt x="5407233" y="2276437"/>
                  <a:pt x="5448766" y="2263973"/>
                </a:cubicBezTo>
                <a:cubicBezTo>
                  <a:pt x="5452919" y="2263973"/>
                  <a:pt x="5457072" y="2259818"/>
                  <a:pt x="5457072" y="2255664"/>
                </a:cubicBezTo>
                <a:cubicBezTo>
                  <a:pt x="5461226" y="2255664"/>
                  <a:pt x="5457072" y="2251508"/>
                  <a:pt x="5452919" y="2251508"/>
                </a:cubicBezTo>
                <a:cubicBezTo>
                  <a:pt x="5378456" y="2267897"/>
                  <a:pt x="5295689" y="2280591"/>
                  <a:pt x="5217073" y="2296979"/>
                </a:cubicBezTo>
                <a:cubicBezTo>
                  <a:pt x="5212920" y="2301135"/>
                  <a:pt x="5200758" y="2301365"/>
                  <a:pt x="5196604" y="2301365"/>
                </a:cubicBezTo>
                <a:cubicBezTo>
                  <a:pt x="5200758" y="2297210"/>
                  <a:pt x="5209064" y="2292825"/>
                  <a:pt x="5209064" y="2292825"/>
                </a:cubicBezTo>
                <a:cubicBezTo>
                  <a:pt x="5213217" y="2288670"/>
                  <a:pt x="5209064" y="2284516"/>
                  <a:pt x="5200758" y="2284516"/>
                </a:cubicBezTo>
                <a:cubicBezTo>
                  <a:pt x="5184144" y="2288670"/>
                  <a:pt x="5163674" y="2292825"/>
                  <a:pt x="5142908" y="2292825"/>
                </a:cubicBezTo>
                <a:cubicBezTo>
                  <a:pt x="5138754" y="2296979"/>
                  <a:pt x="5138754" y="2296979"/>
                  <a:pt x="5138754" y="2292825"/>
                </a:cubicBezTo>
                <a:cubicBezTo>
                  <a:pt x="5138754" y="2292825"/>
                  <a:pt x="5134602" y="2296979"/>
                  <a:pt x="5130448" y="2296979"/>
                </a:cubicBezTo>
                <a:cubicBezTo>
                  <a:pt x="5117988" y="2301135"/>
                  <a:pt x="5109682" y="2301365"/>
                  <a:pt x="5097222" y="2305520"/>
                </a:cubicBezTo>
                <a:cubicBezTo>
                  <a:pt x="5093069" y="2305520"/>
                  <a:pt x="5088916" y="2305289"/>
                  <a:pt x="5088916" y="2301365"/>
                </a:cubicBezTo>
                <a:cubicBezTo>
                  <a:pt x="5088916" y="2301365"/>
                  <a:pt x="5088916" y="2296979"/>
                  <a:pt x="5097222" y="2296979"/>
                </a:cubicBezTo>
                <a:cubicBezTo>
                  <a:pt x="5175838" y="2263973"/>
                  <a:pt x="5254452" y="2230966"/>
                  <a:pt x="5333068" y="2201883"/>
                </a:cubicBezTo>
                <a:cubicBezTo>
                  <a:pt x="5308148" y="2201883"/>
                  <a:pt x="5287382" y="2206268"/>
                  <a:pt x="5262759" y="2206268"/>
                </a:cubicBezTo>
                <a:cubicBezTo>
                  <a:pt x="5258606" y="2206268"/>
                  <a:pt x="5250003" y="2210423"/>
                  <a:pt x="5245850" y="2210423"/>
                </a:cubicBezTo>
                <a:cubicBezTo>
                  <a:pt x="5055690" y="2272283"/>
                  <a:pt x="4849511" y="2342450"/>
                  <a:pt x="4638585" y="2412619"/>
                </a:cubicBezTo>
                <a:cubicBezTo>
                  <a:pt x="4630278" y="2412619"/>
                  <a:pt x="4626125" y="2417004"/>
                  <a:pt x="4626125" y="2417004"/>
                </a:cubicBezTo>
                <a:cubicBezTo>
                  <a:pt x="4626125" y="2420929"/>
                  <a:pt x="4630278" y="2420929"/>
                  <a:pt x="4634432" y="2417004"/>
                </a:cubicBezTo>
                <a:cubicBezTo>
                  <a:pt x="4638585" y="2420929"/>
                  <a:pt x="4646596" y="2425314"/>
                  <a:pt x="4650748" y="2425314"/>
                </a:cubicBezTo>
                <a:cubicBezTo>
                  <a:pt x="4659055" y="2425314"/>
                  <a:pt x="4667362" y="2421159"/>
                  <a:pt x="4671515" y="2421159"/>
                </a:cubicBezTo>
                <a:cubicBezTo>
                  <a:pt x="4683974" y="2417004"/>
                  <a:pt x="4700290" y="2416773"/>
                  <a:pt x="4712750" y="2412619"/>
                </a:cubicBezTo>
                <a:cubicBezTo>
                  <a:pt x="4716904" y="2412619"/>
                  <a:pt x="4712750" y="2417004"/>
                  <a:pt x="4708597" y="2417004"/>
                </a:cubicBezTo>
                <a:cubicBezTo>
                  <a:pt x="4671218" y="2441702"/>
                  <a:pt x="4638585" y="2466630"/>
                  <a:pt x="4601206" y="2499867"/>
                </a:cubicBezTo>
                <a:cubicBezTo>
                  <a:pt x="4597052" y="2499867"/>
                  <a:pt x="4588746" y="2504023"/>
                  <a:pt x="4580440" y="2504023"/>
                </a:cubicBezTo>
                <a:cubicBezTo>
                  <a:pt x="4580440" y="2504023"/>
                  <a:pt x="4576584" y="2504023"/>
                  <a:pt x="4572430" y="2508177"/>
                </a:cubicBezTo>
                <a:cubicBezTo>
                  <a:pt x="4568277" y="2508177"/>
                  <a:pt x="4564124" y="2503792"/>
                  <a:pt x="4568277" y="2499867"/>
                </a:cubicBezTo>
                <a:cubicBezTo>
                  <a:pt x="4572430" y="2495713"/>
                  <a:pt x="4568277" y="2491558"/>
                  <a:pt x="4564124" y="2495482"/>
                </a:cubicBezTo>
                <a:cubicBezTo>
                  <a:pt x="4526744" y="2507946"/>
                  <a:pt x="4485508" y="2520410"/>
                  <a:pt x="4444272" y="2537029"/>
                </a:cubicBezTo>
                <a:cubicBezTo>
                  <a:pt x="4440120" y="2537029"/>
                  <a:pt x="4431516" y="2545108"/>
                  <a:pt x="4427362" y="2545108"/>
                </a:cubicBezTo>
                <a:cubicBezTo>
                  <a:pt x="4361208" y="2573960"/>
                  <a:pt x="4295349" y="2603273"/>
                  <a:pt x="4229193" y="2632126"/>
                </a:cubicBezTo>
                <a:cubicBezTo>
                  <a:pt x="4220886" y="2636280"/>
                  <a:pt x="4220886" y="2636280"/>
                  <a:pt x="4229193" y="2636280"/>
                </a:cubicBezTo>
                <a:cubicBezTo>
                  <a:pt x="4249960" y="2632126"/>
                  <a:pt x="4274583" y="2632126"/>
                  <a:pt x="4295052" y="2632126"/>
                </a:cubicBezTo>
                <a:cubicBezTo>
                  <a:pt x="4266276" y="2648744"/>
                  <a:pt x="4233050" y="2669288"/>
                  <a:pt x="4200120" y="2685675"/>
                </a:cubicBezTo>
                <a:cubicBezTo>
                  <a:pt x="4195967" y="2689830"/>
                  <a:pt x="4191814" y="2689830"/>
                  <a:pt x="4200120" y="2689830"/>
                </a:cubicBezTo>
                <a:cubicBezTo>
                  <a:pt x="4237204" y="2681752"/>
                  <a:pt x="4270430" y="2673442"/>
                  <a:pt x="4307809" y="2665132"/>
                </a:cubicBezTo>
                <a:cubicBezTo>
                  <a:pt x="4245806" y="2690061"/>
                  <a:pt x="4179354" y="2714528"/>
                  <a:pt x="4113200" y="2743611"/>
                </a:cubicBezTo>
                <a:cubicBezTo>
                  <a:pt x="4105189" y="2743611"/>
                  <a:pt x="4092729" y="2747765"/>
                  <a:pt x="4088576" y="2751920"/>
                </a:cubicBezTo>
                <a:cubicBezTo>
                  <a:pt x="4051494" y="2760230"/>
                  <a:pt x="4014411" y="2772694"/>
                  <a:pt x="3972880" y="2784926"/>
                </a:cubicBezTo>
                <a:cubicBezTo>
                  <a:pt x="3964573" y="2789082"/>
                  <a:pt x="3956266" y="2793467"/>
                  <a:pt x="3947960" y="2793467"/>
                </a:cubicBezTo>
                <a:cubicBezTo>
                  <a:pt x="3935500" y="2801546"/>
                  <a:pt x="3923040" y="2809855"/>
                  <a:pt x="3914734" y="2822319"/>
                </a:cubicBezTo>
                <a:cubicBezTo>
                  <a:pt x="3906428" y="2826474"/>
                  <a:pt x="3906428" y="2830628"/>
                  <a:pt x="3914734" y="2826474"/>
                </a:cubicBezTo>
                <a:cubicBezTo>
                  <a:pt x="4059503" y="2776848"/>
                  <a:pt x="4200120" y="2735532"/>
                  <a:pt x="4328278" y="2689830"/>
                </a:cubicBezTo>
                <a:cubicBezTo>
                  <a:pt x="4336584" y="2689830"/>
                  <a:pt x="4344891" y="2681521"/>
                  <a:pt x="4344891" y="2677365"/>
                </a:cubicBezTo>
                <a:cubicBezTo>
                  <a:pt x="4344891" y="2677365"/>
                  <a:pt x="4349342" y="2673442"/>
                  <a:pt x="4357350" y="2673442"/>
                </a:cubicBezTo>
                <a:cubicBezTo>
                  <a:pt x="4398883" y="2669519"/>
                  <a:pt x="4440120" y="2660978"/>
                  <a:pt x="4481354" y="2656823"/>
                </a:cubicBezTo>
                <a:cubicBezTo>
                  <a:pt x="4435966" y="2677596"/>
                  <a:pt x="4394730" y="2698140"/>
                  <a:pt x="4349044" y="2714759"/>
                </a:cubicBezTo>
                <a:cubicBezTo>
                  <a:pt x="4344891" y="2714759"/>
                  <a:pt x="4328575" y="2718913"/>
                  <a:pt x="4324422" y="2718913"/>
                </a:cubicBezTo>
                <a:cubicBezTo>
                  <a:pt x="4249960" y="2743611"/>
                  <a:pt x="4175498" y="2768538"/>
                  <a:pt x="4096882" y="2797622"/>
                </a:cubicBezTo>
                <a:cubicBezTo>
                  <a:pt x="4092729" y="2797622"/>
                  <a:pt x="4084423" y="2801776"/>
                  <a:pt x="4076116" y="2805932"/>
                </a:cubicBezTo>
                <a:cubicBezTo>
                  <a:pt x="3985042" y="2843092"/>
                  <a:pt x="3894264" y="2875869"/>
                  <a:pt x="3803486" y="2913261"/>
                </a:cubicBezTo>
                <a:cubicBezTo>
                  <a:pt x="3906724" y="2929649"/>
                  <a:pt x="4117649" y="2805932"/>
                  <a:pt x="4229193" y="2768538"/>
                </a:cubicBezTo>
                <a:cubicBezTo>
                  <a:pt x="4663504" y="2636280"/>
                  <a:pt x="5047680" y="2520179"/>
                  <a:pt x="5390916" y="2417004"/>
                </a:cubicBezTo>
                <a:cubicBezTo>
                  <a:pt x="5605698" y="2354914"/>
                  <a:pt x="5804165" y="2293056"/>
                  <a:pt x="5990171" y="2239275"/>
                </a:cubicBezTo>
                <a:cubicBezTo>
                  <a:pt x="6139094" y="2193804"/>
                  <a:pt x="6283865" y="2127329"/>
                  <a:pt x="6407869" y="2119020"/>
                </a:cubicBezTo>
                <a:cubicBezTo>
                  <a:pt x="6374940" y="2185264"/>
                  <a:pt x="6312642" y="2176955"/>
                  <a:pt x="6267252" y="2218271"/>
                </a:cubicBezTo>
                <a:cubicBezTo>
                  <a:pt x="6291876" y="2230735"/>
                  <a:pt x="6325102" y="2230966"/>
                  <a:pt x="6350021" y="2239275"/>
                </a:cubicBezTo>
                <a:cubicBezTo>
                  <a:pt x="6155708" y="2317753"/>
                  <a:pt x="5957242" y="2383767"/>
                  <a:pt x="5738009" y="2445856"/>
                </a:cubicBezTo>
                <a:cubicBezTo>
                  <a:pt x="5523227" y="2511871"/>
                  <a:pt x="5291832" y="2586655"/>
                  <a:pt x="5047680" y="2669288"/>
                </a:cubicBezTo>
                <a:cubicBezTo>
                  <a:pt x="4861674" y="2731377"/>
                  <a:pt x="4655198" y="2764384"/>
                  <a:pt x="4448426" y="2859480"/>
                </a:cubicBezTo>
                <a:cubicBezTo>
                  <a:pt x="4435966" y="2843092"/>
                  <a:pt x="4443976" y="2851171"/>
                  <a:pt x="4427362" y="2842861"/>
                </a:cubicBezTo>
                <a:cubicBezTo>
                  <a:pt x="4423506" y="2855326"/>
                  <a:pt x="4423506" y="2863405"/>
                  <a:pt x="4419353" y="2875869"/>
                </a:cubicBezTo>
                <a:cubicBezTo>
                  <a:pt x="4204571" y="2933803"/>
                  <a:pt x="3968429" y="3033286"/>
                  <a:pt x="3724574" y="3153080"/>
                </a:cubicBezTo>
                <a:cubicBezTo>
                  <a:pt x="3865191" y="3103454"/>
                  <a:pt x="3993646" y="3070447"/>
                  <a:pt x="4121802" y="3020822"/>
                </a:cubicBezTo>
                <a:cubicBezTo>
                  <a:pt x="4382270" y="2913261"/>
                  <a:pt x="4621676" y="2838938"/>
                  <a:pt x="4840908" y="2768538"/>
                </a:cubicBezTo>
                <a:cubicBezTo>
                  <a:pt x="5055987" y="2706680"/>
                  <a:pt x="5250299" y="2656823"/>
                  <a:pt x="5432152" y="2594965"/>
                </a:cubicBezTo>
                <a:cubicBezTo>
                  <a:pt x="5436306" y="2594965"/>
                  <a:pt x="5440459" y="2590579"/>
                  <a:pt x="5448766" y="2590579"/>
                </a:cubicBezTo>
                <a:cubicBezTo>
                  <a:pt x="5465082" y="2582500"/>
                  <a:pt x="5490001" y="2574190"/>
                  <a:pt x="5510767" y="2561727"/>
                </a:cubicBezTo>
                <a:cubicBezTo>
                  <a:pt x="5510767" y="2561727"/>
                  <a:pt x="5519074" y="2561727"/>
                  <a:pt x="5523227" y="2561727"/>
                </a:cubicBezTo>
                <a:cubicBezTo>
                  <a:pt x="5775388" y="2474940"/>
                  <a:pt x="6002630" y="2396231"/>
                  <a:pt x="6217710" y="2326062"/>
                </a:cubicBezTo>
                <a:cubicBezTo>
                  <a:pt x="6217710" y="2326062"/>
                  <a:pt x="6226016" y="2326062"/>
                  <a:pt x="6226016" y="2330217"/>
                </a:cubicBezTo>
                <a:cubicBezTo>
                  <a:pt x="6234323" y="2338527"/>
                  <a:pt x="6246783" y="2346606"/>
                  <a:pt x="6259242" y="2354914"/>
                </a:cubicBezTo>
                <a:cubicBezTo>
                  <a:pt x="6259242" y="2359069"/>
                  <a:pt x="6259242" y="2363224"/>
                  <a:pt x="6259242" y="2367379"/>
                </a:cubicBezTo>
                <a:cubicBezTo>
                  <a:pt x="6250936" y="2379843"/>
                  <a:pt x="6234026" y="2392306"/>
                  <a:pt x="6229872" y="2408926"/>
                </a:cubicBezTo>
                <a:cubicBezTo>
                  <a:pt x="6225720" y="2408926"/>
                  <a:pt x="6221864" y="2408926"/>
                  <a:pt x="6221864" y="2408926"/>
                </a:cubicBezTo>
                <a:cubicBezTo>
                  <a:pt x="6221864" y="2408926"/>
                  <a:pt x="6217710" y="2408695"/>
                  <a:pt x="6217710" y="2412619"/>
                </a:cubicBezTo>
                <a:cubicBezTo>
                  <a:pt x="6217710" y="2416773"/>
                  <a:pt x="6217710" y="2417004"/>
                  <a:pt x="6217710" y="2417004"/>
                </a:cubicBezTo>
                <a:cubicBezTo>
                  <a:pt x="6226016" y="2420929"/>
                  <a:pt x="6225720" y="2425314"/>
                  <a:pt x="6234026" y="2429469"/>
                </a:cubicBezTo>
                <a:cubicBezTo>
                  <a:pt x="6213557" y="2437777"/>
                  <a:pt x="6196944" y="2445856"/>
                  <a:pt x="6176178" y="2458321"/>
                </a:cubicBezTo>
                <a:cubicBezTo>
                  <a:pt x="6172024" y="2458321"/>
                  <a:pt x="6167871" y="2462475"/>
                  <a:pt x="6167871" y="2466630"/>
                </a:cubicBezTo>
                <a:cubicBezTo>
                  <a:pt x="6159564" y="2483248"/>
                  <a:pt x="6155708" y="2503792"/>
                  <a:pt x="6147401" y="2520410"/>
                </a:cubicBezTo>
                <a:cubicBezTo>
                  <a:pt x="6147401" y="2524565"/>
                  <a:pt x="6139094" y="2528719"/>
                  <a:pt x="6139094" y="2528719"/>
                </a:cubicBezTo>
                <a:cubicBezTo>
                  <a:pt x="5940629" y="2594734"/>
                  <a:pt x="5730000" y="2673442"/>
                  <a:pt x="5494154" y="2751920"/>
                </a:cubicBezTo>
                <a:cubicBezTo>
                  <a:pt x="5490298" y="2751920"/>
                  <a:pt x="5485848" y="2751920"/>
                  <a:pt x="5490001" y="2747765"/>
                </a:cubicBezTo>
                <a:cubicBezTo>
                  <a:pt x="5490001" y="2747765"/>
                  <a:pt x="5490001" y="2743611"/>
                  <a:pt x="5485848" y="2743611"/>
                </a:cubicBezTo>
                <a:cubicBezTo>
                  <a:pt x="5419693" y="2760230"/>
                  <a:pt x="5353537" y="2776848"/>
                  <a:pt x="5287382" y="2793467"/>
                </a:cubicBezTo>
                <a:cubicBezTo>
                  <a:pt x="5332771" y="2776848"/>
                  <a:pt x="5386763" y="2760230"/>
                  <a:pt x="5432152" y="2743611"/>
                </a:cubicBezTo>
                <a:cubicBezTo>
                  <a:pt x="5436306" y="2743611"/>
                  <a:pt x="5440459" y="2739686"/>
                  <a:pt x="5440459" y="2735532"/>
                </a:cubicBezTo>
                <a:cubicBezTo>
                  <a:pt x="5444315" y="2735532"/>
                  <a:pt x="5440162" y="2731377"/>
                  <a:pt x="5436008" y="2731377"/>
                </a:cubicBezTo>
                <a:cubicBezTo>
                  <a:pt x="5353537" y="2752151"/>
                  <a:pt x="5271066" y="2776848"/>
                  <a:pt x="5179991" y="2797622"/>
                </a:cubicBezTo>
                <a:cubicBezTo>
                  <a:pt x="5184144" y="2789313"/>
                  <a:pt x="5192451" y="2784926"/>
                  <a:pt x="5200758" y="2776617"/>
                </a:cubicBezTo>
                <a:cubicBezTo>
                  <a:pt x="5209064" y="2772463"/>
                  <a:pt x="5209064" y="2772694"/>
                  <a:pt x="5200758" y="2772924"/>
                </a:cubicBezTo>
                <a:cubicBezTo>
                  <a:pt x="5196604" y="2776848"/>
                  <a:pt x="5192154" y="2776617"/>
                  <a:pt x="5188298" y="2776617"/>
                </a:cubicBezTo>
                <a:cubicBezTo>
                  <a:pt x="5241992" y="2756075"/>
                  <a:pt x="5291536" y="2735301"/>
                  <a:pt x="5345230" y="2718913"/>
                </a:cubicBezTo>
                <a:cubicBezTo>
                  <a:pt x="5349384" y="2714759"/>
                  <a:pt x="5353537" y="2714759"/>
                  <a:pt x="5357690" y="2714759"/>
                </a:cubicBezTo>
                <a:cubicBezTo>
                  <a:pt x="5399223" y="2706449"/>
                  <a:pt x="5432152" y="2693984"/>
                  <a:pt x="5469234" y="2685675"/>
                </a:cubicBezTo>
                <a:cubicBezTo>
                  <a:pt x="5473388" y="2685675"/>
                  <a:pt x="5477541" y="2681521"/>
                  <a:pt x="5477541" y="2677365"/>
                </a:cubicBezTo>
                <a:cubicBezTo>
                  <a:pt x="5481694" y="2677365"/>
                  <a:pt x="5477541" y="2673442"/>
                  <a:pt x="5473388" y="2673442"/>
                </a:cubicBezTo>
                <a:cubicBezTo>
                  <a:pt x="5428000" y="2681752"/>
                  <a:pt x="5378456" y="2690061"/>
                  <a:pt x="5328915" y="2698371"/>
                </a:cubicBezTo>
                <a:cubicBezTo>
                  <a:pt x="5324762" y="2698371"/>
                  <a:pt x="5316158" y="2702525"/>
                  <a:pt x="5312302" y="2702525"/>
                </a:cubicBezTo>
                <a:cubicBezTo>
                  <a:pt x="5063996" y="2789313"/>
                  <a:pt x="4791366" y="2884409"/>
                  <a:pt x="4497968" y="2987815"/>
                </a:cubicBezTo>
                <a:cubicBezTo>
                  <a:pt x="4493814" y="2987815"/>
                  <a:pt x="4493814" y="2987815"/>
                  <a:pt x="4493814" y="2987815"/>
                </a:cubicBezTo>
                <a:cubicBezTo>
                  <a:pt x="4357350" y="3033286"/>
                  <a:pt x="4208427" y="3082681"/>
                  <a:pt x="4055647" y="3136461"/>
                </a:cubicBezTo>
                <a:cubicBezTo>
                  <a:pt x="4096882" y="3123997"/>
                  <a:pt x="4138119" y="3111995"/>
                  <a:pt x="4179652" y="3099530"/>
                </a:cubicBezTo>
                <a:cubicBezTo>
                  <a:pt x="4133966" y="3116149"/>
                  <a:pt x="4088576" y="3132306"/>
                  <a:pt x="4047044" y="3148925"/>
                </a:cubicBezTo>
                <a:cubicBezTo>
                  <a:pt x="4039034" y="3153080"/>
                  <a:pt x="4034881" y="3153080"/>
                  <a:pt x="4034881" y="3148925"/>
                </a:cubicBezTo>
                <a:cubicBezTo>
                  <a:pt x="4034881" y="3148925"/>
                  <a:pt x="4038737" y="3140616"/>
                  <a:pt x="4042890" y="3140616"/>
                </a:cubicBezTo>
                <a:cubicBezTo>
                  <a:pt x="3910581" y="3186087"/>
                  <a:pt x="3774413" y="3231558"/>
                  <a:pt x="3633796" y="3277029"/>
                </a:cubicBezTo>
                <a:cubicBezTo>
                  <a:pt x="3629642" y="3281183"/>
                  <a:pt x="3617183" y="3285569"/>
                  <a:pt x="3608876" y="3289723"/>
                </a:cubicBezTo>
                <a:cubicBezTo>
                  <a:pt x="3600867" y="3301956"/>
                  <a:pt x="3596714" y="3318345"/>
                  <a:pt x="3588407" y="3334964"/>
                </a:cubicBezTo>
                <a:cubicBezTo>
                  <a:pt x="3580101" y="3334964"/>
                  <a:pt x="3567937" y="3339118"/>
                  <a:pt x="3559631" y="3343273"/>
                </a:cubicBezTo>
                <a:cubicBezTo>
                  <a:pt x="3497629" y="3368202"/>
                  <a:pt x="3435626" y="3392898"/>
                  <a:pt x="3373625" y="3417827"/>
                </a:cubicBezTo>
                <a:cubicBezTo>
                  <a:pt x="3365318" y="3417827"/>
                  <a:pt x="3356715" y="3421981"/>
                  <a:pt x="3348408" y="3426136"/>
                </a:cubicBezTo>
                <a:cubicBezTo>
                  <a:pt x="3303020" y="3451065"/>
                  <a:pt x="3265936" y="3479686"/>
                  <a:pt x="3228557" y="3504614"/>
                </a:cubicBezTo>
                <a:cubicBezTo>
                  <a:pt x="3224404" y="3508769"/>
                  <a:pt x="3212242" y="3512923"/>
                  <a:pt x="3203935" y="3517078"/>
                </a:cubicBezTo>
                <a:cubicBezTo>
                  <a:pt x="3171005" y="3529542"/>
                  <a:pt x="3137779" y="3542006"/>
                  <a:pt x="3100400" y="3554240"/>
                </a:cubicBezTo>
                <a:cubicBezTo>
                  <a:pt x="3092094" y="3558394"/>
                  <a:pt x="3079931" y="3566704"/>
                  <a:pt x="3071624" y="3570627"/>
                </a:cubicBezTo>
                <a:cubicBezTo>
                  <a:pt x="3063318" y="3578937"/>
                  <a:pt x="3050858" y="3591401"/>
                  <a:pt x="3042552" y="3603865"/>
                </a:cubicBezTo>
                <a:cubicBezTo>
                  <a:pt x="3034541" y="3608019"/>
                  <a:pt x="3034245" y="3612175"/>
                  <a:pt x="3038398" y="3612175"/>
                </a:cubicBezTo>
                <a:cubicBezTo>
                  <a:pt x="3046705" y="3612175"/>
                  <a:pt x="3055012" y="3612175"/>
                  <a:pt x="3059165" y="3612175"/>
                </a:cubicBezTo>
                <a:cubicBezTo>
                  <a:pt x="3067471" y="3612175"/>
                  <a:pt x="3067471" y="3616329"/>
                  <a:pt x="3055308" y="3620484"/>
                </a:cubicBezTo>
                <a:cubicBezTo>
                  <a:pt x="3001315" y="3653492"/>
                  <a:pt x="2939314" y="3686729"/>
                  <a:pt x="2881464" y="3719736"/>
                </a:cubicBezTo>
                <a:cubicBezTo>
                  <a:pt x="2889771" y="3719736"/>
                  <a:pt x="2897781" y="3719736"/>
                  <a:pt x="2906088" y="3723890"/>
                </a:cubicBezTo>
                <a:cubicBezTo>
                  <a:pt x="2914394" y="3715581"/>
                  <a:pt x="2926854" y="3711426"/>
                  <a:pt x="2935160" y="3707271"/>
                </a:cubicBezTo>
                <a:cubicBezTo>
                  <a:pt x="2935160" y="3707271"/>
                  <a:pt x="3402104" y="3516848"/>
                  <a:pt x="3633796" y="3434215"/>
                </a:cubicBezTo>
                <a:cubicBezTo>
                  <a:pt x="4084423" y="3268719"/>
                  <a:pt x="4812132" y="3004434"/>
                  <a:pt x="4812132" y="3004434"/>
                </a:cubicBezTo>
                <a:cubicBezTo>
                  <a:pt x="4816285" y="3000279"/>
                  <a:pt x="4824592" y="2996124"/>
                  <a:pt x="4828745" y="2996124"/>
                </a:cubicBezTo>
                <a:cubicBezTo>
                  <a:pt x="4853367" y="2987815"/>
                  <a:pt x="4886593" y="2983430"/>
                  <a:pt x="4911216" y="2975120"/>
                </a:cubicBezTo>
                <a:cubicBezTo>
                  <a:pt x="4915370" y="2975120"/>
                  <a:pt x="4923972" y="2971196"/>
                  <a:pt x="4927830" y="2967041"/>
                </a:cubicBezTo>
                <a:cubicBezTo>
                  <a:pt x="4985975" y="2946499"/>
                  <a:pt x="5047680" y="2929649"/>
                  <a:pt x="5097222" y="2913261"/>
                </a:cubicBezTo>
                <a:cubicBezTo>
                  <a:pt x="5303996" y="2842861"/>
                  <a:pt x="5494154" y="2776848"/>
                  <a:pt x="5671854" y="2718913"/>
                </a:cubicBezTo>
                <a:cubicBezTo>
                  <a:pt x="5841544" y="2660978"/>
                  <a:pt x="5998478" y="2603042"/>
                  <a:pt x="6147401" y="2549263"/>
                </a:cubicBezTo>
                <a:cubicBezTo>
                  <a:pt x="6147401" y="2582269"/>
                  <a:pt x="6168167" y="2590579"/>
                  <a:pt x="6197240" y="2590579"/>
                </a:cubicBezTo>
                <a:cubicBezTo>
                  <a:pt x="6197240" y="2590579"/>
                  <a:pt x="6197240" y="2590579"/>
                  <a:pt x="6193086" y="2590579"/>
                </a:cubicBezTo>
                <a:cubicBezTo>
                  <a:pt x="6188934" y="2590579"/>
                  <a:pt x="6188934" y="2590579"/>
                  <a:pt x="6188934" y="2590579"/>
                </a:cubicBezTo>
                <a:cubicBezTo>
                  <a:pt x="6188934" y="2594734"/>
                  <a:pt x="6184484" y="2594965"/>
                  <a:pt x="6184484" y="2594965"/>
                </a:cubicBezTo>
                <a:cubicBezTo>
                  <a:pt x="6184484" y="2594965"/>
                  <a:pt x="6180331" y="2599119"/>
                  <a:pt x="6176178" y="2599119"/>
                </a:cubicBezTo>
                <a:cubicBezTo>
                  <a:pt x="6155708" y="2607198"/>
                  <a:pt x="6130788" y="2615507"/>
                  <a:pt x="6110022" y="2623817"/>
                </a:cubicBezTo>
                <a:lnTo>
                  <a:pt x="6166684" y="2606044"/>
                </a:lnTo>
                <a:lnTo>
                  <a:pt x="6263098" y="2590579"/>
                </a:lnTo>
                <a:cubicBezTo>
                  <a:pt x="6139094" y="2632126"/>
                  <a:pt x="6006784" y="2685675"/>
                  <a:pt x="5870320" y="2743611"/>
                </a:cubicBezTo>
                <a:cubicBezTo>
                  <a:pt x="5899392" y="2739455"/>
                  <a:pt x="5916006" y="2735532"/>
                  <a:pt x="5936772" y="2731377"/>
                </a:cubicBezTo>
                <a:cubicBezTo>
                  <a:pt x="5808614" y="2768538"/>
                  <a:pt x="5667998" y="2822319"/>
                  <a:pt x="5523227" y="2884178"/>
                </a:cubicBezTo>
                <a:cubicBezTo>
                  <a:pt x="5692620" y="2838707"/>
                  <a:pt x="5857860" y="2772694"/>
                  <a:pt x="6010937" y="2718913"/>
                </a:cubicBezTo>
                <a:cubicBezTo>
                  <a:pt x="5990171" y="2723067"/>
                  <a:pt x="5969404" y="2727223"/>
                  <a:pt x="5948936" y="2727223"/>
                </a:cubicBezTo>
                <a:cubicBezTo>
                  <a:pt x="6010937" y="2710603"/>
                  <a:pt x="6077093" y="2689830"/>
                  <a:pt x="6139094" y="2677365"/>
                </a:cubicBezTo>
                <a:cubicBezTo>
                  <a:pt x="6134941" y="2685675"/>
                  <a:pt x="6122482" y="2690061"/>
                  <a:pt x="6118328" y="2694215"/>
                </a:cubicBezTo>
                <a:cubicBezTo>
                  <a:pt x="6122482" y="2694215"/>
                  <a:pt x="6126932" y="2694215"/>
                  <a:pt x="6131085" y="2694215"/>
                </a:cubicBezTo>
                <a:cubicBezTo>
                  <a:pt x="6126932" y="2698140"/>
                  <a:pt x="6114175" y="2702525"/>
                  <a:pt x="6105868" y="2706680"/>
                </a:cubicBezTo>
                <a:cubicBezTo>
                  <a:pt x="6105868" y="2706680"/>
                  <a:pt x="6110022" y="2714759"/>
                  <a:pt x="6105868" y="2714759"/>
                </a:cubicBezTo>
                <a:cubicBezTo>
                  <a:pt x="6077093" y="2735301"/>
                  <a:pt x="6043867" y="2752151"/>
                  <a:pt x="6015090" y="2768538"/>
                </a:cubicBezTo>
                <a:cubicBezTo>
                  <a:pt x="6068786" y="2772694"/>
                  <a:pt x="6130788" y="2756075"/>
                  <a:pt x="6184484" y="2751920"/>
                </a:cubicBezTo>
                <a:cubicBezTo>
                  <a:pt x="6143248" y="2768538"/>
                  <a:pt x="6097562" y="2789082"/>
                  <a:pt x="6043867" y="2809855"/>
                </a:cubicBezTo>
                <a:cubicBezTo>
                  <a:pt x="6048020" y="2817934"/>
                  <a:pt x="6048020" y="2818165"/>
                  <a:pt x="6052174" y="2818165"/>
                </a:cubicBezTo>
                <a:cubicBezTo>
                  <a:pt x="6019244" y="2830398"/>
                  <a:pt x="5986018" y="2838707"/>
                  <a:pt x="5953089" y="2851171"/>
                </a:cubicBezTo>
                <a:cubicBezTo>
                  <a:pt x="5932322" y="2855326"/>
                  <a:pt x="5911556" y="2863866"/>
                  <a:pt x="5886933" y="2867790"/>
                </a:cubicBezTo>
                <a:cubicBezTo>
                  <a:pt x="5886933" y="2867790"/>
                  <a:pt x="5886933" y="2867790"/>
                  <a:pt x="5882780" y="2867790"/>
                </a:cubicBezTo>
                <a:cubicBezTo>
                  <a:pt x="5878626" y="2867790"/>
                  <a:pt x="5874770" y="2867790"/>
                  <a:pt x="5874770" y="2867790"/>
                </a:cubicBezTo>
                <a:lnTo>
                  <a:pt x="5872693" y="2868944"/>
                </a:lnTo>
                <a:lnTo>
                  <a:pt x="5837391" y="2872176"/>
                </a:lnTo>
                <a:cubicBezTo>
                  <a:pt x="5862310" y="2851402"/>
                  <a:pt x="5899392" y="2838707"/>
                  <a:pt x="5924016" y="2822319"/>
                </a:cubicBezTo>
                <a:cubicBezTo>
                  <a:pt x="5857860" y="2838707"/>
                  <a:pt x="5787848" y="2859480"/>
                  <a:pt x="5717540" y="2884178"/>
                </a:cubicBezTo>
                <a:cubicBezTo>
                  <a:pt x="5742460" y="2884178"/>
                  <a:pt x="5762928" y="2884178"/>
                  <a:pt x="5783695" y="2884178"/>
                </a:cubicBezTo>
                <a:cubicBezTo>
                  <a:pt x="5742460" y="2896642"/>
                  <a:pt x="5663844" y="2892718"/>
                  <a:pt x="5622609" y="2925726"/>
                </a:cubicBezTo>
                <a:cubicBezTo>
                  <a:pt x="5634772" y="2925726"/>
                  <a:pt x="5646935" y="2921570"/>
                  <a:pt x="5659394" y="2921570"/>
                </a:cubicBezTo>
                <a:cubicBezTo>
                  <a:pt x="5560310" y="2942113"/>
                  <a:pt x="5448766" y="2996124"/>
                  <a:pt x="5337222" y="3037441"/>
                </a:cubicBezTo>
                <a:cubicBezTo>
                  <a:pt x="5241992" y="3070678"/>
                  <a:pt x="5068446" y="3136691"/>
                  <a:pt x="4981524" y="3124228"/>
                </a:cubicBezTo>
                <a:cubicBezTo>
                  <a:pt x="5035220" y="3099299"/>
                  <a:pt x="5084762" y="3078757"/>
                  <a:pt x="5134602" y="3057983"/>
                </a:cubicBezTo>
                <a:cubicBezTo>
                  <a:pt x="5093069" y="3057983"/>
                  <a:pt x="5047680" y="3070216"/>
                  <a:pt x="4998138" y="3074372"/>
                </a:cubicBezTo>
                <a:cubicBezTo>
                  <a:pt x="5039374" y="3057983"/>
                  <a:pt x="5080906" y="3041595"/>
                  <a:pt x="5117988" y="3024976"/>
                </a:cubicBezTo>
                <a:cubicBezTo>
                  <a:pt x="5114132" y="3020822"/>
                  <a:pt x="5121846" y="3016667"/>
                  <a:pt x="5121846" y="3016667"/>
                </a:cubicBezTo>
                <a:cubicBezTo>
                  <a:pt x="5113835" y="3012512"/>
                  <a:pt x="5105528" y="3012512"/>
                  <a:pt x="5097222" y="3012512"/>
                </a:cubicBezTo>
                <a:cubicBezTo>
                  <a:pt x="5175838" y="2946268"/>
                  <a:pt x="5291832" y="2925726"/>
                  <a:pt x="5370448" y="2892718"/>
                </a:cubicBezTo>
                <a:cubicBezTo>
                  <a:pt x="5366294" y="2888563"/>
                  <a:pt x="5357690" y="2888563"/>
                  <a:pt x="5349384" y="2888563"/>
                </a:cubicBezTo>
                <a:cubicBezTo>
                  <a:pt x="5361844" y="2884409"/>
                  <a:pt x="5386763" y="2871945"/>
                  <a:pt x="5395070" y="2867790"/>
                </a:cubicBezTo>
                <a:cubicBezTo>
                  <a:pt x="5328915" y="2876099"/>
                  <a:pt x="5250299" y="2896642"/>
                  <a:pt x="5179991" y="2913261"/>
                </a:cubicBezTo>
                <a:cubicBezTo>
                  <a:pt x="5171980" y="2913261"/>
                  <a:pt x="5167532" y="2917416"/>
                  <a:pt x="5159225" y="2917416"/>
                </a:cubicBezTo>
                <a:cubicBezTo>
                  <a:pt x="5117988" y="2933803"/>
                  <a:pt x="5080906" y="2946499"/>
                  <a:pt x="5039374" y="2958732"/>
                </a:cubicBezTo>
                <a:cubicBezTo>
                  <a:pt x="5026914" y="2958732"/>
                  <a:pt x="5023057" y="2962886"/>
                  <a:pt x="5014750" y="2962886"/>
                </a:cubicBezTo>
                <a:cubicBezTo>
                  <a:pt x="4915370" y="3000279"/>
                  <a:pt x="4803826" y="3037210"/>
                  <a:pt x="4696434" y="3070216"/>
                </a:cubicBezTo>
                <a:cubicBezTo>
                  <a:pt x="4683974" y="3074372"/>
                  <a:pt x="4675668" y="3074372"/>
                  <a:pt x="4671515" y="3074372"/>
                </a:cubicBezTo>
                <a:cubicBezTo>
                  <a:pt x="4651044" y="3078526"/>
                  <a:pt x="4630278" y="3082912"/>
                  <a:pt x="4609512" y="3087066"/>
                </a:cubicBezTo>
                <a:cubicBezTo>
                  <a:pt x="4605359" y="3090990"/>
                  <a:pt x="4597052" y="3091220"/>
                  <a:pt x="4592899" y="3095376"/>
                </a:cubicBezTo>
                <a:cubicBezTo>
                  <a:pt x="4381974" y="3173853"/>
                  <a:pt x="4154732" y="3256485"/>
                  <a:pt x="3923040" y="3347427"/>
                </a:cubicBezTo>
                <a:cubicBezTo>
                  <a:pt x="3915030" y="3347427"/>
                  <a:pt x="3906724" y="3355968"/>
                  <a:pt x="3902570" y="3359892"/>
                </a:cubicBezTo>
                <a:cubicBezTo>
                  <a:pt x="3902570" y="3364046"/>
                  <a:pt x="3894264" y="3372125"/>
                  <a:pt x="3885957" y="3372125"/>
                </a:cubicBezTo>
                <a:cubicBezTo>
                  <a:pt x="3832262" y="3392898"/>
                  <a:pt x="3774413" y="3413441"/>
                  <a:pt x="3720718" y="3434215"/>
                </a:cubicBezTo>
                <a:cubicBezTo>
                  <a:pt x="3712412" y="3438369"/>
                  <a:pt x="3704105" y="3442525"/>
                  <a:pt x="3695798" y="3442525"/>
                </a:cubicBezTo>
                <a:cubicBezTo>
                  <a:pt x="3679186" y="3442525"/>
                  <a:pt x="3662868" y="3442525"/>
                  <a:pt x="3642102" y="3446679"/>
                </a:cubicBezTo>
                <a:cubicBezTo>
                  <a:pt x="3637949" y="3450833"/>
                  <a:pt x="3629642" y="3454988"/>
                  <a:pt x="3629642" y="3454988"/>
                </a:cubicBezTo>
                <a:cubicBezTo>
                  <a:pt x="3629642" y="3459143"/>
                  <a:pt x="3629642" y="3459373"/>
                  <a:pt x="3637949" y="3459373"/>
                </a:cubicBezTo>
                <a:cubicBezTo>
                  <a:pt x="3642102" y="3463298"/>
                  <a:pt x="3642102" y="3467221"/>
                  <a:pt x="3633796" y="3467221"/>
                </a:cubicBezTo>
                <a:cubicBezTo>
                  <a:pt x="3625489" y="3467221"/>
                  <a:pt x="3617183" y="3467221"/>
                  <a:pt x="3613327" y="3467221"/>
                </a:cubicBezTo>
                <a:cubicBezTo>
                  <a:pt x="3609174" y="3463067"/>
                  <a:pt x="3596714" y="3463067"/>
                  <a:pt x="3592560" y="3467221"/>
                </a:cubicBezTo>
                <a:cubicBezTo>
                  <a:pt x="3423167" y="3541775"/>
                  <a:pt x="3253477" y="3620253"/>
                  <a:pt x="3075778" y="3703117"/>
                </a:cubicBezTo>
                <a:cubicBezTo>
                  <a:pt x="3067471" y="3703117"/>
                  <a:pt x="3055012" y="3707271"/>
                  <a:pt x="3047001" y="3711426"/>
                </a:cubicBezTo>
                <a:cubicBezTo>
                  <a:pt x="3022082" y="3719736"/>
                  <a:pt x="3001315" y="3731969"/>
                  <a:pt x="2980549" y="3740278"/>
                </a:cubicBezTo>
                <a:cubicBezTo>
                  <a:pt x="2972540" y="3744433"/>
                  <a:pt x="2972540" y="3748588"/>
                  <a:pt x="2980549" y="3744433"/>
                </a:cubicBezTo>
                <a:cubicBezTo>
                  <a:pt x="2993009" y="3744433"/>
                  <a:pt x="3005468" y="3744663"/>
                  <a:pt x="3017928" y="3748588"/>
                </a:cubicBezTo>
                <a:cubicBezTo>
                  <a:pt x="3026235" y="3740509"/>
                  <a:pt x="3042848" y="3736123"/>
                  <a:pt x="3051154" y="3731969"/>
                </a:cubicBezTo>
                <a:cubicBezTo>
                  <a:pt x="3137779" y="3694807"/>
                  <a:pt x="3216395" y="3661800"/>
                  <a:pt x="3299162" y="3620484"/>
                </a:cubicBezTo>
                <a:cubicBezTo>
                  <a:pt x="3311326" y="3620484"/>
                  <a:pt x="3311326" y="3620484"/>
                  <a:pt x="3303316" y="3624639"/>
                </a:cubicBezTo>
                <a:cubicBezTo>
                  <a:pt x="3286703" y="3641258"/>
                  <a:pt x="3274243" y="3649567"/>
                  <a:pt x="3261783" y="3662031"/>
                </a:cubicBezTo>
                <a:cubicBezTo>
                  <a:pt x="3253477" y="3662031"/>
                  <a:pt x="3241017" y="3669879"/>
                  <a:pt x="3232710" y="3669879"/>
                </a:cubicBezTo>
                <a:cubicBezTo>
                  <a:pt x="3146086" y="3707271"/>
                  <a:pt x="3059165" y="3748819"/>
                  <a:pt x="2968089" y="3785980"/>
                </a:cubicBezTo>
                <a:cubicBezTo>
                  <a:pt x="2955630" y="3790134"/>
                  <a:pt x="2943467" y="3794059"/>
                  <a:pt x="2935160" y="3802368"/>
                </a:cubicBezTo>
                <a:cubicBezTo>
                  <a:pt x="2860698" y="3839530"/>
                  <a:pt x="2778227" y="3881076"/>
                  <a:pt x="2699612" y="3922393"/>
                </a:cubicBezTo>
                <a:cubicBezTo>
                  <a:pt x="2691306" y="3926547"/>
                  <a:pt x="2691306" y="3930472"/>
                  <a:pt x="2695459" y="3930472"/>
                </a:cubicBezTo>
                <a:cubicBezTo>
                  <a:pt x="2703765" y="3930472"/>
                  <a:pt x="2703765" y="3934626"/>
                  <a:pt x="2695459" y="3938780"/>
                </a:cubicBezTo>
                <a:cubicBezTo>
                  <a:pt x="2108367" y="4220147"/>
                  <a:pt x="1442958" y="4538675"/>
                  <a:pt x="678166" y="4906597"/>
                </a:cubicBezTo>
                <a:cubicBezTo>
                  <a:pt x="665707" y="4910751"/>
                  <a:pt x="644940" y="4918830"/>
                  <a:pt x="632481" y="4922985"/>
                </a:cubicBezTo>
                <a:cubicBezTo>
                  <a:pt x="574631" y="4943758"/>
                  <a:pt x="504323" y="4968455"/>
                  <a:pt x="442321" y="4985074"/>
                </a:cubicBezTo>
                <a:cubicBezTo>
                  <a:pt x="525090" y="4931294"/>
                  <a:pt x="632481" y="4869205"/>
                  <a:pt x="727708" y="4819578"/>
                </a:cubicBezTo>
                <a:cubicBezTo>
                  <a:pt x="649094" y="4852816"/>
                  <a:pt x="570478" y="4881668"/>
                  <a:pt x="488006" y="4914676"/>
                </a:cubicBezTo>
                <a:cubicBezTo>
                  <a:pt x="578785" y="4860895"/>
                  <a:pt x="678166" y="4807115"/>
                  <a:pt x="773098" y="4749411"/>
                </a:cubicBezTo>
                <a:cubicBezTo>
                  <a:pt x="690626" y="4769953"/>
                  <a:pt x="632481" y="4803191"/>
                  <a:pt x="570478" y="4799036"/>
                </a:cubicBezTo>
                <a:cubicBezTo>
                  <a:pt x="607857" y="4778493"/>
                  <a:pt x="644643" y="4753565"/>
                  <a:pt x="682022" y="4737177"/>
                </a:cubicBezTo>
                <a:cubicBezTo>
                  <a:pt x="2869004" y="3698963"/>
                  <a:pt x="2869004" y="3698963"/>
                  <a:pt x="2869004" y="3698963"/>
                </a:cubicBezTo>
                <a:cubicBezTo>
                  <a:pt x="2873158" y="3694807"/>
                  <a:pt x="2889771" y="3686729"/>
                  <a:pt x="2893924" y="3682574"/>
                </a:cubicBezTo>
                <a:cubicBezTo>
                  <a:pt x="2976693" y="3624639"/>
                  <a:pt x="3050858" y="3575013"/>
                  <a:pt x="3125320" y="3525388"/>
                </a:cubicBezTo>
                <a:cubicBezTo>
                  <a:pt x="3137779" y="3521233"/>
                  <a:pt x="3141932" y="3508769"/>
                  <a:pt x="3137779" y="3508769"/>
                </a:cubicBezTo>
                <a:cubicBezTo>
                  <a:pt x="3125320" y="3508769"/>
                  <a:pt x="3117013" y="3508769"/>
                  <a:pt x="3108706" y="3512923"/>
                </a:cubicBezTo>
                <a:cubicBezTo>
                  <a:pt x="2984702" y="3575013"/>
                  <a:pt x="2856545" y="3632717"/>
                  <a:pt x="2720081" y="3698963"/>
                </a:cubicBezTo>
                <a:cubicBezTo>
                  <a:pt x="2711775" y="3703117"/>
                  <a:pt x="2699612" y="3707271"/>
                  <a:pt x="2691306" y="3707271"/>
                </a:cubicBezTo>
                <a:cubicBezTo>
                  <a:pt x="2682999" y="3707271"/>
                  <a:pt x="2670539" y="3711426"/>
                  <a:pt x="2662233" y="3715581"/>
                </a:cubicBezTo>
                <a:cubicBezTo>
                  <a:pt x="2434991" y="3827296"/>
                  <a:pt x="2199145" y="3938780"/>
                  <a:pt x="1955290" y="4062730"/>
                </a:cubicBezTo>
                <a:cubicBezTo>
                  <a:pt x="1946983" y="4066884"/>
                  <a:pt x="1930370" y="4075424"/>
                  <a:pt x="1917911" y="4079579"/>
                </a:cubicBezTo>
                <a:cubicBezTo>
                  <a:pt x="1591584" y="4215992"/>
                  <a:pt x="1232031" y="4364638"/>
                  <a:pt x="851712" y="4521825"/>
                </a:cubicBezTo>
                <a:cubicBezTo>
                  <a:pt x="843406" y="4530134"/>
                  <a:pt x="818486" y="4538675"/>
                  <a:pt x="810180" y="4542829"/>
                </a:cubicBezTo>
                <a:cubicBezTo>
                  <a:pt x="760638" y="4559217"/>
                  <a:pt x="711095" y="4575605"/>
                  <a:pt x="665707" y="4592224"/>
                </a:cubicBezTo>
                <a:cubicBezTo>
                  <a:pt x="649094" y="4596379"/>
                  <a:pt x="636634" y="4600534"/>
                  <a:pt x="636634" y="4596379"/>
                </a:cubicBezTo>
                <a:cubicBezTo>
                  <a:pt x="632481" y="4596379"/>
                  <a:pt x="665707" y="4575836"/>
                  <a:pt x="669860" y="4567527"/>
                </a:cubicBezTo>
                <a:cubicBezTo>
                  <a:pt x="678166" y="4563371"/>
                  <a:pt x="673716" y="4559217"/>
                  <a:pt x="657103" y="4563371"/>
                </a:cubicBezTo>
                <a:cubicBezTo>
                  <a:pt x="632481" y="4571681"/>
                  <a:pt x="603704" y="4579760"/>
                  <a:pt x="578785" y="4588069"/>
                </a:cubicBezTo>
                <a:cubicBezTo>
                  <a:pt x="562172" y="4592224"/>
                  <a:pt x="570775" y="4571681"/>
                  <a:pt x="582938" y="4563371"/>
                </a:cubicBezTo>
                <a:cubicBezTo>
                  <a:pt x="595398" y="4555063"/>
                  <a:pt x="607857" y="4551138"/>
                  <a:pt x="612011" y="4551138"/>
                </a:cubicBezTo>
                <a:cubicBezTo>
                  <a:pt x="612011" y="4551138"/>
                  <a:pt x="612011" y="4546753"/>
                  <a:pt x="607857" y="4538675"/>
                </a:cubicBezTo>
                <a:cubicBezTo>
                  <a:pt x="599551" y="4534519"/>
                  <a:pt x="632481" y="4517900"/>
                  <a:pt x="632481" y="4517900"/>
                </a:cubicBezTo>
                <a:cubicBezTo>
                  <a:pt x="620021" y="4513977"/>
                  <a:pt x="570478" y="4513746"/>
                  <a:pt x="574631" y="4509592"/>
                </a:cubicBezTo>
                <a:cubicBezTo>
                  <a:pt x="574631" y="4501282"/>
                  <a:pt x="587091" y="4489048"/>
                  <a:pt x="595101" y="4480740"/>
                </a:cubicBezTo>
                <a:cubicBezTo>
                  <a:pt x="595101" y="4480740"/>
                  <a:pt x="595101" y="4480740"/>
                  <a:pt x="595101" y="4476585"/>
                </a:cubicBezTo>
                <a:cubicBezTo>
                  <a:pt x="607561" y="4468275"/>
                  <a:pt x="603408" y="4464121"/>
                  <a:pt x="590948" y="4468275"/>
                </a:cubicBezTo>
                <a:cubicBezTo>
                  <a:pt x="541405" y="4480740"/>
                  <a:pt x="491864" y="4492973"/>
                  <a:pt x="446474" y="4505437"/>
                </a:cubicBezTo>
                <a:cubicBezTo>
                  <a:pt x="463087" y="4472430"/>
                  <a:pt x="516783" y="4402262"/>
                  <a:pt x="570478" y="4385642"/>
                </a:cubicBezTo>
                <a:cubicBezTo>
                  <a:pt x="541703" y="4393952"/>
                  <a:pt x="504323" y="4406416"/>
                  <a:pt x="475547" y="4418650"/>
                </a:cubicBezTo>
                <a:cubicBezTo>
                  <a:pt x="516783" y="4389798"/>
                  <a:pt x="570478" y="4364869"/>
                  <a:pt x="612011" y="4335786"/>
                </a:cubicBezTo>
                <a:cubicBezTo>
                  <a:pt x="574631" y="4335786"/>
                  <a:pt x="533396" y="4348250"/>
                  <a:pt x="488006" y="4360714"/>
                </a:cubicBezTo>
                <a:cubicBezTo>
                  <a:pt x="475547" y="4368793"/>
                  <a:pt x="475547" y="4364638"/>
                  <a:pt x="488006" y="4356329"/>
                </a:cubicBezTo>
                <a:cubicBezTo>
                  <a:pt x="516783" y="4335786"/>
                  <a:pt x="545856" y="4319398"/>
                  <a:pt x="578785" y="4298625"/>
                </a:cubicBezTo>
                <a:cubicBezTo>
                  <a:pt x="591244" y="4286160"/>
                  <a:pt x="615868" y="4278081"/>
                  <a:pt x="624174" y="4269773"/>
                </a:cubicBezTo>
                <a:cubicBezTo>
                  <a:pt x="1070648" y="4067115"/>
                  <a:pt x="1480040" y="3876691"/>
                  <a:pt x="1860359" y="3703117"/>
                </a:cubicBezTo>
                <a:cubicBezTo>
                  <a:pt x="1421894" y="3868382"/>
                  <a:pt x="938337" y="4046341"/>
                  <a:pt x="413545" y="4240689"/>
                </a:cubicBezTo>
                <a:cubicBezTo>
                  <a:pt x="438167" y="4228456"/>
                  <a:pt x="463087" y="4215992"/>
                  <a:pt x="488006" y="4199373"/>
                </a:cubicBezTo>
                <a:cubicBezTo>
                  <a:pt x="504619" y="4195218"/>
                  <a:pt x="500466" y="4191064"/>
                  <a:pt x="488006" y="4195218"/>
                </a:cubicBezTo>
                <a:cubicBezTo>
                  <a:pt x="450627" y="4207683"/>
                  <a:pt x="169690" y="4253154"/>
                  <a:pt x="173843" y="4245075"/>
                </a:cubicBezTo>
                <a:cubicBezTo>
                  <a:pt x="173843" y="4236766"/>
                  <a:pt x="219233" y="4211837"/>
                  <a:pt x="227540" y="4203528"/>
                </a:cubicBezTo>
                <a:cubicBezTo>
                  <a:pt x="210927" y="4203528"/>
                  <a:pt x="152781" y="4211837"/>
                  <a:pt x="144475" y="4207683"/>
                </a:cubicBezTo>
                <a:cubicBezTo>
                  <a:pt x="186007" y="4145593"/>
                  <a:pt x="231692" y="4096198"/>
                  <a:pt x="322470" y="4050727"/>
                </a:cubicBezTo>
                <a:cubicBezTo>
                  <a:pt x="285388" y="4046572"/>
                  <a:pt x="243855" y="4054651"/>
                  <a:pt x="186007" y="4062730"/>
                </a:cubicBezTo>
                <a:cubicBezTo>
                  <a:pt x="181853" y="4058806"/>
                  <a:pt x="235549" y="4038032"/>
                  <a:pt x="214783" y="4038032"/>
                </a:cubicBezTo>
                <a:cubicBezTo>
                  <a:pt x="124004" y="4071270"/>
                  <a:pt x="53696" y="4079579"/>
                  <a:pt x="0" y="4050727"/>
                </a:cubicBezTo>
                <a:cubicBezTo>
                  <a:pt x="20766" y="4029953"/>
                  <a:pt x="74461" y="4005256"/>
                  <a:pt x="86625" y="3988637"/>
                </a:cubicBezTo>
                <a:cubicBezTo>
                  <a:pt x="86625" y="3984482"/>
                  <a:pt x="99085" y="3980328"/>
                  <a:pt x="111545" y="3976174"/>
                </a:cubicBezTo>
                <a:cubicBezTo>
                  <a:pt x="119851" y="3976174"/>
                  <a:pt x="128158" y="3967864"/>
                  <a:pt x="124004" y="3967864"/>
                </a:cubicBezTo>
                <a:cubicBezTo>
                  <a:pt x="124004" y="3959555"/>
                  <a:pt x="132311" y="3951245"/>
                  <a:pt x="148627" y="3942936"/>
                </a:cubicBezTo>
                <a:cubicBezTo>
                  <a:pt x="173546" y="3930703"/>
                  <a:pt x="198466" y="3922393"/>
                  <a:pt x="231692" y="3909928"/>
                </a:cubicBezTo>
                <a:cubicBezTo>
                  <a:pt x="235846" y="3909928"/>
                  <a:pt x="235846" y="3909928"/>
                  <a:pt x="235846" y="3909928"/>
                </a:cubicBezTo>
                <a:cubicBezTo>
                  <a:pt x="231692" y="3909928"/>
                  <a:pt x="215079" y="3922162"/>
                  <a:pt x="218936" y="3926317"/>
                </a:cubicBezTo>
                <a:cubicBezTo>
                  <a:pt x="231396" y="3930472"/>
                  <a:pt x="248009" y="3926547"/>
                  <a:pt x="256315" y="3922393"/>
                </a:cubicBezTo>
                <a:cubicBezTo>
                  <a:pt x="260468" y="3922393"/>
                  <a:pt x="268478" y="3914084"/>
                  <a:pt x="272631" y="3909928"/>
                </a:cubicBezTo>
                <a:cubicBezTo>
                  <a:pt x="276784" y="3905774"/>
                  <a:pt x="293397" y="3901619"/>
                  <a:pt x="301704" y="3901619"/>
                </a:cubicBezTo>
                <a:cubicBezTo>
                  <a:pt x="305857" y="3901619"/>
                  <a:pt x="343236" y="3885232"/>
                  <a:pt x="359849" y="3881076"/>
                </a:cubicBezTo>
                <a:cubicBezTo>
                  <a:pt x="372309" y="3876922"/>
                  <a:pt x="359553" y="3872767"/>
                  <a:pt x="342940" y="3876922"/>
                </a:cubicBezTo>
                <a:cubicBezTo>
                  <a:pt x="334930" y="3885232"/>
                  <a:pt x="330776" y="3876691"/>
                  <a:pt x="342940" y="3868613"/>
                </a:cubicBezTo>
                <a:cubicBezTo>
                  <a:pt x="380319" y="3839530"/>
                  <a:pt x="413545" y="3810678"/>
                  <a:pt x="446474" y="3777671"/>
                </a:cubicBezTo>
                <a:cubicBezTo>
                  <a:pt x="458934" y="3769361"/>
                  <a:pt x="479404" y="3756897"/>
                  <a:pt x="491864" y="3752973"/>
                </a:cubicBezTo>
                <a:cubicBezTo>
                  <a:pt x="541405" y="3736355"/>
                  <a:pt x="587091" y="3715350"/>
                  <a:pt x="632481" y="3698963"/>
                </a:cubicBezTo>
                <a:cubicBezTo>
                  <a:pt x="649094" y="3694807"/>
                  <a:pt x="665707" y="3682343"/>
                  <a:pt x="678166" y="3674265"/>
                </a:cubicBezTo>
                <a:cubicBezTo>
                  <a:pt x="740168" y="3632717"/>
                  <a:pt x="793567" y="3595787"/>
                  <a:pt x="851712" y="3554240"/>
                </a:cubicBezTo>
                <a:cubicBezTo>
                  <a:pt x="863876" y="3550316"/>
                  <a:pt x="884938" y="3541775"/>
                  <a:pt x="901255" y="3537621"/>
                </a:cubicBezTo>
                <a:cubicBezTo>
                  <a:pt x="901255" y="3537621"/>
                  <a:pt x="900958" y="3537621"/>
                  <a:pt x="905111" y="3533467"/>
                </a:cubicBezTo>
                <a:cubicBezTo>
                  <a:pt x="917571" y="3533467"/>
                  <a:pt x="938337" y="3525388"/>
                  <a:pt x="946644" y="3517078"/>
                </a:cubicBezTo>
                <a:cubicBezTo>
                  <a:pt x="1058188" y="3450833"/>
                  <a:pt x="1173886" y="3388975"/>
                  <a:pt x="1294034" y="3331039"/>
                </a:cubicBezTo>
                <a:cubicBezTo>
                  <a:pt x="963257" y="3438600"/>
                  <a:pt x="615868" y="3533696"/>
                  <a:pt x="239702" y="3645182"/>
                </a:cubicBezTo>
                <a:cubicBezTo>
                  <a:pt x="227242" y="3649336"/>
                  <a:pt x="227242" y="3649336"/>
                  <a:pt x="239702" y="3641027"/>
                </a:cubicBezTo>
                <a:cubicBezTo>
                  <a:pt x="748178" y="3475762"/>
                  <a:pt x="1203256" y="3281414"/>
                  <a:pt x="1628963" y="3132537"/>
                </a:cubicBezTo>
                <a:cubicBezTo>
                  <a:pt x="1612350" y="3153310"/>
                  <a:pt x="1587728" y="3182162"/>
                  <a:pt x="1566962" y="3198781"/>
                </a:cubicBezTo>
                <a:cubicBezTo>
                  <a:pt x="1728048" y="3169699"/>
                  <a:pt x="1930668" y="3049674"/>
                  <a:pt x="2071284" y="2975120"/>
                </a:cubicBezTo>
                <a:cubicBezTo>
                  <a:pt x="2042211" y="2983430"/>
                  <a:pt x="2005129" y="2975351"/>
                  <a:pt x="1963596" y="2991970"/>
                </a:cubicBezTo>
                <a:cubicBezTo>
                  <a:pt x="1992669" y="2971196"/>
                  <a:pt x="2021445" y="2954578"/>
                  <a:pt x="2054671" y="2942113"/>
                </a:cubicBezTo>
                <a:cubicBezTo>
                  <a:pt x="1963596" y="2983430"/>
                  <a:pt x="1884982" y="3004434"/>
                  <a:pt x="1864512" y="2929880"/>
                </a:cubicBezTo>
                <a:cubicBezTo>
                  <a:pt x="1880829" y="2917416"/>
                  <a:pt x="1897738" y="2904951"/>
                  <a:pt x="1914055" y="2892718"/>
                </a:cubicBezTo>
                <a:cubicBezTo>
                  <a:pt x="1819123" y="2838938"/>
                  <a:pt x="1558358" y="2892488"/>
                  <a:pt x="1418038" y="2942113"/>
                </a:cubicBezTo>
                <a:cubicBezTo>
                  <a:pt x="1450967" y="2925494"/>
                  <a:pt x="1488050" y="2900797"/>
                  <a:pt x="1512970" y="2884178"/>
                </a:cubicBezTo>
                <a:cubicBezTo>
                  <a:pt x="1459273" y="2904951"/>
                  <a:pt x="1393119" y="2917647"/>
                  <a:pt x="1339422" y="2938189"/>
                </a:cubicBezTo>
                <a:cubicBezTo>
                  <a:pt x="1413885" y="2888563"/>
                  <a:pt x="1500806" y="2830628"/>
                  <a:pt x="1562809" y="2772924"/>
                </a:cubicBezTo>
                <a:cubicBezTo>
                  <a:pt x="1459571" y="2822550"/>
                  <a:pt x="1347729" y="2867790"/>
                  <a:pt x="1232031" y="2859480"/>
                </a:cubicBezTo>
                <a:cubicBezTo>
                  <a:pt x="1372352" y="2764384"/>
                  <a:pt x="1616504" y="2723067"/>
                  <a:pt x="1781744" y="2673442"/>
                </a:cubicBezTo>
                <a:cubicBezTo>
                  <a:pt x="1674353" y="2698371"/>
                  <a:pt x="1554205" y="2722836"/>
                  <a:pt x="1446814" y="2743611"/>
                </a:cubicBezTo>
                <a:cubicBezTo>
                  <a:pt x="1579124" y="2702294"/>
                  <a:pt x="1715588" y="2660978"/>
                  <a:pt x="1843746" y="2615507"/>
                </a:cubicBezTo>
                <a:cubicBezTo>
                  <a:pt x="1852052" y="2615507"/>
                  <a:pt x="1880829" y="2607429"/>
                  <a:pt x="1889135" y="2603273"/>
                </a:cubicBezTo>
                <a:cubicBezTo>
                  <a:pt x="1897442" y="2599119"/>
                  <a:pt x="1905748" y="2594734"/>
                  <a:pt x="1909901" y="2590579"/>
                </a:cubicBezTo>
                <a:cubicBezTo>
                  <a:pt x="1914055" y="2586655"/>
                  <a:pt x="1905748" y="2586655"/>
                  <a:pt x="1893288" y="2590579"/>
                </a:cubicBezTo>
                <a:cubicBezTo>
                  <a:pt x="1839592" y="2598888"/>
                  <a:pt x="1785897" y="2603042"/>
                  <a:pt x="1727752" y="2611121"/>
                </a:cubicBezTo>
                <a:cubicBezTo>
                  <a:pt x="1715588" y="2615276"/>
                  <a:pt x="1703426" y="2627971"/>
                  <a:pt x="1695119" y="2627971"/>
                </a:cubicBezTo>
                <a:cubicBezTo>
                  <a:pt x="1686813" y="2632126"/>
                  <a:pt x="1674056" y="2636280"/>
                  <a:pt x="1665749" y="2632126"/>
                </a:cubicBezTo>
                <a:cubicBezTo>
                  <a:pt x="1657740" y="2632126"/>
                  <a:pt x="1661893" y="2627971"/>
                  <a:pt x="1670200" y="2623817"/>
                </a:cubicBezTo>
                <a:cubicBezTo>
                  <a:pt x="1674056" y="2619661"/>
                  <a:pt x="1682659" y="2615276"/>
                  <a:pt x="1686813" y="2611121"/>
                </a:cubicBezTo>
                <a:cubicBezTo>
                  <a:pt x="1695119" y="2603042"/>
                  <a:pt x="1695119" y="2599119"/>
                  <a:pt x="1682659" y="2603273"/>
                </a:cubicBezTo>
                <a:cubicBezTo>
                  <a:pt x="1678506" y="2603273"/>
                  <a:pt x="1674056" y="2603273"/>
                  <a:pt x="1670200" y="2603273"/>
                </a:cubicBezTo>
                <a:cubicBezTo>
                  <a:pt x="1657740" y="2603273"/>
                  <a:pt x="1657740" y="2598888"/>
                  <a:pt x="1665749" y="2590579"/>
                </a:cubicBezTo>
                <a:cubicBezTo>
                  <a:pt x="1719741" y="2565881"/>
                  <a:pt x="1773438" y="2540953"/>
                  <a:pt x="1822979" y="2516256"/>
                </a:cubicBezTo>
                <a:cubicBezTo>
                  <a:pt x="1831286" y="2507946"/>
                  <a:pt x="1843746" y="2499867"/>
                  <a:pt x="1856205" y="2499867"/>
                </a:cubicBezTo>
                <a:cubicBezTo>
                  <a:pt x="1864216" y="2495713"/>
                  <a:pt x="1860359" y="2479094"/>
                  <a:pt x="1860359" y="2474940"/>
                </a:cubicBezTo>
                <a:cubicBezTo>
                  <a:pt x="1752671" y="2495713"/>
                  <a:pt x="1752967" y="2495482"/>
                  <a:pt x="1752967" y="2495482"/>
                </a:cubicBezTo>
                <a:cubicBezTo>
                  <a:pt x="1740508" y="2499637"/>
                  <a:pt x="1728048" y="2507946"/>
                  <a:pt x="1715588" y="2516256"/>
                </a:cubicBezTo>
                <a:cubicBezTo>
                  <a:pt x="1690966" y="2528489"/>
                  <a:pt x="1666046" y="2536798"/>
                  <a:pt x="1641127" y="2549263"/>
                </a:cubicBezTo>
                <a:cubicBezTo>
                  <a:pt x="1628667" y="2553417"/>
                  <a:pt x="1624810" y="2545338"/>
                  <a:pt x="1628963" y="2537029"/>
                </a:cubicBezTo>
                <a:cubicBezTo>
                  <a:pt x="1645576" y="2520410"/>
                  <a:pt x="1661893" y="2507946"/>
                  <a:pt x="1678506" y="2491327"/>
                </a:cubicBezTo>
                <a:cubicBezTo>
                  <a:pt x="1682659" y="2479094"/>
                  <a:pt x="1674353" y="2471015"/>
                  <a:pt x="1661893" y="2474940"/>
                </a:cubicBezTo>
                <a:cubicBezTo>
                  <a:pt x="1612350" y="2499867"/>
                  <a:pt x="1554502" y="2516256"/>
                  <a:pt x="1504959" y="2537029"/>
                </a:cubicBezTo>
                <a:cubicBezTo>
                  <a:pt x="1529879" y="2508177"/>
                  <a:pt x="1558655" y="2478863"/>
                  <a:pt x="1587431" y="2450011"/>
                </a:cubicBezTo>
                <a:cubicBezTo>
                  <a:pt x="1599891" y="2445856"/>
                  <a:pt x="1595737" y="2441702"/>
                  <a:pt x="1587431" y="2445856"/>
                </a:cubicBezTo>
                <a:cubicBezTo>
                  <a:pt x="1161723" y="2598888"/>
                  <a:pt x="706942" y="2764153"/>
                  <a:pt x="214783" y="2942113"/>
                </a:cubicBezTo>
                <a:cubicBezTo>
                  <a:pt x="198466" y="2946268"/>
                  <a:pt x="177997" y="2946499"/>
                  <a:pt x="173843" y="2938189"/>
                </a:cubicBezTo>
                <a:cubicBezTo>
                  <a:pt x="165537" y="2934034"/>
                  <a:pt x="169394" y="2925726"/>
                  <a:pt x="181853" y="2921570"/>
                </a:cubicBezTo>
                <a:cubicBezTo>
                  <a:pt x="210629" y="2900797"/>
                  <a:pt x="235549" y="2880255"/>
                  <a:pt x="256315" y="2859480"/>
                </a:cubicBezTo>
                <a:cubicBezTo>
                  <a:pt x="272928" y="2851171"/>
                  <a:pt x="268775" y="2851171"/>
                  <a:pt x="256315" y="2855326"/>
                </a:cubicBezTo>
                <a:cubicBezTo>
                  <a:pt x="190159" y="2876099"/>
                  <a:pt x="128158" y="2896642"/>
                  <a:pt x="66155" y="2913261"/>
                </a:cubicBezTo>
                <a:cubicBezTo>
                  <a:pt x="53696" y="2921340"/>
                  <a:pt x="41235" y="2921340"/>
                  <a:pt x="33226" y="2913261"/>
                </a:cubicBezTo>
                <a:cubicBezTo>
                  <a:pt x="24920" y="2909107"/>
                  <a:pt x="24623" y="2905182"/>
                  <a:pt x="24623" y="2905182"/>
                </a:cubicBezTo>
                <a:cubicBezTo>
                  <a:pt x="37083" y="2896873"/>
                  <a:pt x="49542" y="2884178"/>
                  <a:pt x="66155" y="2875869"/>
                </a:cubicBezTo>
                <a:cubicBezTo>
                  <a:pt x="529243" y="2689830"/>
                  <a:pt x="1045728" y="2582500"/>
                  <a:pt x="1413588" y="2375688"/>
                </a:cubicBezTo>
                <a:cubicBezTo>
                  <a:pt x="1413588" y="2367610"/>
                  <a:pt x="1405578" y="2359069"/>
                  <a:pt x="1401425" y="2354914"/>
                </a:cubicBezTo>
                <a:cubicBezTo>
                  <a:pt x="1103874" y="2400385"/>
                  <a:pt x="711095" y="2574190"/>
                  <a:pt x="384472" y="2694215"/>
                </a:cubicBezTo>
                <a:cubicBezTo>
                  <a:pt x="380319" y="2698140"/>
                  <a:pt x="326623" y="2681521"/>
                  <a:pt x="330776" y="2677365"/>
                </a:cubicBezTo>
                <a:cubicBezTo>
                  <a:pt x="347389" y="2660747"/>
                  <a:pt x="372309" y="2636050"/>
                  <a:pt x="392779" y="2619661"/>
                </a:cubicBezTo>
                <a:cubicBezTo>
                  <a:pt x="260468" y="2656823"/>
                  <a:pt x="136464" y="2702294"/>
                  <a:pt x="12460" y="2751920"/>
                </a:cubicBezTo>
                <a:cubicBezTo>
                  <a:pt x="132311" y="2698140"/>
                  <a:pt x="256315" y="2644359"/>
                  <a:pt x="380319" y="2590579"/>
                </a:cubicBezTo>
                <a:cubicBezTo>
                  <a:pt x="343236" y="2598888"/>
                  <a:pt x="314163" y="2607429"/>
                  <a:pt x="280937" y="2607429"/>
                </a:cubicBezTo>
                <a:cubicBezTo>
                  <a:pt x="330776" y="2586655"/>
                  <a:pt x="392779" y="2553648"/>
                  <a:pt x="434014" y="2537029"/>
                </a:cubicBezTo>
                <a:cubicBezTo>
                  <a:pt x="421554" y="2532875"/>
                  <a:pt x="380319" y="2524565"/>
                  <a:pt x="359849" y="2520410"/>
                </a:cubicBezTo>
                <a:cubicBezTo>
                  <a:pt x="649094" y="2417004"/>
                  <a:pt x="930328" y="2317753"/>
                  <a:pt x="1186643" y="2230966"/>
                </a:cubicBezTo>
                <a:cubicBezTo>
                  <a:pt x="1190796" y="2230966"/>
                  <a:pt x="1190499" y="2230966"/>
                  <a:pt x="1190499" y="2230966"/>
                </a:cubicBezTo>
                <a:cubicBezTo>
                  <a:pt x="1202959" y="2226812"/>
                  <a:pt x="1207112" y="2214347"/>
                  <a:pt x="1202959" y="2206268"/>
                </a:cubicBezTo>
                <a:cubicBezTo>
                  <a:pt x="1198805" y="2193804"/>
                  <a:pt x="1190796" y="2176955"/>
                  <a:pt x="1186643" y="2156412"/>
                </a:cubicBezTo>
                <a:cubicBezTo>
                  <a:pt x="1182490" y="2148103"/>
                  <a:pt x="1169733" y="2144179"/>
                  <a:pt x="1157273" y="2148333"/>
                </a:cubicBezTo>
                <a:cubicBezTo>
                  <a:pt x="1029115" y="2181341"/>
                  <a:pt x="905409" y="2210193"/>
                  <a:pt x="764791" y="2239275"/>
                </a:cubicBezTo>
                <a:cubicBezTo>
                  <a:pt x="773098" y="2230966"/>
                  <a:pt x="785558" y="2222656"/>
                  <a:pt x="793864" y="2210423"/>
                </a:cubicBezTo>
                <a:cubicBezTo>
                  <a:pt x="806027" y="2206268"/>
                  <a:pt x="801873" y="2197728"/>
                  <a:pt x="789711" y="2197728"/>
                </a:cubicBezTo>
                <a:cubicBezTo>
                  <a:pt x="777251" y="2197728"/>
                  <a:pt x="768945" y="2193574"/>
                  <a:pt x="768945" y="2193574"/>
                </a:cubicBezTo>
                <a:cubicBezTo>
                  <a:pt x="768945" y="2189418"/>
                  <a:pt x="760934" y="2193574"/>
                  <a:pt x="744321" y="2197728"/>
                </a:cubicBezTo>
                <a:cubicBezTo>
                  <a:pt x="727708" y="2189650"/>
                  <a:pt x="702789" y="2181341"/>
                  <a:pt x="686176" y="2173031"/>
                </a:cubicBezTo>
                <a:cubicBezTo>
                  <a:pt x="669563" y="2173031"/>
                  <a:pt x="665707" y="2168876"/>
                  <a:pt x="678166" y="2156412"/>
                </a:cubicBezTo>
                <a:cubicBezTo>
                  <a:pt x="694779" y="2139793"/>
                  <a:pt x="715248" y="2123405"/>
                  <a:pt x="736015" y="2102632"/>
                </a:cubicBezTo>
                <a:cubicBezTo>
                  <a:pt x="744321" y="2094553"/>
                  <a:pt x="735719" y="2090168"/>
                  <a:pt x="723555" y="2090168"/>
                </a:cubicBezTo>
                <a:cubicBezTo>
                  <a:pt x="587091" y="2119251"/>
                  <a:pt x="450331" y="2144179"/>
                  <a:pt x="301704" y="2173031"/>
                </a:cubicBezTo>
                <a:cubicBezTo>
                  <a:pt x="289244" y="2177185"/>
                  <a:pt x="285091" y="2177185"/>
                  <a:pt x="301704" y="2168876"/>
                </a:cubicBezTo>
                <a:cubicBezTo>
                  <a:pt x="404941" y="2119251"/>
                  <a:pt x="504323" y="2073780"/>
                  <a:pt x="599551" y="2028309"/>
                </a:cubicBezTo>
                <a:cubicBezTo>
                  <a:pt x="611714" y="2024154"/>
                  <a:pt x="611714" y="2023924"/>
                  <a:pt x="599551" y="2023924"/>
                </a:cubicBezTo>
                <a:cubicBezTo>
                  <a:pt x="582938" y="2015845"/>
                  <a:pt x="566325" y="2007535"/>
                  <a:pt x="545856" y="1990916"/>
                </a:cubicBezTo>
                <a:cubicBezTo>
                  <a:pt x="533396" y="1990916"/>
                  <a:pt x="533396" y="1986993"/>
                  <a:pt x="545856" y="1982838"/>
                </a:cubicBezTo>
                <a:cubicBezTo>
                  <a:pt x="785558" y="1904360"/>
                  <a:pt x="1016953" y="1821497"/>
                  <a:pt x="1232031" y="1747174"/>
                </a:cubicBezTo>
                <a:cubicBezTo>
                  <a:pt x="1248348" y="1743019"/>
                  <a:pt x="1248348" y="1738865"/>
                  <a:pt x="1232031" y="1738865"/>
                </a:cubicBezTo>
                <a:cubicBezTo>
                  <a:pt x="1227878" y="1738865"/>
                  <a:pt x="1223429" y="1738865"/>
                  <a:pt x="1223429" y="1738865"/>
                </a:cubicBezTo>
                <a:cubicBezTo>
                  <a:pt x="1207112" y="1738865"/>
                  <a:pt x="1207409" y="1738865"/>
                  <a:pt x="1219572" y="1734709"/>
                </a:cubicBezTo>
                <a:cubicBezTo>
                  <a:pt x="1273564" y="1709782"/>
                  <a:pt x="1323107" y="1684853"/>
                  <a:pt x="1372648" y="1656001"/>
                </a:cubicBezTo>
                <a:cubicBezTo>
                  <a:pt x="1385108" y="1651846"/>
                  <a:pt x="1397568" y="1639382"/>
                  <a:pt x="1405578" y="1631073"/>
                </a:cubicBezTo>
                <a:cubicBezTo>
                  <a:pt x="1418038" y="1627148"/>
                  <a:pt x="1413885" y="1618609"/>
                  <a:pt x="1397272" y="1622763"/>
                </a:cubicBezTo>
                <a:cubicBezTo>
                  <a:pt x="1215418" y="1643536"/>
                  <a:pt x="1033269" y="1672388"/>
                  <a:pt x="843110" y="1693163"/>
                </a:cubicBezTo>
                <a:cubicBezTo>
                  <a:pt x="1045728" y="1622763"/>
                  <a:pt x="1248644" y="1556750"/>
                  <a:pt x="1438804" y="1490505"/>
                </a:cubicBezTo>
                <a:cubicBezTo>
                  <a:pt x="1211265" y="1527667"/>
                  <a:pt x="979870" y="1560904"/>
                  <a:pt x="731861" y="1593911"/>
                </a:cubicBezTo>
                <a:cubicBezTo>
                  <a:pt x="814333" y="1560904"/>
                  <a:pt x="901255" y="1531821"/>
                  <a:pt x="984023" y="1494660"/>
                </a:cubicBezTo>
                <a:cubicBezTo>
                  <a:pt x="996187" y="1490505"/>
                  <a:pt x="1004493" y="1482427"/>
                  <a:pt x="1000340" y="1469962"/>
                </a:cubicBezTo>
                <a:cubicBezTo>
                  <a:pt x="979574" y="1469962"/>
                  <a:pt x="955248" y="1465808"/>
                  <a:pt x="934481" y="1461652"/>
                </a:cubicBezTo>
                <a:cubicBezTo>
                  <a:pt x="938635" y="1453344"/>
                  <a:pt x="938337" y="1424491"/>
                  <a:pt x="946644" y="1416182"/>
                </a:cubicBezTo>
                <a:cubicBezTo>
                  <a:pt x="954950" y="1412258"/>
                  <a:pt x="942491" y="1407873"/>
                  <a:pt x="938337" y="1407873"/>
                </a:cubicBezTo>
                <a:cubicBezTo>
                  <a:pt x="930031" y="1412027"/>
                  <a:pt x="930328" y="1399794"/>
                  <a:pt x="930328" y="1391485"/>
                </a:cubicBezTo>
                <a:cubicBezTo>
                  <a:pt x="926175" y="1387329"/>
                  <a:pt x="913715" y="1383175"/>
                  <a:pt x="897102" y="1383175"/>
                </a:cubicBezTo>
                <a:cubicBezTo>
                  <a:pt x="880785" y="1383175"/>
                  <a:pt x="872479" y="1387329"/>
                  <a:pt x="864172" y="1387329"/>
                </a:cubicBezTo>
                <a:cubicBezTo>
                  <a:pt x="847559" y="1387329"/>
                  <a:pt x="847559" y="1383175"/>
                  <a:pt x="860019" y="1379021"/>
                </a:cubicBezTo>
                <a:cubicBezTo>
                  <a:pt x="996483" y="1316931"/>
                  <a:pt x="1124344" y="1258995"/>
                  <a:pt x="1252501" y="1201060"/>
                </a:cubicBezTo>
                <a:cubicBezTo>
                  <a:pt x="1264961" y="1196906"/>
                  <a:pt x="1261104" y="1192982"/>
                  <a:pt x="1248644" y="1192982"/>
                </a:cubicBezTo>
                <a:cubicBezTo>
                  <a:pt x="1227878" y="1192982"/>
                  <a:pt x="1207112" y="1192982"/>
                  <a:pt x="1190499" y="1192982"/>
                </a:cubicBezTo>
                <a:cubicBezTo>
                  <a:pt x="1173886" y="1192982"/>
                  <a:pt x="1170030" y="1188827"/>
                  <a:pt x="1178336" y="1180518"/>
                </a:cubicBezTo>
                <a:cubicBezTo>
                  <a:pt x="1186643" y="1155589"/>
                  <a:pt x="1194652" y="1139201"/>
                  <a:pt x="1202959" y="1118428"/>
                </a:cubicBezTo>
                <a:cubicBezTo>
                  <a:pt x="1211265" y="1110349"/>
                  <a:pt x="1207112" y="1105964"/>
                  <a:pt x="1194652" y="1110118"/>
                </a:cubicBezTo>
                <a:cubicBezTo>
                  <a:pt x="1169733" y="1114274"/>
                  <a:pt x="1145110" y="1122814"/>
                  <a:pt x="1120487" y="1126968"/>
                </a:cubicBezTo>
                <a:cubicBezTo>
                  <a:pt x="1108027" y="1126968"/>
                  <a:pt x="1099721" y="1122583"/>
                  <a:pt x="1103874" y="1114274"/>
                </a:cubicBezTo>
                <a:cubicBezTo>
                  <a:pt x="1091414" y="1105964"/>
                  <a:pt x="1078954" y="1097885"/>
                  <a:pt x="1062341" y="1085422"/>
                </a:cubicBezTo>
                <a:cubicBezTo>
                  <a:pt x="1058188" y="1077112"/>
                  <a:pt x="1041872" y="1072957"/>
                  <a:pt x="1029413" y="1081266"/>
                </a:cubicBezTo>
                <a:cubicBezTo>
                  <a:pt x="632777" y="1221835"/>
                  <a:pt x="248009" y="1395408"/>
                  <a:pt x="496017" y="940468"/>
                </a:cubicBezTo>
                <a:cubicBezTo>
                  <a:pt x="500170" y="936313"/>
                  <a:pt x="516783" y="911616"/>
                  <a:pt x="516783" y="911616"/>
                </a:cubicBezTo>
                <a:cubicBezTo>
                  <a:pt x="492160" y="911616"/>
                  <a:pt x="471393" y="907461"/>
                  <a:pt x="446474" y="907461"/>
                </a:cubicBezTo>
                <a:cubicBezTo>
                  <a:pt x="442321" y="915771"/>
                  <a:pt x="434014" y="915771"/>
                  <a:pt x="434014" y="903307"/>
                </a:cubicBezTo>
                <a:cubicBezTo>
                  <a:pt x="446474" y="894997"/>
                  <a:pt x="458934" y="882764"/>
                  <a:pt x="471097" y="874455"/>
                </a:cubicBezTo>
                <a:cubicBezTo>
                  <a:pt x="479404" y="866145"/>
                  <a:pt x="496017" y="845372"/>
                  <a:pt x="500170" y="837062"/>
                </a:cubicBezTo>
                <a:cubicBezTo>
                  <a:pt x="471097" y="795746"/>
                  <a:pt x="442321" y="758584"/>
                  <a:pt x="409392" y="717268"/>
                </a:cubicBezTo>
                <a:cubicBezTo>
                  <a:pt x="401085" y="704804"/>
                  <a:pt x="409392" y="700649"/>
                  <a:pt x="426005" y="704804"/>
                </a:cubicBezTo>
                <a:cubicBezTo>
                  <a:pt x="463087" y="696494"/>
                  <a:pt x="496017" y="692571"/>
                  <a:pt x="533099" y="688415"/>
                </a:cubicBezTo>
                <a:cubicBezTo>
                  <a:pt x="545559" y="688415"/>
                  <a:pt x="562172" y="672028"/>
                  <a:pt x="562172" y="663719"/>
                </a:cubicBezTo>
                <a:cubicBezTo>
                  <a:pt x="562172" y="659563"/>
                  <a:pt x="570478" y="655178"/>
                  <a:pt x="586795" y="651023"/>
                </a:cubicBezTo>
                <a:cubicBezTo>
                  <a:pt x="586795" y="647100"/>
                  <a:pt x="595101" y="642715"/>
                  <a:pt x="595101" y="638559"/>
                </a:cubicBezTo>
                <a:cubicBezTo>
                  <a:pt x="595101" y="638559"/>
                  <a:pt x="2343915" y="163076"/>
                  <a:pt x="3294713" y="63825"/>
                </a:cubicBezTo>
                <a:cubicBezTo>
                  <a:pt x="3708258" y="18354"/>
                  <a:pt x="4220886" y="1966"/>
                  <a:pt x="4588746" y="1966"/>
                </a:cubicBezTo>
                <a:cubicBezTo>
                  <a:pt x="4673591" y="812"/>
                  <a:pt x="4752206" y="120"/>
                  <a:pt x="4822218" y="120"/>
                </a:cubicBezTo>
                <a:cubicBezTo>
                  <a:pt x="4874876" y="-53"/>
                  <a:pt x="4922787" y="-25"/>
                  <a:pt x="4965032" y="116"/>
                </a:cubicBezTo>
                <a:close/>
              </a:path>
            </a:pathLst>
          </a:cu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29.png"/><Relationship Id="rId18" Type="http://schemas.openxmlformats.org/officeDocument/2006/relationships/slide" Target="slide26.xml"/><Relationship Id="rId3" Type="http://schemas.openxmlformats.org/officeDocument/2006/relationships/image" Target="../media/image24.jpe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slide" Target="slide29.xml"/><Relationship Id="rId17" Type="http://schemas.openxmlformats.org/officeDocument/2006/relationships/image" Target="../media/image31.png"/><Relationship Id="rId2" Type="http://schemas.openxmlformats.org/officeDocument/2006/relationships/slide" Target="slide30.xml"/><Relationship Id="rId16" Type="http://schemas.openxmlformats.org/officeDocument/2006/relationships/slide" Target="slide33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slide" Target="slide24.xml"/><Relationship Id="rId19" Type="http://schemas.openxmlformats.org/officeDocument/2006/relationships/image" Target="../media/image32.png"/><Relationship Id="rId4" Type="http://schemas.openxmlformats.org/officeDocument/2006/relationships/slide" Target="slide32.xml"/><Relationship Id="rId9" Type="http://schemas.openxmlformats.org/officeDocument/2006/relationships/image" Target="../media/image27.png"/><Relationship Id="rId14" Type="http://schemas.openxmlformats.org/officeDocument/2006/relationships/slide" Target="slide27.xml"/><Relationship Id="rId22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23.xml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23.xml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KÍ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4875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HỒNG NHUNG</a:t>
            </a: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F4A8D-3065-B147-A36B-9E92B7EE4BBE}"/>
              </a:ext>
            </a:extLst>
          </p:cNvPr>
          <p:cNvSpPr txBox="1"/>
          <p:nvPr/>
        </p:nvSpPr>
        <p:spPr>
          <a:xfrm>
            <a:off x="740495" y="80454"/>
            <a:ext cx="10734061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lưu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ý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6000" b="1" kern="1200" dirty="0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 du </a:t>
            </a:r>
            <a:r>
              <a:rPr lang="en-US" sz="6000" b="1" kern="1200" dirty="0" err="1">
                <a:solidFill>
                  <a:srgbClr val="53A86F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</a:rPr>
              <a:t>kí</a:t>
            </a:r>
            <a:endParaRPr lang="en-US" sz="6000" b="1" kern="1200" dirty="0">
              <a:solidFill>
                <a:srgbClr val="53A86F"/>
              </a:solidFill>
              <a:latin typeface="#9Slide07 IcielLa Chic Pro Shad" panose="02000506090000020004" pitchFamily="2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0157D-D3E1-4E1C-B14A-AFD8A3DE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3"/>
          <a:stretch/>
        </p:blipFill>
        <p:spPr>
          <a:xfrm>
            <a:off x="0" y="3230561"/>
            <a:ext cx="12192000" cy="17568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606102-C1DC-4C9B-BC7B-44353A614AC7}"/>
              </a:ext>
            </a:extLst>
          </p:cNvPr>
          <p:cNvSpPr txBox="1"/>
          <p:nvPr/>
        </p:nvSpPr>
        <p:spPr>
          <a:xfrm>
            <a:off x="1037167" y="3580075"/>
            <a:ext cx="10222712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=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552D87-3EBF-4879-8A47-F840304DA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617"/>
          <a:stretch/>
        </p:blipFill>
        <p:spPr>
          <a:xfrm>
            <a:off x="0" y="1522911"/>
            <a:ext cx="12192000" cy="1672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B55145-F7B2-4D7E-A02E-11D3F5E0100E}"/>
              </a:ext>
            </a:extLst>
          </p:cNvPr>
          <p:cNvSpPr txBox="1"/>
          <p:nvPr/>
        </p:nvSpPr>
        <p:spPr>
          <a:xfrm>
            <a:off x="1037167" y="1783912"/>
            <a:ext cx="10117666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chuyến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D4D916-FD3E-4BAC-89AD-BD6CE31B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3"/>
          <a:stretch/>
        </p:blipFill>
        <p:spPr>
          <a:xfrm>
            <a:off x="0" y="5093722"/>
            <a:ext cx="12192000" cy="17568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C1E882-8A84-4E74-84E0-1A2B13105800}"/>
              </a:ext>
            </a:extLst>
          </p:cNvPr>
          <p:cNvSpPr txBox="1"/>
          <p:nvPr/>
        </p:nvSpPr>
        <p:spPr>
          <a:xfrm>
            <a:off x="1048692" y="5662822"/>
            <a:ext cx="10117666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0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Đồng sen Tháp Mười - Điểm du lịch sinh thái lý tưởng | VTV.VN">
            <a:extLst>
              <a:ext uri="{FF2B5EF4-FFF2-40B4-BE49-F238E27FC236}">
                <a16:creationId xmlns:a16="http://schemas.microsoft.com/office/drawing/2014/main" id="{F014C63B-8A34-2243-BBBE-66231FC25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r="-1" b="15780"/>
          <a:stretch/>
        </p:blipFill>
        <p:spPr bwMode="auto">
          <a:xfrm>
            <a:off x="5454502" y="-4"/>
            <a:ext cx="6737498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ồng Tháp Mười,dong thap muoi, du lich mien tay">
            <a:extLst>
              <a:ext uri="{FF2B5EF4-FFF2-40B4-BE49-F238E27FC236}">
                <a16:creationId xmlns:a16="http://schemas.microsoft.com/office/drawing/2014/main" id="{54629221-A6B4-9A4E-AA45-9901322B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4316" r="-136" b="19564"/>
          <a:stretch/>
        </p:blipFill>
        <p:spPr bwMode="auto">
          <a:xfrm>
            <a:off x="5291334" y="3694368"/>
            <a:ext cx="6908251" cy="316250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C103F-1A58-854A-BBF9-FA7B7BE4C965}"/>
              </a:ext>
            </a:extLst>
          </p:cNvPr>
          <p:cNvSpPr txBox="1"/>
          <p:nvPr/>
        </p:nvSpPr>
        <p:spPr>
          <a:xfrm>
            <a:off x="84663" y="2263207"/>
            <a:ext cx="5206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II. </a:t>
            </a:r>
            <a:r>
              <a:rPr lang="en-US" sz="90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Đọc</a:t>
            </a:r>
            <a:r>
              <a:rPr lang="en-US" sz="90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hiểu</a:t>
            </a:r>
            <a:r>
              <a:rPr lang="en-US" sz="90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văn</a:t>
            </a:r>
            <a:r>
              <a:rPr lang="en-US" sz="90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bản</a:t>
            </a:r>
            <a:endParaRPr lang="en-VN" sz="9000" dirty="0">
              <a:solidFill>
                <a:srgbClr val="FF0000"/>
              </a:solidFill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47"/>
          <p:cNvSpPr/>
          <p:nvPr/>
        </p:nvSpPr>
        <p:spPr>
          <a:xfrm>
            <a:off x="3147054" y="2597829"/>
            <a:ext cx="8495326" cy="9552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304800" rIns="121900" bIns="0" anchor="b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ĐTM</a:t>
            </a:r>
          </a:p>
        </p:txBody>
      </p:sp>
      <p:sp>
        <p:nvSpPr>
          <p:cNvPr id="1387" name="Google Shape;1387;p47"/>
          <p:cNvSpPr/>
          <p:nvPr/>
        </p:nvSpPr>
        <p:spPr>
          <a:xfrm>
            <a:off x="3147054" y="4018158"/>
            <a:ext cx="8495326" cy="955200"/>
          </a:xfrm>
          <a:prstGeom prst="roundRect">
            <a:avLst>
              <a:gd name="adj" fmla="val 50000"/>
            </a:avLst>
          </a:prstGeom>
          <a:solidFill>
            <a:srgbClr val="FFD1E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304800" rIns="121900" bIns="0" anchor="b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2: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Nét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88" name="Google Shape;1388;p47"/>
          <p:cNvSpPr/>
          <p:nvPr/>
        </p:nvSpPr>
        <p:spPr>
          <a:xfrm>
            <a:off x="2384832" y="5320456"/>
            <a:ext cx="9319406" cy="955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304800" rIns="121900" bIns="0" anchor="b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3: Con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ĐTM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endParaRPr lang="en-US" sz="28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90" name="Google Shape;1390;p47"/>
          <p:cNvSpPr/>
          <p:nvPr/>
        </p:nvSpPr>
        <p:spPr>
          <a:xfrm>
            <a:off x="3096619" y="2705152"/>
            <a:ext cx="261899" cy="213212"/>
          </a:xfrm>
          <a:custGeom>
            <a:avLst/>
            <a:gdLst/>
            <a:ahLst/>
            <a:cxnLst/>
            <a:rect l="l" t="t" r="r" b="b"/>
            <a:pathLst>
              <a:path w="7773" h="6328" extrusionOk="0">
                <a:moveTo>
                  <a:pt x="5587" y="1"/>
                </a:moveTo>
                <a:cubicBezTo>
                  <a:pt x="4628" y="1"/>
                  <a:pt x="3419" y="494"/>
                  <a:pt x="2369" y="1397"/>
                </a:cubicBezTo>
                <a:cubicBezTo>
                  <a:pt x="701" y="2865"/>
                  <a:pt x="1" y="4833"/>
                  <a:pt x="835" y="5800"/>
                </a:cubicBezTo>
                <a:cubicBezTo>
                  <a:pt x="1142" y="6157"/>
                  <a:pt x="1612" y="6328"/>
                  <a:pt x="2169" y="6328"/>
                </a:cubicBezTo>
                <a:cubicBezTo>
                  <a:pt x="3123" y="6328"/>
                  <a:pt x="4330" y="5826"/>
                  <a:pt x="5404" y="4900"/>
                </a:cubicBezTo>
                <a:cubicBezTo>
                  <a:pt x="7072" y="3465"/>
                  <a:pt x="7773" y="1497"/>
                  <a:pt x="6939" y="530"/>
                </a:cubicBezTo>
                <a:cubicBezTo>
                  <a:pt x="6630" y="172"/>
                  <a:pt x="6152" y="1"/>
                  <a:pt x="5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1" name="Google Shape;1391;p47"/>
          <p:cNvSpPr/>
          <p:nvPr/>
        </p:nvSpPr>
        <p:spPr>
          <a:xfrm>
            <a:off x="3070774" y="4117756"/>
            <a:ext cx="261899" cy="212403"/>
          </a:xfrm>
          <a:custGeom>
            <a:avLst/>
            <a:gdLst/>
            <a:ahLst/>
            <a:cxnLst/>
            <a:rect l="l" t="t" r="r" b="b"/>
            <a:pathLst>
              <a:path w="7773" h="6304" extrusionOk="0">
                <a:moveTo>
                  <a:pt x="5544" y="0"/>
                </a:moveTo>
                <a:cubicBezTo>
                  <a:pt x="4598" y="0"/>
                  <a:pt x="3412" y="488"/>
                  <a:pt x="2369" y="1405"/>
                </a:cubicBezTo>
                <a:cubicBezTo>
                  <a:pt x="668" y="2840"/>
                  <a:pt x="0" y="4808"/>
                  <a:pt x="834" y="5775"/>
                </a:cubicBezTo>
                <a:cubicBezTo>
                  <a:pt x="1143" y="6133"/>
                  <a:pt x="1617" y="6304"/>
                  <a:pt x="2177" y="6304"/>
                </a:cubicBezTo>
                <a:cubicBezTo>
                  <a:pt x="3130" y="6304"/>
                  <a:pt x="4333" y="5811"/>
                  <a:pt x="5404" y="4908"/>
                </a:cubicBezTo>
                <a:cubicBezTo>
                  <a:pt x="7072" y="3440"/>
                  <a:pt x="7773" y="1472"/>
                  <a:pt x="6905" y="538"/>
                </a:cubicBezTo>
                <a:cubicBezTo>
                  <a:pt x="6593" y="175"/>
                  <a:pt x="6112" y="0"/>
                  <a:pt x="55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2" name="Google Shape;1392;p47"/>
          <p:cNvSpPr/>
          <p:nvPr/>
        </p:nvSpPr>
        <p:spPr>
          <a:xfrm>
            <a:off x="2306446" y="5418524"/>
            <a:ext cx="260787" cy="212403"/>
          </a:xfrm>
          <a:custGeom>
            <a:avLst/>
            <a:gdLst/>
            <a:ahLst/>
            <a:cxnLst/>
            <a:rect l="l" t="t" r="r" b="b"/>
            <a:pathLst>
              <a:path w="7740" h="6304" extrusionOk="0">
                <a:moveTo>
                  <a:pt x="5564" y="0"/>
                </a:moveTo>
                <a:cubicBezTo>
                  <a:pt x="4615" y="0"/>
                  <a:pt x="3419" y="493"/>
                  <a:pt x="2369" y="1396"/>
                </a:cubicBezTo>
                <a:cubicBezTo>
                  <a:pt x="668" y="2864"/>
                  <a:pt x="1" y="4799"/>
                  <a:pt x="834" y="5766"/>
                </a:cubicBezTo>
                <a:cubicBezTo>
                  <a:pt x="1147" y="6129"/>
                  <a:pt x="1628" y="6304"/>
                  <a:pt x="2196" y="6304"/>
                </a:cubicBezTo>
                <a:cubicBezTo>
                  <a:pt x="3142" y="6304"/>
                  <a:pt x="4328" y="5817"/>
                  <a:pt x="5371" y="4899"/>
                </a:cubicBezTo>
                <a:cubicBezTo>
                  <a:pt x="7072" y="3465"/>
                  <a:pt x="7739" y="1497"/>
                  <a:pt x="6905" y="529"/>
                </a:cubicBezTo>
                <a:cubicBezTo>
                  <a:pt x="6597" y="171"/>
                  <a:pt x="6123" y="0"/>
                  <a:pt x="55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3" name="Google Shape;1393;p47"/>
          <p:cNvSpPr/>
          <p:nvPr/>
        </p:nvSpPr>
        <p:spPr>
          <a:xfrm>
            <a:off x="3358505" y="2827536"/>
            <a:ext cx="229317" cy="493405"/>
          </a:xfrm>
          <a:custGeom>
            <a:avLst/>
            <a:gdLst/>
            <a:ahLst/>
            <a:cxnLst/>
            <a:rect l="l" t="t" r="r" b="b"/>
            <a:pathLst>
              <a:path w="6806" h="14644" extrusionOk="0">
                <a:moveTo>
                  <a:pt x="2102" y="0"/>
                </a:moveTo>
                <a:lnTo>
                  <a:pt x="1" y="6471"/>
                </a:lnTo>
                <a:lnTo>
                  <a:pt x="2369" y="8006"/>
                </a:lnTo>
                <a:lnTo>
                  <a:pt x="1669" y="14644"/>
                </a:lnTo>
                <a:lnTo>
                  <a:pt x="6806" y="7139"/>
                </a:lnTo>
                <a:lnTo>
                  <a:pt x="3837" y="5471"/>
                </a:lnTo>
                <a:lnTo>
                  <a:pt x="6472" y="467"/>
                </a:lnTo>
                <a:lnTo>
                  <a:pt x="2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4" name="Google Shape;1394;p47"/>
          <p:cNvSpPr/>
          <p:nvPr/>
        </p:nvSpPr>
        <p:spPr>
          <a:xfrm>
            <a:off x="3219139" y="4221304"/>
            <a:ext cx="424873" cy="451828"/>
          </a:xfrm>
          <a:custGeom>
            <a:avLst/>
            <a:gdLst/>
            <a:ahLst/>
            <a:cxnLst/>
            <a:rect l="l" t="t" r="r" b="b"/>
            <a:pathLst>
              <a:path w="12610" h="13410" extrusionOk="0">
                <a:moveTo>
                  <a:pt x="6005" y="0"/>
                </a:moveTo>
                <a:cubicBezTo>
                  <a:pt x="3336" y="3469"/>
                  <a:pt x="4037" y="6671"/>
                  <a:pt x="5037" y="8673"/>
                </a:cubicBezTo>
                <a:cubicBezTo>
                  <a:pt x="3307" y="7214"/>
                  <a:pt x="1772" y="6940"/>
                  <a:pt x="864" y="6940"/>
                </a:cubicBezTo>
                <a:cubicBezTo>
                  <a:pt x="320" y="6940"/>
                  <a:pt x="1" y="7038"/>
                  <a:pt x="1" y="7038"/>
                </a:cubicBezTo>
                <a:cubicBezTo>
                  <a:pt x="668" y="12709"/>
                  <a:pt x="6272" y="13410"/>
                  <a:pt x="6272" y="13410"/>
                </a:cubicBezTo>
                <a:cubicBezTo>
                  <a:pt x="12376" y="13143"/>
                  <a:pt x="12610" y="5771"/>
                  <a:pt x="12610" y="5771"/>
                </a:cubicBezTo>
                <a:lnTo>
                  <a:pt x="12610" y="5771"/>
                </a:lnTo>
                <a:cubicBezTo>
                  <a:pt x="10408" y="5838"/>
                  <a:pt x="8907" y="6705"/>
                  <a:pt x="7906" y="7872"/>
                </a:cubicBezTo>
                <a:cubicBezTo>
                  <a:pt x="9074" y="3436"/>
                  <a:pt x="6005" y="0"/>
                  <a:pt x="60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5" name="Google Shape;1395;p47"/>
          <p:cNvSpPr/>
          <p:nvPr/>
        </p:nvSpPr>
        <p:spPr>
          <a:xfrm>
            <a:off x="2439408" y="5515030"/>
            <a:ext cx="411396" cy="454220"/>
          </a:xfrm>
          <a:custGeom>
            <a:avLst/>
            <a:gdLst/>
            <a:ahLst/>
            <a:cxnLst/>
            <a:rect l="l" t="t" r="r" b="b"/>
            <a:pathLst>
              <a:path w="12210" h="13481" extrusionOk="0">
                <a:moveTo>
                  <a:pt x="3203" y="7706"/>
                </a:moveTo>
                <a:lnTo>
                  <a:pt x="3203" y="7706"/>
                </a:lnTo>
                <a:cubicBezTo>
                  <a:pt x="3503" y="10441"/>
                  <a:pt x="7440" y="10975"/>
                  <a:pt x="7273" y="11842"/>
                </a:cubicBezTo>
                <a:cubicBezTo>
                  <a:pt x="7182" y="12313"/>
                  <a:pt x="6807" y="12666"/>
                  <a:pt x="6220" y="12666"/>
                </a:cubicBezTo>
                <a:cubicBezTo>
                  <a:pt x="5727" y="12666"/>
                  <a:pt x="5084" y="12416"/>
                  <a:pt x="4337" y="11775"/>
                </a:cubicBezTo>
                <a:cubicBezTo>
                  <a:pt x="2503" y="10174"/>
                  <a:pt x="3203" y="7706"/>
                  <a:pt x="3203" y="7706"/>
                </a:cubicBezTo>
                <a:close/>
                <a:moveTo>
                  <a:pt x="6906" y="0"/>
                </a:moveTo>
                <a:cubicBezTo>
                  <a:pt x="6906" y="0"/>
                  <a:pt x="1" y="8139"/>
                  <a:pt x="2870" y="11675"/>
                </a:cubicBezTo>
                <a:cubicBezTo>
                  <a:pt x="3933" y="12983"/>
                  <a:pt x="5247" y="13480"/>
                  <a:pt x="6517" y="13480"/>
                </a:cubicBezTo>
                <a:cubicBezTo>
                  <a:pt x="8712" y="13480"/>
                  <a:pt x="10774" y="11994"/>
                  <a:pt x="11176" y="10641"/>
                </a:cubicBezTo>
                <a:cubicBezTo>
                  <a:pt x="12210" y="7172"/>
                  <a:pt x="6906" y="0"/>
                  <a:pt x="69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6" name="Google Shape;1396;p47"/>
          <p:cNvSpPr/>
          <p:nvPr/>
        </p:nvSpPr>
        <p:spPr>
          <a:xfrm>
            <a:off x="2962879" y="4000967"/>
            <a:ext cx="781147" cy="923905"/>
          </a:xfrm>
          <a:custGeom>
            <a:avLst/>
            <a:gdLst/>
            <a:ahLst/>
            <a:cxnLst/>
            <a:rect l="l" t="t" r="r" b="b"/>
            <a:pathLst>
              <a:path w="23184" h="27421" extrusionOk="0">
                <a:moveTo>
                  <a:pt x="13610" y="1"/>
                </a:moveTo>
                <a:cubicBezTo>
                  <a:pt x="6104" y="1"/>
                  <a:pt x="0" y="6339"/>
                  <a:pt x="0" y="14178"/>
                </a:cubicBezTo>
                <a:cubicBezTo>
                  <a:pt x="0" y="20215"/>
                  <a:pt x="3636" y="25386"/>
                  <a:pt x="8773" y="27421"/>
                </a:cubicBezTo>
                <a:cubicBezTo>
                  <a:pt x="5170" y="24852"/>
                  <a:pt x="2835" y="20582"/>
                  <a:pt x="2835" y="15712"/>
                </a:cubicBezTo>
                <a:cubicBezTo>
                  <a:pt x="2835" y="7873"/>
                  <a:pt x="8940" y="1535"/>
                  <a:pt x="16445" y="1535"/>
                </a:cubicBezTo>
                <a:lnTo>
                  <a:pt x="18347" y="1535"/>
                </a:lnTo>
                <a:cubicBezTo>
                  <a:pt x="20048" y="1535"/>
                  <a:pt x="21682" y="1869"/>
                  <a:pt x="23183" y="2469"/>
                </a:cubicBezTo>
                <a:cubicBezTo>
                  <a:pt x="21015" y="902"/>
                  <a:pt x="18347" y="1"/>
                  <a:pt x="155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7" name="Google Shape;1397;p47"/>
          <p:cNvSpPr/>
          <p:nvPr/>
        </p:nvSpPr>
        <p:spPr>
          <a:xfrm>
            <a:off x="2962880" y="2635301"/>
            <a:ext cx="738423" cy="925017"/>
          </a:xfrm>
          <a:custGeom>
            <a:avLst/>
            <a:gdLst/>
            <a:ahLst/>
            <a:cxnLst/>
            <a:rect l="l" t="t" r="r" b="b"/>
            <a:pathLst>
              <a:path w="21916" h="27454" extrusionOk="0">
                <a:moveTo>
                  <a:pt x="13610" y="1"/>
                </a:moveTo>
                <a:cubicBezTo>
                  <a:pt x="6104" y="1"/>
                  <a:pt x="0" y="6372"/>
                  <a:pt x="0" y="14178"/>
                </a:cubicBezTo>
                <a:cubicBezTo>
                  <a:pt x="0" y="20249"/>
                  <a:pt x="3636" y="25419"/>
                  <a:pt x="8773" y="27454"/>
                </a:cubicBezTo>
                <a:cubicBezTo>
                  <a:pt x="5170" y="24885"/>
                  <a:pt x="2835" y="20616"/>
                  <a:pt x="2835" y="15746"/>
                </a:cubicBezTo>
                <a:cubicBezTo>
                  <a:pt x="2835" y="7907"/>
                  <a:pt x="8940" y="1569"/>
                  <a:pt x="16445" y="1569"/>
                </a:cubicBezTo>
                <a:lnTo>
                  <a:pt x="17079" y="1569"/>
                </a:lnTo>
                <a:cubicBezTo>
                  <a:pt x="18780" y="1569"/>
                  <a:pt x="20415" y="1902"/>
                  <a:pt x="21916" y="2503"/>
                </a:cubicBezTo>
                <a:cubicBezTo>
                  <a:pt x="19748" y="935"/>
                  <a:pt x="17112" y="1"/>
                  <a:pt x="142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8" name="Google Shape;1398;p47"/>
          <p:cNvSpPr/>
          <p:nvPr/>
        </p:nvSpPr>
        <p:spPr>
          <a:xfrm>
            <a:off x="2205290" y="5314943"/>
            <a:ext cx="767669" cy="923905"/>
          </a:xfrm>
          <a:custGeom>
            <a:avLst/>
            <a:gdLst/>
            <a:ahLst/>
            <a:cxnLst/>
            <a:rect l="l" t="t" r="r" b="b"/>
            <a:pathLst>
              <a:path w="22784" h="27421" extrusionOk="0">
                <a:moveTo>
                  <a:pt x="13610" y="1"/>
                </a:moveTo>
                <a:cubicBezTo>
                  <a:pt x="6071" y="1"/>
                  <a:pt x="0" y="6338"/>
                  <a:pt x="0" y="14177"/>
                </a:cubicBezTo>
                <a:cubicBezTo>
                  <a:pt x="0" y="20215"/>
                  <a:pt x="3636" y="25385"/>
                  <a:pt x="8740" y="27420"/>
                </a:cubicBezTo>
                <a:cubicBezTo>
                  <a:pt x="5171" y="24852"/>
                  <a:pt x="2836" y="20582"/>
                  <a:pt x="2836" y="15712"/>
                </a:cubicBezTo>
                <a:cubicBezTo>
                  <a:pt x="2836" y="7873"/>
                  <a:pt x="8907" y="1535"/>
                  <a:pt x="16412" y="1535"/>
                </a:cubicBezTo>
                <a:lnTo>
                  <a:pt x="17947" y="1535"/>
                </a:lnTo>
                <a:cubicBezTo>
                  <a:pt x="19648" y="1535"/>
                  <a:pt x="21282" y="1869"/>
                  <a:pt x="22783" y="2469"/>
                </a:cubicBezTo>
                <a:cubicBezTo>
                  <a:pt x="20615" y="901"/>
                  <a:pt x="17947" y="1"/>
                  <a:pt x="151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399" name="Google Shape;1399;p47"/>
          <p:cNvGrpSpPr/>
          <p:nvPr/>
        </p:nvGrpSpPr>
        <p:grpSpPr>
          <a:xfrm>
            <a:off x="863192" y="2248274"/>
            <a:ext cx="3093339" cy="4119943"/>
            <a:chOff x="3035781" y="2014708"/>
            <a:chExt cx="1854521" cy="2469989"/>
          </a:xfrm>
        </p:grpSpPr>
        <p:sp>
          <p:nvSpPr>
            <p:cNvPr id="1400" name="Google Shape;1400;p47"/>
            <p:cNvSpPr/>
            <p:nvPr/>
          </p:nvSpPr>
          <p:spPr>
            <a:xfrm>
              <a:off x="4302651" y="3062779"/>
              <a:ext cx="568781" cy="568801"/>
            </a:xfrm>
            <a:custGeom>
              <a:avLst/>
              <a:gdLst/>
              <a:ahLst/>
              <a:cxnLst/>
              <a:rect l="l" t="t" r="r" b="b"/>
              <a:pathLst>
                <a:path w="28154" h="28155" fill="none" extrusionOk="0">
                  <a:moveTo>
                    <a:pt x="28154" y="14077"/>
                  </a:moveTo>
                  <a:cubicBezTo>
                    <a:pt x="28154" y="21850"/>
                    <a:pt x="21849" y="28154"/>
                    <a:pt x="14077" y="28154"/>
                  </a:cubicBezTo>
                  <a:cubicBezTo>
                    <a:pt x="6305" y="28154"/>
                    <a:pt x="0" y="21850"/>
                    <a:pt x="0" y="14077"/>
                  </a:cubicBezTo>
                  <a:cubicBezTo>
                    <a:pt x="0" y="6305"/>
                    <a:pt x="6305" y="1"/>
                    <a:pt x="14077" y="1"/>
                  </a:cubicBezTo>
                  <a:cubicBezTo>
                    <a:pt x="21849" y="1"/>
                    <a:pt x="28154" y="6305"/>
                    <a:pt x="28154" y="14077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4310732" y="3071546"/>
              <a:ext cx="510174" cy="518235"/>
            </a:xfrm>
            <a:custGeom>
              <a:avLst/>
              <a:gdLst/>
              <a:ahLst/>
              <a:cxnLst/>
              <a:rect l="l" t="t" r="r" b="b"/>
              <a:pathLst>
                <a:path w="25253" h="25652" fill="none" extrusionOk="0">
                  <a:moveTo>
                    <a:pt x="25252" y="12809"/>
                  </a:moveTo>
                  <a:cubicBezTo>
                    <a:pt x="25252" y="19914"/>
                    <a:pt x="19615" y="25652"/>
                    <a:pt x="12643" y="25652"/>
                  </a:cubicBezTo>
                  <a:cubicBezTo>
                    <a:pt x="5671" y="25652"/>
                    <a:pt x="1" y="19914"/>
                    <a:pt x="1" y="12809"/>
                  </a:cubicBezTo>
                  <a:cubicBezTo>
                    <a:pt x="1" y="5738"/>
                    <a:pt x="5671" y="0"/>
                    <a:pt x="12643" y="0"/>
                  </a:cubicBezTo>
                  <a:cubicBezTo>
                    <a:pt x="19615" y="0"/>
                    <a:pt x="25252" y="5738"/>
                    <a:pt x="25252" y="12809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4294571" y="2236625"/>
              <a:ext cx="568781" cy="569468"/>
            </a:xfrm>
            <a:custGeom>
              <a:avLst/>
              <a:gdLst/>
              <a:ahLst/>
              <a:cxnLst/>
              <a:rect l="l" t="t" r="r" b="b"/>
              <a:pathLst>
                <a:path w="28154" h="28188" fill="none" extrusionOk="0">
                  <a:moveTo>
                    <a:pt x="28154" y="14077"/>
                  </a:moveTo>
                  <a:cubicBezTo>
                    <a:pt x="28154" y="21883"/>
                    <a:pt x="21849" y="28187"/>
                    <a:pt x="14077" y="28187"/>
                  </a:cubicBezTo>
                  <a:cubicBezTo>
                    <a:pt x="6305" y="28187"/>
                    <a:pt x="0" y="21883"/>
                    <a:pt x="0" y="14077"/>
                  </a:cubicBezTo>
                  <a:cubicBezTo>
                    <a:pt x="0" y="6305"/>
                    <a:pt x="6305" y="1"/>
                    <a:pt x="14077" y="1"/>
                  </a:cubicBezTo>
                  <a:cubicBezTo>
                    <a:pt x="21849" y="1"/>
                    <a:pt x="28154" y="6305"/>
                    <a:pt x="28154" y="14077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4303318" y="2245392"/>
              <a:ext cx="514214" cy="514194"/>
            </a:xfrm>
            <a:custGeom>
              <a:avLst/>
              <a:gdLst/>
              <a:ahLst/>
              <a:cxnLst/>
              <a:rect l="l" t="t" r="r" b="b"/>
              <a:pathLst>
                <a:path w="25453" h="25452" fill="none" extrusionOk="0">
                  <a:moveTo>
                    <a:pt x="25452" y="12709"/>
                  </a:moveTo>
                  <a:cubicBezTo>
                    <a:pt x="25452" y="19748"/>
                    <a:pt x="19748" y="25452"/>
                    <a:pt x="12710" y="25452"/>
                  </a:cubicBezTo>
                  <a:cubicBezTo>
                    <a:pt x="5671" y="25452"/>
                    <a:pt x="1" y="19748"/>
                    <a:pt x="1" y="12709"/>
                  </a:cubicBezTo>
                  <a:cubicBezTo>
                    <a:pt x="1" y="5704"/>
                    <a:pt x="5671" y="0"/>
                    <a:pt x="12710" y="0"/>
                  </a:cubicBezTo>
                  <a:cubicBezTo>
                    <a:pt x="19748" y="0"/>
                    <a:pt x="25452" y="5671"/>
                    <a:pt x="25452" y="12709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3838362" y="3840409"/>
              <a:ext cx="580236" cy="580923"/>
            </a:xfrm>
            <a:custGeom>
              <a:avLst/>
              <a:gdLst/>
              <a:ahLst/>
              <a:cxnLst/>
              <a:rect l="l" t="t" r="r" b="b"/>
              <a:pathLst>
                <a:path w="28721" h="28755" fill="none" extrusionOk="0">
                  <a:moveTo>
                    <a:pt x="28421" y="13811"/>
                  </a:moveTo>
                  <a:cubicBezTo>
                    <a:pt x="28721" y="21583"/>
                    <a:pt x="22683" y="28154"/>
                    <a:pt x="14911" y="28454"/>
                  </a:cubicBezTo>
                  <a:cubicBezTo>
                    <a:pt x="7139" y="28755"/>
                    <a:pt x="601" y="22684"/>
                    <a:pt x="301" y="14911"/>
                  </a:cubicBezTo>
                  <a:cubicBezTo>
                    <a:pt x="0" y="7139"/>
                    <a:pt x="6038" y="601"/>
                    <a:pt x="13810" y="301"/>
                  </a:cubicBezTo>
                  <a:cubicBezTo>
                    <a:pt x="21582" y="1"/>
                    <a:pt x="28120" y="6072"/>
                    <a:pt x="28421" y="13811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3852503" y="3850530"/>
              <a:ext cx="514214" cy="518921"/>
            </a:xfrm>
            <a:custGeom>
              <a:avLst/>
              <a:gdLst/>
              <a:ahLst/>
              <a:cxnLst/>
              <a:rect l="l" t="t" r="r" b="b"/>
              <a:pathLst>
                <a:path w="25453" h="25686" fill="none" extrusionOk="0">
                  <a:moveTo>
                    <a:pt x="25452" y="12843"/>
                  </a:moveTo>
                  <a:cubicBezTo>
                    <a:pt x="25452" y="19914"/>
                    <a:pt x="19748" y="25685"/>
                    <a:pt x="12710" y="25685"/>
                  </a:cubicBezTo>
                  <a:cubicBezTo>
                    <a:pt x="5705" y="25685"/>
                    <a:pt x="1" y="19914"/>
                    <a:pt x="1" y="12843"/>
                  </a:cubicBezTo>
                  <a:cubicBezTo>
                    <a:pt x="1" y="5738"/>
                    <a:pt x="5705" y="0"/>
                    <a:pt x="12710" y="0"/>
                  </a:cubicBezTo>
                  <a:cubicBezTo>
                    <a:pt x="19748" y="0"/>
                    <a:pt x="25452" y="5738"/>
                    <a:pt x="25452" y="12843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3035781" y="3662516"/>
              <a:ext cx="1142290" cy="822181"/>
            </a:xfrm>
            <a:custGeom>
              <a:avLst/>
              <a:gdLst/>
              <a:ahLst/>
              <a:cxnLst/>
              <a:rect l="l" t="t" r="r" b="b"/>
              <a:pathLst>
                <a:path w="56542" h="40697" fill="none" extrusionOk="0">
                  <a:moveTo>
                    <a:pt x="19515" y="0"/>
                  </a:moveTo>
                  <a:cubicBezTo>
                    <a:pt x="19515" y="0"/>
                    <a:pt x="19982" y="16346"/>
                    <a:pt x="12376" y="21816"/>
                  </a:cubicBezTo>
                  <a:cubicBezTo>
                    <a:pt x="6205" y="26253"/>
                    <a:pt x="1" y="18280"/>
                    <a:pt x="4838" y="14077"/>
                  </a:cubicBezTo>
                  <a:cubicBezTo>
                    <a:pt x="9141" y="10375"/>
                    <a:pt x="13978" y="12543"/>
                    <a:pt x="20149" y="20682"/>
                  </a:cubicBezTo>
                  <a:cubicBezTo>
                    <a:pt x="35293" y="40696"/>
                    <a:pt x="56541" y="37060"/>
                    <a:pt x="56541" y="37060"/>
                  </a:cubicBezTo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4291864" y="2520999"/>
              <a:ext cx="598438" cy="849131"/>
            </a:xfrm>
            <a:custGeom>
              <a:avLst/>
              <a:gdLst/>
              <a:ahLst/>
              <a:cxnLst/>
              <a:rect l="l" t="t" r="r" b="b"/>
              <a:pathLst>
                <a:path w="29622" h="42031" fill="none" extrusionOk="0">
                  <a:moveTo>
                    <a:pt x="134" y="0"/>
                  </a:moveTo>
                  <a:cubicBezTo>
                    <a:pt x="1" y="9707"/>
                    <a:pt x="4304" y="16345"/>
                    <a:pt x="13977" y="20949"/>
                  </a:cubicBezTo>
                  <a:cubicBezTo>
                    <a:pt x="24918" y="26186"/>
                    <a:pt x="29622" y="32857"/>
                    <a:pt x="28788" y="42030"/>
                  </a:cubicBezTo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4057400" y="2014708"/>
              <a:ext cx="716347" cy="295876"/>
            </a:xfrm>
            <a:custGeom>
              <a:avLst/>
              <a:gdLst/>
              <a:ahLst/>
              <a:cxnLst/>
              <a:rect l="l" t="t" r="r" b="b"/>
              <a:pathLst>
                <a:path w="44667" h="22284" fill="none" extrusionOk="0">
                  <a:moveTo>
                    <a:pt x="1" y="0"/>
                  </a:moveTo>
                  <a:cubicBezTo>
                    <a:pt x="1" y="0"/>
                    <a:pt x="2336" y="5404"/>
                    <a:pt x="4571" y="9541"/>
                  </a:cubicBezTo>
                  <a:cubicBezTo>
                    <a:pt x="8440" y="16746"/>
                    <a:pt x="10008" y="22183"/>
                    <a:pt x="22484" y="18647"/>
                  </a:cubicBezTo>
                  <a:cubicBezTo>
                    <a:pt x="38528" y="14044"/>
                    <a:pt x="44666" y="22283"/>
                    <a:pt x="44666" y="22283"/>
                  </a:cubicBezTo>
                </a:path>
              </a:pathLst>
            </a:custGeom>
            <a:noFill/>
            <a:ln w="31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4164514" y="3087707"/>
              <a:ext cx="308654" cy="1006832"/>
            </a:xfrm>
            <a:custGeom>
              <a:avLst/>
              <a:gdLst/>
              <a:ahLst/>
              <a:cxnLst/>
              <a:rect l="l" t="t" r="r" b="b"/>
              <a:pathLst>
                <a:path w="15278" h="49837" fill="none" extrusionOk="0">
                  <a:moveTo>
                    <a:pt x="15278" y="1"/>
                  </a:moveTo>
                  <a:cubicBezTo>
                    <a:pt x="15278" y="1"/>
                    <a:pt x="0" y="5205"/>
                    <a:pt x="1501" y="23151"/>
                  </a:cubicBezTo>
                  <a:cubicBezTo>
                    <a:pt x="2535" y="35660"/>
                    <a:pt x="11375" y="39262"/>
                    <a:pt x="12075" y="49836"/>
                  </a:cubicBezTo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22" name="Google Shape;1422;p47"/>
          <p:cNvGrpSpPr/>
          <p:nvPr/>
        </p:nvGrpSpPr>
        <p:grpSpPr>
          <a:xfrm>
            <a:off x="341499" y="2162009"/>
            <a:ext cx="2343604" cy="2941680"/>
            <a:chOff x="2719750" y="2007521"/>
            <a:chExt cx="1405039" cy="1763597"/>
          </a:xfrm>
        </p:grpSpPr>
        <p:sp>
          <p:nvSpPr>
            <p:cNvPr id="1423" name="Google Shape;1423;p47"/>
            <p:cNvSpPr/>
            <p:nvPr/>
          </p:nvSpPr>
          <p:spPr>
            <a:xfrm>
              <a:off x="3199533" y="3478542"/>
              <a:ext cx="467041" cy="82830"/>
            </a:xfrm>
            <a:custGeom>
              <a:avLst/>
              <a:gdLst/>
              <a:ahLst/>
              <a:cxnLst/>
              <a:rect l="l" t="t" r="r" b="b"/>
              <a:pathLst>
                <a:path w="23118" h="4100" extrusionOk="0">
                  <a:moveTo>
                    <a:pt x="1" y="1"/>
                  </a:moveTo>
                  <a:lnTo>
                    <a:pt x="1" y="2102"/>
                  </a:lnTo>
                  <a:cubicBezTo>
                    <a:pt x="1" y="2603"/>
                    <a:pt x="67" y="3103"/>
                    <a:pt x="134" y="3570"/>
                  </a:cubicBezTo>
                  <a:cubicBezTo>
                    <a:pt x="1976" y="3744"/>
                    <a:pt x="6518" y="4100"/>
                    <a:pt x="12429" y="4100"/>
                  </a:cubicBezTo>
                  <a:cubicBezTo>
                    <a:pt x="15619" y="4100"/>
                    <a:pt x="19207" y="3996"/>
                    <a:pt x="22984" y="3704"/>
                  </a:cubicBezTo>
                  <a:cubicBezTo>
                    <a:pt x="23084" y="3203"/>
                    <a:pt x="23117" y="2670"/>
                    <a:pt x="23117" y="2102"/>
                  </a:cubicBezTo>
                  <a:lnTo>
                    <a:pt x="23117" y="101"/>
                  </a:lnTo>
                  <a:cubicBezTo>
                    <a:pt x="19248" y="435"/>
                    <a:pt x="15579" y="535"/>
                    <a:pt x="12310" y="535"/>
                  </a:cubicBezTo>
                  <a:cubicBezTo>
                    <a:pt x="6439" y="535"/>
                    <a:pt x="1902" y="1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3199533" y="3372748"/>
              <a:ext cx="467041" cy="84487"/>
            </a:xfrm>
            <a:custGeom>
              <a:avLst/>
              <a:gdLst/>
              <a:ahLst/>
              <a:cxnLst/>
              <a:rect l="l" t="t" r="r" b="b"/>
              <a:pathLst>
                <a:path w="23118" h="4182" extrusionOk="0">
                  <a:moveTo>
                    <a:pt x="1" y="1"/>
                  </a:moveTo>
                  <a:lnTo>
                    <a:pt x="1" y="168"/>
                  </a:lnTo>
                  <a:lnTo>
                    <a:pt x="1" y="3637"/>
                  </a:lnTo>
                  <a:cubicBezTo>
                    <a:pt x="1779" y="3810"/>
                    <a:pt x="6363" y="4181"/>
                    <a:pt x="12377" y="4181"/>
                  </a:cubicBezTo>
                  <a:cubicBezTo>
                    <a:pt x="15614" y="4181"/>
                    <a:pt x="19266" y="4074"/>
                    <a:pt x="23117" y="3770"/>
                  </a:cubicBezTo>
                  <a:lnTo>
                    <a:pt x="23117" y="168"/>
                  </a:lnTo>
                  <a:lnTo>
                    <a:pt x="23117" y="1"/>
                  </a:lnTo>
                  <a:lnTo>
                    <a:pt x="17013" y="68"/>
                  </a:lnTo>
                  <a:lnTo>
                    <a:pt x="11709" y="101"/>
                  </a:lnTo>
                  <a:lnTo>
                    <a:pt x="1167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3223129" y="2933389"/>
              <a:ext cx="417828" cy="409767"/>
            </a:xfrm>
            <a:custGeom>
              <a:avLst/>
              <a:gdLst/>
              <a:ahLst/>
              <a:cxnLst/>
              <a:rect l="l" t="t" r="r" b="b"/>
              <a:pathLst>
                <a:path w="20682" h="20283" extrusionOk="0">
                  <a:moveTo>
                    <a:pt x="6772" y="1"/>
                  </a:moveTo>
                  <a:cubicBezTo>
                    <a:pt x="6505" y="234"/>
                    <a:pt x="6205" y="435"/>
                    <a:pt x="5871" y="501"/>
                  </a:cubicBezTo>
                  <a:cubicBezTo>
                    <a:pt x="5604" y="568"/>
                    <a:pt x="5337" y="601"/>
                    <a:pt x="5071" y="601"/>
                  </a:cubicBezTo>
                  <a:cubicBezTo>
                    <a:pt x="4837" y="601"/>
                    <a:pt x="4637" y="568"/>
                    <a:pt x="4403" y="535"/>
                  </a:cubicBezTo>
                  <a:lnTo>
                    <a:pt x="4403" y="535"/>
                  </a:lnTo>
                  <a:cubicBezTo>
                    <a:pt x="4503" y="768"/>
                    <a:pt x="4604" y="1035"/>
                    <a:pt x="4670" y="1269"/>
                  </a:cubicBezTo>
                  <a:cubicBezTo>
                    <a:pt x="5638" y="4337"/>
                    <a:pt x="5037" y="7039"/>
                    <a:pt x="3303" y="7573"/>
                  </a:cubicBezTo>
                  <a:cubicBezTo>
                    <a:pt x="3102" y="7640"/>
                    <a:pt x="2902" y="7673"/>
                    <a:pt x="2702" y="7673"/>
                  </a:cubicBezTo>
                  <a:cubicBezTo>
                    <a:pt x="2102" y="7673"/>
                    <a:pt x="1501" y="7406"/>
                    <a:pt x="934" y="6939"/>
                  </a:cubicBezTo>
                  <a:lnTo>
                    <a:pt x="934" y="6939"/>
                  </a:lnTo>
                  <a:cubicBezTo>
                    <a:pt x="2135" y="14178"/>
                    <a:pt x="834" y="18381"/>
                    <a:pt x="0" y="20182"/>
                  </a:cubicBezTo>
                  <a:lnTo>
                    <a:pt x="10541" y="20282"/>
                  </a:lnTo>
                  <a:lnTo>
                    <a:pt x="14811" y="20249"/>
                  </a:lnTo>
                  <a:lnTo>
                    <a:pt x="20682" y="20182"/>
                  </a:lnTo>
                  <a:cubicBezTo>
                    <a:pt x="19848" y="18381"/>
                    <a:pt x="18513" y="14144"/>
                    <a:pt x="19781" y="6772"/>
                  </a:cubicBezTo>
                  <a:lnTo>
                    <a:pt x="19781" y="6772"/>
                  </a:lnTo>
                  <a:cubicBezTo>
                    <a:pt x="19147" y="7340"/>
                    <a:pt x="18480" y="7673"/>
                    <a:pt x="17813" y="7673"/>
                  </a:cubicBezTo>
                  <a:cubicBezTo>
                    <a:pt x="17613" y="7673"/>
                    <a:pt x="17446" y="7640"/>
                    <a:pt x="17246" y="7573"/>
                  </a:cubicBezTo>
                  <a:cubicBezTo>
                    <a:pt x="15511" y="7039"/>
                    <a:pt x="14911" y="4337"/>
                    <a:pt x="15845" y="1269"/>
                  </a:cubicBezTo>
                  <a:cubicBezTo>
                    <a:pt x="15912" y="1035"/>
                    <a:pt x="16012" y="768"/>
                    <a:pt x="16112" y="535"/>
                  </a:cubicBezTo>
                  <a:lnTo>
                    <a:pt x="16112" y="535"/>
                  </a:lnTo>
                  <a:cubicBezTo>
                    <a:pt x="15912" y="568"/>
                    <a:pt x="15678" y="601"/>
                    <a:pt x="15478" y="601"/>
                  </a:cubicBezTo>
                  <a:cubicBezTo>
                    <a:pt x="15211" y="601"/>
                    <a:pt x="14944" y="568"/>
                    <a:pt x="14644" y="501"/>
                  </a:cubicBezTo>
                  <a:cubicBezTo>
                    <a:pt x="14344" y="435"/>
                    <a:pt x="14044" y="234"/>
                    <a:pt x="13743" y="1"/>
                  </a:cubicBezTo>
                  <a:cubicBezTo>
                    <a:pt x="13743" y="134"/>
                    <a:pt x="13743" y="301"/>
                    <a:pt x="13743" y="435"/>
                  </a:cubicBezTo>
                  <a:cubicBezTo>
                    <a:pt x="13743" y="3970"/>
                    <a:pt x="12242" y="6672"/>
                    <a:pt x="10274" y="6672"/>
                  </a:cubicBezTo>
                  <a:cubicBezTo>
                    <a:pt x="8273" y="6672"/>
                    <a:pt x="6772" y="3970"/>
                    <a:pt x="6772" y="435"/>
                  </a:cubicBezTo>
                  <a:cubicBezTo>
                    <a:pt x="6772" y="268"/>
                    <a:pt x="6772" y="134"/>
                    <a:pt x="677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3210988" y="3583670"/>
              <a:ext cx="443445" cy="92346"/>
            </a:xfrm>
            <a:custGeom>
              <a:avLst/>
              <a:gdLst/>
              <a:ahLst/>
              <a:cxnLst/>
              <a:rect l="l" t="t" r="r" b="b"/>
              <a:pathLst>
                <a:path w="21950" h="4571" extrusionOk="0">
                  <a:moveTo>
                    <a:pt x="1" y="1"/>
                  </a:moveTo>
                  <a:cubicBezTo>
                    <a:pt x="1002" y="2402"/>
                    <a:pt x="3337" y="3837"/>
                    <a:pt x="7039" y="4337"/>
                  </a:cubicBezTo>
                  <a:cubicBezTo>
                    <a:pt x="7239" y="4370"/>
                    <a:pt x="7439" y="4404"/>
                    <a:pt x="7640" y="4404"/>
                  </a:cubicBezTo>
                  <a:cubicBezTo>
                    <a:pt x="7673" y="4437"/>
                    <a:pt x="7706" y="4437"/>
                    <a:pt x="7773" y="4437"/>
                  </a:cubicBezTo>
                  <a:cubicBezTo>
                    <a:pt x="8007" y="4471"/>
                    <a:pt x="8273" y="4471"/>
                    <a:pt x="8540" y="4504"/>
                  </a:cubicBezTo>
                  <a:lnTo>
                    <a:pt x="8674" y="4504"/>
                  </a:lnTo>
                  <a:cubicBezTo>
                    <a:pt x="8907" y="4504"/>
                    <a:pt x="9141" y="4537"/>
                    <a:pt x="9341" y="4537"/>
                  </a:cubicBezTo>
                  <a:lnTo>
                    <a:pt x="9541" y="4537"/>
                  </a:lnTo>
                  <a:cubicBezTo>
                    <a:pt x="9841" y="4537"/>
                    <a:pt x="10108" y="4571"/>
                    <a:pt x="10375" y="4571"/>
                  </a:cubicBezTo>
                  <a:lnTo>
                    <a:pt x="11609" y="4571"/>
                  </a:lnTo>
                  <a:cubicBezTo>
                    <a:pt x="11843" y="4571"/>
                    <a:pt x="12076" y="4537"/>
                    <a:pt x="12310" y="4537"/>
                  </a:cubicBezTo>
                  <a:lnTo>
                    <a:pt x="13077" y="4537"/>
                  </a:lnTo>
                  <a:cubicBezTo>
                    <a:pt x="13277" y="4504"/>
                    <a:pt x="13477" y="4504"/>
                    <a:pt x="13644" y="4471"/>
                  </a:cubicBezTo>
                  <a:lnTo>
                    <a:pt x="13777" y="4471"/>
                  </a:lnTo>
                  <a:cubicBezTo>
                    <a:pt x="13944" y="4471"/>
                    <a:pt x="14111" y="4437"/>
                    <a:pt x="14278" y="4437"/>
                  </a:cubicBezTo>
                  <a:cubicBezTo>
                    <a:pt x="18314" y="4004"/>
                    <a:pt x="20849" y="2603"/>
                    <a:pt x="21950" y="101"/>
                  </a:cubicBezTo>
                  <a:lnTo>
                    <a:pt x="21950" y="101"/>
                  </a:lnTo>
                  <a:cubicBezTo>
                    <a:pt x="18281" y="401"/>
                    <a:pt x="14845" y="501"/>
                    <a:pt x="11743" y="501"/>
                  </a:cubicBezTo>
                  <a:cubicBezTo>
                    <a:pt x="6405" y="501"/>
                    <a:pt x="2169" y="20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3363953" y="3704959"/>
              <a:ext cx="122670" cy="33718"/>
            </a:xfrm>
            <a:custGeom>
              <a:avLst/>
              <a:gdLst/>
              <a:ahLst/>
              <a:cxnLst/>
              <a:rect l="l" t="t" r="r" b="b"/>
              <a:pathLst>
                <a:path w="6072" h="1669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668"/>
                    <a:pt x="501" y="1669"/>
                    <a:pt x="3036" y="1669"/>
                  </a:cubicBezTo>
                  <a:cubicBezTo>
                    <a:pt x="5505" y="1669"/>
                    <a:pt x="5972" y="735"/>
                    <a:pt x="6072" y="68"/>
                  </a:cubicBezTo>
                  <a:cubicBezTo>
                    <a:pt x="6005" y="68"/>
                    <a:pt x="5938" y="68"/>
                    <a:pt x="5872" y="101"/>
                  </a:cubicBezTo>
                  <a:lnTo>
                    <a:pt x="5205" y="101"/>
                  </a:lnTo>
                  <a:cubicBezTo>
                    <a:pt x="5138" y="134"/>
                    <a:pt x="5038" y="134"/>
                    <a:pt x="4971" y="134"/>
                  </a:cubicBezTo>
                  <a:lnTo>
                    <a:pt x="1869" y="134"/>
                  </a:lnTo>
                  <a:cubicBezTo>
                    <a:pt x="1702" y="134"/>
                    <a:pt x="1502" y="101"/>
                    <a:pt x="1335" y="101"/>
                  </a:cubicBezTo>
                  <a:lnTo>
                    <a:pt x="1168" y="101"/>
                  </a:lnTo>
                  <a:cubicBezTo>
                    <a:pt x="968" y="68"/>
                    <a:pt x="801" y="68"/>
                    <a:pt x="601" y="68"/>
                  </a:cubicBezTo>
                  <a:cubicBezTo>
                    <a:pt x="568" y="68"/>
                    <a:pt x="535" y="34"/>
                    <a:pt x="501" y="34"/>
                  </a:cubicBezTo>
                  <a:cubicBezTo>
                    <a:pt x="334" y="34"/>
                    <a:pt x="168" y="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3387548" y="2843776"/>
              <a:ext cx="85598" cy="196793"/>
            </a:xfrm>
            <a:custGeom>
              <a:avLst/>
              <a:gdLst/>
              <a:ahLst/>
              <a:cxnLst/>
              <a:rect l="l" t="t" r="r" b="b"/>
              <a:pathLst>
                <a:path w="4237" h="9741" extrusionOk="0">
                  <a:moveTo>
                    <a:pt x="2135" y="0"/>
                  </a:moveTo>
                  <a:cubicBezTo>
                    <a:pt x="1135" y="0"/>
                    <a:pt x="0" y="2102"/>
                    <a:pt x="0" y="4871"/>
                  </a:cubicBezTo>
                  <a:cubicBezTo>
                    <a:pt x="0" y="7639"/>
                    <a:pt x="1135" y="9741"/>
                    <a:pt x="2135" y="9741"/>
                  </a:cubicBezTo>
                  <a:cubicBezTo>
                    <a:pt x="3136" y="9741"/>
                    <a:pt x="4237" y="7639"/>
                    <a:pt x="4237" y="4871"/>
                  </a:cubicBezTo>
                  <a:cubicBezTo>
                    <a:pt x="4237" y="2102"/>
                    <a:pt x="3136" y="0"/>
                    <a:pt x="213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2847788" y="2039864"/>
              <a:ext cx="1171260" cy="1292556"/>
            </a:xfrm>
            <a:custGeom>
              <a:avLst/>
              <a:gdLst/>
              <a:ahLst/>
              <a:cxnLst/>
              <a:rect l="l" t="t" r="r" b="b"/>
              <a:pathLst>
                <a:path w="57976" h="63980" extrusionOk="0">
                  <a:moveTo>
                    <a:pt x="28988" y="0"/>
                  </a:moveTo>
                  <a:cubicBezTo>
                    <a:pt x="24151" y="0"/>
                    <a:pt x="0" y="1401"/>
                    <a:pt x="0" y="29121"/>
                  </a:cubicBezTo>
                  <a:cubicBezTo>
                    <a:pt x="0" y="42798"/>
                    <a:pt x="5471" y="47801"/>
                    <a:pt x="10308" y="52238"/>
                  </a:cubicBezTo>
                  <a:cubicBezTo>
                    <a:pt x="13710" y="55340"/>
                    <a:pt x="16912" y="58309"/>
                    <a:pt x="17413" y="63746"/>
                  </a:cubicBezTo>
                  <a:cubicBezTo>
                    <a:pt x="18213" y="61878"/>
                    <a:pt x="19648" y="57041"/>
                    <a:pt x="17613" y="48468"/>
                  </a:cubicBezTo>
                  <a:cubicBezTo>
                    <a:pt x="17446" y="48135"/>
                    <a:pt x="17313" y="47768"/>
                    <a:pt x="17179" y="47368"/>
                  </a:cubicBezTo>
                  <a:cubicBezTo>
                    <a:pt x="16245" y="44299"/>
                    <a:pt x="16846" y="41597"/>
                    <a:pt x="18580" y="41063"/>
                  </a:cubicBezTo>
                  <a:cubicBezTo>
                    <a:pt x="18780" y="41030"/>
                    <a:pt x="18981" y="40996"/>
                    <a:pt x="19181" y="40996"/>
                  </a:cubicBezTo>
                  <a:cubicBezTo>
                    <a:pt x="19948" y="40996"/>
                    <a:pt x="20782" y="41430"/>
                    <a:pt x="21482" y="42231"/>
                  </a:cubicBezTo>
                  <a:lnTo>
                    <a:pt x="21516" y="42197"/>
                  </a:lnTo>
                  <a:cubicBezTo>
                    <a:pt x="21545" y="42257"/>
                    <a:pt x="22401" y="43488"/>
                    <a:pt x="23677" y="43488"/>
                  </a:cubicBezTo>
                  <a:cubicBezTo>
                    <a:pt x="23829" y="43488"/>
                    <a:pt x="23987" y="43471"/>
                    <a:pt x="24151" y="43431"/>
                  </a:cubicBezTo>
                  <a:cubicBezTo>
                    <a:pt x="24751" y="43298"/>
                    <a:pt x="25685" y="41797"/>
                    <a:pt x="26219" y="40463"/>
                  </a:cubicBezTo>
                  <a:lnTo>
                    <a:pt x="26219" y="40496"/>
                  </a:lnTo>
                  <a:cubicBezTo>
                    <a:pt x="26853" y="39228"/>
                    <a:pt x="27787" y="38428"/>
                    <a:pt x="28854" y="38428"/>
                  </a:cubicBezTo>
                  <a:cubicBezTo>
                    <a:pt x="30122" y="38428"/>
                    <a:pt x="31189" y="39529"/>
                    <a:pt x="31790" y="41230"/>
                  </a:cubicBezTo>
                  <a:cubicBezTo>
                    <a:pt x="32290" y="42231"/>
                    <a:pt x="33024" y="43298"/>
                    <a:pt x="33524" y="43431"/>
                  </a:cubicBezTo>
                  <a:cubicBezTo>
                    <a:pt x="33707" y="43477"/>
                    <a:pt x="33882" y="43497"/>
                    <a:pt x="34049" y="43497"/>
                  </a:cubicBezTo>
                  <a:cubicBezTo>
                    <a:pt x="34856" y="43497"/>
                    <a:pt x="35472" y="43024"/>
                    <a:pt x="35859" y="42664"/>
                  </a:cubicBezTo>
                  <a:cubicBezTo>
                    <a:pt x="36660" y="41597"/>
                    <a:pt x="37594" y="40996"/>
                    <a:pt x="38528" y="40996"/>
                  </a:cubicBezTo>
                  <a:cubicBezTo>
                    <a:pt x="38728" y="40996"/>
                    <a:pt x="38928" y="41030"/>
                    <a:pt x="39095" y="41063"/>
                  </a:cubicBezTo>
                  <a:cubicBezTo>
                    <a:pt x="40829" y="41597"/>
                    <a:pt x="41430" y="44299"/>
                    <a:pt x="40496" y="47368"/>
                  </a:cubicBezTo>
                  <a:cubicBezTo>
                    <a:pt x="40429" y="47568"/>
                    <a:pt x="40362" y="47768"/>
                    <a:pt x="40296" y="47968"/>
                  </a:cubicBezTo>
                  <a:lnTo>
                    <a:pt x="40362" y="48001"/>
                  </a:lnTo>
                  <a:cubicBezTo>
                    <a:pt x="38027" y="57341"/>
                    <a:pt x="39729" y="62312"/>
                    <a:pt x="40529" y="63979"/>
                  </a:cubicBezTo>
                  <a:cubicBezTo>
                    <a:pt x="40963" y="58409"/>
                    <a:pt x="44232" y="55407"/>
                    <a:pt x="47668" y="52238"/>
                  </a:cubicBezTo>
                  <a:cubicBezTo>
                    <a:pt x="52504" y="47801"/>
                    <a:pt x="57975" y="42798"/>
                    <a:pt x="57975" y="29121"/>
                  </a:cubicBezTo>
                  <a:cubicBezTo>
                    <a:pt x="57975" y="1401"/>
                    <a:pt x="33824" y="0"/>
                    <a:pt x="28988" y="0"/>
                  </a:cubicBezTo>
                  <a:close/>
                </a:path>
              </a:pathLst>
            </a:custGeom>
            <a:solidFill>
              <a:srgbClr val="FFD1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3555341" y="2895653"/>
              <a:ext cx="98406" cy="164974"/>
            </a:xfrm>
            <a:custGeom>
              <a:avLst/>
              <a:gdLst/>
              <a:ahLst/>
              <a:cxnLst/>
              <a:rect l="l" t="t" r="r" b="b"/>
              <a:pathLst>
                <a:path w="4871" h="8166" extrusionOk="0">
                  <a:moveTo>
                    <a:pt x="3503" y="1"/>
                  </a:moveTo>
                  <a:cubicBezTo>
                    <a:pt x="2669" y="1"/>
                    <a:pt x="1401" y="1369"/>
                    <a:pt x="701" y="3570"/>
                  </a:cubicBezTo>
                  <a:cubicBezTo>
                    <a:pt x="0" y="5872"/>
                    <a:pt x="401" y="7873"/>
                    <a:pt x="1201" y="8140"/>
                  </a:cubicBezTo>
                  <a:cubicBezTo>
                    <a:pt x="1259" y="8157"/>
                    <a:pt x="1321" y="8165"/>
                    <a:pt x="1385" y="8165"/>
                  </a:cubicBezTo>
                  <a:cubicBezTo>
                    <a:pt x="2206" y="8165"/>
                    <a:pt x="3489" y="6801"/>
                    <a:pt x="4170" y="4604"/>
                  </a:cubicBezTo>
                  <a:cubicBezTo>
                    <a:pt x="4870" y="2303"/>
                    <a:pt x="4504" y="268"/>
                    <a:pt x="3670" y="34"/>
                  </a:cubicBezTo>
                  <a:cubicBezTo>
                    <a:pt x="3636" y="1"/>
                    <a:pt x="3570" y="1"/>
                    <a:pt x="35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3206947" y="2895653"/>
              <a:ext cx="99093" cy="164953"/>
            </a:xfrm>
            <a:custGeom>
              <a:avLst/>
              <a:gdLst/>
              <a:ahLst/>
              <a:cxnLst/>
              <a:rect l="l" t="t" r="r" b="b"/>
              <a:pathLst>
                <a:path w="4905" h="8165" extrusionOk="0">
                  <a:moveTo>
                    <a:pt x="1402" y="1"/>
                  </a:moveTo>
                  <a:cubicBezTo>
                    <a:pt x="1335" y="1"/>
                    <a:pt x="1268" y="1"/>
                    <a:pt x="1202" y="34"/>
                  </a:cubicBezTo>
                  <a:cubicBezTo>
                    <a:pt x="401" y="268"/>
                    <a:pt x="1" y="2303"/>
                    <a:pt x="735" y="4604"/>
                  </a:cubicBezTo>
                  <a:cubicBezTo>
                    <a:pt x="801" y="4871"/>
                    <a:pt x="901" y="5105"/>
                    <a:pt x="968" y="5338"/>
                  </a:cubicBezTo>
                  <a:lnTo>
                    <a:pt x="1001" y="5305"/>
                  </a:lnTo>
                  <a:cubicBezTo>
                    <a:pt x="1001" y="5371"/>
                    <a:pt x="1001" y="5438"/>
                    <a:pt x="1035" y="5472"/>
                  </a:cubicBezTo>
                  <a:cubicBezTo>
                    <a:pt x="1739" y="7155"/>
                    <a:pt x="2808" y="8165"/>
                    <a:pt x="3521" y="8165"/>
                  </a:cubicBezTo>
                  <a:cubicBezTo>
                    <a:pt x="3585" y="8165"/>
                    <a:pt x="3646" y="8157"/>
                    <a:pt x="3703" y="8140"/>
                  </a:cubicBezTo>
                  <a:cubicBezTo>
                    <a:pt x="4504" y="7873"/>
                    <a:pt x="4904" y="5872"/>
                    <a:pt x="4170" y="3570"/>
                  </a:cubicBezTo>
                  <a:cubicBezTo>
                    <a:pt x="3503" y="1369"/>
                    <a:pt x="2202" y="1"/>
                    <a:pt x="140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3387548" y="2843776"/>
              <a:ext cx="85598" cy="196793"/>
            </a:xfrm>
            <a:custGeom>
              <a:avLst/>
              <a:gdLst/>
              <a:ahLst/>
              <a:cxnLst/>
              <a:rect l="l" t="t" r="r" b="b"/>
              <a:pathLst>
                <a:path w="4237" h="9741" extrusionOk="0">
                  <a:moveTo>
                    <a:pt x="2135" y="0"/>
                  </a:moveTo>
                  <a:cubicBezTo>
                    <a:pt x="1135" y="0"/>
                    <a:pt x="0" y="2102"/>
                    <a:pt x="0" y="4871"/>
                  </a:cubicBezTo>
                  <a:cubicBezTo>
                    <a:pt x="0" y="7639"/>
                    <a:pt x="1135" y="9741"/>
                    <a:pt x="2135" y="9741"/>
                  </a:cubicBezTo>
                  <a:cubicBezTo>
                    <a:pt x="3136" y="9741"/>
                    <a:pt x="4237" y="7639"/>
                    <a:pt x="4237" y="4871"/>
                  </a:cubicBezTo>
                  <a:cubicBezTo>
                    <a:pt x="4237" y="2102"/>
                    <a:pt x="3136" y="0"/>
                    <a:pt x="213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3555341" y="2895653"/>
              <a:ext cx="98406" cy="164974"/>
            </a:xfrm>
            <a:custGeom>
              <a:avLst/>
              <a:gdLst/>
              <a:ahLst/>
              <a:cxnLst/>
              <a:rect l="l" t="t" r="r" b="b"/>
              <a:pathLst>
                <a:path w="4871" h="8166" extrusionOk="0">
                  <a:moveTo>
                    <a:pt x="3503" y="1"/>
                  </a:moveTo>
                  <a:cubicBezTo>
                    <a:pt x="2669" y="1"/>
                    <a:pt x="1401" y="1369"/>
                    <a:pt x="701" y="3570"/>
                  </a:cubicBezTo>
                  <a:cubicBezTo>
                    <a:pt x="0" y="5872"/>
                    <a:pt x="401" y="7873"/>
                    <a:pt x="1201" y="8140"/>
                  </a:cubicBezTo>
                  <a:cubicBezTo>
                    <a:pt x="1259" y="8157"/>
                    <a:pt x="1321" y="8165"/>
                    <a:pt x="1385" y="8165"/>
                  </a:cubicBezTo>
                  <a:cubicBezTo>
                    <a:pt x="2206" y="8165"/>
                    <a:pt x="3489" y="6801"/>
                    <a:pt x="4170" y="4604"/>
                  </a:cubicBezTo>
                  <a:cubicBezTo>
                    <a:pt x="4870" y="2303"/>
                    <a:pt x="4504" y="268"/>
                    <a:pt x="3670" y="34"/>
                  </a:cubicBezTo>
                  <a:cubicBezTo>
                    <a:pt x="3636" y="1"/>
                    <a:pt x="3570" y="1"/>
                    <a:pt x="35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3206947" y="2895653"/>
              <a:ext cx="99093" cy="164953"/>
            </a:xfrm>
            <a:custGeom>
              <a:avLst/>
              <a:gdLst/>
              <a:ahLst/>
              <a:cxnLst/>
              <a:rect l="l" t="t" r="r" b="b"/>
              <a:pathLst>
                <a:path w="4905" h="8165" extrusionOk="0">
                  <a:moveTo>
                    <a:pt x="1402" y="1"/>
                  </a:moveTo>
                  <a:cubicBezTo>
                    <a:pt x="1335" y="1"/>
                    <a:pt x="1268" y="1"/>
                    <a:pt x="1202" y="34"/>
                  </a:cubicBezTo>
                  <a:cubicBezTo>
                    <a:pt x="401" y="268"/>
                    <a:pt x="1" y="2303"/>
                    <a:pt x="735" y="4604"/>
                  </a:cubicBezTo>
                  <a:cubicBezTo>
                    <a:pt x="801" y="4871"/>
                    <a:pt x="901" y="5105"/>
                    <a:pt x="968" y="5338"/>
                  </a:cubicBezTo>
                  <a:lnTo>
                    <a:pt x="1001" y="5305"/>
                  </a:lnTo>
                  <a:cubicBezTo>
                    <a:pt x="1001" y="5371"/>
                    <a:pt x="1001" y="5438"/>
                    <a:pt x="1035" y="5472"/>
                  </a:cubicBezTo>
                  <a:cubicBezTo>
                    <a:pt x="1739" y="7155"/>
                    <a:pt x="2808" y="8165"/>
                    <a:pt x="3521" y="8165"/>
                  </a:cubicBezTo>
                  <a:cubicBezTo>
                    <a:pt x="3585" y="8165"/>
                    <a:pt x="3646" y="8157"/>
                    <a:pt x="3703" y="8140"/>
                  </a:cubicBezTo>
                  <a:cubicBezTo>
                    <a:pt x="4504" y="7873"/>
                    <a:pt x="4904" y="5872"/>
                    <a:pt x="4170" y="3570"/>
                  </a:cubicBezTo>
                  <a:cubicBezTo>
                    <a:pt x="3503" y="1369"/>
                    <a:pt x="2202" y="1"/>
                    <a:pt x="140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2847787" y="2039864"/>
              <a:ext cx="843737" cy="621186"/>
            </a:xfrm>
            <a:custGeom>
              <a:avLst/>
              <a:gdLst/>
              <a:ahLst/>
              <a:cxnLst/>
              <a:rect l="l" t="t" r="r" b="b"/>
              <a:pathLst>
                <a:path w="41764" h="30748" extrusionOk="0">
                  <a:moveTo>
                    <a:pt x="28988" y="0"/>
                  </a:moveTo>
                  <a:cubicBezTo>
                    <a:pt x="24151" y="0"/>
                    <a:pt x="0" y="1401"/>
                    <a:pt x="0" y="29121"/>
                  </a:cubicBezTo>
                  <a:cubicBezTo>
                    <a:pt x="0" y="29655"/>
                    <a:pt x="0" y="30189"/>
                    <a:pt x="34" y="30689"/>
                  </a:cubicBezTo>
                  <a:cubicBezTo>
                    <a:pt x="658" y="30728"/>
                    <a:pt x="1292" y="30748"/>
                    <a:pt x="1934" y="30748"/>
                  </a:cubicBezTo>
                  <a:cubicBezTo>
                    <a:pt x="8908" y="30748"/>
                    <a:pt x="16859" y="28424"/>
                    <a:pt x="24251" y="23751"/>
                  </a:cubicBezTo>
                  <a:cubicBezTo>
                    <a:pt x="33291" y="18047"/>
                    <a:pt x="39495" y="10108"/>
                    <a:pt x="41763" y="2469"/>
                  </a:cubicBezTo>
                  <a:cubicBezTo>
                    <a:pt x="36260" y="234"/>
                    <a:pt x="30989" y="0"/>
                    <a:pt x="28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3223129" y="3015609"/>
              <a:ext cx="417828" cy="327543"/>
            </a:xfrm>
            <a:custGeom>
              <a:avLst/>
              <a:gdLst/>
              <a:ahLst/>
              <a:cxnLst/>
              <a:rect l="l" t="t" r="r" b="b"/>
              <a:pathLst>
                <a:path w="20682" h="16213" extrusionOk="0">
                  <a:moveTo>
                    <a:pt x="15411" y="1"/>
                  </a:moveTo>
                  <a:cubicBezTo>
                    <a:pt x="14310" y="601"/>
                    <a:pt x="13210" y="1168"/>
                    <a:pt x="12109" y="1702"/>
                  </a:cubicBezTo>
                  <a:cubicBezTo>
                    <a:pt x="11575" y="2269"/>
                    <a:pt x="10941" y="2602"/>
                    <a:pt x="10274" y="2602"/>
                  </a:cubicBezTo>
                  <a:lnTo>
                    <a:pt x="10174" y="2602"/>
                  </a:lnTo>
                  <a:cubicBezTo>
                    <a:pt x="7205" y="3870"/>
                    <a:pt x="4237" y="4904"/>
                    <a:pt x="1268" y="5671"/>
                  </a:cubicBezTo>
                  <a:cubicBezTo>
                    <a:pt x="1768" y="11209"/>
                    <a:pt x="701" y="14578"/>
                    <a:pt x="0" y="16112"/>
                  </a:cubicBezTo>
                  <a:lnTo>
                    <a:pt x="10541" y="16212"/>
                  </a:lnTo>
                  <a:lnTo>
                    <a:pt x="14811" y="16179"/>
                  </a:lnTo>
                  <a:lnTo>
                    <a:pt x="20682" y="16112"/>
                  </a:lnTo>
                  <a:cubicBezTo>
                    <a:pt x="19848" y="14311"/>
                    <a:pt x="18513" y="10074"/>
                    <a:pt x="19781" y="2702"/>
                  </a:cubicBezTo>
                  <a:lnTo>
                    <a:pt x="19781" y="2702"/>
                  </a:lnTo>
                  <a:cubicBezTo>
                    <a:pt x="19147" y="3270"/>
                    <a:pt x="18480" y="3603"/>
                    <a:pt x="17813" y="3603"/>
                  </a:cubicBezTo>
                  <a:cubicBezTo>
                    <a:pt x="17613" y="3603"/>
                    <a:pt x="17446" y="3570"/>
                    <a:pt x="17246" y="3503"/>
                  </a:cubicBezTo>
                  <a:cubicBezTo>
                    <a:pt x="16078" y="3136"/>
                    <a:pt x="15411" y="1802"/>
                    <a:pt x="1541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3118001" y="3136231"/>
              <a:ext cx="113235" cy="191398"/>
            </a:xfrm>
            <a:custGeom>
              <a:avLst/>
              <a:gdLst/>
              <a:ahLst/>
              <a:cxnLst/>
              <a:rect l="l" t="t" r="r" b="b"/>
              <a:pathLst>
                <a:path w="5605" h="9474" extrusionOk="0">
                  <a:moveTo>
                    <a:pt x="5171" y="1"/>
                  </a:moveTo>
                  <a:lnTo>
                    <a:pt x="5171" y="1"/>
                  </a:lnTo>
                  <a:cubicBezTo>
                    <a:pt x="3436" y="401"/>
                    <a:pt x="1702" y="734"/>
                    <a:pt x="1" y="935"/>
                  </a:cubicBezTo>
                  <a:cubicBezTo>
                    <a:pt x="2069" y="3169"/>
                    <a:pt x="3703" y="5738"/>
                    <a:pt x="4037" y="9474"/>
                  </a:cubicBezTo>
                  <a:cubicBezTo>
                    <a:pt x="4637" y="8106"/>
                    <a:pt x="5605" y="5037"/>
                    <a:pt x="517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3615985" y="2543241"/>
              <a:ext cx="402333" cy="789817"/>
            </a:xfrm>
            <a:custGeom>
              <a:avLst/>
              <a:gdLst/>
              <a:ahLst/>
              <a:cxnLst/>
              <a:rect l="l" t="t" r="r" b="b"/>
              <a:pathLst>
                <a:path w="19915" h="39095" extrusionOk="0">
                  <a:moveTo>
                    <a:pt x="19715" y="0"/>
                  </a:moveTo>
                  <a:cubicBezTo>
                    <a:pt x="16179" y="6838"/>
                    <a:pt x="10408" y="13510"/>
                    <a:pt x="2869" y="18980"/>
                  </a:cubicBezTo>
                  <a:cubicBezTo>
                    <a:pt x="2969" y="20014"/>
                    <a:pt x="2869" y="21215"/>
                    <a:pt x="2469" y="22450"/>
                  </a:cubicBezTo>
                  <a:cubicBezTo>
                    <a:pt x="2402" y="22683"/>
                    <a:pt x="2335" y="22883"/>
                    <a:pt x="2269" y="23083"/>
                  </a:cubicBezTo>
                  <a:lnTo>
                    <a:pt x="2335" y="23083"/>
                  </a:lnTo>
                  <a:cubicBezTo>
                    <a:pt x="0" y="32423"/>
                    <a:pt x="1702" y="37427"/>
                    <a:pt x="2502" y="39095"/>
                  </a:cubicBezTo>
                  <a:cubicBezTo>
                    <a:pt x="2903" y="33491"/>
                    <a:pt x="6172" y="30489"/>
                    <a:pt x="9641" y="27320"/>
                  </a:cubicBezTo>
                  <a:cubicBezTo>
                    <a:pt x="14444" y="22883"/>
                    <a:pt x="19915" y="17880"/>
                    <a:pt x="19915" y="4203"/>
                  </a:cubicBezTo>
                  <a:cubicBezTo>
                    <a:pt x="19915" y="2735"/>
                    <a:pt x="19848" y="1334"/>
                    <a:pt x="1971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3559381" y="2948217"/>
              <a:ext cx="87618" cy="112407"/>
            </a:xfrm>
            <a:custGeom>
              <a:avLst/>
              <a:gdLst/>
              <a:ahLst/>
              <a:cxnLst/>
              <a:rect l="l" t="t" r="r" b="b"/>
              <a:pathLst>
                <a:path w="4337" h="5564" extrusionOk="0">
                  <a:moveTo>
                    <a:pt x="4337" y="1"/>
                  </a:moveTo>
                  <a:cubicBezTo>
                    <a:pt x="3403" y="701"/>
                    <a:pt x="2002" y="1635"/>
                    <a:pt x="167" y="2603"/>
                  </a:cubicBezTo>
                  <a:cubicBezTo>
                    <a:pt x="0" y="4170"/>
                    <a:pt x="401" y="5338"/>
                    <a:pt x="1001" y="5538"/>
                  </a:cubicBezTo>
                  <a:cubicBezTo>
                    <a:pt x="1059" y="5555"/>
                    <a:pt x="1121" y="5563"/>
                    <a:pt x="1185" y="5563"/>
                  </a:cubicBezTo>
                  <a:cubicBezTo>
                    <a:pt x="2006" y="5563"/>
                    <a:pt x="3289" y="4199"/>
                    <a:pt x="3970" y="2002"/>
                  </a:cubicBezTo>
                  <a:cubicBezTo>
                    <a:pt x="4203" y="1302"/>
                    <a:pt x="4304" y="635"/>
                    <a:pt x="433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2825545" y="2039864"/>
              <a:ext cx="865980" cy="1287829"/>
            </a:xfrm>
            <a:custGeom>
              <a:avLst/>
              <a:gdLst/>
              <a:ahLst/>
              <a:cxnLst/>
              <a:rect l="l" t="t" r="r" b="b"/>
              <a:pathLst>
                <a:path w="42865" h="63746" extrusionOk="0">
                  <a:moveTo>
                    <a:pt x="30089" y="0"/>
                  </a:moveTo>
                  <a:cubicBezTo>
                    <a:pt x="25252" y="0"/>
                    <a:pt x="1101" y="1401"/>
                    <a:pt x="1101" y="29121"/>
                  </a:cubicBezTo>
                  <a:cubicBezTo>
                    <a:pt x="1101" y="42798"/>
                    <a:pt x="6572" y="47801"/>
                    <a:pt x="11409" y="52238"/>
                  </a:cubicBezTo>
                  <a:cubicBezTo>
                    <a:pt x="14811" y="55340"/>
                    <a:pt x="18013" y="58309"/>
                    <a:pt x="18514" y="63746"/>
                  </a:cubicBezTo>
                  <a:cubicBezTo>
                    <a:pt x="18514" y="63746"/>
                    <a:pt x="21849" y="60143"/>
                    <a:pt x="9474" y="48335"/>
                  </a:cubicBezTo>
                  <a:cubicBezTo>
                    <a:pt x="1" y="39262"/>
                    <a:pt x="1402" y="23817"/>
                    <a:pt x="5605" y="15678"/>
                  </a:cubicBezTo>
                  <a:cubicBezTo>
                    <a:pt x="9941" y="7296"/>
                    <a:pt x="19414" y="1135"/>
                    <a:pt x="32194" y="1135"/>
                  </a:cubicBezTo>
                  <a:cubicBezTo>
                    <a:pt x="35536" y="1135"/>
                    <a:pt x="39103" y="1556"/>
                    <a:pt x="42864" y="2469"/>
                  </a:cubicBezTo>
                  <a:cubicBezTo>
                    <a:pt x="37361" y="234"/>
                    <a:pt x="32090" y="0"/>
                    <a:pt x="30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2921239" y="2201535"/>
              <a:ext cx="220389" cy="228005"/>
            </a:xfrm>
            <a:custGeom>
              <a:avLst/>
              <a:gdLst/>
              <a:ahLst/>
              <a:cxnLst/>
              <a:rect l="l" t="t" r="r" b="b"/>
              <a:pathLst>
                <a:path w="10909" h="11286" extrusionOk="0">
                  <a:moveTo>
                    <a:pt x="7812" y="1"/>
                  </a:moveTo>
                  <a:cubicBezTo>
                    <a:pt x="6167" y="1"/>
                    <a:pt x="4052" y="1310"/>
                    <a:pt x="2469" y="3472"/>
                  </a:cubicBezTo>
                  <a:cubicBezTo>
                    <a:pt x="367" y="6341"/>
                    <a:pt x="0" y="9643"/>
                    <a:pt x="1668" y="10844"/>
                  </a:cubicBezTo>
                  <a:cubicBezTo>
                    <a:pt x="2075" y="11143"/>
                    <a:pt x="2569" y="11285"/>
                    <a:pt x="3114" y="11285"/>
                  </a:cubicBezTo>
                  <a:cubicBezTo>
                    <a:pt x="4757" y="11285"/>
                    <a:pt x="6862" y="9996"/>
                    <a:pt x="8440" y="7842"/>
                  </a:cubicBezTo>
                  <a:cubicBezTo>
                    <a:pt x="10541" y="4973"/>
                    <a:pt x="10908" y="1671"/>
                    <a:pt x="9240" y="437"/>
                  </a:cubicBezTo>
                  <a:cubicBezTo>
                    <a:pt x="8837" y="141"/>
                    <a:pt x="8350" y="1"/>
                    <a:pt x="7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3339711" y="3351193"/>
              <a:ext cx="345038" cy="341362"/>
            </a:xfrm>
            <a:custGeom>
              <a:avLst/>
              <a:gdLst/>
              <a:ahLst/>
              <a:cxnLst/>
              <a:rect l="l" t="t" r="r" b="b"/>
              <a:pathLst>
                <a:path w="17079" h="16897" extrusionOk="0">
                  <a:moveTo>
                    <a:pt x="17079" y="0"/>
                  </a:moveTo>
                  <a:lnTo>
                    <a:pt x="9273" y="534"/>
                  </a:lnTo>
                  <a:cubicBezTo>
                    <a:pt x="9273" y="534"/>
                    <a:pt x="9006" y="15745"/>
                    <a:pt x="0" y="16812"/>
                  </a:cubicBezTo>
                  <a:cubicBezTo>
                    <a:pt x="0" y="16812"/>
                    <a:pt x="1521" y="16897"/>
                    <a:pt x="3524" y="16897"/>
                  </a:cubicBezTo>
                  <a:cubicBezTo>
                    <a:pt x="6394" y="16897"/>
                    <a:pt x="10254" y="16723"/>
                    <a:pt x="12042" y="15878"/>
                  </a:cubicBezTo>
                  <a:cubicBezTo>
                    <a:pt x="15077" y="14411"/>
                    <a:pt x="16812" y="11776"/>
                    <a:pt x="16945" y="9641"/>
                  </a:cubicBezTo>
                  <a:cubicBezTo>
                    <a:pt x="17079" y="7539"/>
                    <a:pt x="17079" y="1"/>
                    <a:pt x="17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3124061" y="2762910"/>
              <a:ext cx="598438" cy="358534"/>
            </a:xfrm>
            <a:custGeom>
              <a:avLst/>
              <a:gdLst/>
              <a:ahLst/>
              <a:cxnLst/>
              <a:rect l="l" t="t" r="r" b="b"/>
              <a:pathLst>
                <a:path w="29622" h="17747" extrusionOk="0">
                  <a:moveTo>
                    <a:pt x="14811" y="1"/>
                  </a:moveTo>
                  <a:cubicBezTo>
                    <a:pt x="6639" y="1"/>
                    <a:pt x="1" y="1101"/>
                    <a:pt x="1" y="7006"/>
                  </a:cubicBezTo>
                  <a:cubicBezTo>
                    <a:pt x="1" y="12943"/>
                    <a:pt x="6639" y="17747"/>
                    <a:pt x="14811" y="17747"/>
                  </a:cubicBezTo>
                  <a:cubicBezTo>
                    <a:pt x="22984" y="17747"/>
                    <a:pt x="29622" y="12943"/>
                    <a:pt x="29622" y="7006"/>
                  </a:cubicBezTo>
                  <a:cubicBezTo>
                    <a:pt x="29622" y="1101"/>
                    <a:pt x="22984" y="1"/>
                    <a:pt x="14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3719760" y="2752749"/>
              <a:ext cx="148953" cy="134710"/>
            </a:xfrm>
            <a:custGeom>
              <a:avLst/>
              <a:gdLst/>
              <a:ahLst/>
              <a:cxnLst/>
              <a:rect l="l" t="t" r="r" b="b"/>
              <a:pathLst>
                <a:path w="7373" h="6668" extrusionOk="0">
                  <a:moveTo>
                    <a:pt x="2419" y="1"/>
                  </a:moveTo>
                  <a:cubicBezTo>
                    <a:pt x="1881" y="1"/>
                    <a:pt x="1398" y="164"/>
                    <a:pt x="1035" y="504"/>
                  </a:cubicBezTo>
                  <a:cubicBezTo>
                    <a:pt x="0" y="1471"/>
                    <a:pt x="334" y="3506"/>
                    <a:pt x="1802" y="5074"/>
                  </a:cubicBezTo>
                  <a:cubicBezTo>
                    <a:pt x="2762" y="6099"/>
                    <a:pt x="3965" y="6668"/>
                    <a:pt x="4971" y="6668"/>
                  </a:cubicBezTo>
                  <a:cubicBezTo>
                    <a:pt x="5503" y="6668"/>
                    <a:pt x="5981" y="6509"/>
                    <a:pt x="6338" y="6174"/>
                  </a:cubicBezTo>
                  <a:cubicBezTo>
                    <a:pt x="7372" y="5207"/>
                    <a:pt x="7005" y="3139"/>
                    <a:pt x="5538" y="1571"/>
                  </a:cubicBezTo>
                  <a:cubicBezTo>
                    <a:pt x="4586" y="554"/>
                    <a:pt x="3410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2921239" y="2473324"/>
              <a:ext cx="128064" cy="116245"/>
            </a:xfrm>
            <a:custGeom>
              <a:avLst/>
              <a:gdLst/>
              <a:ahLst/>
              <a:cxnLst/>
              <a:rect l="l" t="t" r="r" b="b"/>
              <a:pathLst>
                <a:path w="6339" h="5754" extrusionOk="0">
                  <a:moveTo>
                    <a:pt x="4256" y="0"/>
                  </a:moveTo>
                  <a:cubicBezTo>
                    <a:pt x="3391" y="0"/>
                    <a:pt x="2363" y="487"/>
                    <a:pt x="1535" y="1360"/>
                  </a:cubicBezTo>
                  <a:cubicBezTo>
                    <a:pt x="300" y="2727"/>
                    <a:pt x="0" y="4495"/>
                    <a:pt x="868" y="5329"/>
                  </a:cubicBezTo>
                  <a:cubicBezTo>
                    <a:pt x="1178" y="5617"/>
                    <a:pt x="1587" y="5753"/>
                    <a:pt x="2042" y="5753"/>
                  </a:cubicBezTo>
                  <a:cubicBezTo>
                    <a:pt x="2908" y="5753"/>
                    <a:pt x="3939" y="5258"/>
                    <a:pt x="4770" y="4362"/>
                  </a:cubicBezTo>
                  <a:cubicBezTo>
                    <a:pt x="6038" y="3028"/>
                    <a:pt x="6338" y="1260"/>
                    <a:pt x="5437" y="426"/>
                  </a:cubicBezTo>
                  <a:cubicBezTo>
                    <a:pt x="5126" y="137"/>
                    <a:pt x="4714" y="0"/>
                    <a:pt x="4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3171918" y="3359274"/>
              <a:ext cx="192752" cy="262855"/>
            </a:xfrm>
            <a:custGeom>
              <a:avLst/>
              <a:gdLst/>
              <a:ahLst/>
              <a:cxnLst/>
              <a:rect l="l" t="t" r="r" b="b"/>
              <a:pathLst>
                <a:path w="9541" h="13011" extrusionOk="0">
                  <a:moveTo>
                    <a:pt x="367" y="1"/>
                  </a:moveTo>
                  <a:cubicBezTo>
                    <a:pt x="367" y="1"/>
                    <a:pt x="0" y="3103"/>
                    <a:pt x="367" y="8073"/>
                  </a:cubicBezTo>
                  <a:cubicBezTo>
                    <a:pt x="734" y="13010"/>
                    <a:pt x="2035" y="13010"/>
                    <a:pt x="2035" y="13010"/>
                  </a:cubicBezTo>
                  <a:cubicBezTo>
                    <a:pt x="8640" y="11676"/>
                    <a:pt x="9540" y="201"/>
                    <a:pt x="9540" y="20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3179332" y="3359274"/>
              <a:ext cx="417161" cy="330735"/>
            </a:xfrm>
            <a:custGeom>
              <a:avLst/>
              <a:gdLst/>
              <a:ahLst/>
              <a:cxnLst/>
              <a:rect l="l" t="t" r="r" b="b"/>
              <a:pathLst>
                <a:path w="20649" h="16371" extrusionOk="0">
                  <a:moveTo>
                    <a:pt x="0" y="1"/>
                  </a:moveTo>
                  <a:cubicBezTo>
                    <a:pt x="0" y="1"/>
                    <a:pt x="267" y="4871"/>
                    <a:pt x="267" y="7539"/>
                  </a:cubicBezTo>
                  <a:cubicBezTo>
                    <a:pt x="267" y="10175"/>
                    <a:pt x="1568" y="12410"/>
                    <a:pt x="1568" y="12410"/>
                  </a:cubicBezTo>
                  <a:cubicBezTo>
                    <a:pt x="3685" y="15480"/>
                    <a:pt x="7394" y="16370"/>
                    <a:pt x="10982" y="16370"/>
                  </a:cubicBezTo>
                  <a:cubicBezTo>
                    <a:pt x="15929" y="16370"/>
                    <a:pt x="20648" y="14678"/>
                    <a:pt x="20648" y="14678"/>
                  </a:cubicBezTo>
                  <a:lnTo>
                    <a:pt x="20648" y="14678"/>
                  </a:lnTo>
                  <a:cubicBezTo>
                    <a:pt x="18270" y="15150"/>
                    <a:pt x="16065" y="15361"/>
                    <a:pt x="14066" y="15361"/>
                  </a:cubicBezTo>
                  <a:cubicBezTo>
                    <a:pt x="9282" y="15361"/>
                    <a:pt x="5679" y="14151"/>
                    <a:pt x="3703" y="12410"/>
                  </a:cubicBezTo>
                  <a:cubicBezTo>
                    <a:pt x="1601" y="10575"/>
                    <a:pt x="1968" y="268"/>
                    <a:pt x="1968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2815444" y="2007521"/>
              <a:ext cx="1235262" cy="1763597"/>
            </a:xfrm>
            <a:custGeom>
              <a:avLst/>
              <a:gdLst/>
              <a:ahLst/>
              <a:cxnLst/>
              <a:rect l="l" t="t" r="r" b="b"/>
              <a:pathLst>
                <a:path w="61144" h="87296" extrusionOk="0">
                  <a:moveTo>
                    <a:pt x="30455" y="41396"/>
                  </a:moveTo>
                  <a:cubicBezTo>
                    <a:pt x="31456" y="41396"/>
                    <a:pt x="32557" y="43498"/>
                    <a:pt x="32557" y="46267"/>
                  </a:cubicBezTo>
                  <a:cubicBezTo>
                    <a:pt x="32557" y="49035"/>
                    <a:pt x="31456" y="51137"/>
                    <a:pt x="30455" y="51137"/>
                  </a:cubicBezTo>
                  <a:cubicBezTo>
                    <a:pt x="29455" y="51137"/>
                    <a:pt x="28320" y="49035"/>
                    <a:pt x="28320" y="46267"/>
                  </a:cubicBezTo>
                  <a:cubicBezTo>
                    <a:pt x="28320" y="43498"/>
                    <a:pt x="29455" y="41396"/>
                    <a:pt x="30455" y="41396"/>
                  </a:cubicBezTo>
                  <a:close/>
                  <a:moveTo>
                    <a:pt x="20782" y="43965"/>
                  </a:moveTo>
                  <a:cubicBezTo>
                    <a:pt x="21582" y="43965"/>
                    <a:pt x="22883" y="45333"/>
                    <a:pt x="23550" y="47501"/>
                  </a:cubicBezTo>
                  <a:cubicBezTo>
                    <a:pt x="24284" y="49836"/>
                    <a:pt x="23884" y="51837"/>
                    <a:pt x="23083" y="52104"/>
                  </a:cubicBezTo>
                  <a:cubicBezTo>
                    <a:pt x="23026" y="52121"/>
                    <a:pt x="22965" y="52129"/>
                    <a:pt x="22901" y="52129"/>
                  </a:cubicBezTo>
                  <a:cubicBezTo>
                    <a:pt x="22188" y="52129"/>
                    <a:pt x="21119" y="51119"/>
                    <a:pt x="20415" y="49436"/>
                  </a:cubicBezTo>
                  <a:cubicBezTo>
                    <a:pt x="20381" y="49369"/>
                    <a:pt x="20381" y="49335"/>
                    <a:pt x="20381" y="49269"/>
                  </a:cubicBezTo>
                  <a:lnTo>
                    <a:pt x="20348" y="49269"/>
                  </a:lnTo>
                  <a:cubicBezTo>
                    <a:pt x="20248" y="49069"/>
                    <a:pt x="20181" y="48835"/>
                    <a:pt x="20115" y="48568"/>
                  </a:cubicBezTo>
                  <a:cubicBezTo>
                    <a:pt x="19381" y="46267"/>
                    <a:pt x="19781" y="44232"/>
                    <a:pt x="20582" y="43998"/>
                  </a:cubicBezTo>
                  <a:cubicBezTo>
                    <a:pt x="20648" y="43965"/>
                    <a:pt x="20715" y="43965"/>
                    <a:pt x="20782" y="43965"/>
                  </a:cubicBezTo>
                  <a:close/>
                  <a:moveTo>
                    <a:pt x="40129" y="43965"/>
                  </a:moveTo>
                  <a:cubicBezTo>
                    <a:pt x="40196" y="43965"/>
                    <a:pt x="40262" y="43965"/>
                    <a:pt x="40296" y="43998"/>
                  </a:cubicBezTo>
                  <a:cubicBezTo>
                    <a:pt x="41130" y="44232"/>
                    <a:pt x="41496" y="46267"/>
                    <a:pt x="40796" y="48568"/>
                  </a:cubicBezTo>
                  <a:cubicBezTo>
                    <a:pt x="40115" y="50765"/>
                    <a:pt x="38832" y="52129"/>
                    <a:pt x="38011" y="52129"/>
                  </a:cubicBezTo>
                  <a:cubicBezTo>
                    <a:pt x="37947" y="52129"/>
                    <a:pt x="37885" y="52121"/>
                    <a:pt x="37827" y="52104"/>
                  </a:cubicBezTo>
                  <a:cubicBezTo>
                    <a:pt x="37027" y="51837"/>
                    <a:pt x="36626" y="49836"/>
                    <a:pt x="37327" y="47501"/>
                  </a:cubicBezTo>
                  <a:cubicBezTo>
                    <a:pt x="37994" y="45333"/>
                    <a:pt x="39295" y="43965"/>
                    <a:pt x="40129" y="43965"/>
                  </a:cubicBezTo>
                  <a:close/>
                  <a:moveTo>
                    <a:pt x="30589" y="1601"/>
                  </a:moveTo>
                  <a:cubicBezTo>
                    <a:pt x="35425" y="1601"/>
                    <a:pt x="59543" y="3002"/>
                    <a:pt x="59543" y="30722"/>
                  </a:cubicBezTo>
                  <a:cubicBezTo>
                    <a:pt x="59576" y="44399"/>
                    <a:pt x="54105" y="49402"/>
                    <a:pt x="49269" y="53839"/>
                  </a:cubicBezTo>
                  <a:cubicBezTo>
                    <a:pt x="45833" y="57008"/>
                    <a:pt x="42531" y="60010"/>
                    <a:pt x="42130" y="65580"/>
                  </a:cubicBezTo>
                  <a:cubicBezTo>
                    <a:pt x="41330" y="63913"/>
                    <a:pt x="39628" y="58942"/>
                    <a:pt x="41963" y="49602"/>
                  </a:cubicBezTo>
                  <a:lnTo>
                    <a:pt x="41897" y="49569"/>
                  </a:lnTo>
                  <a:cubicBezTo>
                    <a:pt x="41963" y="49369"/>
                    <a:pt x="42030" y="49169"/>
                    <a:pt x="42097" y="48969"/>
                  </a:cubicBezTo>
                  <a:cubicBezTo>
                    <a:pt x="43031" y="45933"/>
                    <a:pt x="42430" y="43198"/>
                    <a:pt x="40696" y="42664"/>
                  </a:cubicBezTo>
                  <a:cubicBezTo>
                    <a:pt x="40529" y="42631"/>
                    <a:pt x="40329" y="42597"/>
                    <a:pt x="40129" y="42597"/>
                  </a:cubicBezTo>
                  <a:cubicBezTo>
                    <a:pt x="39195" y="42597"/>
                    <a:pt x="38261" y="43231"/>
                    <a:pt x="37460" y="44265"/>
                  </a:cubicBezTo>
                  <a:cubicBezTo>
                    <a:pt x="37073" y="44625"/>
                    <a:pt x="36457" y="45098"/>
                    <a:pt x="35650" y="45098"/>
                  </a:cubicBezTo>
                  <a:cubicBezTo>
                    <a:pt x="35483" y="45098"/>
                    <a:pt x="35308" y="45078"/>
                    <a:pt x="35125" y="45032"/>
                  </a:cubicBezTo>
                  <a:cubicBezTo>
                    <a:pt x="34625" y="44899"/>
                    <a:pt x="33891" y="43832"/>
                    <a:pt x="33391" y="42831"/>
                  </a:cubicBezTo>
                  <a:cubicBezTo>
                    <a:pt x="32790" y="41130"/>
                    <a:pt x="31723" y="40029"/>
                    <a:pt x="30455" y="40029"/>
                  </a:cubicBezTo>
                  <a:cubicBezTo>
                    <a:pt x="29388" y="40029"/>
                    <a:pt x="28454" y="40829"/>
                    <a:pt x="27820" y="42097"/>
                  </a:cubicBezTo>
                  <a:cubicBezTo>
                    <a:pt x="27286" y="43398"/>
                    <a:pt x="26352" y="44899"/>
                    <a:pt x="25752" y="45032"/>
                  </a:cubicBezTo>
                  <a:cubicBezTo>
                    <a:pt x="25588" y="45072"/>
                    <a:pt x="25430" y="45089"/>
                    <a:pt x="25278" y="45089"/>
                  </a:cubicBezTo>
                  <a:cubicBezTo>
                    <a:pt x="24002" y="45089"/>
                    <a:pt x="23146" y="43858"/>
                    <a:pt x="23117" y="43798"/>
                  </a:cubicBezTo>
                  <a:lnTo>
                    <a:pt x="23083" y="43832"/>
                  </a:lnTo>
                  <a:cubicBezTo>
                    <a:pt x="22383" y="43031"/>
                    <a:pt x="21549" y="42597"/>
                    <a:pt x="20782" y="42597"/>
                  </a:cubicBezTo>
                  <a:cubicBezTo>
                    <a:pt x="20582" y="42597"/>
                    <a:pt x="20381" y="42631"/>
                    <a:pt x="20181" y="42664"/>
                  </a:cubicBezTo>
                  <a:cubicBezTo>
                    <a:pt x="18447" y="43198"/>
                    <a:pt x="17846" y="45900"/>
                    <a:pt x="18780" y="48969"/>
                  </a:cubicBezTo>
                  <a:cubicBezTo>
                    <a:pt x="18914" y="49369"/>
                    <a:pt x="19047" y="49736"/>
                    <a:pt x="19214" y="50103"/>
                  </a:cubicBezTo>
                  <a:cubicBezTo>
                    <a:pt x="21249" y="58676"/>
                    <a:pt x="19814" y="63512"/>
                    <a:pt x="19014" y="65347"/>
                  </a:cubicBezTo>
                  <a:cubicBezTo>
                    <a:pt x="18513" y="59910"/>
                    <a:pt x="15311" y="56941"/>
                    <a:pt x="11909" y="53839"/>
                  </a:cubicBezTo>
                  <a:cubicBezTo>
                    <a:pt x="7072" y="49402"/>
                    <a:pt x="1601" y="44399"/>
                    <a:pt x="1601" y="30722"/>
                  </a:cubicBezTo>
                  <a:cubicBezTo>
                    <a:pt x="1601" y="3002"/>
                    <a:pt x="25752" y="1601"/>
                    <a:pt x="30589" y="1601"/>
                  </a:cubicBezTo>
                  <a:close/>
                  <a:moveTo>
                    <a:pt x="33924" y="45833"/>
                  </a:moveTo>
                  <a:cubicBezTo>
                    <a:pt x="34225" y="46066"/>
                    <a:pt x="34525" y="46267"/>
                    <a:pt x="34825" y="46333"/>
                  </a:cubicBezTo>
                  <a:cubicBezTo>
                    <a:pt x="35125" y="46400"/>
                    <a:pt x="35392" y="46433"/>
                    <a:pt x="35659" y="46433"/>
                  </a:cubicBezTo>
                  <a:cubicBezTo>
                    <a:pt x="35859" y="46433"/>
                    <a:pt x="36093" y="46400"/>
                    <a:pt x="36293" y="46367"/>
                  </a:cubicBezTo>
                  <a:lnTo>
                    <a:pt x="36293" y="46367"/>
                  </a:lnTo>
                  <a:cubicBezTo>
                    <a:pt x="36193" y="46600"/>
                    <a:pt x="36093" y="46867"/>
                    <a:pt x="36026" y="47101"/>
                  </a:cubicBezTo>
                  <a:cubicBezTo>
                    <a:pt x="35092" y="50169"/>
                    <a:pt x="35692" y="52871"/>
                    <a:pt x="37427" y="53405"/>
                  </a:cubicBezTo>
                  <a:cubicBezTo>
                    <a:pt x="37594" y="53472"/>
                    <a:pt x="37794" y="53505"/>
                    <a:pt x="37994" y="53505"/>
                  </a:cubicBezTo>
                  <a:cubicBezTo>
                    <a:pt x="38661" y="53505"/>
                    <a:pt x="39328" y="53172"/>
                    <a:pt x="39962" y="52604"/>
                  </a:cubicBezTo>
                  <a:lnTo>
                    <a:pt x="39962" y="52604"/>
                  </a:lnTo>
                  <a:cubicBezTo>
                    <a:pt x="38694" y="59976"/>
                    <a:pt x="40029" y="64213"/>
                    <a:pt x="40863" y="66014"/>
                  </a:cubicBezTo>
                  <a:lnTo>
                    <a:pt x="34992" y="66081"/>
                  </a:lnTo>
                  <a:lnTo>
                    <a:pt x="30722" y="66114"/>
                  </a:lnTo>
                  <a:lnTo>
                    <a:pt x="20181" y="66014"/>
                  </a:lnTo>
                  <a:cubicBezTo>
                    <a:pt x="21015" y="64213"/>
                    <a:pt x="22316" y="60010"/>
                    <a:pt x="21115" y="52771"/>
                  </a:cubicBezTo>
                  <a:lnTo>
                    <a:pt x="21115" y="52771"/>
                  </a:lnTo>
                  <a:cubicBezTo>
                    <a:pt x="21682" y="53238"/>
                    <a:pt x="22283" y="53505"/>
                    <a:pt x="22883" y="53505"/>
                  </a:cubicBezTo>
                  <a:cubicBezTo>
                    <a:pt x="23083" y="53505"/>
                    <a:pt x="23283" y="53472"/>
                    <a:pt x="23484" y="53405"/>
                  </a:cubicBezTo>
                  <a:cubicBezTo>
                    <a:pt x="25218" y="52871"/>
                    <a:pt x="25819" y="50169"/>
                    <a:pt x="24851" y="47101"/>
                  </a:cubicBezTo>
                  <a:cubicBezTo>
                    <a:pt x="24785" y="46867"/>
                    <a:pt x="24684" y="46600"/>
                    <a:pt x="24584" y="46367"/>
                  </a:cubicBezTo>
                  <a:lnTo>
                    <a:pt x="24584" y="46367"/>
                  </a:lnTo>
                  <a:cubicBezTo>
                    <a:pt x="24818" y="46400"/>
                    <a:pt x="25018" y="46433"/>
                    <a:pt x="25252" y="46433"/>
                  </a:cubicBezTo>
                  <a:cubicBezTo>
                    <a:pt x="25518" y="46433"/>
                    <a:pt x="25785" y="46400"/>
                    <a:pt x="26052" y="46333"/>
                  </a:cubicBezTo>
                  <a:cubicBezTo>
                    <a:pt x="26386" y="46267"/>
                    <a:pt x="26686" y="46066"/>
                    <a:pt x="26953" y="45833"/>
                  </a:cubicBezTo>
                  <a:cubicBezTo>
                    <a:pt x="26953" y="45966"/>
                    <a:pt x="26953" y="46133"/>
                    <a:pt x="26953" y="46267"/>
                  </a:cubicBezTo>
                  <a:cubicBezTo>
                    <a:pt x="26953" y="49802"/>
                    <a:pt x="28454" y="52504"/>
                    <a:pt x="30455" y="52504"/>
                  </a:cubicBezTo>
                  <a:cubicBezTo>
                    <a:pt x="32423" y="52504"/>
                    <a:pt x="33924" y="49802"/>
                    <a:pt x="33924" y="46267"/>
                  </a:cubicBezTo>
                  <a:cubicBezTo>
                    <a:pt x="33924" y="46133"/>
                    <a:pt x="33924" y="45966"/>
                    <a:pt x="33924" y="45833"/>
                  </a:cubicBezTo>
                  <a:close/>
                  <a:moveTo>
                    <a:pt x="42130" y="67582"/>
                  </a:moveTo>
                  <a:lnTo>
                    <a:pt x="42130" y="67749"/>
                  </a:lnTo>
                  <a:lnTo>
                    <a:pt x="42130" y="71351"/>
                  </a:lnTo>
                  <a:cubicBezTo>
                    <a:pt x="38279" y="71655"/>
                    <a:pt x="34627" y="71762"/>
                    <a:pt x="31390" y="71762"/>
                  </a:cubicBezTo>
                  <a:cubicBezTo>
                    <a:pt x="25376" y="71762"/>
                    <a:pt x="20792" y="71391"/>
                    <a:pt x="19014" y="71218"/>
                  </a:cubicBezTo>
                  <a:lnTo>
                    <a:pt x="19014" y="67749"/>
                  </a:lnTo>
                  <a:lnTo>
                    <a:pt x="19014" y="67582"/>
                  </a:lnTo>
                  <a:lnTo>
                    <a:pt x="30689" y="67682"/>
                  </a:lnTo>
                  <a:lnTo>
                    <a:pt x="30722" y="67682"/>
                  </a:lnTo>
                  <a:lnTo>
                    <a:pt x="36026" y="67649"/>
                  </a:lnTo>
                  <a:lnTo>
                    <a:pt x="42130" y="67582"/>
                  </a:lnTo>
                  <a:close/>
                  <a:moveTo>
                    <a:pt x="19014" y="72819"/>
                  </a:moveTo>
                  <a:cubicBezTo>
                    <a:pt x="20915" y="72986"/>
                    <a:pt x="25452" y="73353"/>
                    <a:pt x="31323" y="73353"/>
                  </a:cubicBezTo>
                  <a:cubicBezTo>
                    <a:pt x="34592" y="73353"/>
                    <a:pt x="38261" y="73253"/>
                    <a:pt x="42130" y="72919"/>
                  </a:cubicBezTo>
                  <a:lnTo>
                    <a:pt x="42130" y="74920"/>
                  </a:lnTo>
                  <a:cubicBezTo>
                    <a:pt x="42130" y="75488"/>
                    <a:pt x="42097" y="76021"/>
                    <a:pt x="41997" y="76522"/>
                  </a:cubicBezTo>
                  <a:cubicBezTo>
                    <a:pt x="38208" y="76814"/>
                    <a:pt x="34616" y="76918"/>
                    <a:pt x="31427" y="76918"/>
                  </a:cubicBezTo>
                  <a:cubicBezTo>
                    <a:pt x="25517" y="76918"/>
                    <a:pt x="20989" y="76562"/>
                    <a:pt x="19147" y="76388"/>
                  </a:cubicBezTo>
                  <a:cubicBezTo>
                    <a:pt x="19047" y="75921"/>
                    <a:pt x="19014" y="75421"/>
                    <a:pt x="19014" y="74920"/>
                  </a:cubicBezTo>
                  <a:lnTo>
                    <a:pt x="19014" y="72819"/>
                  </a:lnTo>
                  <a:close/>
                  <a:moveTo>
                    <a:pt x="19581" y="78023"/>
                  </a:moveTo>
                  <a:lnTo>
                    <a:pt x="19581" y="78023"/>
                  </a:lnTo>
                  <a:cubicBezTo>
                    <a:pt x="21749" y="78223"/>
                    <a:pt x="25985" y="78523"/>
                    <a:pt x="31323" y="78523"/>
                  </a:cubicBezTo>
                  <a:cubicBezTo>
                    <a:pt x="34425" y="78523"/>
                    <a:pt x="37894" y="78423"/>
                    <a:pt x="41530" y="78156"/>
                  </a:cubicBezTo>
                  <a:lnTo>
                    <a:pt x="41530" y="78156"/>
                  </a:lnTo>
                  <a:cubicBezTo>
                    <a:pt x="40429" y="80625"/>
                    <a:pt x="37894" y="82026"/>
                    <a:pt x="33858" y="82459"/>
                  </a:cubicBezTo>
                  <a:cubicBezTo>
                    <a:pt x="33691" y="82459"/>
                    <a:pt x="33524" y="82493"/>
                    <a:pt x="33357" y="82493"/>
                  </a:cubicBezTo>
                  <a:cubicBezTo>
                    <a:pt x="33324" y="82493"/>
                    <a:pt x="33291" y="82493"/>
                    <a:pt x="33257" y="82526"/>
                  </a:cubicBezTo>
                  <a:cubicBezTo>
                    <a:pt x="33057" y="82526"/>
                    <a:pt x="32857" y="82526"/>
                    <a:pt x="32657" y="82559"/>
                  </a:cubicBezTo>
                  <a:lnTo>
                    <a:pt x="31890" y="82559"/>
                  </a:lnTo>
                  <a:cubicBezTo>
                    <a:pt x="31656" y="82593"/>
                    <a:pt x="31423" y="82593"/>
                    <a:pt x="31189" y="82593"/>
                  </a:cubicBezTo>
                  <a:lnTo>
                    <a:pt x="29988" y="82593"/>
                  </a:lnTo>
                  <a:cubicBezTo>
                    <a:pt x="29688" y="82593"/>
                    <a:pt x="29421" y="82593"/>
                    <a:pt x="29121" y="82559"/>
                  </a:cubicBezTo>
                  <a:lnTo>
                    <a:pt x="28921" y="82559"/>
                  </a:lnTo>
                  <a:cubicBezTo>
                    <a:pt x="28721" y="82559"/>
                    <a:pt x="28487" y="82559"/>
                    <a:pt x="28254" y="82526"/>
                  </a:cubicBezTo>
                  <a:lnTo>
                    <a:pt x="28120" y="82526"/>
                  </a:lnTo>
                  <a:cubicBezTo>
                    <a:pt x="27853" y="82493"/>
                    <a:pt x="27587" y="82493"/>
                    <a:pt x="27353" y="82459"/>
                  </a:cubicBezTo>
                  <a:lnTo>
                    <a:pt x="27220" y="82459"/>
                  </a:lnTo>
                  <a:cubicBezTo>
                    <a:pt x="27019" y="82426"/>
                    <a:pt x="26819" y="82392"/>
                    <a:pt x="26653" y="82359"/>
                  </a:cubicBezTo>
                  <a:cubicBezTo>
                    <a:pt x="22917" y="81859"/>
                    <a:pt x="20582" y="80424"/>
                    <a:pt x="19581" y="78023"/>
                  </a:cubicBezTo>
                  <a:close/>
                  <a:moveTo>
                    <a:pt x="27153" y="84027"/>
                  </a:moveTo>
                  <a:cubicBezTo>
                    <a:pt x="27320" y="84060"/>
                    <a:pt x="27486" y="84060"/>
                    <a:pt x="27653" y="84094"/>
                  </a:cubicBezTo>
                  <a:lnTo>
                    <a:pt x="27753" y="84094"/>
                  </a:lnTo>
                  <a:cubicBezTo>
                    <a:pt x="27953" y="84094"/>
                    <a:pt x="28120" y="84127"/>
                    <a:pt x="28320" y="84127"/>
                  </a:cubicBezTo>
                  <a:lnTo>
                    <a:pt x="28487" y="84127"/>
                  </a:lnTo>
                  <a:cubicBezTo>
                    <a:pt x="28654" y="84127"/>
                    <a:pt x="28821" y="84160"/>
                    <a:pt x="29021" y="84160"/>
                  </a:cubicBezTo>
                  <a:lnTo>
                    <a:pt x="32357" y="84160"/>
                  </a:lnTo>
                  <a:cubicBezTo>
                    <a:pt x="32590" y="84127"/>
                    <a:pt x="32824" y="84127"/>
                    <a:pt x="33024" y="84127"/>
                  </a:cubicBezTo>
                  <a:cubicBezTo>
                    <a:pt x="33090" y="84094"/>
                    <a:pt x="33157" y="84094"/>
                    <a:pt x="33191" y="84094"/>
                  </a:cubicBezTo>
                  <a:cubicBezTo>
                    <a:pt x="33124" y="84761"/>
                    <a:pt x="32657" y="85695"/>
                    <a:pt x="30188" y="85695"/>
                  </a:cubicBezTo>
                  <a:cubicBezTo>
                    <a:pt x="27620" y="85695"/>
                    <a:pt x="27220" y="84694"/>
                    <a:pt x="27153" y="84027"/>
                  </a:cubicBezTo>
                  <a:close/>
                  <a:moveTo>
                    <a:pt x="30589" y="0"/>
                  </a:moveTo>
                  <a:cubicBezTo>
                    <a:pt x="27320" y="0"/>
                    <a:pt x="18914" y="534"/>
                    <a:pt x="11675" y="5471"/>
                  </a:cubicBezTo>
                  <a:cubicBezTo>
                    <a:pt x="3936" y="10775"/>
                    <a:pt x="0" y="19247"/>
                    <a:pt x="0" y="30722"/>
                  </a:cubicBezTo>
                  <a:cubicBezTo>
                    <a:pt x="0" y="45099"/>
                    <a:pt x="6004" y="50570"/>
                    <a:pt x="10808" y="55006"/>
                  </a:cubicBezTo>
                  <a:cubicBezTo>
                    <a:pt x="14377" y="58275"/>
                    <a:pt x="17479" y="61077"/>
                    <a:pt x="17479" y="66748"/>
                  </a:cubicBezTo>
                  <a:cubicBezTo>
                    <a:pt x="17446" y="67115"/>
                    <a:pt x="17446" y="67448"/>
                    <a:pt x="17446" y="67749"/>
                  </a:cubicBezTo>
                  <a:lnTo>
                    <a:pt x="17446" y="74920"/>
                  </a:lnTo>
                  <a:cubicBezTo>
                    <a:pt x="17446" y="79857"/>
                    <a:pt x="20181" y="82826"/>
                    <a:pt x="25552" y="83793"/>
                  </a:cubicBezTo>
                  <a:cubicBezTo>
                    <a:pt x="25585" y="85161"/>
                    <a:pt x="26252" y="87296"/>
                    <a:pt x="30188" y="87296"/>
                  </a:cubicBezTo>
                  <a:cubicBezTo>
                    <a:pt x="33991" y="87296"/>
                    <a:pt x="34725" y="85295"/>
                    <a:pt x="34825" y="83927"/>
                  </a:cubicBezTo>
                  <a:cubicBezTo>
                    <a:pt x="40729" y="83126"/>
                    <a:pt x="43731" y="80091"/>
                    <a:pt x="43731" y="74920"/>
                  </a:cubicBezTo>
                  <a:lnTo>
                    <a:pt x="43731" y="67749"/>
                  </a:lnTo>
                  <a:cubicBezTo>
                    <a:pt x="43731" y="67448"/>
                    <a:pt x="43698" y="67115"/>
                    <a:pt x="43698" y="66748"/>
                  </a:cubicBezTo>
                  <a:cubicBezTo>
                    <a:pt x="43698" y="61077"/>
                    <a:pt x="46767" y="58275"/>
                    <a:pt x="50336" y="55006"/>
                  </a:cubicBezTo>
                  <a:cubicBezTo>
                    <a:pt x="55140" y="50570"/>
                    <a:pt x="61144" y="45099"/>
                    <a:pt x="61144" y="30722"/>
                  </a:cubicBezTo>
                  <a:cubicBezTo>
                    <a:pt x="61144" y="19247"/>
                    <a:pt x="57208" y="10775"/>
                    <a:pt x="49469" y="5471"/>
                  </a:cubicBezTo>
                  <a:cubicBezTo>
                    <a:pt x="42230" y="534"/>
                    <a:pt x="33858" y="0"/>
                    <a:pt x="30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3824201" y="3386909"/>
              <a:ext cx="84265" cy="134124"/>
            </a:xfrm>
            <a:custGeom>
              <a:avLst/>
              <a:gdLst/>
              <a:ahLst/>
              <a:cxnLst/>
              <a:rect l="l" t="t" r="r" b="b"/>
              <a:pathLst>
                <a:path w="4171" h="6639" extrusionOk="0">
                  <a:moveTo>
                    <a:pt x="1" y="0"/>
                  </a:moveTo>
                  <a:lnTo>
                    <a:pt x="1835" y="6638"/>
                  </a:lnTo>
                  <a:lnTo>
                    <a:pt x="4170" y="54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3998055" y="3293236"/>
              <a:ext cx="89659" cy="86952"/>
            </a:xfrm>
            <a:custGeom>
              <a:avLst/>
              <a:gdLst/>
              <a:ahLst/>
              <a:cxnLst/>
              <a:rect l="l" t="t" r="r" b="b"/>
              <a:pathLst>
                <a:path w="4438" h="4304" extrusionOk="0">
                  <a:moveTo>
                    <a:pt x="1" y="1"/>
                  </a:moveTo>
                  <a:lnTo>
                    <a:pt x="3070" y="4304"/>
                  </a:lnTo>
                  <a:lnTo>
                    <a:pt x="4437" y="28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2936067" y="3386909"/>
              <a:ext cx="84244" cy="134124"/>
            </a:xfrm>
            <a:custGeom>
              <a:avLst/>
              <a:gdLst/>
              <a:ahLst/>
              <a:cxnLst/>
              <a:rect l="l" t="t" r="r" b="b"/>
              <a:pathLst>
                <a:path w="4170" h="6639" extrusionOk="0">
                  <a:moveTo>
                    <a:pt x="4170" y="0"/>
                  </a:moveTo>
                  <a:lnTo>
                    <a:pt x="0" y="5438"/>
                  </a:lnTo>
                  <a:lnTo>
                    <a:pt x="2302" y="6638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2756820" y="3293236"/>
              <a:ext cx="89638" cy="86952"/>
            </a:xfrm>
            <a:custGeom>
              <a:avLst/>
              <a:gdLst/>
              <a:ahLst/>
              <a:cxnLst/>
              <a:rect l="l" t="t" r="r" b="b"/>
              <a:pathLst>
                <a:path w="4437" h="4304" extrusionOk="0">
                  <a:moveTo>
                    <a:pt x="4437" y="1"/>
                  </a:moveTo>
                  <a:lnTo>
                    <a:pt x="0" y="2836"/>
                  </a:lnTo>
                  <a:lnTo>
                    <a:pt x="1368" y="4304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2915178" y="3376809"/>
              <a:ext cx="104467" cy="157034"/>
            </a:xfrm>
            <a:custGeom>
              <a:avLst/>
              <a:gdLst/>
              <a:ahLst/>
              <a:cxnLst/>
              <a:rect l="l" t="t" r="r" b="b"/>
              <a:pathLst>
                <a:path w="5171" h="7773" extrusionOk="0">
                  <a:moveTo>
                    <a:pt x="5170" y="0"/>
                  </a:moveTo>
                  <a:lnTo>
                    <a:pt x="0" y="5904"/>
                  </a:lnTo>
                  <a:lnTo>
                    <a:pt x="3169" y="7772"/>
                  </a:lnTo>
                  <a:lnTo>
                    <a:pt x="3869" y="7605"/>
                  </a:lnTo>
                  <a:lnTo>
                    <a:pt x="3936" y="6571"/>
                  </a:lnTo>
                  <a:cubicBezTo>
                    <a:pt x="3736" y="6505"/>
                    <a:pt x="2368" y="5838"/>
                    <a:pt x="2368" y="5838"/>
                  </a:cubicBezTo>
                  <a:lnTo>
                    <a:pt x="5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2898997" y="3304690"/>
              <a:ext cx="169842" cy="251562"/>
            </a:xfrm>
            <a:custGeom>
              <a:avLst/>
              <a:gdLst/>
              <a:ahLst/>
              <a:cxnLst/>
              <a:rect l="l" t="t" r="r" b="b"/>
              <a:pathLst>
                <a:path w="8407" h="12452" extrusionOk="0">
                  <a:moveTo>
                    <a:pt x="6005" y="4070"/>
                  </a:moveTo>
                  <a:lnTo>
                    <a:pt x="4137" y="10708"/>
                  </a:lnTo>
                  <a:lnTo>
                    <a:pt x="1835" y="9508"/>
                  </a:lnTo>
                  <a:lnTo>
                    <a:pt x="6005" y="4070"/>
                  </a:lnTo>
                  <a:close/>
                  <a:moveTo>
                    <a:pt x="7639" y="1"/>
                  </a:moveTo>
                  <a:cubicBezTo>
                    <a:pt x="7439" y="1"/>
                    <a:pt x="7206" y="101"/>
                    <a:pt x="7072" y="268"/>
                  </a:cubicBezTo>
                  <a:lnTo>
                    <a:pt x="167" y="9307"/>
                  </a:lnTo>
                  <a:cubicBezTo>
                    <a:pt x="67" y="9474"/>
                    <a:pt x="0" y="9708"/>
                    <a:pt x="67" y="9908"/>
                  </a:cubicBezTo>
                  <a:cubicBezTo>
                    <a:pt x="101" y="10108"/>
                    <a:pt x="234" y="10275"/>
                    <a:pt x="434" y="10375"/>
                  </a:cubicBezTo>
                  <a:lnTo>
                    <a:pt x="4270" y="12376"/>
                  </a:lnTo>
                  <a:cubicBezTo>
                    <a:pt x="4370" y="12426"/>
                    <a:pt x="4470" y="12451"/>
                    <a:pt x="4570" y="12451"/>
                  </a:cubicBezTo>
                  <a:cubicBezTo>
                    <a:pt x="4670" y="12451"/>
                    <a:pt x="4771" y="12426"/>
                    <a:pt x="4871" y="12376"/>
                  </a:cubicBezTo>
                  <a:cubicBezTo>
                    <a:pt x="5071" y="12310"/>
                    <a:pt x="5238" y="12143"/>
                    <a:pt x="5271" y="11943"/>
                  </a:cubicBezTo>
                  <a:lnTo>
                    <a:pt x="8340" y="901"/>
                  </a:lnTo>
                  <a:cubicBezTo>
                    <a:pt x="8406" y="568"/>
                    <a:pt x="8273" y="234"/>
                    <a:pt x="7973" y="68"/>
                  </a:cubicBezTo>
                  <a:cubicBezTo>
                    <a:pt x="7873" y="34"/>
                    <a:pt x="7739" y="1"/>
                    <a:pt x="7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3822868" y="3380849"/>
              <a:ext cx="101093" cy="159721"/>
            </a:xfrm>
            <a:custGeom>
              <a:avLst/>
              <a:gdLst/>
              <a:ahLst/>
              <a:cxnLst/>
              <a:rect l="l" t="t" r="r" b="b"/>
              <a:pathLst>
                <a:path w="5004" h="7906" extrusionOk="0">
                  <a:moveTo>
                    <a:pt x="0" y="0"/>
                  </a:moveTo>
                  <a:lnTo>
                    <a:pt x="1501" y="7906"/>
                  </a:lnTo>
                  <a:lnTo>
                    <a:pt x="5004" y="6305"/>
                  </a:lnTo>
                  <a:lnTo>
                    <a:pt x="4537" y="4737"/>
                  </a:lnTo>
                  <a:lnTo>
                    <a:pt x="2869" y="5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3776364" y="3304690"/>
              <a:ext cx="169176" cy="251562"/>
            </a:xfrm>
            <a:custGeom>
              <a:avLst/>
              <a:gdLst/>
              <a:ahLst/>
              <a:cxnLst/>
              <a:rect l="l" t="t" r="r" b="b"/>
              <a:pathLst>
                <a:path w="8374" h="12452" extrusionOk="0">
                  <a:moveTo>
                    <a:pt x="2369" y="4070"/>
                  </a:moveTo>
                  <a:lnTo>
                    <a:pt x="6538" y="9508"/>
                  </a:lnTo>
                  <a:lnTo>
                    <a:pt x="4203" y="10708"/>
                  </a:lnTo>
                  <a:lnTo>
                    <a:pt x="2369" y="4070"/>
                  </a:lnTo>
                  <a:close/>
                  <a:moveTo>
                    <a:pt x="701" y="1"/>
                  </a:moveTo>
                  <a:cubicBezTo>
                    <a:pt x="334" y="1"/>
                    <a:pt x="0" y="334"/>
                    <a:pt x="0" y="701"/>
                  </a:cubicBezTo>
                  <a:cubicBezTo>
                    <a:pt x="0" y="801"/>
                    <a:pt x="34" y="901"/>
                    <a:pt x="67" y="1002"/>
                  </a:cubicBezTo>
                  <a:lnTo>
                    <a:pt x="3069" y="11943"/>
                  </a:lnTo>
                  <a:cubicBezTo>
                    <a:pt x="3136" y="12143"/>
                    <a:pt x="3303" y="12310"/>
                    <a:pt x="3470" y="12376"/>
                  </a:cubicBezTo>
                  <a:cubicBezTo>
                    <a:pt x="3570" y="12426"/>
                    <a:pt x="3678" y="12451"/>
                    <a:pt x="3786" y="12451"/>
                  </a:cubicBezTo>
                  <a:cubicBezTo>
                    <a:pt x="3895" y="12451"/>
                    <a:pt x="4003" y="12426"/>
                    <a:pt x="4103" y="12376"/>
                  </a:cubicBezTo>
                  <a:lnTo>
                    <a:pt x="7939" y="10375"/>
                  </a:lnTo>
                  <a:cubicBezTo>
                    <a:pt x="8140" y="10275"/>
                    <a:pt x="8273" y="10108"/>
                    <a:pt x="8306" y="9908"/>
                  </a:cubicBezTo>
                  <a:cubicBezTo>
                    <a:pt x="8373" y="9708"/>
                    <a:pt x="8306" y="9474"/>
                    <a:pt x="8173" y="9307"/>
                  </a:cubicBezTo>
                  <a:lnTo>
                    <a:pt x="1268" y="268"/>
                  </a:lnTo>
                  <a:cubicBezTo>
                    <a:pt x="1135" y="101"/>
                    <a:pt x="934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3994701" y="3287842"/>
              <a:ext cx="107154" cy="105154"/>
            </a:xfrm>
            <a:custGeom>
              <a:avLst/>
              <a:gdLst/>
              <a:ahLst/>
              <a:cxnLst/>
              <a:rect l="l" t="t" r="r" b="b"/>
              <a:pathLst>
                <a:path w="5304" h="5205" extrusionOk="0">
                  <a:moveTo>
                    <a:pt x="0" y="1"/>
                  </a:moveTo>
                  <a:lnTo>
                    <a:pt x="3036" y="5205"/>
                  </a:lnTo>
                  <a:lnTo>
                    <a:pt x="5304" y="3103"/>
                  </a:lnTo>
                  <a:lnTo>
                    <a:pt x="4203" y="2469"/>
                  </a:lnTo>
                  <a:lnTo>
                    <a:pt x="3303" y="33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3928663" y="3227197"/>
              <a:ext cx="196126" cy="190065"/>
            </a:xfrm>
            <a:custGeom>
              <a:avLst/>
              <a:gdLst/>
              <a:ahLst/>
              <a:cxnLst/>
              <a:rect l="l" t="t" r="r" b="b"/>
              <a:pathLst>
                <a:path w="9708" h="9408" extrusionOk="0">
                  <a:moveTo>
                    <a:pt x="3436" y="3270"/>
                  </a:moveTo>
                  <a:lnTo>
                    <a:pt x="7872" y="6105"/>
                  </a:lnTo>
                  <a:lnTo>
                    <a:pt x="6505" y="7573"/>
                  </a:lnTo>
                  <a:lnTo>
                    <a:pt x="3436" y="3270"/>
                  </a:lnTo>
                  <a:close/>
                  <a:moveTo>
                    <a:pt x="701" y="1"/>
                  </a:moveTo>
                  <a:cubicBezTo>
                    <a:pt x="334" y="1"/>
                    <a:pt x="0" y="301"/>
                    <a:pt x="0" y="701"/>
                  </a:cubicBezTo>
                  <a:cubicBezTo>
                    <a:pt x="0" y="868"/>
                    <a:pt x="67" y="1035"/>
                    <a:pt x="200" y="1168"/>
                  </a:cubicBezTo>
                  <a:lnTo>
                    <a:pt x="5871" y="9107"/>
                  </a:lnTo>
                  <a:cubicBezTo>
                    <a:pt x="6004" y="9274"/>
                    <a:pt x="6205" y="9374"/>
                    <a:pt x="6405" y="9407"/>
                  </a:cubicBezTo>
                  <a:cubicBezTo>
                    <a:pt x="6605" y="9407"/>
                    <a:pt x="6838" y="9341"/>
                    <a:pt x="6972" y="9174"/>
                  </a:cubicBezTo>
                  <a:lnTo>
                    <a:pt x="9507" y="6439"/>
                  </a:lnTo>
                  <a:cubicBezTo>
                    <a:pt x="9640" y="6272"/>
                    <a:pt x="9707" y="6072"/>
                    <a:pt x="9674" y="5872"/>
                  </a:cubicBezTo>
                  <a:cubicBezTo>
                    <a:pt x="9640" y="5638"/>
                    <a:pt x="9540" y="5471"/>
                    <a:pt x="9340" y="5338"/>
                  </a:cubicBezTo>
                  <a:lnTo>
                    <a:pt x="1101" y="101"/>
                  </a:lnTo>
                  <a:cubicBezTo>
                    <a:pt x="1001" y="34"/>
                    <a:pt x="867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2733891" y="3283802"/>
              <a:ext cx="124710" cy="116609"/>
            </a:xfrm>
            <a:custGeom>
              <a:avLst/>
              <a:gdLst/>
              <a:ahLst/>
              <a:cxnLst/>
              <a:rect l="l" t="t" r="r" b="b"/>
              <a:pathLst>
                <a:path w="6173" h="5772" extrusionOk="0">
                  <a:moveTo>
                    <a:pt x="6172" y="1"/>
                  </a:moveTo>
                  <a:lnTo>
                    <a:pt x="1" y="2803"/>
                  </a:lnTo>
                  <a:lnTo>
                    <a:pt x="2670" y="5772"/>
                  </a:lnTo>
                  <a:lnTo>
                    <a:pt x="3337" y="4671"/>
                  </a:lnTo>
                  <a:cubicBezTo>
                    <a:pt x="3203" y="4504"/>
                    <a:pt x="2269" y="3370"/>
                    <a:pt x="2269" y="3370"/>
                  </a:cubicBezTo>
                  <a:lnTo>
                    <a:pt x="6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2719750" y="3227197"/>
              <a:ext cx="196793" cy="190065"/>
            </a:xfrm>
            <a:custGeom>
              <a:avLst/>
              <a:gdLst/>
              <a:ahLst/>
              <a:cxnLst/>
              <a:rect l="l" t="t" r="r" b="b"/>
              <a:pathLst>
                <a:path w="9741" h="9408" extrusionOk="0">
                  <a:moveTo>
                    <a:pt x="6272" y="3270"/>
                  </a:moveTo>
                  <a:lnTo>
                    <a:pt x="3203" y="7573"/>
                  </a:lnTo>
                  <a:lnTo>
                    <a:pt x="1835" y="6105"/>
                  </a:lnTo>
                  <a:lnTo>
                    <a:pt x="6272" y="3270"/>
                  </a:lnTo>
                  <a:close/>
                  <a:moveTo>
                    <a:pt x="8974" y="1"/>
                  </a:moveTo>
                  <a:cubicBezTo>
                    <a:pt x="8840" y="1"/>
                    <a:pt x="8707" y="34"/>
                    <a:pt x="8607" y="101"/>
                  </a:cubicBezTo>
                  <a:lnTo>
                    <a:pt x="367" y="5338"/>
                  </a:lnTo>
                  <a:cubicBezTo>
                    <a:pt x="167" y="5471"/>
                    <a:pt x="67" y="5638"/>
                    <a:pt x="34" y="5872"/>
                  </a:cubicBezTo>
                  <a:cubicBezTo>
                    <a:pt x="0" y="6072"/>
                    <a:pt x="67" y="6272"/>
                    <a:pt x="201" y="6439"/>
                  </a:cubicBezTo>
                  <a:lnTo>
                    <a:pt x="2736" y="9174"/>
                  </a:lnTo>
                  <a:cubicBezTo>
                    <a:pt x="2869" y="9341"/>
                    <a:pt x="3103" y="9407"/>
                    <a:pt x="3303" y="9407"/>
                  </a:cubicBezTo>
                  <a:cubicBezTo>
                    <a:pt x="3503" y="9407"/>
                    <a:pt x="3703" y="9274"/>
                    <a:pt x="3837" y="9107"/>
                  </a:cubicBezTo>
                  <a:lnTo>
                    <a:pt x="9574" y="1102"/>
                  </a:lnTo>
                  <a:cubicBezTo>
                    <a:pt x="9741" y="835"/>
                    <a:pt x="9741" y="468"/>
                    <a:pt x="9507" y="201"/>
                  </a:cubicBezTo>
                  <a:cubicBezTo>
                    <a:pt x="9374" y="67"/>
                    <a:pt x="9174" y="1"/>
                    <a:pt x="8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F6F1F1C-AE67-4DFA-9FC5-B0B4F39A2467}"/>
              </a:ext>
            </a:extLst>
          </p:cNvPr>
          <p:cNvSpPr txBox="1"/>
          <p:nvPr/>
        </p:nvSpPr>
        <p:spPr>
          <a:xfrm>
            <a:off x="656289" y="544450"/>
            <a:ext cx="10986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Du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lịch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Đồng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Tháp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Mười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mùa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nước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nổi</a:t>
            </a:r>
            <a:r>
              <a:rPr lang="en-US" sz="54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#9Slide07 IcielLa Chic Pro Shad" panose="0200050609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6103387" y="897406"/>
            <a:ext cx="44288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952043" y="1950335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a. Lũ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1250"/>
          <a:stretch/>
        </p:blipFill>
        <p:spPr>
          <a:xfrm>
            <a:off x="-803191" y="2011122"/>
            <a:ext cx="5119292" cy="5008009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6807433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34361" y="376724"/>
            <a:ext cx="6553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nơi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ĐTM</a:t>
            </a:r>
            <a:endParaRPr lang="en-US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101473" y="3028243"/>
            <a:ext cx="6509783" cy="328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Là nguồn sống của cả cư dân miền sông nước.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Mang phù sa mùa màng về, mang tôm cá về, làm nên một nền văn hóa đồng bằng.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Nếu không có lũ, nước kiệt đi thì sẽ rất khó khăn.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6103387" y="897406"/>
            <a:ext cx="44288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952043" y="1950335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b. Kênh rạch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 t="3217" r="-588" b="-3217"/>
          <a:stretch/>
        </p:blipFill>
        <p:spPr>
          <a:xfrm>
            <a:off x="-803191" y="2011122"/>
            <a:ext cx="5119292" cy="5008009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6807433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34361" y="376724"/>
            <a:ext cx="6553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nơi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ĐTM</a:t>
            </a:r>
            <a:endParaRPr lang="en-US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101473" y="3148651"/>
            <a:ext cx="6509783" cy="2754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900" dirty="0">
                <a:latin typeface="+mj-lt"/>
              </a:rPr>
              <a:t>+ Được đào để thông thương, lấy nước, lấy đất đắp đường.</a:t>
            </a:r>
            <a:endParaRPr lang="en-US" sz="2900" dirty="0"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900" dirty="0">
                <a:latin typeface="+mj-lt"/>
              </a:rPr>
              <a:t>+ Hệ thống kênh rạch chằng chịt, kê huyết mạch nối những cù lao, giống,...thành một đồng bằng rộng lớn và đầy màu sắc.</a:t>
            </a:r>
            <a:endParaRPr lang="en-US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1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6103387" y="897406"/>
            <a:ext cx="44288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952043" y="1950335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c. Tràm chim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15417"/>
          <a:stretch/>
        </p:blipFill>
        <p:spPr>
          <a:xfrm>
            <a:off x="-803191" y="2011122"/>
            <a:ext cx="5119292" cy="5008009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6807433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34361" y="376724"/>
            <a:ext cx="6553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nơi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ĐTM</a:t>
            </a:r>
            <a:endParaRPr lang="en-US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144003" y="3286875"/>
            <a:ext cx="6328527" cy="245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2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6103387" y="897406"/>
            <a:ext cx="44288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952043" y="1950335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d. Sen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5947"/>
          <a:stretch/>
        </p:blipFill>
        <p:spPr>
          <a:xfrm>
            <a:off x="-803191" y="2011122"/>
            <a:ext cx="5119292" cy="5008009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6807433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34361" y="376724"/>
            <a:ext cx="6553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nơi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ĐTM</a:t>
            </a:r>
            <a:endParaRPr lang="en-US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144003" y="3286875"/>
            <a:ext cx="6328527" cy="245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820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827689" y="1960965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a. Lũ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2869701" y="418429"/>
            <a:ext cx="6807433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2996807" y="467507"/>
            <a:ext cx="6553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fr-FR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nơi</a:t>
            </a:r>
            <a:r>
              <a:rPr lang="fr-FR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ĐTM</a:t>
            </a:r>
            <a:endParaRPr lang="en-US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Google Shape;2424;p45">
            <a:extLst>
              <a:ext uri="{FF2B5EF4-FFF2-40B4-BE49-F238E27FC236}">
                <a16:creationId xmlns:a16="http://schemas.microsoft.com/office/drawing/2014/main" id="{3859BA6B-8E2E-4D08-ADB7-4A81880D9769}"/>
              </a:ext>
            </a:extLst>
          </p:cNvPr>
          <p:cNvSpPr/>
          <p:nvPr/>
        </p:nvSpPr>
        <p:spPr>
          <a:xfrm>
            <a:off x="827688" y="3151947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b. Kênh rạch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sp>
        <p:nvSpPr>
          <p:cNvPr id="23" name="Google Shape;2424;p45">
            <a:extLst>
              <a:ext uri="{FF2B5EF4-FFF2-40B4-BE49-F238E27FC236}">
                <a16:creationId xmlns:a16="http://schemas.microsoft.com/office/drawing/2014/main" id="{7576C6FD-3B1E-4D9E-9093-5BEEE8CC6B71}"/>
              </a:ext>
            </a:extLst>
          </p:cNvPr>
          <p:cNvSpPr/>
          <p:nvPr/>
        </p:nvSpPr>
        <p:spPr>
          <a:xfrm>
            <a:off x="827688" y="4342929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c. Tràm chim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sp>
        <p:nvSpPr>
          <p:cNvPr id="24" name="Google Shape;2424;p45">
            <a:extLst>
              <a:ext uri="{FF2B5EF4-FFF2-40B4-BE49-F238E27FC236}">
                <a16:creationId xmlns:a16="http://schemas.microsoft.com/office/drawing/2014/main" id="{BEFAE63A-C581-4EDA-8FFB-315AB0043887}"/>
              </a:ext>
            </a:extLst>
          </p:cNvPr>
          <p:cNvSpPr/>
          <p:nvPr/>
        </p:nvSpPr>
        <p:spPr>
          <a:xfrm>
            <a:off x="827687" y="5533911"/>
            <a:ext cx="2808645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d. Sen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D90C46B-D5A0-4C55-9D3F-26C8418A41E1}"/>
              </a:ext>
            </a:extLst>
          </p:cNvPr>
          <p:cNvSpPr/>
          <p:nvPr/>
        </p:nvSpPr>
        <p:spPr>
          <a:xfrm>
            <a:off x="4848447" y="2243470"/>
            <a:ext cx="648586" cy="3710763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3A7F64-6B61-4ECB-8FA8-FDE3F05447A1}"/>
              </a:ext>
            </a:extLst>
          </p:cNvPr>
          <p:cNvSpPr txBox="1"/>
          <p:nvPr/>
        </p:nvSpPr>
        <p:spPr>
          <a:xfrm>
            <a:off x="5931929" y="2687091"/>
            <a:ext cx="5620734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→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hóa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046EE-81B7-4085-9218-E7FBA813A3B3}"/>
              </a:ext>
            </a:extLst>
          </p:cNvPr>
          <p:cNvSpPr txBox="1"/>
          <p:nvPr/>
        </p:nvSpPr>
        <p:spPr>
          <a:xfrm>
            <a:off x="5931929" y="3876466"/>
            <a:ext cx="562073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➩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vĩ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tươi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Tháp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Mười</a:t>
            </a:r>
            <a:r>
              <a:rPr lang="en-US" sz="32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8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1" grpId="0" animBg="1"/>
          <p:bldP spid="18" grpId="0"/>
          <p:bldP spid="19" grpId="0" animBg="1"/>
          <p:bldP spid="23" grpId="0" animBg="1"/>
          <p:bldP spid="24" grpId="0" animBg="1"/>
          <p:bldP spid="4" grpId="0" animBg="1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1" grpId="0" animBg="1"/>
          <p:bldP spid="18" grpId="0"/>
          <p:bldP spid="19" grpId="0" animBg="1"/>
          <p:bldP spid="23" grpId="0" animBg="1"/>
          <p:bldP spid="24" grpId="0" animBg="1"/>
          <p:bldP spid="4" grpId="0" animBg="1"/>
          <p:bldP spid="25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6103387" y="897406"/>
            <a:ext cx="44288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475922" y="1968540"/>
            <a:ext cx="3664688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a. Văn hóa ẩm thực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-2968" r="3468" b="-683"/>
          <a:stretch/>
        </p:blipFill>
        <p:spPr>
          <a:xfrm>
            <a:off x="-803191" y="1950335"/>
            <a:ext cx="5119292" cy="5008009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4785257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44994" y="355458"/>
            <a:ext cx="453104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Nét văn hóa nơi ĐTM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188655" y="3094954"/>
            <a:ext cx="6258337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000" dirty="0">
                <a:latin typeface="+mj-lt"/>
              </a:rPr>
              <a:t>- Món đặc trưng mùa nước là cá linh và bông điên điển.</a:t>
            </a:r>
            <a:endParaRPr lang="en-US" sz="3000" dirty="0">
              <a:latin typeface="+mj-lt"/>
            </a:endParaRPr>
          </a:p>
          <a:p>
            <a:pPr algn="just">
              <a:spcAft>
                <a:spcPts val="1000"/>
              </a:spcAft>
            </a:pPr>
            <a:r>
              <a:rPr lang="vi-VN" sz="3000" dirty="0">
                <a:latin typeface="+mj-lt"/>
              </a:rPr>
              <a:t>- Được thiết đãi món: cá linh kho tộ và bông điên điển xào tôm.</a:t>
            </a:r>
            <a:endParaRPr lang="en-US" sz="3000" dirty="0">
              <a:latin typeface="+mj-lt"/>
            </a:endParaRPr>
          </a:p>
          <a:p>
            <a:pPr algn="just">
              <a:spcAft>
                <a:spcPts val="1000"/>
              </a:spcAft>
            </a:pPr>
            <a:r>
              <a:rPr lang="en-US" sz="3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vi-VN" sz="3000" dirty="0">
                <a:latin typeface="+mj-lt"/>
              </a:rPr>
              <a:t> Tác giả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+mj-lt"/>
              </a:rPr>
              <a:t>trân trọng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000" dirty="0">
                <a:latin typeface="+mj-lt"/>
              </a:rPr>
              <a:t>, miệt mài thưởng thức.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2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5900187" y="694206"/>
            <a:ext cx="4835274" cy="694306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424;p45">
            <a:extLst>
              <a:ext uri="{FF2B5EF4-FFF2-40B4-BE49-F238E27FC236}">
                <a16:creationId xmlns:a16="http://schemas.microsoft.com/office/drawing/2014/main" id="{93E8DC24-6FA8-4021-88E8-B0B7AE0CB1DD}"/>
              </a:ext>
            </a:extLst>
          </p:cNvPr>
          <p:cNvSpPr/>
          <p:nvPr/>
        </p:nvSpPr>
        <p:spPr>
          <a:xfrm>
            <a:off x="6198781" y="1562140"/>
            <a:ext cx="3941829" cy="75679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b. Văn hóa kiến trúc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-3744" b="-739"/>
          <a:stretch/>
        </p:blipFill>
        <p:spPr>
          <a:xfrm>
            <a:off x="-825501" y="1771370"/>
            <a:ext cx="5562601" cy="5086630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4785257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44994" y="355458"/>
            <a:ext cx="453104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Nét văn hóa nơi ĐTM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044798" y="2562129"/>
            <a:ext cx="6563001" cy="364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Gò Tháp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 khoảng 5000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m²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nằm giữa rốn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ĐTM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nền gạch 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đại bản doanh của cụ Thiên hộ Dương và Đốc binh Kiều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căn cứ địa chống Mỹ cứu nước của cách mạng VN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Tháp Sen được xây dựng như cách tôn vinh sen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ĐTM</a:t>
            </a:r>
          </a:p>
        </p:txBody>
      </p:sp>
    </p:spTree>
    <p:extLst>
      <p:ext uri="{BB962C8B-B14F-4D97-AF65-F5344CB8AC3E}">
        <p14:creationId xmlns:p14="http://schemas.microsoft.com/office/powerpoint/2010/main" val="29997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11" grpId="0" animBg="1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8;p45">
            <a:extLst>
              <a:ext uri="{FF2B5EF4-FFF2-40B4-BE49-F238E27FC236}">
                <a16:creationId xmlns:a16="http://schemas.microsoft.com/office/drawing/2014/main" id="{C11F50FB-69C8-4A29-81AC-68D9A410D291}"/>
              </a:ext>
            </a:extLst>
          </p:cNvPr>
          <p:cNvSpPr/>
          <p:nvPr/>
        </p:nvSpPr>
        <p:spPr>
          <a:xfrm rot="5400000" flipH="1">
            <a:off x="5960653" y="790856"/>
            <a:ext cx="5109900" cy="5590574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24;p45">
            <a:extLst>
              <a:ext uri="{FF2B5EF4-FFF2-40B4-BE49-F238E27FC236}">
                <a16:creationId xmlns:a16="http://schemas.microsoft.com/office/drawing/2014/main" id="{8FF54D5C-E86A-4803-A081-A1820D15E171}"/>
              </a:ext>
            </a:extLst>
          </p:cNvPr>
          <p:cNvSpPr/>
          <p:nvPr/>
        </p:nvSpPr>
        <p:spPr>
          <a:xfrm>
            <a:off x="6815470" y="675164"/>
            <a:ext cx="3040912" cy="904808"/>
          </a:xfrm>
          <a:custGeom>
            <a:avLst/>
            <a:gdLst/>
            <a:ahLst/>
            <a:cxnLst/>
            <a:rect l="l" t="t" r="r" b="b"/>
            <a:pathLst>
              <a:path w="43999" h="14727" extrusionOk="0">
                <a:moveTo>
                  <a:pt x="36999" y="1"/>
                </a:moveTo>
                <a:cubicBezTo>
                  <a:pt x="36196" y="1"/>
                  <a:pt x="35359" y="16"/>
                  <a:pt x="34625" y="16"/>
                </a:cubicBezTo>
                <a:lnTo>
                  <a:pt x="9674" y="16"/>
                </a:lnTo>
                <a:cubicBezTo>
                  <a:pt x="8807" y="16"/>
                  <a:pt x="7939" y="16"/>
                  <a:pt x="7072" y="49"/>
                </a:cubicBezTo>
                <a:cubicBezTo>
                  <a:pt x="6238" y="49"/>
                  <a:pt x="5404" y="49"/>
                  <a:pt x="4570" y="82"/>
                </a:cubicBezTo>
                <a:cubicBezTo>
                  <a:pt x="3770" y="116"/>
                  <a:pt x="3036" y="216"/>
                  <a:pt x="2402" y="316"/>
                </a:cubicBezTo>
                <a:cubicBezTo>
                  <a:pt x="1802" y="416"/>
                  <a:pt x="1301" y="516"/>
                  <a:pt x="934" y="649"/>
                </a:cubicBezTo>
                <a:cubicBezTo>
                  <a:pt x="601" y="783"/>
                  <a:pt x="601" y="916"/>
                  <a:pt x="401" y="1083"/>
                </a:cubicBezTo>
                <a:cubicBezTo>
                  <a:pt x="134" y="1283"/>
                  <a:pt x="167" y="1517"/>
                  <a:pt x="134" y="1717"/>
                </a:cubicBezTo>
                <a:cubicBezTo>
                  <a:pt x="134" y="2017"/>
                  <a:pt x="134" y="2317"/>
                  <a:pt x="134" y="2584"/>
                </a:cubicBezTo>
                <a:cubicBezTo>
                  <a:pt x="100" y="3151"/>
                  <a:pt x="100" y="3718"/>
                  <a:pt x="67" y="4252"/>
                </a:cubicBezTo>
                <a:cubicBezTo>
                  <a:pt x="34" y="5386"/>
                  <a:pt x="34" y="6487"/>
                  <a:pt x="34" y="7588"/>
                </a:cubicBezTo>
                <a:cubicBezTo>
                  <a:pt x="34" y="8722"/>
                  <a:pt x="34" y="9823"/>
                  <a:pt x="34" y="10923"/>
                </a:cubicBezTo>
                <a:cubicBezTo>
                  <a:pt x="67" y="11791"/>
                  <a:pt x="0" y="12625"/>
                  <a:pt x="434" y="13492"/>
                </a:cubicBezTo>
                <a:cubicBezTo>
                  <a:pt x="601" y="13792"/>
                  <a:pt x="868" y="14092"/>
                  <a:pt x="2068" y="14326"/>
                </a:cubicBezTo>
                <a:cubicBezTo>
                  <a:pt x="3641" y="14669"/>
                  <a:pt x="5875" y="14694"/>
                  <a:pt x="8141" y="14694"/>
                </a:cubicBezTo>
                <a:cubicBezTo>
                  <a:pt x="8519" y="14694"/>
                  <a:pt x="8897" y="14693"/>
                  <a:pt x="9274" y="14693"/>
                </a:cubicBezTo>
                <a:cubicBezTo>
                  <a:pt x="10641" y="14726"/>
                  <a:pt x="12009" y="14726"/>
                  <a:pt x="13376" y="14726"/>
                </a:cubicBezTo>
                <a:cubicBezTo>
                  <a:pt x="16245" y="14726"/>
                  <a:pt x="19114" y="14726"/>
                  <a:pt x="21949" y="14693"/>
                </a:cubicBezTo>
                <a:lnTo>
                  <a:pt x="36059" y="14693"/>
                </a:lnTo>
                <a:cubicBezTo>
                  <a:pt x="36369" y="14698"/>
                  <a:pt x="36677" y="14701"/>
                  <a:pt x="36982" y="14701"/>
                </a:cubicBezTo>
                <a:cubicBezTo>
                  <a:pt x="38649" y="14701"/>
                  <a:pt x="40228" y="14618"/>
                  <a:pt x="41497" y="14393"/>
                </a:cubicBezTo>
                <a:cubicBezTo>
                  <a:pt x="42998" y="14159"/>
                  <a:pt x="43365" y="13826"/>
                  <a:pt x="43531" y="13492"/>
                </a:cubicBezTo>
                <a:cubicBezTo>
                  <a:pt x="43998" y="12625"/>
                  <a:pt x="43898" y="11791"/>
                  <a:pt x="43932" y="10923"/>
                </a:cubicBezTo>
                <a:cubicBezTo>
                  <a:pt x="43932" y="9823"/>
                  <a:pt x="43932" y="8722"/>
                  <a:pt x="43932" y="7588"/>
                </a:cubicBezTo>
                <a:cubicBezTo>
                  <a:pt x="43932" y="6487"/>
                  <a:pt x="43932" y="5386"/>
                  <a:pt x="43898" y="4252"/>
                </a:cubicBezTo>
                <a:cubicBezTo>
                  <a:pt x="43898" y="3718"/>
                  <a:pt x="43865" y="3151"/>
                  <a:pt x="43832" y="2584"/>
                </a:cubicBezTo>
                <a:cubicBezTo>
                  <a:pt x="43832" y="2317"/>
                  <a:pt x="43832" y="2084"/>
                  <a:pt x="43832" y="1817"/>
                </a:cubicBezTo>
                <a:cubicBezTo>
                  <a:pt x="43798" y="1550"/>
                  <a:pt x="43865" y="1317"/>
                  <a:pt x="43565" y="1083"/>
                </a:cubicBezTo>
                <a:cubicBezTo>
                  <a:pt x="43465" y="549"/>
                  <a:pt x="41330" y="116"/>
                  <a:pt x="38228" y="16"/>
                </a:cubicBezTo>
                <a:lnTo>
                  <a:pt x="38161" y="16"/>
                </a:lnTo>
                <a:cubicBezTo>
                  <a:pt x="37794" y="5"/>
                  <a:pt x="37401" y="1"/>
                  <a:pt x="3699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CÙNG CHIA SẺ</a:t>
            </a:r>
            <a:endParaRPr lang="en-VN" sz="4000" b="1" dirty="0">
              <a:solidFill>
                <a:srgbClr val="FF0000"/>
              </a:solidFill>
              <a:latin typeface="#9Slide07 IcielLa Chic Pro Shad" panose="0200050609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1245-4B2F-49CC-83A0-06E071B55A1A}"/>
              </a:ext>
            </a:extLst>
          </p:cNvPr>
          <p:cNvSpPr txBox="1"/>
          <p:nvPr/>
        </p:nvSpPr>
        <p:spPr>
          <a:xfrm>
            <a:off x="6134986" y="1877121"/>
            <a:ext cx="487739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3200" b="1" dirty="0">
                <a:ln w="19050">
                  <a:noFill/>
                </a:ln>
                <a:latin typeface="#9Slide03 Arima Madurai" panose="00000500000000000000" pitchFamily="2" charset="0"/>
                <a:ea typeface="方正流行体简体" panose="03000509000000000000" pitchFamily="65" charset="-122"/>
                <a:cs typeface="#9Slide03 Arima Madurai" panose="00000500000000000000" pitchFamily="2" charset="0"/>
              </a:rPr>
              <a:t>Em đã từng thực hiện một chuyến đi tham quan để khám phá, tìm hiểu về cảnh sắc và con người nơi nào trên đất nước?</a:t>
            </a:r>
            <a:endParaRPr lang="zh-CN" altLang="en-US" sz="3200" b="1" dirty="0">
              <a:ln w="19050">
                <a:noFill/>
              </a:ln>
              <a:latin typeface="#9Slide03 Arima Madurai" panose="00000500000000000000" pitchFamily="2" charset="0"/>
              <a:ea typeface="方正流行体简体" panose="03000509000000000000" pitchFamily="65" charset="-122"/>
              <a:cs typeface="#9Slide03 Arima Madurai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BB367-30E4-4323-9F87-4F9C1BB64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021" y="1243784"/>
            <a:ext cx="4853811" cy="47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7345397" y="-583160"/>
            <a:ext cx="2201600" cy="681331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13639"/>
          <a:stretch/>
        </p:blipFill>
        <p:spPr>
          <a:xfrm>
            <a:off x="-825501" y="1771370"/>
            <a:ext cx="5562601" cy="5086630"/>
          </a:xfrm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4785257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44994" y="355458"/>
            <a:ext cx="453104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Con người nơi ĐTM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5222465" y="2016029"/>
            <a:ext cx="6440361" cy="165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- Người dân vui vẻ, hiền lành, năng động,... sống chung với nhịp nhàng nước kiệt, nước ròng, những câu vọng cổ.</a:t>
            </a:r>
            <a:endParaRPr lang="en-US" sz="3000" dirty="0">
              <a:latin typeface="+mj-lt"/>
            </a:endParaRPr>
          </a:p>
        </p:txBody>
      </p:sp>
      <p:sp>
        <p:nvSpPr>
          <p:cNvPr id="19" name="Google Shape;2298;p45">
            <a:extLst>
              <a:ext uri="{FF2B5EF4-FFF2-40B4-BE49-F238E27FC236}">
                <a16:creationId xmlns:a16="http://schemas.microsoft.com/office/drawing/2014/main" id="{65947006-CCB2-4E11-91D6-CAFE7284EFEE}"/>
              </a:ext>
            </a:extLst>
          </p:cNvPr>
          <p:cNvSpPr/>
          <p:nvPr/>
        </p:nvSpPr>
        <p:spPr>
          <a:xfrm rot="5400000" flipH="1">
            <a:off x="7345397" y="1981831"/>
            <a:ext cx="2201600" cy="681331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68E94-A51C-4FB7-8D52-DB690E192336}"/>
              </a:ext>
            </a:extLst>
          </p:cNvPr>
          <p:cNvSpPr txBox="1"/>
          <p:nvPr/>
        </p:nvSpPr>
        <p:spPr>
          <a:xfrm>
            <a:off x="5222466" y="4581020"/>
            <a:ext cx="6440361" cy="165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- Thành phố vừa trẻ trung vừa hiện đại, có gu kiến trúc, vừa mềm vừa xanh, cứ nao nao câu hò,...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1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1" grpId="0" animBg="1"/>
          <p:bldP spid="18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1" grpId="0" animBg="1"/>
          <p:bldP spid="18" grpId="0"/>
          <p:bldP spid="1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298;p45">
            <a:extLst>
              <a:ext uri="{FF2B5EF4-FFF2-40B4-BE49-F238E27FC236}">
                <a16:creationId xmlns:a16="http://schemas.microsoft.com/office/drawing/2014/main" id="{293E6B99-2F15-4E77-B7EC-47A12133A49A}"/>
              </a:ext>
            </a:extLst>
          </p:cNvPr>
          <p:cNvSpPr/>
          <p:nvPr/>
        </p:nvSpPr>
        <p:spPr>
          <a:xfrm rot="5400000" flipH="1">
            <a:off x="-474686" y="2345558"/>
            <a:ext cx="3609958" cy="213564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圆角矩形 1">
            <a:extLst>
              <a:ext uri="{FF2B5EF4-FFF2-40B4-BE49-F238E27FC236}">
                <a16:creationId xmlns:a16="http://schemas.microsoft.com/office/drawing/2014/main" id="{330A49F2-116E-46C9-AC97-7FF3FA6265EA}"/>
              </a:ext>
            </a:extLst>
          </p:cNvPr>
          <p:cNvSpPr/>
          <p:nvPr/>
        </p:nvSpPr>
        <p:spPr>
          <a:xfrm>
            <a:off x="180148" y="274626"/>
            <a:ext cx="10119552" cy="756798"/>
          </a:xfrm>
          <a:prstGeom prst="roundRect">
            <a:avLst>
              <a:gd name="adj" fmla="val 9976"/>
            </a:avLst>
          </a:prstGeom>
          <a:solidFill>
            <a:srgbClr val="F2B0B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69" dirty="0"/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402D5A5E-42B1-4343-A61D-EFAA071FF22D}"/>
              </a:ext>
            </a:extLst>
          </p:cNvPr>
          <p:cNvGrpSpPr/>
          <p:nvPr/>
        </p:nvGrpSpPr>
        <p:grpSpPr>
          <a:xfrm>
            <a:off x="286229" y="615013"/>
            <a:ext cx="148135" cy="148136"/>
            <a:chOff x="4486616" y="3001075"/>
            <a:chExt cx="274695" cy="274699"/>
          </a:xfrm>
        </p:grpSpPr>
        <p:sp>
          <p:nvSpPr>
            <p:cNvPr id="13" name="椭圆 3">
              <a:extLst>
                <a:ext uri="{FF2B5EF4-FFF2-40B4-BE49-F238E27FC236}">
                  <a16:creationId xmlns:a16="http://schemas.microsoft.com/office/drawing/2014/main" id="{49BAC871-A899-4643-BEBA-996B646BBDFE}"/>
                </a:ext>
              </a:extLst>
            </p:cNvPr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7030A58F-CE86-4FDC-8C46-C1C322D33A84}"/>
                </a:ext>
              </a:extLst>
            </p:cNvPr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DFA4A673-C446-4FC9-A26D-CF7A68BA51F7}"/>
              </a:ext>
            </a:extLst>
          </p:cNvPr>
          <p:cNvGrpSpPr/>
          <p:nvPr/>
        </p:nvGrpSpPr>
        <p:grpSpPr>
          <a:xfrm>
            <a:off x="-26878" y="650091"/>
            <a:ext cx="360298" cy="57591"/>
            <a:chOff x="4318304" y="3089060"/>
            <a:chExt cx="384317" cy="61430"/>
          </a:xfrm>
        </p:grpSpPr>
        <p:sp>
          <p:nvSpPr>
            <p:cNvPr id="16" name="圆角矩形 6">
              <a:extLst>
                <a:ext uri="{FF2B5EF4-FFF2-40B4-BE49-F238E27FC236}">
                  <a16:creationId xmlns:a16="http://schemas.microsoft.com/office/drawing/2014/main" id="{E1BFA827-B25E-4344-86BA-857C035AAD16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46FA5F1-5607-470F-B8F6-18E6920B1CFB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69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8">
            <a:extLst>
              <a:ext uri="{FF2B5EF4-FFF2-40B4-BE49-F238E27FC236}">
                <a16:creationId xmlns:a16="http://schemas.microsoft.com/office/drawing/2014/main" id="{16DBFB09-6B33-4779-B6C2-5524E418786E}"/>
              </a:ext>
            </a:extLst>
          </p:cNvPr>
          <p:cNvSpPr txBox="1"/>
          <p:nvPr/>
        </p:nvSpPr>
        <p:spPr>
          <a:xfrm>
            <a:off x="444994" y="355458"/>
            <a:ext cx="985470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Cảm xúc tác giả khi được trải nghiệm vẻ đẹp 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ĐTM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27EF1-76B9-44FE-974E-A65C95EF9301}"/>
              </a:ext>
            </a:extLst>
          </p:cNvPr>
          <p:cNvSpPr txBox="1"/>
          <p:nvPr/>
        </p:nvSpPr>
        <p:spPr>
          <a:xfrm>
            <a:off x="358164" y="2166741"/>
            <a:ext cx="1955279" cy="218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Người viết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ngỡ ngàng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000" dirty="0">
                <a:latin typeface="+mj-lt"/>
              </a:rPr>
              <a:t> tiếc nuối</a:t>
            </a:r>
            <a:r>
              <a:rPr lang="en-US" sz="3000" dirty="0">
                <a:latin typeface="+mj-lt"/>
              </a:rPr>
              <a:t>.</a:t>
            </a:r>
          </a:p>
        </p:txBody>
      </p:sp>
      <p:sp>
        <p:nvSpPr>
          <p:cNvPr id="19" name="Google Shape;2298;p45">
            <a:extLst>
              <a:ext uri="{FF2B5EF4-FFF2-40B4-BE49-F238E27FC236}">
                <a16:creationId xmlns:a16="http://schemas.microsoft.com/office/drawing/2014/main" id="{65947006-CCB2-4E11-91D6-CAFE7284EFEE}"/>
              </a:ext>
            </a:extLst>
          </p:cNvPr>
          <p:cNvSpPr/>
          <p:nvPr/>
        </p:nvSpPr>
        <p:spPr>
          <a:xfrm rot="5400000" flipH="1">
            <a:off x="5578232" y="154691"/>
            <a:ext cx="1032091" cy="11663611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68E94-A51C-4FB7-8D52-DB690E192336}"/>
              </a:ext>
            </a:extLst>
          </p:cNvPr>
          <p:cNvSpPr txBox="1"/>
          <p:nvPr/>
        </p:nvSpPr>
        <p:spPr>
          <a:xfrm>
            <a:off x="434365" y="5553996"/>
            <a:ext cx="11351236" cy="75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3200" dirty="0">
                <a:latin typeface="+mj-lt"/>
              </a:rPr>
              <a:t>➩ Nhiều cảm xúc đan xen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vi-VN" sz="3200" dirty="0">
                <a:latin typeface="+mj-lt"/>
              </a:rPr>
              <a:t>Tác giả trân trọng chuyến đi này.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298;p45">
            <a:extLst>
              <a:ext uri="{FF2B5EF4-FFF2-40B4-BE49-F238E27FC236}">
                <a16:creationId xmlns:a16="http://schemas.microsoft.com/office/drawing/2014/main" id="{83A12B0A-9FCE-4E01-9D93-76264D5B3A5F}"/>
              </a:ext>
            </a:extLst>
          </p:cNvPr>
          <p:cNvSpPr/>
          <p:nvPr/>
        </p:nvSpPr>
        <p:spPr>
          <a:xfrm rot="5400000" flipH="1">
            <a:off x="1910953" y="2345555"/>
            <a:ext cx="3609956" cy="213564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E04AC4-2004-4CEF-80EB-0751BB594A53}"/>
              </a:ext>
            </a:extLst>
          </p:cNvPr>
          <p:cNvSpPr txBox="1"/>
          <p:nvPr/>
        </p:nvSpPr>
        <p:spPr>
          <a:xfrm>
            <a:off x="2719835" y="1999187"/>
            <a:ext cx="2025573" cy="271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Tận hưởng, trân trọng khi thưởng thức món ăn.</a:t>
            </a:r>
            <a:endParaRPr lang="en-US" sz="3000" dirty="0">
              <a:latin typeface="+mj-lt"/>
            </a:endParaRPr>
          </a:p>
        </p:txBody>
      </p:sp>
      <p:sp>
        <p:nvSpPr>
          <p:cNvPr id="25" name="Google Shape;2298;p45">
            <a:extLst>
              <a:ext uri="{FF2B5EF4-FFF2-40B4-BE49-F238E27FC236}">
                <a16:creationId xmlns:a16="http://schemas.microsoft.com/office/drawing/2014/main" id="{4B07D78F-7544-4018-B381-4F66735F116F}"/>
              </a:ext>
            </a:extLst>
          </p:cNvPr>
          <p:cNvSpPr/>
          <p:nvPr/>
        </p:nvSpPr>
        <p:spPr>
          <a:xfrm rot="5400000" flipH="1">
            <a:off x="4350766" y="2310131"/>
            <a:ext cx="3606365" cy="220289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AD9DD-0D84-4904-B056-9BDFC5C02C69}"/>
              </a:ext>
            </a:extLst>
          </p:cNvPr>
          <p:cNvSpPr txBox="1"/>
          <p:nvPr/>
        </p:nvSpPr>
        <p:spPr>
          <a:xfrm>
            <a:off x="5135783" y="1760410"/>
            <a:ext cx="2135643" cy="323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Choáng ngợp trước vẻ đẹp, sự kiêu hãnh của sen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ĐTM</a:t>
            </a:r>
          </a:p>
        </p:txBody>
      </p:sp>
      <p:sp>
        <p:nvSpPr>
          <p:cNvPr id="27" name="Google Shape;2298;p45">
            <a:extLst>
              <a:ext uri="{FF2B5EF4-FFF2-40B4-BE49-F238E27FC236}">
                <a16:creationId xmlns:a16="http://schemas.microsoft.com/office/drawing/2014/main" id="{71C77E6E-6D01-412E-AB5E-8AFD3A0794EE}"/>
              </a:ext>
            </a:extLst>
          </p:cNvPr>
          <p:cNvSpPr/>
          <p:nvPr/>
        </p:nvSpPr>
        <p:spPr>
          <a:xfrm rot="5400000" flipH="1">
            <a:off x="6748516" y="2384425"/>
            <a:ext cx="3609956" cy="213564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0BD0F5-A057-44F1-BD46-FB083BF40CF7}"/>
              </a:ext>
            </a:extLst>
          </p:cNvPr>
          <p:cNvSpPr txBox="1"/>
          <p:nvPr/>
        </p:nvSpPr>
        <p:spPr>
          <a:xfrm>
            <a:off x="7549172" y="2038057"/>
            <a:ext cx="2059199" cy="271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Mở mang,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  <a:r>
              <a:rPr lang="vi-VN" sz="3000" dirty="0">
                <a:latin typeface="+mj-lt"/>
              </a:rPr>
              <a:t>cho người đọc</a:t>
            </a:r>
            <a:endParaRPr lang="en-US" sz="3000" dirty="0">
              <a:latin typeface="+mj-lt"/>
            </a:endParaRPr>
          </a:p>
        </p:txBody>
      </p:sp>
      <p:sp>
        <p:nvSpPr>
          <p:cNvPr id="29" name="Google Shape;2298;p45">
            <a:extLst>
              <a:ext uri="{FF2B5EF4-FFF2-40B4-BE49-F238E27FC236}">
                <a16:creationId xmlns:a16="http://schemas.microsoft.com/office/drawing/2014/main" id="{D6CFF204-D83C-42F3-9BB4-7F40091B4CF0}"/>
              </a:ext>
            </a:extLst>
          </p:cNvPr>
          <p:cNvSpPr/>
          <p:nvPr/>
        </p:nvSpPr>
        <p:spPr>
          <a:xfrm rot="5400000" flipH="1">
            <a:off x="9168088" y="2363625"/>
            <a:ext cx="3566633" cy="213564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B8116B-2B9B-4CAE-BB81-7C9353DAC6B0}"/>
              </a:ext>
            </a:extLst>
          </p:cNvPr>
          <p:cNvSpPr txBox="1"/>
          <p:nvPr/>
        </p:nvSpPr>
        <p:spPr>
          <a:xfrm>
            <a:off x="9985427" y="1772599"/>
            <a:ext cx="1956801" cy="324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000" dirty="0">
                <a:latin typeface="+mj-lt"/>
              </a:rPr>
              <a:t>Cảm nhận về thành phố, cuộc sống về đêm trước khi ra về.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5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1" grpId="0" animBg="1"/>
          <p:bldP spid="18" grpId="0"/>
          <p:bldP spid="20" grpId="0"/>
          <p:bldP spid="19" grpId="0" animBg="1"/>
          <p:bldP spid="23" grpId="0"/>
          <p:bldP spid="22" grpId="0" animBg="1"/>
          <p:bldP spid="24" grpId="0"/>
          <p:bldP spid="25" grpId="0" animBg="1"/>
          <p:bldP spid="26" grpId="0"/>
          <p:bldP spid="27" grpId="0" animBg="1"/>
          <p:bldP spid="28" grpId="0"/>
          <p:bldP spid="29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1" grpId="0" animBg="1"/>
          <p:bldP spid="18" grpId="0"/>
          <p:bldP spid="20" grpId="0"/>
          <p:bldP spid="19" grpId="0" animBg="1"/>
          <p:bldP spid="23" grpId="0"/>
          <p:bldP spid="22" grpId="0" animBg="1"/>
          <p:bldP spid="24" grpId="0"/>
          <p:bldP spid="25" grpId="0" animBg="1"/>
          <p:bldP spid="26" grpId="0"/>
          <p:bldP spid="27" grpId="0" animBg="1"/>
          <p:bldP spid="28" grpId="0"/>
          <p:bldP spid="29" grpId="0" animBg="1"/>
          <p:bldP spid="3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 b="-267"/>
          <a:stretch/>
        </p:blipFill>
        <p:spPr>
          <a:xfrm>
            <a:off x="-860383" y="-943139"/>
            <a:ext cx="13691114" cy="642953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89E486-DE92-4188-91B6-F396B8F75640}"/>
              </a:ext>
            </a:extLst>
          </p:cNvPr>
          <p:cNvSpPr txBox="1"/>
          <p:nvPr/>
        </p:nvSpPr>
        <p:spPr>
          <a:xfrm>
            <a:off x="308344" y="3631875"/>
            <a:ext cx="58691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Think – Pair – Share: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Em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hãy</a:t>
            </a:r>
            <a:endParaRPr lang="en-US" sz="4400" dirty="0">
              <a:effectLst/>
              <a:latin typeface="#9Slide05 SVNCookie" panose="020B0606040200020203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chia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sẻ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cảm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nghĩ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mình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sau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endParaRPr lang="en-US" sz="4400" dirty="0">
              <a:latin typeface="#9Slide05 SVNCookie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0C51F-CBF0-4070-938E-E35C05C3C287}"/>
              </a:ext>
            </a:extLst>
          </p:cNvPr>
          <p:cNvSpPr txBox="1"/>
          <p:nvPr/>
        </p:nvSpPr>
        <p:spPr>
          <a:xfrm>
            <a:off x="308345" y="5059092"/>
            <a:ext cx="82402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đọc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hiểu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về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bài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du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kí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này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Nó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mang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lại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cho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em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hiểu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biết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thái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tình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cảm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gì</a:t>
            </a:r>
            <a:r>
              <a:rPr lang="en-US" sz="4400" dirty="0">
                <a:effectLst/>
                <a:latin typeface="#9Slide05 SVNCookie" panose="020B0606040200020203" pitchFamily="34" charset="0"/>
                <a:ea typeface="Calibri" panose="020F0502020204030204" pitchFamily="34" charset="0"/>
              </a:rPr>
              <a:t>?</a:t>
            </a:r>
            <a:endParaRPr lang="en-US" sz="4400" dirty="0"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68FFC2F-8FED-4E37-9D9E-CA4C8E23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2" y="4277270"/>
            <a:ext cx="2745667" cy="2218498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9D7C585E-7060-43D3-BD47-5AA2E7DA9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33" y="3352851"/>
            <a:ext cx="3478514" cy="406733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34A01B48-EB25-4308-8081-04FB84DB8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45" y="1587500"/>
            <a:ext cx="2461752" cy="2707196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8B455AE7-B468-4A21-B047-8AE9288891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2"/>
          <a:stretch/>
        </p:blipFill>
        <p:spPr>
          <a:xfrm>
            <a:off x="2191736" y="1828024"/>
            <a:ext cx="2625287" cy="1965772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FC3456E1-5FBC-4218-86E8-E6AB34ADC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1" y="1758165"/>
            <a:ext cx="2105490" cy="210549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3DB26366-08EE-40A0-AB5B-C659D83D00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2100"/>
            <a:ext cx="2449769" cy="2449769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31936059-56E9-400F-96FD-5C38CAF7A4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9" b="16916"/>
          <a:stretch/>
        </p:blipFill>
        <p:spPr>
          <a:xfrm>
            <a:off x="7488191" y="2276155"/>
            <a:ext cx="2332657" cy="1587500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B32CB92D-125F-4F96-A2F4-3CD9B4C79D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59" y="4328938"/>
            <a:ext cx="2148662" cy="2148662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13DC1AD7-9BE4-4294-BA9A-8FE6170082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23" y="1733200"/>
            <a:ext cx="2451800" cy="2451800"/>
          </a:xfrm>
          <a:prstGeom prst="rect">
            <a:avLst/>
          </a:prstGeom>
        </p:spPr>
      </p:pic>
      <p:pic>
        <p:nvPicPr>
          <p:cNvPr id="21" name="Picture 20">
            <a:hlinkClick r:id="rId20" action="ppaction://hlinksldjump"/>
            <a:extLst>
              <a:ext uri="{FF2B5EF4-FFF2-40B4-BE49-F238E27FC236}">
                <a16:creationId xmlns:a16="http://schemas.microsoft.com/office/drawing/2014/main" id="{9AC45447-8CBA-4787-B4A8-E5519AA8C45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82" y="4670521"/>
            <a:ext cx="1965812" cy="16781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E348EB-BDCD-4905-85CA-2B503E244BA7}"/>
              </a:ext>
            </a:extLst>
          </p:cNvPr>
          <p:cNvSpPr txBox="1"/>
          <p:nvPr/>
        </p:nvSpPr>
        <p:spPr>
          <a:xfrm>
            <a:off x="734142" y="373050"/>
            <a:ext cx="10986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Bông</a:t>
            </a:r>
            <a:r>
              <a:rPr lang="en-US" sz="60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sen</a:t>
            </a:r>
            <a:r>
              <a:rPr lang="en-US" sz="6000" b="1" dirty="0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 may </a:t>
            </a:r>
            <a:r>
              <a:rPr lang="en-US" sz="6000" b="1" dirty="0" err="1">
                <a:solidFill>
                  <a:srgbClr val="00B05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</a:rPr>
              <a:t>mắn</a:t>
            </a:r>
            <a:endParaRPr lang="en-US" sz="6000" b="1" dirty="0">
              <a:solidFill>
                <a:srgbClr val="00B05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14" name="Picture 13">
            <a:hlinkClick r:id="rId22" action="ppaction://hlinksldjump"/>
            <a:extLst>
              <a:ext uri="{FF2B5EF4-FFF2-40B4-BE49-F238E27FC236}">
                <a16:creationId xmlns:a16="http://schemas.microsoft.com/office/drawing/2014/main" id="{A93AC818-28C0-4041-B4EE-9DF26EF8A3F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7" y="133695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8787056B-8766-4AFC-862A-7BB9AF9A3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F7C39999-073A-485E-ADB0-6800227A98A9}"/>
              </a:ext>
            </a:extLst>
          </p:cNvPr>
          <p:cNvSpPr/>
          <p:nvPr/>
        </p:nvSpPr>
        <p:spPr>
          <a:xfrm rot="16200000">
            <a:off x="5222541" y="-3880707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CC84C-B8E9-4069-8994-45FA3E7AED2D}"/>
              </a:ext>
            </a:extLst>
          </p:cNvPr>
          <p:cNvSpPr txBox="1"/>
          <p:nvPr/>
        </p:nvSpPr>
        <p:spPr>
          <a:xfrm>
            <a:off x="2354945" y="683059"/>
            <a:ext cx="828040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ai? (1*)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E388D-474D-45DE-B63B-C9F29670DD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413981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DDB229-BE3E-4081-BC21-11C76F000D24}"/>
              </a:ext>
            </a:extLst>
          </p:cNvPr>
          <p:cNvSpPr/>
          <p:nvPr/>
        </p:nvSpPr>
        <p:spPr>
          <a:xfrm>
            <a:off x="868262" y="3071191"/>
            <a:ext cx="5157992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Nguyễn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Tuân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12FD2-655C-466E-B88B-631F6BD85FB9}"/>
              </a:ext>
            </a:extLst>
          </p:cNvPr>
          <p:cNvSpPr/>
          <p:nvPr/>
        </p:nvSpPr>
        <p:spPr>
          <a:xfrm>
            <a:off x="6416940" y="3075380"/>
            <a:ext cx="4906798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Hoài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A9D5C-F14A-45ED-AD0C-8E093EE9B6BA}"/>
              </a:ext>
            </a:extLst>
          </p:cNvPr>
          <p:cNvSpPr/>
          <p:nvPr/>
        </p:nvSpPr>
        <p:spPr>
          <a:xfrm>
            <a:off x="859026" y="5010074"/>
            <a:ext cx="5157992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Hùng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30A8-CD6A-4BCC-B681-16092CD8AF89}"/>
              </a:ext>
            </a:extLst>
          </p:cNvPr>
          <p:cNvSpPr/>
          <p:nvPr/>
        </p:nvSpPr>
        <p:spPr>
          <a:xfrm>
            <a:off x="6461802" y="5010074"/>
            <a:ext cx="4906798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Nguyễn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Hoan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048320-EE82-44DB-99FE-DA80744D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00" y="3383749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C8F3C-E942-419A-9295-974AE3430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11" y="5215272"/>
            <a:ext cx="804536" cy="64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226-994D-4135-8870-DF7710A65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01" y="5214150"/>
            <a:ext cx="804742" cy="707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7F77B7-1EE4-49E9-B532-8763A7B7C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9" y="3383749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356CA5BB-0537-43D7-AC2C-2CB03E2052F7}"/>
              </a:ext>
            </a:extLst>
          </p:cNvPr>
          <p:cNvSpPr/>
          <p:nvPr/>
        </p:nvSpPr>
        <p:spPr>
          <a:xfrm rot="16200000">
            <a:off x="5222541" y="-3910524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15BC1-C6F5-4B4E-A645-E9FD002F6A04}"/>
              </a:ext>
            </a:extLst>
          </p:cNvPr>
          <p:cNvSpPr txBox="1"/>
          <p:nvPr/>
        </p:nvSpPr>
        <p:spPr>
          <a:xfrm>
            <a:off x="2430698" y="674333"/>
            <a:ext cx="8733487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(1*)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18C6C-6696-4B2D-B740-3F10F2DAA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384164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730870-0B70-46E8-A725-209B0DBC79DA}"/>
              </a:ext>
            </a:extLst>
          </p:cNvPr>
          <p:cNvSpPr/>
          <p:nvPr/>
        </p:nvSpPr>
        <p:spPr>
          <a:xfrm>
            <a:off x="1232452" y="2942056"/>
            <a:ext cx="4466514" cy="1301500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526EF-A1D3-4E32-B000-2E306CE11059}"/>
              </a:ext>
            </a:extLst>
          </p:cNvPr>
          <p:cNvSpPr/>
          <p:nvPr/>
        </p:nvSpPr>
        <p:spPr>
          <a:xfrm>
            <a:off x="6570899" y="2942129"/>
            <a:ext cx="4466514" cy="1301500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Du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515F5-3080-476A-A246-EBD94A605295}"/>
              </a:ext>
            </a:extLst>
          </p:cNvPr>
          <p:cNvSpPr/>
          <p:nvPr/>
        </p:nvSpPr>
        <p:spPr>
          <a:xfrm>
            <a:off x="1232452" y="4892857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22746-6859-4A38-B4F9-155940547883}"/>
              </a:ext>
            </a:extLst>
          </p:cNvPr>
          <p:cNvSpPr/>
          <p:nvPr/>
        </p:nvSpPr>
        <p:spPr>
          <a:xfrm>
            <a:off x="6570899" y="4839093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ngắn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F792E-6D0C-4C0F-8426-B30B8F90E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92" y="3338914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2A99C-5FDE-42FA-A59B-517623A924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94430" y="5076826"/>
            <a:ext cx="804536" cy="704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AB682-298A-47A9-BE56-F5FC4E037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030470"/>
            <a:ext cx="804742" cy="707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002E6F-379E-4FA7-9D92-C4D48D557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19394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137AE90C-4F7F-42DB-94C8-DCD6264DAC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B2D7DB8B-2C38-434B-899C-8E728CACED70}"/>
              </a:ext>
            </a:extLst>
          </p:cNvPr>
          <p:cNvSpPr/>
          <p:nvPr/>
        </p:nvSpPr>
        <p:spPr>
          <a:xfrm rot="16200000">
            <a:off x="5232480" y="-3940341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2EA7-90E2-4BE7-A41D-4E9BF0851E29}"/>
              </a:ext>
            </a:extLst>
          </p:cNvPr>
          <p:cNvSpPr txBox="1"/>
          <p:nvPr/>
        </p:nvSpPr>
        <p:spPr>
          <a:xfrm>
            <a:off x="2465662" y="641405"/>
            <a:ext cx="828040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đạt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(1*)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2AF83-32DD-497C-A699-6C2E006A6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" y="354347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5E57A7-F8C1-4CBC-83C4-62D7D6392357}"/>
              </a:ext>
            </a:extLst>
          </p:cNvPr>
          <p:cNvSpPr/>
          <p:nvPr/>
        </p:nvSpPr>
        <p:spPr>
          <a:xfrm>
            <a:off x="854765" y="3224459"/>
            <a:ext cx="4972704" cy="11643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25807-E277-44B7-B2F6-3084811534F0}"/>
              </a:ext>
            </a:extLst>
          </p:cNvPr>
          <p:cNvSpPr/>
          <p:nvPr/>
        </p:nvSpPr>
        <p:spPr>
          <a:xfrm>
            <a:off x="6364533" y="3203559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Miêu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tả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FFDE5-1C2E-4B06-99D5-C9BBDB042DBE}"/>
              </a:ext>
            </a:extLst>
          </p:cNvPr>
          <p:cNvSpPr/>
          <p:nvPr/>
        </p:nvSpPr>
        <p:spPr>
          <a:xfrm>
            <a:off x="920671" y="4906351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FE25A-D09F-4A4C-B2A5-3C8EAF3B7EC7}"/>
              </a:ext>
            </a:extLst>
          </p:cNvPr>
          <p:cNvSpPr/>
          <p:nvPr/>
        </p:nvSpPr>
        <p:spPr>
          <a:xfrm>
            <a:off x="6364533" y="4906350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FBD1-32E7-4FA6-A5AF-4B4D24DFA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18" y="3400856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31A30-05AA-48B0-81C0-093345ED5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53" y="5159406"/>
            <a:ext cx="732404" cy="64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3B8903-0850-4A95-B111-74A7FA620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74" y="5135780"/>
            <a:ext cx="804742" cy="643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A7950-9D75-4207-A66A-341728107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49" y="3498184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FA32019-1DE2-4C43-92A6-9197C822A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4E46F5-EEED-4506-86E9-0B6E62CAE884}"/>
              </a:ext>
            </a:extLst>
          </p:cNvPr>
          <p:cNvSpPr/>
          <p:nvPr/>
        </p:nvSpPr>
        <p:spPr>
          <a:xfrm>
            <a:off x="1110220" y="3256030"/>
            <a:ext cx="4906798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rạch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tràm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 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6012C-7292-4296-AB8A-F298C71557F9}"/>
              </a:ext>
            </a:extLst>
          </p:cNvPr>
          <p:cNvSpPr/>
          <p:nvPr/>
        </p:nvSpPr>
        <p:spPr>
          <a:xfrm>
            <a:off x="6130614" y="3260219"/>
            <a:ext cx="4979849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rạch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134D0-47D8-44F0-8EEF-AED2F9464867}"/>
              </a:ext>
            </a:extLst>
          </p:cNvPr>
          <p:cNvSpPr/>
          <p:nvPr/>
        </p:nvSpPr>
        <p:spPr>
          <a:xfrm>
            <a:off x="1110220" y="5038150"/>
            <a:ext cx="4906798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rạch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chàm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chim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AE204-C3A7-4FEA-B876-DE2F84741E32}"/>
              </a:ext>
            </a:extLst>
          </p:cNvPr>
          <p:cNvSpPr/>
          <p:nvPr/>
        </p:nvSpPr>
        <p:spPr>
          <a:xfrm>
            <a:off x="6130614" y="5042339"/>
            <a:ext cx="4979849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kênh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rạch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B43B0-876C-423D-BCBF-0D7C041311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3505142"/>
            <a:ext cx="885137" cy="708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91939-0C06-4E64-9D3C-CE33488FD8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5291675"/>
            <a:ext cx="804536" cy="70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BDB55-93B4-44B1-A9F9-C41DF192F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288566"/>
            <a:ext cx="804742" cy="707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5D7460-0D0C-4696-9252-22EF511C7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74339"/>
            <a:ext cx="804742" cy="707197"/>
          </a:xfrm>
          <a:prstGeom prst="rect">
            <a:avLst/>
          </a:prstGeom>
        </p:spPr>
      </p:pic>
      <p:sp>
        <p:nvSpPr>
          <p:cNvPr id="13" name="Google Shape;2192;p45">
            <a:extLst>
              <a:ext uri="{FF2B5EF4-FFF2-40B4-BE49-F238E27FC236}">
                <a16:creationId xmlns:a16="http://schemas.microsoft.com/office/drawing/2014/main" id="{56A64545-03BA-4086-A8C1-44F02DAB3BA3}"/>
              </a:ext>
            </a:extLst>
          </p:cNvPr>
          <p:cNvSpPr/>
          <p:nvPr/>
        </p:nvSpPr>
        <p:spPr>
          <a:xfrm rot="16200000">
            <a:off x="5232480" y="-3940341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B7DA89-BA14-4493-8A7B-DDDA2F7D2523}"/>
              </a:ext>
            </a:extLst>
          </p:cNvPr>
          <p:cNvSpPr txBox="1"/>
          <p:nvPr/>
        </p:nvSpPr>
        <p:spPr>
          <a:xfrm>
            <a:off x="2077232" y="631479"/>
            <a:ext cx="9149841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(2*)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E8DDF3-2875-42E6-810E-B151B1CF4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" y="354347"/>
            <a:ext cx="1904685" cy="1904685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87A19CE-4CDF-4307-A72A-F6A6CD2235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356CA5BB-0537-43D7-AC2C-2CB03E2052F7}"/>
              </a:ext>
            </a:extLst>
          </p:cNvPr>
          <p:cNvSpPr/>
          <p:nvPr/>
        </p:nvSpPr>
        <p:spPr>
          <a:xfrm rot="16200000">
            <a:off x="5222541" y="-3910524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15BC1-C6F5-4B4E-A645-E9FD002F6A04}"/>
              </a:ext>
            </a:extLst>
          </p:cNvPr>
          <p:cNvSpPr txBox="1"/>
          <p:nvPr/>
        </p:nvSpPr>
        <p:spPr>
          <a:xfrm>
            <a:off x="2126516" y="741150"/>
            <a:ext cx="9102287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miêu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ĐTM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(2*)</a:t>
            </a:r>
            <a:endParaRPr lang="en-US" sz="32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18C6C-6696-4B2D-B740-3F10F2DAA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384164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730870-0B70-46E8-A725-209B0DBC79DA}"/>
              </a:ext>
            </a:extLst>
          </p:cNvPr>
          <p:cNvSpPr/>
          <p:nvPr/>
        </p:nvSpPr>
        <p:spPr>
          <a:xfrm>
            <a:off x="1232452" y="3350402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So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sánh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526EF-A1D3-4E32-B000-2E306CE11059}"/>
              </a:ext>
            </a:extLst>
          </p:cNvPr>
          <p:cNvSpPr/>
          <p:nvPr/>
        </p:nvSpPr>
        <p:spPr>
          <a:xfrm>
            <a:off x="6570899" y="3350475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515F5-3080-476A-A246-EBD94A605295}"/>
              </a:ext>
            </a:extLst>
          </p:cNvPr>
          <p:cNvSpPr/>
          <p:nvPr/>
        </p:nvSpPr>
        <p:spPr>
          <a:xfrm>
            <a:off x="1232452" y="4892857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22746-6859-4A38-B4F9-155940547883}"/>
              </a:ext>
            </a:extLst>
          </p:cNvPr>
          <p:cNvSpPr/>
          <p:nvPr/>
        </p:nvSpPr>
        <p:spPr>
          <a:xfrm>
            <a:off x="6570899" y="4839093"/>
            <a:ext cx="4466514" cy="1169602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Ẩn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F792E-6D0C-4C0F-8426-B30B8F90E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92" y="3625995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2A99C-5FDE-42FA-A59B-517623A924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94430" y="5076826"/>
            <a:ext cx="804536" cy="704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AB682-298A-47A9-BE56-F5FC4E037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030470"/>
            <a:ext cx="804742" cy="707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002E6F-379E-4FA7-9D92-C4D48D557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606475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137AE90C-4F7F-42DB-94C8-DCD6264DAC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B2D7DB8B-2C38-434B-899C-8E728CACED70}"/>
              </a:ext>
            </a:extLst>
          </p:cNvPr>
          <p:cNvSpPr/>
          <p:nvPr/>
        </p:nvSpPr>
        <p:spPr>
          <a:xfrm rot="16200000">
            <a:off x="5232480" y="-3940341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2EA7-90E2-4BE7-A41D-4E9BF0851E29}"/>
              </a:ext>
            </a:extLst>
          </p:cNvPr>
          <p:cNvSpPr txBox="1"/>
          <p:nvPr/>
        </p:nvSpPr>
        <p:spPr>
          <a:xfrm>
            <a:off x="2465662" y="641405"/>
            <a:ext cx="828040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6: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Mưới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(2*)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2AF83-32DD-497C-A699-6C2E006A6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" y="354347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5E57A7-F8C1-4CBC-83C4-62D7D6392357}"/>
              </a:ext>
            </a:extLst>
          </p:cNvPr>
          <p:cNvSpPr/>
          <p:nvPr/>
        </p:nvSpPr>
        <p:spPr>
          <a:xfrm>
            <a:off x="854765" y="3224459"/>
            <a:ext cx="4972704" cy="11643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Bông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điên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điển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tôm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25807-E277-44B7-B2F6-3084811534F0}"/>
              </a:ext>
            </a:extLst>
          </p:cNvPr>
          <p:cNvSpPr/>
          <p:nvPr/>
        </p:nvSpPr>
        <p:spPr>
          <a:xfrm>
            <a:off x="6364533" y="3203559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tôm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FFDE5-1C2E-4B06-99D5-C9BBDB042DBE}"/>
              </a:ext>
            </a:extLst>
          </p:cNvPr>
          <p:cNvSpPr/>
          <p:nvPr/>
        </p:nvSpPr>
        <p:spPr>
          <a:xfrm>
            <a:off x="920671" y="4906351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Bông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điên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điển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tôm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trà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sen.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FE25A-D09F-4A4C-B2A5-3C8EAF3B7EC7}"/>
              </a:ext>
            </a:extLst>
          </p:cNvPr>
          <p:cNvSpPr/>
          <p:nvPr/>
        </p:nvSpPr>
        <p:spPr>
          <a:xfrm>
            <a:off x="6364533" y="4906350"/>
            <a:ext cx="4906798" cy="1185257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Bông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điên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điển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xào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tôm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linh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kho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tộ</a:t>
            </a:r>
            <a:r>
              <a:rPr lang="en-US" sz="32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FBD1-32E7-4FA6-A5AF-4B4D24DFA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18" y="3400856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31A30-05AA-48B0-81C0-093345ED5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53" y="5159406"/>
            <a:ext cx="732404" cy="64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3B8903-0850-4A95-B111-74A7FA620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74" y="5135780"/>
            <a:ext cx="804742" cy="643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A7950-9D75-4207-A66A-341728107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49" y="3498184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FA32019-1DE2-4C43-92A6-9197C822A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4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11738"/>
          <a:stretch/>
        </p:blipFill>
        <p:spPr>
          <a:xfrm>
            <a:off x="0" y="0"/>
            <a:ext cx="76979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0"/>
          <p:cNvPicPr preferRelativeResize="0"/>
          <p:nvPr/>
        </p:nvPicPr>
        <p:blipFill rotWithShape="1">
          <a:blip r:embed="rId4">
            <a:alphaModFix/>
          </a:blip>
          <a:srcRect r="3931" b="7203"/>
          <a:stretch/>
        </p:blipFill>
        <p:spPr>
          <a:xfrm>
            <a:off x="0" y="-26003"/>
            <a:ext cx="12193114" cy="6884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6" name="Google Shape;996;p40"/>
          <p:cNvGrpSpPr/>
          <p:nvPr/>
        </p:nvGrpSpPr>
        <p:grpSpPr>
          <a:xfrm rot="5400000" flipH="1">
            <a:off x="10751801" y="-948133"/>
            <a:ext cx="1559555" cy="2865041"/>
            <a:chOff x="-33424" y="2979745"/>
            <a:chExt cx="1169666" cy="2148781"/>
          </a:xfrm>
        </p:grpSpPr>
        <p:sp>
          <p:nvSpPr>
            <p:cNvPr id="997" name="Google Shape;997;p40"/>
            <p:cNvSpPr/>
            <p:nvPr/>
          </p:nvSpPr>
          <p:spPr>
            <a:xfrm rot="9341359">
              <a:off x="1100306" y="5097952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0"/>
                  </a:moveTo>
                  <a:cubicBezTo>
                    <a:pt x="5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 rot="9341359">
              <a:off x="878712" y="4865768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 rot="9341359">
              <a:off x="755348" y="4963325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 rot="9341359">
              <a:off x="897056" y="4990626"/>
              <a:ext cx="32263" cy="25056"/>
            </a:xfrm>
            <a:custGeom>
              <a:avLst/>
              <a:gdLst/>
              <a:ahLst/>
              <a:cxnLst/>
              <a:rect l="l" t="t" r="r" b="b"/>
              <a:pathLst>
                <a:path w="573" h="445" extrusionOk="0">
                  <a:moveTo>
                    <a:pt x="288" y="0"/>
                  </a:moveTo>
                  <a:cubicBezTo>
                    <a:pt x="1" y="0"/>
                    <a:pt x="1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 rot="9341359">
              <a:off x="641129" y="4398767"/>
              <a:ext cx="32207" cy="25112"/>
            </a:xfrm>
            <a:custGeom>
              <a:avLst/>
              <a:gdLst/>
              <a:ahLst/>
              <a:cxnLst/>
              <a:rect l="l" t="t" r="r" b="b"/>
              <a:pathLst>
                <a:path w="572" h="446" extrusionOk="0">
                  <a:moveTo>
                    <a:pt x="287" y="1"/>
                  </a:moveTo>
                  <a:cubicBezTo>
                    <a:pt x="0" y="1"/>
                    <a:pt x="0" y="445"/>
                    <a:pt x="287" y="445"/>
                  </a:cubicBezTo>
                  <a:cubicBezTo>
                    <a:pt x="572" y="445"/>
                    <a:pt x="57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 rot="9341359">
              <a:off x="602680" y="4271559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0"/>
                  </a:moveTo>
                  <a:cubicBezTo>
                    <a:pt x="0" y="0"/>
                    <a:pt x="0" y="444"/>
                    <a:pt x="288" y="444"/>
                  </a:cubicBezTo>
                  <a:cubicBezTo>
                    <a:pt x="572" y="444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 rot="9341359">
              <a:off x="918097" y="4767611"/>
              <a:ext cx="32207" cy="25112"/>
            </a:xfrm>
            <a:custGeom>
              <a:avLst/>
              <a:gdLst/>
              <a:ahLst/>
              <a:cxnLst/>
              <a:rect l="l" t="t" r="r" b="b"/>
              <a:pathLst>
                <a:path w="572" h="446" extrusionOk="0">
                  <a:moveTo>
                    <a:pt x="288" y="0"/>
                  </a:moveTo>
                  <a:cubicBezTo>
                    <a:pt x="4" y="0"/>
                    <a:pt x="0" y="445"/>
                    <a:pt x="288" y="445"/>
                  </a:cubicBezTo>
                  <a:cubicBezTo>
                    <a:pt x="572" y="445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 rot="9341359">
              <a:off x="727461" y="4461712"/>
              <a:ext cx="64357" cy="49943"/>
            </a:xfrm>
            <a:custGeom>
              <a:avLst/>
              <a:gdLst/>
              <a:ahLst/>
              <a:cxnLst/>
              <a:rect l="l" t="t" r="r" b="b"/>
              <a:pathLst>
                <a:path w="1143" h="887" extrusionOk="0">
                  <a:moveTo>
                    <a:pt x="571" y="0"/>
                  </a:moveTo>
                  <a:cubicBezTo>
                    <a:pt x="0" y="0"/>
                    <a:pt x="0" y="886"/>
                    <a:pt x="571" y="886"/>
                  </a:cubicBezTo>
                  <a:cubicBezTo>
                    <a:pt x="1139" y="886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 rot="9341359">
              <a:off x="743732" y="5036342"/>
              <a:ext cx="64188" cy="49943"/>
            </a:xfrm>
            <a:custGeom>
              <a:avLst/>
              <a:gdLst/>
              <a:ahLst/>
              <a:cxnLst/>
              <a:rect l="l" t="t" r="r" b="b"/>
              <a:pathLst>
                <a:path w="1140" h="887" extrusionOk="0">
                  <a:moveTo>
                    <a:pt x="571" y="0"/>
                  </a:moveTo>
                  <a:cubicBezTo>
                    <a:pt x="1" y="0"/>
                    <a:pt x="1" y="886"/>
                    <a:pt x="571" y="886"/>
                  </a:cubicBezTo>
                  <a:cubicBezTo>
                    <a:pt x="1139" y="886"/>
                    <a:pt x="113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 rot="9341359">
              <a:off x="269397" y="4450905"/>
              <a:ext cx="71001" cy="50168"/>
            </a:xfrm>
            <a:custGeom>
              <a:avLst/>
              <a:gdLst/>
              <a:ahLst/>
              <a:cxnLst/>
              <a:rect l="l" t="t" r="r" b="b"/>
              <a:pathLst>
                <a:path w="1261" h="891" extrusionOk="0">
                  <a:moveTo>
                    <a:pt x="613" y="0"/>
                  </a:moveTo>
                  <a:cubicBezTo>
                    <a:pt x="519" y="0"/>
                    <a:pt x="421" y="35"/>
                    <a:pt x="331" y="117"/>
                  </a:cubicBezTo>
                  <a:cubicBezTo>
                    <a:pt x="0" y="421"/>
                    <a:pt x="297" y="890"/>
                    <a:pt x="646" y="890"/>
                  </a:cubicBezTo>
                  <a:cubicBezTo>
                    <a:pt x="741" y="890"/>
                    <a:pt x="839" y="856"/>
                    <a:pt x="930" y="774"/>
                  </a:cubicBezTo>
                  <a:cubicBezTo>
                    <a:pt x="1260" y="470"/>
                    <a:pt x="961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 rot="9341359">
              <a:off x="325227" y="4559144"/>
              <a:ext cx="35472" cy="25056"/>
            </a:xfrm>
            <a:custGeom>
              <a:avLst/>
              <a:gdLst/>
              <a:ahLst/>
              <a:cxnLst/>
              <a:rect l="l" t="t" r="r" b="b"/>
              <a:pathLst>
                <a:path w="630" h="445" extrusionOk="0">
                  <a:moveTo>
                    <a:pt x="306" y="0"/>
                  </a:moveTo>
                  <a:cubicBezTo>
                    <a:pt x="259" y="0"/>
                    <a:pt x="210" y="18"/>
                    <a:pt x="165" y="58"/>
                  </a:cubicBezTo>
                  <a:cubicBezTo>
                    <a:pt x="0" y="209"/>
                    <a:pt x="150" y="444"/>
                    <a:pt x="323" y="444"/>
                  </a:cubicBezTo>
                  <a:cubicBezTo>
                    <a:pt x="369" y="444"/>
                    <a:pt x="418" y="427"/>
                    <a:pt x="462" y="387"/>
                  </a:cubicBezTo>
                  <a:cubicBezTo>
                    <a:pt x="629" y="236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 rot="9341359">
              <a:off x="217809" y="4554412"/>
              <a:ext cx="35472" cy="25056"/>
            </a:xfrm>
            <a:custGeom>
              <a:avLst/>
              <a:gdLst/>
              <a:ahLst/>
              <a:cxnLst/>
              <a:rect l="l" t="t" r="r" b="b"/>
              <a:pathLst>
                <a:path w="630" h="445" extrusionOk="0">
                  <a:moveTo>
                    <a:pt x="305" y="0"/>
                  </a:moveTo>
                  <a:cubicBezTo>
                    <a:pt x="258" y="0"/>
                    <a:pt x="209" y="18"/>
                    <a:pt x="164" y="58"/>
                  </a:cubicBezTo>
                  <a:cubicBezTo>
                    <a:pt x="0" y="209"/>
                    <a:pt x="150" y="445"/>
                    <a:pt x="322" y="445"/>
                  </a:cubicBezTo>
                  <a:cubicBezTo>
                    <a:pt x="369" y="445"/>
                    <a:pt x="417" y="427"/>
                    <a:pt x="462" y="387"/>
                  </a:cubicBezTo>
                  <a:cubicBezTo>
                    <a:pt x="629" y="236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 rot="9341359">
              <a:off x="694412" y="4752618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0"/>
                  </a:moveTo>
                  <a:cubicBezTo>
                    <a:pt x="0" y="0"/>
                    <a:pt x="0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 rot="9341359">
              <a:off x="701601" y="4858304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0" y="1"/>
                    <a:pt x="0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 rot="9341359">
              <a:off x="638466" y="4780471"/>
              <a:ext cx="32263" cy="24831"/>
            </a:xfrm>
            <a:custGeom>
              <a:avLst/>
              <a:gdLst/>
              <a:ahLst/>
              <a:cxnLst/>
              <a:rect l="l" t="t" r="r" b="b"/>
              <a:pathLst>
                <a:path w="573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cubicBezTo>
                    <a:pt x="572" y="441"/>
                    <a:pt x="57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 rot="9341359">
              <a:off x="101563" y="4802412"/>
              <a:ext cx="35472" cy="25112"/>
            </a:xfrm>
            <a:custGeom>
              <a:avLst/>
              <a:gdLst/>
              <a:ahLst/>
              <a:cxnLst/>
              <a:rect l="l" t="t" r="r" b="b"/>
              <a:pathLst>
                <a:path w="630" h="446" extrusionOk="0">
                  <a:moveTo>
                    <a:pt x="306" y="1"/>
                  </a:moveTo>
                  <a:cubicBezTo>
                    <a:pt x="259" y="1"/>
                    <a:pt x="209" y="18"/>
                    <a:pt x="164" y="59"/>
                  </a:cubicBezTo>
                  <a:cubicBezTo>
                    <a:pt x="0" y="210"/>
                    <a:pt x="149" y="445"/>
                    <a:pt x="324" y="445"/>
                  </a:cubicBezTo>
                  <a:cubicBezTo>
                    <a:pt x="371" y="445"/>
                    <a:pt x="420" y="428"/>
                    <a:pt x="466" y="387"/>
                  </a:cubicBezTo>
                  <a:cubicBezTo>
                    <a:pt x="630" y="236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 rot="9341359">
              <a:off x="103894" y="4910976"/>
              <a:ext cx="35416" cy="25112"/>
            </a:xfrm>
            <a:custGeom>
              <a:avLst/>
              <a:gdLst/>
              <a:ahLst/>
              <a:cxnLst/>
              <a:rect l="l" t="t" r="r" b="b"/>
              <a:pathLst>
                <a:path w="629" h="446" extrusionOk="0">
                  <a:moveTo>
                    <a:pt x="308" y="1"/>
                  </a:moveTo>
                  <a:cubicBezTo>
                    <a:pt x="261" y="1"/>
                    <a:pt x="212" y="18"/>
                    <a:pt x="167" y="60"/>
                  </a:cubicBezTo>
                  <a:cubicBezTo>
                    <a:pt x="1" y="211"/>
                    <a:pt x="148" y="445"/>
                    <a:pt x="321" y="445"/>
                  </a:cubicBezTo>
                  <a:cubicBezTo>
                    <a:pt x="369" y="445"/>
                    <a:pt x="418" y="427"/>
                    <a:pt x="464" y="385"/>
                  </a:cubicBezTo>
                  <a:cubicBezTo>
                    <a:pt x="628" y="235"/>
                    <a:pt x="4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 rot="9341359">
              <a:off x="197470" y="4864539"/>
              <a:ext cx="35529" cy="25112"/>
            </a:xfrm>
            <a:custGeom>
              <a:avLst/>
              <a:gdLst/>
              <a:ahLst/>
              <a:cxnLst/>
              <a:rect l="l" t="t" r="r" b="b"/>
              <a:pathLst>
                <a:path w="631" h="446" extrusionOk="0">
                  <a:moveTo>
                    <a:pt x="307" y="1"/>
                  </a:moveTo>
                  <a:cubicBezTo>
                    <a:pt x="259" y="1"/>
                    <a:pt x="210" y="18"/>
                    <a:pt x="165" y="59"/>
                  </a:cubicBezTo>
                  <a:cubicBezTo>
                    <a:pt x="1" y="212"/>
                    <a:pt x="150" y="445"/>
                    <a:pt x="324" y="445"/>
                  </a:cubicBezTo>
                  <a:cubicBezTo>
                    <a:pt x="371" y="445"/>
                    <a:pt x="421" y="428"/>
                    <a:pt x="466" y="387"/>
                  </a:cubicBezTo>
                  <a:cubicBezTo>
                    <a:pt x="630" y="236"/>
                    <a:pt x="4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 rot="9341359">
              <a:off x="496648" y="3925073"/>
              <a:ext cx="31981" cy="24887"/>
            </a:xfrm>
            <a:custGeom>
              <a:avLst/>
              <a:gdLst/>
              <a:ahLst/>
              <a:cxnLst/>
              <a:rect l="l" t="t" r="r" b="b"/>
              <a:pathLst>
                <a:path w="568" h="442" extrusionOk="0">
                  <a:moveTo>
                    <a:pt x="285" y="0"/>
                  </a:moveTo>
                  <a:cubicBezTo>
                    <a:pt x="0" y="0"/>
                    <a:pt x="0" y="441"/>
                    <a:pt x="285" y="441"/>
                  </a:cubicBezTo>
                  <a:cubicBezTo>
                    <a:pt x="568" y="441"/>
                    <a:pt x="568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 rot="9341359">
              <a:off x="373297" y="4022634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1" y="1"/>
                    <a:pt x="1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 rot="9341359">
              <a:off x="515006" y="4049935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4" y="1"/>
                    <a:pt x="1" y="442"/>
                    <a:pt x="288" y="442"/>
                  </a:cubicBezTo>
                  <a:cubicBezTo>
                    <a:pt x="572" y="442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 rot="9341359">
              <a:off x="259067" y="3458079"/>
              <a:ext cx="32150" cy="24887"/>
            </a:xfrm>
            <a:custGeom>
              <a:avLst/>
              <a:gdLst/>
              <a:ahLst/>
              <a:cxnLst/>
              <a:rect l="l" t="t" r="r" b="b"/>
              <a:pathLst>
                <a:path w="571" h="442" extrusionOk="0">
                  <a:moveTo>
                    <a:pt x="288" y="1"/>
                  </a:moveTo>
                  <a:cubicBezTo>
                    <a:pt x="4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 rot="9341359">
              <a:off x="220637" y="3330903"/>
              <a:ext cx="31981" cy="24887"/>
            </a:xfrm>
            <a:custGeom>
              <a:avLst/>
              <a:gdLst/>
              <a:ahLst/>
              <a:cxnLst/>
              <a:rect l="l" t="t" r="r" b="b"/>
              <a:pathLst>
                <a:path w="568" h="442" extrusionOk="0">
                  <a:moveTo>
                    <a:pt x="285" y="1"/>
                  </a:moveTo>
                  <a:cubicBezTo>
                    <a:pt x="1" y="1"/>
                    <a:pt x="1" y="442"/>
                    <a:pt x="285" y="442"/>
                  </a:cubicBezTo>
                  <a:cubicBezTo>
                    <a:pt x="568" y="442"/>
                    <a:pt x="568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 rot="9341359">
              <a:off x="535773" y="3827015"/>
              <a:ext cx="32263" cy="24887"/>
            </a:xfrm>
            <a:custGeom>
              <a:avLst/>
              <a:gdLst/>
              <a:ahLst/>
              <a:cxnLst/>
              <a:rect l="l" t="t" r="r" b="b"/>
              <a:pathLst>
                <a:path w="573" h="442" extrusionOk="0">
                  <a:moveTo>
                    <a:pt x="285" y="0"/>
                  </a:moveTo>
                  <a:cubicBezTo>
                    <a:pt x="1" y="0"/>
                    <a:pt x="1" y="442"/>
                    <a:pt x="285" y="442"/>
                  </a:cubicBezTo>
                  <a:cubicBezTo>
                    <a:pt x="568" y="442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 rot="9341359">
              <a:off x="345443" y="3521002"/>
              <a:ext cx="64357" cy="49943"/>
            </a:xfrm>
            <a:custGeom>
              <a:avLst/>
              <a:gdLst/>
              <a:ahLst/>
              <a:cxnLst/>
              <a:rect l="l" t="t" r="r" b="b"/>
              <a:pathLst>
                <a:path w="1143" h="887" extrusionOk="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3" y="887"/>
                    <a:pt x="114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 rot="9341359">
              <a:off x="361487" y="4095681"/>
              <a:ext cx="64413" cy="49886"/>
            </a:xfrm>
            <a:custGeom>
              <a:avLst/>
              <a:gdLst/>
              <a:ahLst/>
              <a:cxnLst/>
              <a:rect l="l" t="t" r="r" b="b"/>
              <a:pathLst>
                <a:path w="1144" h="886" extrusionOk="0">
                  <a:moveTo>
                    <a:pt x="572" y="0"/>
                  </a:moveTo>
                  <a:cubicBezTo>
                    <a:pt x="1" y="0"/>
                    <a:pt x="1" y="886"/>
                    <a:pt x="572" y="886"/>
                  </a:cubicBezTo>
                  <a:cubicBezTo>
                    <a:pt x="1140" y="886"/>
                    <a:pt x="114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 rot="9341359">
              <a:off x="230015" y="4208383"/>
              <a:ext cx="64188" cy="49943"/>
            </a:xfrm>
            <a:custGeom>
              <a:avLst/>
              <a:gdLst/>
              <a:ahLst/>
              <a:cxnLst/>
              <a:rect l="l" t="t" r="r" b="b"/>
              <a:pathLst>
                <a:path w="1140" h="887" extrusionOk="0">
                  <a:moveTo>
                    <a:pt x="572" y="1"/>
                  </a:moveTo>
                  <a:cubicBezTo>
                    <a:pt x="1" y="1"/>
                    <a:pt x="1" y="887"/>
                    <a:pt x="572" y="887"/>
                  </a:cubicBezTo>
                  <a:cubicBezTo>
                    <a:pt x="1140" y="887"/>
                    <a:pt x="114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 rot="9341359">
              <a:off x="312307" y="3811770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1" y="445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 rot="9341359">
              <a:off x="319473" y="3917573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8" y="1"/>
                  </a:moveTo>
                  <a:cubicBezTo>
                    <a:pt x="0" y="1"/>
                    <a:pt x="0" y="442"/>
                    <a:pt x="288" y="442"/>
                  </a:cubicBezTo>
                  <a:cubicBezTo>
                    <a:pt x="571" y="442"/>
                    <a:pt x="571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 rot="9341359">
              <a:off x="256404" y="3839557"/>
              <a:ext cx="32207" cy="25056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288" y="1"/>
                  </a:moveTo>
                  <a:cubicBezTo>
                    <a:pt x="1" y="1"/>
                    <a:pt x="1" y="445"/>
                    <a:pt x="288" y="445"/>
                  </a:cubicBezTo>
                  <a:cubicBezTo>
                    <a:pt x="572" y="445"/>
                    <a:pt x="57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 rot="9341359">
              <a:off x="-29686" y="4715320"/>
              <a:ext cx="32263" cy="25112"/>
            </a:xfrm>
            <a:custGeom>
              <a:avLst/>
              <a:gdLst/>
              <a:ahLst/>
              <a:cxnLst/>
              <a:rect l="l" t="t" r="r" b="b"/>
              <a:pathLst>
                <a:path w="573" h="446" extrusionOk="0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 rot="9341359">
              <a:off x="-74" y="4646152"/>
              <a:ext cx="32263" cy="25112"/>
            </a:xfrm>
            <a:custGeom>
              <a:avLst/>
              <a:gdLst/>
              <a:ahLst/>
              <a:cxnLst/>
              <a:rect l="l" t="t" r="r" b="b"/>
              <a:pathLst>
                <a:path w="573" h="446" extrusionOk="0">
                  <a:moveTo>
                    <a:pt x="285" y="1"/>
                  </a:moveTo>
                  <a:cubicBezTo>
                    <a:pt x="1" y="1"/>
                    <a:pt x="1" y="446"/>
                    <a:pt x="285" y="446"/>
                  </a:cubicBezTo>
                  <a:cubicBezTo>
                    <a:pt x="572" y="446"/>
                    <a:pt x="5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 rot="9341359">
              <a:off x="32888" y="3083377"/>
              <a:ext cx="32263" cy="24831"/>
            </a:xfrm>
            <a:custGeom>
              <a:avLst/>
              <a:gdLst/>
              <a:ahLst/>
              <a:cxnLst/>
              <a:rect l="l" t="t" r="r" b="b"/>
              <a:pathLst>
                <a:path w="573" h="441" extrusionOk="0">
                  <a:moveTo>
                    <a:pt x="285" y="0"/>
                  </a:moveTo>
                  <a:cubicBezTo>
                    <a:pt x="1" y="0"/>
                    <a:pt x="1" y="441"/>
                    <a:pt x="285" y="441"/>
                  </a:cubicBezTo>
                  <a:cubicBezTo>
                    <a:pt x="569" y="441"/>
                    <a:pt x="572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 rot="9341359">
              <a:off x="51425" y="3208024"/>
              <a:ext cx="32038" cy="25056"/>
            </a:xfrm>
            <a:custGeom>
              <a:avLst/>
              <a:gdLst/>
              <a:ahLst/>
              <a:cxnLst/>
              <a:rect l="l" t="t" r="r" b="b"/>
              <a:pathLst>
                <a:path w="569" h="445" extrusionOk="0">
                  <a:moveTo>
                    <a:pt x="285" y="1"/>
                  </a:moveTo>
                  <a:cubicBezTo>
                    <a:pt x="1" y="1"/>
                    <a:pt x="1" y="445"/>
                    <a:pt x="285" y="445"/>
                  </a:cubicBezTo>
                  <a:cubicBezTo>
                    <a:pt x="569" y="445"/>
                    <a:pt x="56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 rot="9341359">
              <a:off x="72297" y="2985271"/>
              <a:ext cx="32207" cy="24887"/>
            </a:xfrm>
            <a:custGeom>
              <a:avLst/>
              <a:gdLst/>
              <a:ahLst/>
              <a:cxnLst/>
              <a:rect l="l" t="t" r="r" b="b"/>
              <a:pathLst>
                <a:path w="572" h="442" extrusionOk="0">
                  <a:moveTo>
                    <a:pt x="284" y="1"/>
                  </a:moveTo>
                  <a:cubicBezTo>
                    <a:pt x="0" y="1"/>
                    <a:pt x="0" y="442"/>
                    <a:pt x="284" y="442"/>
                  </a:cubicBezTo>
                  <a:cubicBezTo>
                    <a:pt x="568" y="442"/>
                    <a:pt x="572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DA948DD-920F-4E60-8803-FB1A26EA2A24}"/>
              </a:ext>
            </a:extLst>
          </p:cNvPr>
          <p:cNvSpPr txBox="1"/>
          <p:nvPr/>
        </p:nvSpPr>
        <p:spPr>
          <a:xfrm>
            <a:off x="5310915" y="1547057"/>
            <a:ext cx="6762357" cy="284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VN" sz="77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ĐỒNG THÁP MƯỜI </a:t>
            </a:r>
          </a:p>
          <a:p>
            <a:pPr algn="ctr">
              <a:lnSpc>
                <a:spcPct val="120000"/>
              </a:lnSpc>
            </a:pPr>
            <a:r>
              <a:rPr lang="en-VN" sz="77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MÙA NƯỚC NỔI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7101B9-8216-4A49-B0FD-67FCAA181A21}"/>
              </a:ext>
            </a:extLst>
          </p:cNvPr>
          <p:cNvSpPr txBox="1"/>
          <p:nvPr/>
        </p:nvSpPr>
        <p:spPr>
          <a:xfrm>
            <a:off x="7065785" y="4775506"/>
            <a:ext cx="512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#9Slide05 SVNCookie" panose="020B0606040200020203" pitchFamily="34" charset="0"/>
                <a:cs typeface="Times New Roman" panose="02020603050405020304" pitchFamily="18" charset="0"/>
              </a:rPr>
              <a:t>_</a:t>
            </a:r>
            <a:r>
              <a:rPr lang="en-VN" sz="5400" dirty="0">
                <a:solidFill>
                  <a:srgbClr val="0070C0"/>
                </a:solidFill>
                <a:latin typeface="#9Slide05 SVNCookie" panose="020B0606040200020203" pitchFamily="34" charset="0"/>
                <a:cs typeface="Times New Roman" panose="02020603050405020304" pitchFamily="18" charset="0"/>
              </a:rPr>
              <a:t> Văn Công Hùng </a:t>
            </a:r>
            <a:r>
              <a:rPr lang="en-US" sz="5400" dirty="0">
                <a:solidFill>
                  <a:srgbClr val="0070C0"/>
                </a:solidFill>
                <a:latin typeface="#9Slide05 SVNCookie" panose="020B0606040200020203" pitchFamily="34" charset="0"/>
                <a:cs typeface="Times New Roman" panose="02020603050405020304" pitchFamily="18" charset="0"/>
              </a:rPr>
              <a:t>_</a:t>
            </a:r>
            <a:endParaRPr lang="en-VN" sz="5400" dirty="0">
              <a:solidFill>
                <a:srgbClr val="0070C0"/>
              </a:solidFill>
              <a:latin typeface="#9Slide05 SVNCookie" panose="020B0606040200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4E46F5-EEED-4506-86E9-0B6E62CAE884}"/>
              </a:ext>
            </a:extLst>
          </p:cNvPr>
          <p:cNvSpPr/>
          <p:nvPr/>
        </p:nvSpPr>
        <p:spPr>
          <a:xfrm>
            <a:off x="1110220" y="3256030"/>
            <a:ext cx="4906798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Gò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Sen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6012C-7292-4296-AB8A-F298C71557F9}"/>
              </a:ext>
            </a:extLst>
          </p:cNvPr>
          <p:cNvSpPr/>
          <p:nvPr/>
        </p:nvSpPr>
        <p:spPr>
          <a:xfrm>
            <a:off x="6130614" y="3260219"/>
            <a:ext cx="4979849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Gò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134D0-47D8-44F0-8EEF-AED2F9464867}"/>
              </a:ext>
            </a:extLst>
          </p:cNvPr>
          <p:cNvSpPr/>
          <p:nvPr/>
        </p:nvSpPr>
        <p:spPr>
          <a:xfrm>
            <a:off x="1110220" y="5038150"/>
            <a:ext cx="4906798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Sen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AE204-C3A7-4FEA-B876-DE2F84741E32}"/>
              </a:ext>
            </a:extLst>
          </p:cNvPr>
          <p:cNvSpPr/>
          <p:nvPr/>
        </p:nvSpPr>
        <p:spPr>
          <a:xfrm>
            <a:off x="6130614" y="5042339"/>
            <a:ext cx="4979849" cy="134793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sai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B43B0-876C-423D-BCBF-0D7C041311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3505142"/>
            <a:ext cx="885137" cy="708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91939-0C06-4E64-9D3C-CE33488FD8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5291675"/>
            <a:ext cx="804536" cy="70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BDB55-93B4-44B1-A9F9-C41DF192F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288566"/>
            <a:ext cx="804742" cy="707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5D7460-0D0C-4696-9252-22EF511C7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74339"/>
            <a:ext cx="804742" cy="707197"/>
          </a:xfrm>
          <a:prstGeom prst="rect">
            <a:avLst/>
          </a:prstGeom>
        </p:spPr>
      </p:pic>
      <p:sp>
        <p:nvSpPr>
          <p:cNvPr id="13" name="Google Shape;2192;p45">
            <a:extLst>
              <a:ext uri="{FF2B5EF4-FFF2-40B4-BE49-F238E27FC236}">
                <a16:creationId xmlns:a16="http://schemas.microsoft.com/office/drawing/2014/main" id="{56A64545-03BA-4086-A8C1-44F02DAB3BA3}"/>
              </a:ext>
            </a:extLst>
          </p:cNvPr>
          <p:cNvSpPr/>
          <p:nvPr/>
        </p:nvSpPr>
        <p:spPr>
          <a:xfrm rot="16200000">
            <a:off x="5232480" y="-3940341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B7DA89-BA14-4493-8A7B-DDDA2F7D2523}"/>
              </a:ext>
            </a:extLst>
          </p:cNvPr>
          <p:cNvSpPr txBox="1"/>
          <p:nvPr/>
        </p:nvSpPr>
        <p:spPr>
          <a:xfrm>
            <a:off x="2182340" y="677464"/>
            <a:ext cx="883121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7: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danh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ĐTM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(2*)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E8DDF3-2875-42E6-810E-B151B1CF4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" y="354347"/>
            <a:ext cx="1904685" cy="1904685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87A19CE-4CDF-4307-A72A-F6A6CD2235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8787056B-8766-4AFC-862A-7BB9AF9A3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F7C39999-073A-485E-ADB0-6800227A98A9}"/>
              </a:ext>
            </a:extLst>
          </p:cNvPr>
          <p:cNvSpPr/>
          <p:nvPr/>
        </p:nvSpPr>
        <p:spPr>
          <a:xfrm rot="16200000">
            <a:off x="5222541" y="-3880707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CC84C-B8E9-4069-8994-45FA3E7AED2D}"/>
              </a:ext>
            </a:extLst>
          </p:cNvPr>
          <p:cNvSpPr txBox="1"/>
          <p:nvPr/>
        </p:nvSpPr>
        <p:spPr>
          <a:xfrm>
            <a:off x="2418741" y="683059"/>
            <a:ext cx="8617855" cy="129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8: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(3*)</a:t>
            </a:r>
            <a:endParaRPr lang="en-US" sz="34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E388D-474D-45DE-B63B-C9F29670DD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413981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DDB229-BE3E-4081-BC21-11C76F000D24}"/>
              </a:ext>
            </a:extLst>
          </p:cNvPr>
          <p:cNvSpPr/>
          <p:nvPr/>
        </p:nvSpPr>
        <p:spPr>
          <a:xfrm>
            <a:off x="499730" y="3071191"/>
            <a:ext cx="5526524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12FD2-655C-466E-B88B-631F6BD85FB9}"/>
              </a:ext>
            </a:extLst>
          </p:cNvPr>
          <p:cNvSpPr/>
          <p:nvPr/>
        </p:nvSpPr>
        <p:spPr>
          <a:xfrm>
            <a:off x="6217546" y="3071191"/>
            <a:ext cx="5257383" cy="1359974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kiệt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A9D5C-F14A-45ED-AD0C-8E093EE9B6BA}"/>
              </a:ext>
            </a:extLst>
          </p:cNvPr>
          <p:cNvSpPr/>
          <p:nvPr/>
        </p:nvSpPr>
        <p:spPr>
          <a:xfrm>
            <a:off x="490494" y="4743723"/>
            <a:ext cx="5526524" cy="16263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...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kiệt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ròng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vọng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30A8-CD6A-4BCC-B681-16092CD8AF89}"/>
              </a:ext>
            </a:extLst>
          </p:cNvPr>
          <p:cNvSpPr/>
          <p:nvPr/>
        </p:nvSpPr>
        <p:spPr>
          <a:xfrm>
            <a:off x="6217546" y="4743723"/>
            <a:ext cx="5257383" cy="16263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ròng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vọng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048320-EE82-44DB-99FE-DA80744D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00" y="3383749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C8F3C-E942-419A-9295-974AE3430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11" y="5215272"/>
            <a:ext cx="804536" cy="64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226-994D-4135-8870-DF7710A65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01" y="5214150"/>
            <a:ext cx="804742" cy="707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7F77B7-1EE4-49E9-B532-8763A7B7C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9" y="3383749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B2D7DB8B-2C38-434B-899C-8E728CACED70}"/>
              </a:ext>
            </a:extLst>
          </p:cNvPr>
          <p:cNvSpPr/>
          <p:nvPr/>
        </p:nvSpPr>
        <p:spPr>
          <a:xfrm rot="16200000">
            <a:off x="5232480" y="-3940341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2EA7-90E2-4BE7-A41D-4E9BF0851E29}"/>
              </a:ext>
            </a:extLst>
          </p:cNvPr>
          <p:cNvSpPr txBox="1"/>
          <p:nvPr/>
        </p:nvSpPr>
        <p:spPr>
          <a:xfrm>
            <a:off x="2465661" y="641405"/>
            <a:ext cx="8687891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9: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trải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(2*)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2AF83-32DD-497C-A699-6C2E006A6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" y="354347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5E57A7-F8C1-4CBC-83C4-62D7D6392357}"/>
              </a:ext>
            </a:extLst>
          </p:cNvPr>
          <p:cNvSpPr/>
          <p:nvPr/>
        </p:nvSpPr>
        <p:spPr>
          <a:xfrm>
            <a:off x="655983" y="2805640"/>
            <a:ext cx="5440018" cy="1478543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ngàng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tràm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nuối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25807-E277-44B7-B2F6-3084811534F0}"/>
              </a:ext>
            </a:extLst>
          </p:cNvPr>
          <p:cNvSpPr/>
          <p:nvPr/>
        </p:nvSpPr>
        <p:spPr>
          <a:xfrm>
            <a:off x="6374859" y="2784740"/>
            <a:ext cx="5193058" cy="1505083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Tận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hưởng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thưởng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món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Choáng ngợp trước vẻ đẹp, sự kiêu hãnh của sen tại ĐTM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FFDE5-1C2E-4B06-99D5-C9BBDB042DBE}"/>
              </a:ext>
            </a:extLst>
          </p:cNvPr>
          <p:cNvSpPr/>
          <p:nvPr/>
        </p:nvSpPr>
        <p:spPr>
          <a:xfrm>
            <a:off x="655982" y="4657655"/>
            <a:ext cx="5419068" cy="1505083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vi-VN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Mở mang, đem đến thông tin về lịch sử cho người đọc chứ không chỉ kiến thức địa lí. Cảm nhận về thành phố, cuộc sống về đêm trước khi ra về.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FE25A-D09F-4A4C-B2A5-3C8EAF3B7EC7}"/>
              </a:ext>
            </a:extLst>
          </p:cNvPr>
          <p:cNvSpPr/>
          <p:nvPr/>
        </p:nvSpPr>
        <p:spPr>
          <a:xfrm>
            <a:off x="6374859" y="4657655"/>
            <a:ext cx="5193058" cy="1505083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FBD1-32E7-4FA6-A5AF-4B4D24DFA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1" y="3290775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31A30-05AA-48B0-81C0-093345ED5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20" y="5182047"/>
            <a:ext cx="732404" cy="64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3B8903-0850-4A95-B111-74A7FA620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88" y="5180105"/>
            <a:ext cx="804742" cy="643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A7950-9D75-4207-A66A-341728107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02" y="3223014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FA32019-1DE2-4C43-92A6-9197C822A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356CA5BB-0537-43D7-AC2C-2CB03E2052F7}"/>
              </a:ext>
            </a:extLst>
          </p:cNvPr>
          <p:cNvSpPr/>
          <p:nvPr/>
        </p:nvSpPr>
        <p:spPr>
          <a:xfrm rot="16200000">
            <a:off x="5222541" y="-3910524"/>
            <a:ext cx="1904684" cy="105283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15BC1-C6F5-4B4E-A645-E9FD002F6A04}"/>
              </a:ext>
            </a:extLst>
          </p:cNvPr>
          <p:cNvSpPr txBox="1"/>
          <p:nvPr/>
        </p:nvSpPr>
        <p:spPr>
          <a:xfrm>
            <a:off x="2189679" y="666722"/>
            <a:ext cx="8606714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10: Ý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(3*)</a:t>
            </a:r>
            <a:endParaRPr lang="en-US" sz="3600" dirty="0">
              <a:solidFill>
                <a:srgbClr val="FF0000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18C6C-6696-4B2D-B740-3F10F2DAA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5" y="384164"/>
            <a:ext cx="1904685" cy="1904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730870-0B70-46E8-A725-209B0DBC79DA}"/>
              </a:ext>
            </a:extLst>
          </p:cNvPr>
          <p:cNvSpPr/>
          <p:nvPr/>
        </p:nvSpPr>
        <p:spPr>
          <a:xfrm>
            <a:off x="757554" y="2945730"/>
            <a:ext cx="5090272" cy="16176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A.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trải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nghiệm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thân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khi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vùng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đất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Đồng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Tháp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Mười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 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526EF-A1D3-4E32-B000-2E306CE11059}"/>
              </a:ext>
            </a:extLst>
          </p:cNvPr>
          <p:cNvSpPr/>
          <p:nvPr/>
        </p:nvSpPr>
        <p:spPr>
          <a:xfrm>
            <a:off x="6329922" y="2945803"/>
            <a:ext cx="5090272" cy="16176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B.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hiện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mến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hào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vùng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ĐTM.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515F5-3080-476A-A246-EBD94A605295}"/>
              </a:ext>
            </a:extLst>
          </p:cNvPr>
          <p:cNvSpPr/>
          <p:nvPr/>
        </p:nvSpPr>
        <p:spPr>
          <a:xfrm>
            <a:off x="757554" y="4882223"/>
            <a:ext cx="5090272" cy="16176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C.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một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chuyến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thú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vị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tìm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hiểu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nhiều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hơn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cảnh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thiên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nhiên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di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tích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ẩm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thực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nơi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fr-FR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22746-6859-4A38-B4F9-155940547883}"/>
              </a:ext>
            </a:extLst>
          </p:cNvPr>
          <p:cNvSpPr/>
          <p:nvPr/>
        </p:nvSpPr>
        <p:spPr>
          <a:xfrm>
            <a:off x="6329922" y="4887931"/>
            <a:ext cx="5090272" cy="1617625"/>
          </a:xfrm>
          <a:prstGeom prst="rect">
            <a:avLst/>
          </a:prstGeom>
          <a:solidFill>
            <a:srgbClr val="F8ECF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F792E-6D0C-4C0F-8426-B30B8F90E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4" y="3429000"/>
            <a:ext cx="805722" cy="708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2A99C-5FDE-42FA-A59B-517623A924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94430" y="5338991"/>
            <a:ext cx="804536" cy="704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AB682-298A-47A9-BE56-F5FC4E037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5" y="5326696"/>
            <a:ext cx="804742" cy="707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002E6F-379E-4FA7-9D92-C4D48D557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22" y="3493266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137AE90C-4F7F-42DB-94C8-DCD6264DAC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94" y="6130840"/>
            <a:ext cx="671015" cy="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50B930-0100-4D77-B451-6081036FDC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558;p34">
            <a:extLst>
              <a:ext uri="{FF2B5EF4-FFF2-40B4-BE49-F238E27FC236}">
                <a16:creationId xmlns:a16="http://schemas.microsoft.com/office/drawing/2014/main" id="{7B780CBB-1A57-4188-93B9-BCFF7DDE099B}"/>
              </a:ext>
            </a:extLst>
          </p:cNvPr>
          <p:cNvSpPr txBox="1"/>
          <p:nvPr/>
        </p:nvSpPr>
        <p:spPr>
          <a:xfrm>
            <a:off x="878210" y="545230"/>
            <a:ext cx="102980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Englebert"/>
                <a:cs typeface="Englebert"/>
                <a:sym typeface="Englebert"/>
              </a:rPr>
              <a:t>BÀI TẬP VỀ NHÀ</a:t>
            </a:r>
            <a:endParaRPr sz="8000" b="1" dirty="0">
              <a:solidFill>
                <a:srgbClr val="FF0000"/>
              </a:solidFill>
              <a:latin typeface="#9Slide07 IcielLa Chic Pro Shad" panose="02000506090000020004" pitchFamily="2" charset="0"/>
              <a:ea typeface="Englebert"/>
              <a:cs typeface="Englebert"/>
              <a:sym typeface="Englebert"/>
            </a:endParaRPr>
          </a:p>
        </p:txBody>
      </p:sp>
      <p:sp>
        <p:nvSpPr>
          <p:cNvPr id="6" name="Google Shape;559;p34">
            <a:extLst>
              <a:ext uri="{FF2B5EF4-FFF2-40B4-BE49-F238E27FC236}">
                <a16:creationId xmlns:a16="http://schemas.microsoft.com/office/drawing/2014/main" id="{207F186F-159B-41EF-81D3-2011C4F7C098}"/>
              </a:ext>
            </a:extLst>
          </p:cNvPr>
          <p:cNvSpPr/>
          <p:nvPr/>
        </p:nvSpPr>
        <p:spPr>
          <a:xfrm>
            <a:off x="3735123" y="4043036"/>
            <a:ext cx="4787336" cy="34103"/>
          </a:xfrm>
          <a:custGeom>
            <a:avLst/>
            <a:gdLst/>
            <a:ahLst/>
            <a:cxnLst/>
            <a:rect l="l" t="t" r="r" b="b"/>
            <a:pathLst>
              <a:path w="120154" h="856" extrusionOk="0">
                <a:moveTo>
                  <a:pt x="1" y="0"/>
                </a:moveTo>
                <a:lnTo>
                  <a:pt x="1" y="856"/>
                </a:lnTo>
                <a:lnTo>
                  <a:pt x="120153" y="856"/>
                </a:lnTo>
                <a:lnTo>
                  <a:pt x="1201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561;p34">
            <a:extLst>
              <a:ext uri="{FF2B5EF4-FFF2-40B4-BE49-F238E27FC236}">
                <a16:creationId xmlns:a16="http://schemas.microsoft.com/office/drawing/2014/main" id="{EEDA74BD-E28C-4600-B3B4-C923C305892A}"/>
              </a:ext>
            </a:extLst>
          </p:cNvPr>
          <p:cNvSpPr/>
          <p:nvPr/>
        </p:nvSpPr>
        <p:spPr>
          <a:xfrm>
            <a:off x="209269" y="2041517"/>
            <a:ext cx="3971547" cy="4019858"/>
          </a:xfrm>
          <a:custGeom>
            <a:avLst/>
            <a:gdLst/>
            <a:ahLst/>
            <a:cxnLst/>
            <a:rect l="l" t="t" r="r" b="b"/>
            <a:pathLst>
              <a:path w="60488" h="60488" extrusionOk="0">
                <a:moveTo>
                  <a:pt x="30244" y="0"/>
                </a:moveTo>
                <a:cubicBezTo>
                  <a:pt x="13523" y="0"/>
                  <a:pt x="0" y="13555"/>
                  <a:pt x="0" y="30244"/>
                </a:cubicBezTo>
                <a:cubicBezTo>
                  <a:pt x="0" y="46965"/>
                  <a:pt x="13523" y="60488"/>
                  <a:pt x="30244" y="60488"/>
                </a:cubicBezTo>
                <a:cubicBezTo>
                  <a:pt x="46965" y="60488"/>
                  <a:pt x="60488" y="46965"/>
                  <a:pt x="60488" y="30244"/>
                </a:cubicBezTo>
                <a:cubicBezTo>
                  <a:pt x="60488" y="13555"/>
                  <a:pt x="46965" y="0"/>
                  <a:pt x="30244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565;p34">
            <a:extLst>
              <a:ext uri="{FF2B5EF4-FFF2-40B4-BE49-F238E27FC236}">
                <a16:creationId xmlns:a16="http://schemas.microsoft.com/office/drawing/2014/main" id="{0C634B8C-BA32-4761-B4F4-5B50CD800599}"/>
              </a:ext>
            </a:extLst>
          </p:cNvPr>
          <p:cNvSpPr/>
          <p:nvPr/>
        </p:nvSpPr>
        <p:spPr>
          <a:xfrm>
            <a:off x="7982673" y="2041517"/>
            <a:ext cx="3971613" cy="4019858"/>
          </a:xfrm>
          <a:custGeom>
            <a:avLst/>
            <a:gdLst/>
            <a:ahLst/>
            <a:cxnLst/>
            <a:rect l="l" t="t" r="r" b="b"/>
            <a:pathLst>
              <a:path w="60489" h="60488" extrusionOk="0">
                <a:moveTo>
                  <a:pt x="30245" y="0"/>
                </a:moveTo>
                <a:cubicBezTo>
                  <a:pt x="13523" y="0"/>
                  <a:pt x="1" y="13555"/>
                  <a:pt x="1" y="30244"/>
                </a:cubicBezTo>
                <a:cubicBezTo>
                  <a:pt x="1" y="46965"/>
                  <a:pt x="13523" y="60488"/>
                  <a:pt x="30245" y="60488"/>
                </a:cubicBezTo>
                <a:cubicBezTo>
                  <a:pt x="46966" y="60488"/>
                  <a:pt x="60489" y="46965"/>
                  <a:pt x="60489" y="30244"/>
                </a:cubicBezTo>
                <a:cubicBezTo>
                  <a:pt x="60489" y="13555"/>
                  <a:pt x="46966" y="0"/>
                  <a:pt x="30245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569;p34">
            <a:extLst>
              <a:ext uri="{FF2B5EF4-FFF2-40B4-BE49-F238E27FC236}">
                <a16:creationId xmlns:a16="http://schemas.microsoft.com/office/drawing/2014/main" id="{09FC77F5-618C-4640-AD15-B1960D9C76C5}"/>
              </a:ext>
            </a:extLst>
          </p:cNvPr>
          <p:cNvGrpSpPr/>
          <p:nvPr/>
        </p:nvGrpSpPr>
        <p:grpSpPr>
          <a:xfrm>
            <a:off x="4996498" y="2756510"/>
            <a:ext cx="2474927" cy="2573051"/>
            <a:chOff x="3397558" y="1705441"/>
            <a:chExt cx="2661156" cy="2728313"/>
          </a:xfrm>
        </p:grpSpPr>
        <p:sp>
          <p:nvSpPr>
            <p:cNvPr id="10" name="Google Shape;574;p34">
              <a:extLst>
                <a:ext uri="{FF2B5EF4-FFF2-40B4-BE49-F238E27FC236}">
                  <a16:creationId xmlns:a16="http://schemas.microsoft.com/office/drawing/2014/main" id="{71C41518-46B8-4741-9292-E3A386F4B606}"/>
                </a:ext>
              </a:extLst>
            </p:cNvPr>
            <p:cNvSpPr/>
            <p:nvPr/>
          </p:nvSpPr>
          <p:spPr>
            <a:xfrm>
              <a:off x="4235075" y="1765081"/>
              <a:ext cx="476058" cy="264020"/>
            </a:xfrm>
            <a:custGeom>
              <a:avLst/>
              <a:gdLst/>
              <a:ahLst/>
              <a:cxnLst/>
              <a:rect l="l" t="t" r="r" b="b"/>
              <a:pathLst>
                <a:path w="15931" h="8836" extrusionOk="0">
                  <a:moveTo>
                    <a:pt x="4688" y="0"/>
                  </a:moveTo>
                  <a:cubicBezTo>
                    <a:pt x="2091" y="0"/>
                    <a:pt x="1" y="2122"/>
                    <a:pt x="1" y="4687"/>
                  </a:cubicBezTo>
                  <a:lnTo>
                    <a:pt x="1" y="7886"/>
                  </a:lnTo>
                  <a:lnTo>
                    <a:pt x="3168" y="7886"/>
                  </a:lnTo>
                  <a:lnTo>
                    <a:pt x="3168" y="4339"/>
                  </a:lnTo>
                  <a:cubicBezTo>
                    <a:pt x="3104" y="2439"/>
                    <a:pt x="3833" y="1869"/>
                    <a:pt x="4688" y="1869"/>
                  </a:cubicBezTo>
                  <a:lnTo>
                    <a:pt x="10831" y="1869"/>
                  </a:lnTo>
                  <a:cubicBezTo>
                    <a:pt x="10849" y="1868"/>
                    <a:pt x="10867" y="1868"/>
                    <a:pt x="10884" y="1868"/>
                  </a:cubicBezTo>
                  <a:cubicBezTo>
                    <a:pt x="11845" y="1868"/>
                    <a:pt x="12702" y="2720"/>
                    <a:pt x="12795" y="4275"/>
                  </a:cubicBezTo>
                  <a:lnTo>
                    <a:pt x="12795" y="8836"/>
                  </a:lnTo>
                  <a:lnTo>
                    <a:pt x="15930" y="8836"/>
                  </a:lnTo>
                  <a:lnTo>
                    <a:pt x="15930" y="4687"/>
                  </a:lnTo>
                  <a:cubicBezTo>
                    <a:pt x="15930" y="2122"/>
                    <a:pt x="13840" y="0"/>
                    <a:pt x="11275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575;p34">
              <a:extLst>
                <a:ext uri="{FF2B5EF4-FFF2-40B4-BE49-F238E27FC236}">
                  <a16:creationId xmlns:a16="http://schemas.microsoft.com/office/drawing/2014/main" id="{65016C55-ED02-483F-A6A9-193FB2812398}"/>
                </a:ext>
              </a:extLst>
            </p:cNvPr>
            <p:cNvSpPr/>
            <p:nvPr/>
          </p:nvSpPr>
          <p:spPr>
            <a:xfrm>
              <a:off x="3702270" y="1969460"/>
              <a:ext cx="1474462" cy="2252265"/>
            </a:xfrm>
            <a:custGeom>
              <a:avLst/>
              <a:gdLst/>
              <a:ahLst/>
              <a:cxnLst/>
              <a:rect l="l" t="t" r="r" b="b"/>
              <a:pathLst>
                <a:path w="49342" h="75377" extrusionOk="0">
                  <a:moveTo>
                    <a:pt x="24671" y="1"/>
                  </a:moveTo>
                  <a:cubicBezTo>
                    <a:pt x="11053" y="1"/>
                    <a:pt x="1" y="11623"/>
                    <a:pt x="1" y="25969"/>
                  </a:cubicBezTo>
                  <a:lnTo>
                    <a:pt x="1" y="64225"/>
                  </a:lnTo>
                  <a:cubicBezTo>
                    <a:pt x="1" y="66632"/>
                    <a:pt x="1299" y="68880"/>
                    <a:pt x="3358" y="69957"/>
                  </a:cubicBezTo>
                  <a:cubicBezTo>
                    <a:pt x="7920" y="72378"/>
                    <a:pt x="15310" y="75376"/>
                    <a:pt x="24724" y="75376"/>
                  </a:cubicBezTo>
                  <a:cubicBezTo>
                    <a:pt x="24917" y="75376"/>
                    <a:pt x="25110" y="75375"/>
                    <a:pt x="25305" y="75372"/>
                  </a:cubicBezTo>
                  <a:cubicBezTo>
                    <a:pt x="34394" y="75246"/>
                    <a:pt x="41519" y="72364"/>
                    <a:pt x="46016" y="69957"/>
                  </a:cubicBezTo>
                  <a:cubicBezTo>
                    <a:pt x="48075" y="68880"/>
                    <a:pt x="49341" y="66632"/>
                    <a:pt x="49341" y="64225"/>
                  </a:cubicBezTo>
                  <a:lnTo>
                    <a:pt x="49341" y="25969"/>
                  </a:lnTo>
                  <a:cubicBezTo>
                    <a:pt x="49341" y="11623"/>
                    <a:pt x="38289" y="1"/>
                    <a:pt x="24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576;p34">
              <a:extLst>
                <a:ext uri="{FF2B5EF4-FFF2-40B4-BE49-F238E27FC236}">
                  <a16:creationId xmlns:a16="http://schemas.microsoft.com/office/drawing/2014/main" id="{090149DE-E58A-44D3-879C-F166A85A7497}"/>
                </a:ext>
              </a:extLst>
            </p:cNvPr>
            <p:cNvSpPr/>
            <p:nvPr/>
          </p:nvSpPr>
          <p:spPr>
            <a:xfrm>
              <a:off x="3776109" y="2030027"/>
              <a:ext cx="1327739" cy="2130056"/>
            </a:xfrm>
            <a:custGeom>
              <a:avLst/>
              <a:gdLst/>
              <a:ahLst/>
              <a:cxnLst/>
              <a:rect l="l" t="t" r="r" b="b"/>
              <a:pathLst>
                <a:path w="44432" h="71287" extrusionOk="0">
                  <a:moveTo>
                    <a:pt x="22200" y="0"/>
                  </a:moveTo>
                  <a:cubicBezTo>
                    <a:pt x="9976" y="0"/>
                    <a:pt x="0" y="10578"/>
                    <a:pt x="0" y="23562"/>
                  </a:cubicBezTo>
                  <a:lnTo>
                    <a:pt x="0" y="63053"/>
                  </a:lnTo>
                  <a:cubicBezTo>
                    <a:pt x="0" y="64352"/>
                    <a:pt x="697" y="65555"/>
                    <a:pt x="1742" y="66093"/>
                  </a:cubicBezTo>
                  <a:cubicBezTo>
                    <a:pt x="6176" y="68468"/>
                    <a:pt x="13333" y="71287"/>
                    <a:pt x="22200" y="71287"/>
                  </a:cubicBezTo>
                  <a:lnTo>
                    <a:pt x="22802" y="71287"/>
                  </a:lnTo>
                  <a:cubicBezTo>
                    <a:pt x="31448" y="71160"/>
                    <a:pt x="38383" y="68405"/>
                    <a:pt x="42690" y="66093"/>
                  </a:cubicBezTo>
                  <a:cubicBezTo>
                    <a:pt x="43735" y="65555"/>
                    <a:pt x="44432" y="64352"/>
                    <a:pt x="44432" y="63053"/>
                  </a:cubicBezTo>
                  <a:lnTo>
                    <a:pt x="44432" y="23562"/>
                  </a:lnTo>
                  <a:cubicBezTo>
                    <a:pt x="44432" y="10578"/>
                    <a:pt x="34456" y="0"/>
                    <a:pt x="22200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577;p34">
              <a:extLst>
                <a:ext uri="{FF2B5EF4-FFF2-40B4-BE49-F238E27FC236}">
                  <a16:creationId xmlns:a16="http://schemas.microsoft.com/office/drawing/2014/main" id="{B036DB36-4049-413E-8CDB-27597B4FE135}"/>
                </a:ext>
              </a:extLst>
            </p:cNvPr>
            <p:cNvSpPr/>
            <p:nvPr/>
          </p:nvSpPr>
          <p:spPr>
            <a:xfrm>
              <a:off x="4225602" y="1705441"/>
              <a:ext cx="683293" cy="1423214"/>
            </a:xfrm>
            <a:custGeom>
              <a:avLst/>
              <a:gdLst/>
              <a:ahLst/>
              <a:cxnLst/>
              <a:rect l="l" t="t" r="r" b="b"/>
              <a:pathLst>
                <a:path w="22866" h="47631" extrusionOk="0">
                  <a:moveTo>
                    <a:pt x="18242" y="14379"/>
                  </a:moveTo>
                  <a:lnTo>
                    <a:pt x="16469" y="38700"/>
                  </a:lnTo>
                  <a:lnTo>
                    <a:pt x="6335" y="31765"/>
                  </a:lnTo>
                  <a:lnTo>
                    <a:pt x="18242" y="14379"/>
                  </a:lnTo>
                  <a:close/>
                  <a:moveTo>
                    <a:pt x="22866" y="1"/>
                  </a:moveTo>
                  <a:lnTo>
                    <a:pt x="1" y="33348"/>
                  </a:lnTo>
                  <a:lnTo>
                    <a:pt x="20808" y="47631"/>
                  </a:lnTo>
                  <a:lnTo>
                    <a:pt x="22866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578;p34">
              <a:extLst>
                <a:ext uri="{FF2B5EF4-FFF2-40B4-BE49-F238E27FC236}">
                  <a16:creationId xmlns:a16="http://schemas.microsoft.com/office/drawing/2014/main" id="{2AF6EC4B-D738-46C9-93AC-19A23CAB3604}"/>
                </a:ext>
              </a:extLst>
            </p:cNvPr>
            <p:cNvSpPr/>
            <p:nvPr/>
          </p:nvSpPr>
          <p:spPr>
            <a:xfrm>
              <a:off x="4232236" y="2689568"/>
              <a:ext cx="34096" cy="23695"/>
            </a:xfrm>
            <a:custGeom>
              <a:avLst/>
              <a:gdLst/>
              <a:ahLst/>
              <a:cxnLst/>
              <a:rect l="l" t="t" r="r" b="b"/>
              <a:pathLst>
                <a:path w="1141" h="793" extrusionOk="0">
                  <a:moveTo>
                    <a:pt x="64" y="1"/>
                  </a:moveTo>
                  <a:lnTo>
                    <a:pt x="1" y="64"/>
                  </a:lnTo>
                  <a:lnTo>
                    <a:pt x="1077" y="792"/>
                  </a:lnTo>
                  <a:lnTo>
                    <a:pt x="114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579;p34">
              <a:extLst>
                <a:ext uri="{FF2B5EF4-FFF2-40B4-BE49-F238E27FC236}">
                  <a16:creationId xmlns:a16="http://schemas.microsoft.com/office/drawing/2014/main" id="{55AA6B43-D521-49ED-8884-AEBC124943C4}"/>
                </a:ext>
              </a:extLst>
            </p:cNvPr>
            <p:cNvSpPr/>
            <p:nvPr/>
          </p:nvSpPr>
          <p:spPr>
            <a:xfrm>
              <a:off x="4286174" y="2611044"/>
              <a:ext cx="33170" cy="24621"/>
            </a:xfrm>
            <a:custGeom>
              <a:avLst/>
              <a:gdLst/>
              <a:ahLst/>
              <a:cxnLst/>
              <a:rect l="l" t="t" r="r" b="b"/>
              <a:pathLst>
                <a:path w="1110" h="824" extrusionOk="0">
                  <a:moveTo>
                    <a:pt x="64" y="0"/>
                  </a:moveTo>
                  <a:lnTo>
                    <a:pt x="1" y="95"/>
                  </a:lnTo>
                  <a:lnTo>
                    <a:pt x="1046" y="823"/>
                  </a:lnTo>
                  <a:lnTo>
                    <a:pt x="110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580;p34">
              <a:extLst>
                <a:ext uri="{FF2B5EF4-FFF2-40B4-BE49-F238E27FC236}">
                  <a16:creationId xmlns:a16="http://schemas.microsoft.com/office/drawing/2014/main" id="{DE87CED0-D2DA-4211-B964-321DCE0D3E57}"/>
                </a:ext>
              </a:extLst>
            </p:cNvPr>
            <p:cNvSpPr/>
            <p:nvPr/>
          </p:nvSpPr>
          <p:spPr>
            <a:xfrm>
              <a:off x="4339185" y="2533445"/>
              <a:ext cx="33140" cy="24621"/>
            </a:xfrm>
            <a:custGeom>
              <a:avLst/>
              <a:gdLst/>
              <a:ahLst/>
              <a:cxnLst/>
              <a:rect l="l" t="t" r="r" b="b"/>
              <a:pathLst>
                <a:path w="1109" h="824" extrusionOk="0">
                  <a:moveTo>
                    <a:pt x="64" y="0"/>
                  </a:moveTo>
                  <a:lnTo>
                    <a:pt x="0" y="95"/>
                  </a:lnTo>
                  <a:lnTo>
                    <a:pt x="1045" y="824"/>
                  </a:lnTo>
                  <a:lnTo>
                    <a:pt x="110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581;p34">
              <a:extLst>
                <a:ext uri="{FF2B5EF4-FFF2-40B4-BE49-F238E27FC236}">
                  <a16:creationId xmlns:a16="http://schemas.microsoft.com/office/drawing/2014/main" id="{A1C5D117-475A-42AA-94CC-7D72BAA72A81}"/>
                </a:ext>
              </a:extLst>
            </p:cNvPr>
            <p:cNvSpPr/>
            <p:nvPr/>
          </p:nvSpPr>
          <p:spPr>
            <a:xfrm>
              <a:off x="4392167" y="2455847"/>
              <a:ext cx="34096" cy="24621"/>
            </a:xfrm>
            <a:custGeom>
              <a:avLst/>
              <a:gdLst/>
              <a:ahLst/>
              <a:cxnLst/>
              <a:rect l="l" t="t" r="r" b="b"/>
              <a:pathLst>
                <a:path w="1141" h="824" extrusionOk="0">
                  <a:moveTo>
                    <a:pt x="64" y="0"/>
                  </a:moveTo>
                  <a:lnTo>
                    <a:pt x="1" y="64"/>
                  </a:lnTo>
                  <a:lnTo>
                    <a:pt x="1077" y="824"/>
                  </a:lnTo>
                  <a:lnTo>
                    <a:pt x="1141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582;p34">
              <a:extLst>
                <a:ext uri="{FF2B5EF4-FFF2-40B4-BE49-F238E27FC236}">
                  <a16:creationId xmlns:a16="http://schemas.microsoft.com/office/drawing/2014/main" id="{F8FAF1A3-BCCE-4516-ACD8-6D05F191F129}"/>
                </a:ext>
              </a:extLst>
            </p:cNvPr>
            <p:cNvSpPr/>
            <p:nvPr/>
          </p:nvSpPr>
          <p:spPr>
            <a:xfrm>
              <a:off x="4446105" y="2377292"/>
              <a:ext cx="34096" cy="24651"/>
            </a:xfrm>
            <a:custGeom>
              <a:avLst/>
              <a:gdLst/>
              <a:ahLst/>
              <a:cxnLst/>
              <a:rect l="l" t="t" r="r" b="b"/>
              <a:pathLst>
                <a:path w="1141" h="825" extrusionOk="0">
                  <a:moveTo>
                    <a:pt x="64" y="1"/>
                  </a:moveTo>
                  <a:lnTo>
                    <a:pt x="1" y="96"/>
                  </a:lnTo>
                  <a:lnTo>
                    <a:pt x="1078" y="824"/>
                  </a:lnTo>
                  <a:lnTo>
                    <a:pt x="114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583;p34">
              <a:extLst>
                <a:ext uri="{FF2B5EF4-FFF2-40B4-BE49-F238E27FC236}">
                  <a16:creationId xmlns:a16="http://schemas.microsoft.com/office/drawing/2014/main" id="{877EF053-18EC-4D8E-96BD-946DC6C4F657}"/>
                </a:ext>
              </a:extLst>
            </p:cNvPr>
            <p:cNvSpPr/>
            <p:nvPr/>
          </p:nvSpPr>
          <p:spPr>
            <a:xfrm>
              <a:off x="4499117" y="2299694"/>
              <a:ext cx="33140" cy="24651"/>
            </a:xfrm>
            <a:custGeom>
              <a:avLst/>
              <a:gdLst/>
              <a:ahLst/>
              <a:cxnLst/>
              <a:rect l="l" t="t" r="r" b="b"/>
              <a:pathLst>
                <a:path w="1109" h="825" extrusionOk="0">
                  <a:moveTo>
                    <a:pt x="64" y="1"/>
                  </a:moveTo>
                  <a:lnTo>
                    <a:pt x="0" y="96"/>
                  </a:lnTo>
                  <a:lnTo>
                    <a:pt x="1077" y="824"/>
                  </a:lnTo>
                  <a:lnTo>
                    <a:pt x="110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584;p34">
              <a:extLst>
                <a:ext uri="{FF2B5EF4-FFF2-40B4-BE49-F238E27FC236}">
                  <a16:creationId xmlns:a16="http://schemas.microsoft.com/office/drawing/2014/main" id="{878208D2-0B48-477A-ABA1-3FEBE515C23F}"/>
                </a:ext>
              </a:extLst>
            </p:cNvPr>
            <p:cNvSpPr/>
            <p:nvPr/>
          </p:nvSpPr>
          <p:spPr>
            <a:xfrm>
              <a:off x="4552098" y="2222126"/>
              <a:ext cx="34096" cy="24621"/>
            </a:xfrm>
            <a:custGeom>
              <a:avLst/>
              <a:gdLst/>
              <a:ahLst/>
              <a:cxnLst/>
              <a:rect l="l" t="t" r="r" b="b"/>
              <a:pathLst>
                <a:path w="1141" h="824" extrusionOk="0">
                  <a:moveTo>
                    <a:pt x="64" y="0"/>
                  </a:moveTo>
                  <a:lnTo>
                    <a:pt x="1" y="95"/>
                  </a:lnTo>
                  <a:lnTo>
                    <a:pt x="1078" y="824"/>
                  </a:lnTo>
                  <a:lnTo>
                    <a:pt x="1141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585;p34">
              <a:extLst>
                <a:ext uri="{FF2B5EF4-FFF2-40B4-BE49-F238E27FC236}">
                  <a16:creationId xmlns:a16="http://schemas.microsoft.com/office/drawing/2014/main" id="{864202FC-60FD-4D9C-9B51-AEB54A1AF27E}"/>
                </a:ext>
              </a:extLst>
            </p:cNvPr>
            <p:cNvSpPr/>
            <p:nvPr/>
          </p:nvSpPr>
          <p:spPr>
            <a:xfrm>
              <a:off x="4606036" y="2144527"/>
              <a:ext cx="33170" cy="24621"/>
            </a:xfrm>
            <a:custGeom>
              <a:avLst/>
              <a:gdLst/>
              <a:ahLst/>
              <a:cxnLst/>
              <a:rect l="l" t="t" r="r" b="b"/>
              <a:pathLst>
                <a:path w="1110" h="824" extrusionOk="0">
                  <a:moveTo>
                    <a:pt x="64" y="0"/>
                  </a:moveTo>
                  <a:lnTo>
                    <a:pt x="1" y="95"/>
                  </a:lnTo>
                  <a:lnTo>
                    <a:pt x="1046" y="824"/>
                  </a:lnTo>
                  <a:lnTo>
                    <a:pt x="110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586;p34">
              <a:extLst>
                <a:ext uri="{FF2B5EF4-FFF2-40B4-BE49-F238E27FC236}">
                  <a16:creationId xmlns:a16="http://schemas.microsoft.com/office/drawing/2014/main" id="{23A00C2C-143B-4D9A-9E6C-BD9669AD11EF}"/>
                </a:ext>
              </a:extLst>
            </p:cNvPr>
            <p:cNvSpPr/>
            <p:nvPr/>
          </p:nvSpPr>
          <p:spPr>
            <a:xfrm>
              <a:off x="4659048" y="2066929"/>
              <a:ext cx="34096" cy="24621"/>
            </a:xfrm>
            <a:custGeom>
              <a:avLst/>
              <a:gdLst/>
              <a:ahLst/>
              <a:cxnLst/>
              <a:rect l="l" t="t" r="r" b="b"/>
              <a:pathLst>
                <a:path w="1141" h="824" extrusionOk="0">
                  <a:moveTo>
                    <a:pt x="64" y="0"/>
                  </a:moveTo>
                  <a:lnTo>
                    <a:pt x="0" y="95"/>
                  </a:lnTo>
                  <a:lnTo>
                    <a:pt x="1077" y="824"/>
                  </a:lnTo>
                  <a:lnTo>
                    <a:pt x="1140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587;p34">
              <a:extLst>
                <a:ext uri="{FF2B5EF4-FFF2-40B4-BE49-F238E27FC236}">
                  <a16:creationId xmlns:a16="http://schemas.microsoft.com/office/drawing/2014/main" id="{B3D89A94-9CB3-4F8E-8EF4-8595E0B19ABC}"/>
                </a:ext>
              </a:extLst>
            </p:cNvPr>
            <p:cNvSpPr/>
            <p:nvPr/>
          </p:nvSpPr>
          <p:spPr>
            <a:xfrm>
              <a:off x="4712029" y="1988374"/>
              <a:ext cx="34096" cy="24651"/>
            </a:xfrm>
            <a:custGeom>
              <a:avLst/>
              <a:gdLst/>
              <a:ahLst/>
              <a:cxnLst/>
              <a:rect l="l" t="t" r="r" b="b"/>
              <a:pathLst>
                <a:path w="1141" h="825" extrusionOk="0">
                  <a:moveTo>
                    <a:pt x="64" y="1"/>
                  </a:moveTo>
                  <a:lnTo>
                    <a:pt x="1" y="96"/>
                  </a:lnTo>
                  <a:lnTo>
                    <a:pt x="1078" y="824"/>
                  </a:lnTo>
                  <a:lnTo>
                    <a:pt x="1141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588;p34">
              <a:extLst>
                <a:ext uri="{FF2B5EF4-FFF2-40B4-BE49-F238E27FC236}">
                  <a16:creationId xmlns:a16="http://schemas.microsoft.com/office/drawing/2014/main" id="{4EC7328F-0399-44EB-BF06-271DDF432D6F}"/>
                </a:ext>
              </a:extLst>
            </p:cNvPr>
            <p:cNvSpPr/>
            <p:nvPr/>
          </p:nvSpPr>
          <p:spPr>
            <a:xfrm>
              <a:off x="4765967" y="1910806"/>
              <a:ext cx="33170" cy="24621"/>
            </a:xfrm>
            <a:custGeom>
              <a:avLst/>
              <a:gdLst/>
              <a:ahLst/>
              <a:cxnLst/>
              <a:rect l="l" t="t" r="r" b="b"/>
              <a:pathLst>
                <a:path w="1110" h="824" extrusionOk="0">
                  <a:moveTo>
                    <a:pt x="64" y="0"/>
                  </a:moveTo>
                  <a:lnTo>
                    <a:pt x="1" y="95"/>
                  </a:lnTo>
                  <a:lnTo>
                    <a:pt x="1078" y="823"/>
                  </a:lnTo>
                  <a:lnTo>
                    <a:pt x="110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589;p34">
              <a:extLst>
                <a:ext uri="{FF2B5EF4-FFF2-40B4-BE49-F238E27FC236}">
                  <a16:creationId xmlns:a16="http://schemas.microsoft.com/office/drawing/2014/main" id="{A3A0054B-92F9-4FB5-8F86-F071EE159D1C}"/>
                </a:ext>
              </a:extLst>
            </p:cNvPr>
            <p:cNvSpPr/>
            <p:nvPr/>
          </p:nvSpPr>
          <p:spPr>
            <a:xfrm>
              <a:off x="4818979" y="1833207"/>
              <a:ext cx="34096" cy="24621"/>
            </a:xfrm>
            <a:custGeom>
              <a:avLst/>
              <a:gdLst/>
              <a:ahLst/>
              <a:cxnLst/>
              <a:rect l="l" t="t" r="r" b="b"/>
              <a:pathLst>
                <a:path w="1141" h="824" extrusionOk="0">
                  <a:moveTo>
                    <a:pt x="64" y="0"/>
                  </a:moveTo>
                  <a:lnTo>
                    <a:pt x="0" y="95"/>
                  </a:lnTo>
                  <a:lnTo>
                    <a:pt x="1077" y="824"/>
                  </a:lnTo>
                  <a:lnTo>
                    <a:pt x="1141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590;p34">
              <a:extLst>
                <a:ext uri="{FF2B5EF4-FFF2-40B4-BE49-F238E27FC236}">
                  <a16:creationId xmlns:a16="http://schemas.microsoft.com/office/drawing/2014/main" id="{B2234F0D-AD68-41EE-8190-689A3C6C916D}"/>
                </a:ext>
              </a:extLst>
            </p:cNvPr>
            <p:cNvSpPr/>
            <p:nvPr/>
          </p:nvSpPr>
          <p:spPr>
            <a:xfrm>
              <a:off x="4872917" y="1755609"/>
              <a:ext cx="33140" cy="24621"/>
            </a:xfrm>
            <a:custGeom>
              <a:avLst/>
              <a:gdLst/>
              <a:ahLst/>
              <a:cxnLst/>
              <a:rect l="l" t="t" r="r" b="b"/>
              <a:pathLst>
                <a:path w="1109" h="824" extrusionOk="0">
                  <a:moveTo>
                    <a:pt x="64" y="0"/>
                  </a:moveTo>
                  <a:lnTo>
                    <a:pt x="1" y="95"/>
                  </a:lnTo>
                  <a:lnTo>
                    <a:pt x="1046" y="824"/>
                  </a:lnTo>
                  <a:lnTo>
                    <a:pt x="110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591;p34">
              <a:extLst>
                <a:ext uri="{FF2B5EF4-FFF2-40B4-BE49-F238E27FC236}">
                  <a16:creationId xmlns:a16="http://schemas.microsoft.com/office/drawing/2014/main" id="{9D0A543B-F1F4-43D5-B041-0E12AACFC6E5}"/>
                </a:ext>
              </a:extLst>
            </p:cNvPr>
            <p:cNvSpPr/>
            <p:nvPr/>
          </p:nvSpPr>
          <p:spPr>
            <a:xfrm>
              <a:off x="4243591" y="2671580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592;p34">
              <a:extLst>
                <a:ext uri="{FF2B5EF4-FFF2-40B4-BE49-F238E27FC236}">
                  <a16:creationId xmlns:a16="http://schemas.microsoft.com/office/drawing/2014/main" id="{61EC49FE-10A0-4213-8632-C222B85D5861}"/>
                </a:ext>
              </a:extLst>
            </p:cNvPr>
            <p:cNvSpPr/>
            <p:nvPr/>
          </p:nvSpPr>
          <p:spPr>
            <a:xfrm>
              <a:off x="4254020" y="2658344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3" y="0"/>
                  </a:moveTo>
                  <a:lnTo>
                    <a:pt x="0" y="95"/>
                  </a:lnTo>
                  <a:lnTo>
                    <a:pt x="507" y="444"/>
                  </a:lnTo>
                  <a:lnTo>
                    <a:pt x="570" y="34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593;p34">
              <a:extLst>
                <a:ext uri="{FF2B5EF4-FFF2-40B4-BE49-F238E27FC236}">
                  <a16:creationId xmlns:a16="http://schemas.microsoft.com/office/drawing/2014/main" id="{338864F4-A826-4B1E-8DB5-6C3A6ACD0EF5}"/>
                </a:ext>
              </a:extLst>
            </p:cNvPr>
            <p:cNvSpPr/>
            <p:nvPr/>
          </p:nvSpPr>
          <p:spPr>
            <a:xfrm>
              <a:off x="4262537" y="2645107"/>
              <a:ext cx="17989" cy="13267"/>
            </a:xfrm>
            <a:custGeom>
              <a:avLst/>
              <a:gdLst/>
              <a:ahLst/>
              <a:cxnLst/>
              <a:rect l="l" t="t" r="r" b="b"/>
              <a:pathLst>
                <a:path w="602" h="444" extrusionOk="0">
                  <a:moveTo>
                    <a:pt x="63" y="0"/>
                  </a:moveTo>
                  <a:lnTo>
                    <a:pt x="0" y="63"/>
                  </a:lnTo>
                  <a:lnTo>
                    <a:pt x="538" y="443"/>
                  </a:lnTo>
                  <a:lnTo>
                    <a:pt x="602" y="3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594;p34">
              <a:extLst>
                <a:ext uri="{FF2B5EF4-FFF2-40B4-BE49-F238E27FC236}">
                  <a16:creationId xmlns:a16="http://schemas.microsoft.com/office/drawing/2014/main" id="{A4299FA0-D696-4E4E-9D4F-0BEB5D535B12}"/>
                </a:ext>
              </a:extLst>
            </p:cNvPr>
            <p:cNvSpPr/>
            <p:nvPr/>
          </p:nvSpPr>
          <p:spPr>
            <a:xfrm>
              <a:off x="4271980" y="2630914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43"/>
                  </a:lnTo>
                  <a:lnTo>
                    <a:pt x="602" y="3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595;p34">
              <a:extLst>
                <a:ext uri="{FF2B5EF4-FFF2-40B4-BE49-F238E27FC236}">
                  <a16:creationId xmlns:a16="http://schemas.microsoft.com/office/drawing/2014/main" id="{601A01E1-295B-4AC1-9EB5-22D93AFE9730}"/>
                </a:ext>
              </a:extLst>
            </p:cNvPr>
            <p:cNvSpPr/>
            <p:nvPr/>
          </p:nvSpPr>
          <p:spPr>
            <a:xfrm>
              <a:off x="4298485" y="2593056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0" y="95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596;p34">
              <a:extLst>
                <a:ext uri="{FF2B5EF4-FFF2-40B4-BE49-F238E27FC236}">
                  <a16:creationId xmlns:a16="http://schemas.microsoft.com/office/drawing/2014/main" id="{44928F63-1035-4FF8-85B7-44C03DC2C5F7}"/>
                </a:ext>
              </a:extLst>
            </p:cNvPr>
            <p:cNvSpPr/>
            <p:nvPr/>
          </p:nvSpPr>
          <p:spPr>
            <a:xfrm>
              <a:off x="4307958" y="2578863"/>
              <a:ext cx="17989" cy="14223"/>
            </a:xfrm>
            <a:custGeom>
              <a:avLst/>
              <a:gdLst/>
              <a:ahLst/>
              <a:cxnLst/>
              <a:rect l="l" t="t" r="r" b="b"/>
              <a:pathLst>
                <a:path w="602" h="476" extrusionOk="0">
                  <a:moveTo>
                    <a:pt x="63" y="0"/>
                  </a:moveTo>
                  <a:lnTo>
                    <a:pt x="0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597;p34">
              <a:extLst>
                <a:ext uri="{FF2B5EF4-FFF2-40B4-BE49-F238E27FC236}">
                  <a16:creationId xmlns:a16="http://schemas.microsoft.com/office/drawing/2014/main" id="{4D9B4B26-C9D7-4431-AD48-EE077CB49659}"/>
                </a:ext>
              </a:extLst>
            </p:cNvPr>
            <p:cNvSpPr/>
            <p:nvPr/>
          </p:nvSpPr>
          <p:spPr>
            <a:xfrm>
              <a:off x="4317401" y="2565596"/>
              <a:ext cx="18019" cy="13297"/>
            </a:xfrm>
            <a:custGeom>
              <a:avLst/>
              <a:gdLst/>
              <a:ahLst/>
              <a:cxnLst/>
              <a:rect l="l" t="t" r="r" b="b"/>
              <a:pathLst>
                <a:path w="603" h="445" extrusionOk="0">
                  <a:moveTo>
                    <a:pt x="64" y="1"/>
                  </a:moveTo>
                  <a:lnTo>
                    <a:pt x="1" y="64"/>
                  </a:lnTo>
                  <a:lnTo>
                    <a:pt x="539" y="444"/>
                  </a:lnTo>
                  <a:lnTo>
                    <a:pt x="603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598;p34">
              <a:extLst>
                <a:ext uri="{FF2B5EF4-FFF2-40B4-BE49-F238E27FC236}">
                  <a16:creationId xmlns:a16="http://schemas.microsoft.com/office/drawing/2014/main" id="{81BDE94B-FC8E-4D5E-9013-1AA3D345A93D}"/>
                </a:ext>
              </a:extLst>
            </p:cNvPr>
            <p:cNvSpPr/>
            <p:nvPr/>
          </p:nvSpPr>
          <p:spPr>
            <a:xfrm>
              <a:off x="4326874" y="2551403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599;p34">
              <a:extLst>
                <a:ext uri="{FF2B5EF4-FFF2-40B4-BE49-F238E27FC236}">
                  <a16:creationId xmlns:a16="http://schemas.microsoft.com/office/drawing/2014/main" id="{60DA3BA7-002E-48F6-8EB9-A7B498EA5E06}"/>
                </a:ext>
              </a:extLst>
            </p:cNvPr>
            <p:cNvSpPr/>
            <p:nvPr/>
          </p:nvSpPr>
          <p:spPr>
            <a:xfrm>
              <a:off x="4352423" y="2513575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44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600;p34">
              <a:extLst>
                <a:ext uri="{FF2B5EF4-FFF2-40B4-BE49-F238E27FC236}">
                  <a16:creationId xmlns:a16="http://schemas.microsoft.com/office/drawing/2014/main" id="{40AF04A2-FBCC-408F-AF4E-144943510948}"/>
                </a:ext>
              </a:extLst>
            </p:cNvPr>
            <p:cNvSpPr/>
            <p:nvPr/>
          </p:nvSpPr>
          <p:spPr>
            <a:xfrm>
              <a:off x="4361896" y="2499382"/>
              <a:ext cx="17989" cy="14223"/>
            </a:xfrm>
            <a:custGeom>
              <a:avLst/>
              <a:gdLst/>
              <a:ahLst/>
              <a:cxnLst/>
              <a:rect l="l" t="t" r="r" b="b"/>
              <a:pathLst>
                <a:path w="602" h="476" extrusionOk="0">
                  <a:moveTo>
                    <a:pt x="64" y="0"/>
                  </a:moveTo>
                  <a:lnTo>
                    <a:pt x="0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601;p34">
              <a:extLst>
                <a:ext uri="{FF2B5EF4-FFF2-40B4-BE49-F238E27FC236}">
                  <a16:creationId xmlns:a16="http://schemas.microsoft.com/office/drawing/2014/main" id="{7F1D8AEA-7E7D-481D-B69F-99E85D4F9733}"/>
                </a:ext>
              </a:extLst>
            </p:cNvPr>
            <p:cNvSpPr/>
            <p:nvPr/>
          </p:nvSpPr>
          <p:spPr>
            <a:xfrm>
              <a:off x="4371339" y="2486115"/>
              <a:ext cx="18019" cy="13297"/>
            </a:xfrm>
            <a:custGeom>
              <a:avLst/>
              <a:gdLst/>
              <a:ahLst/>
              <a:cxnLst/>
              <a:rect l="l" t="t" r="r" b="b"/>
              <a:pathLst>
                <a:path w="603" h="445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44"/>
                  </a:lnTo>
                  <a:lnTo>
                    <a:pt x="603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602;p34">
              <a:extLst>
                <a:ext uri="{FF2B5EF4-FFF2-40B4-BE49-F238E27FC236}">
                  <a16:creationId xmlns:a16="http://schemas.microsoft.com/office/drawing/2014/main" id="{C6EE1ED7-1BBF-4B1B-B82B-6BC44EB56F02}"/>
                </a:ext>
              </a:extLst>
            </p:cNvPr>
            <p:cNvSpPr/>
            <p:nvPr/>
          </p:nvSpPr>
          <p:spPr>
            <a:xfrm>
              <a:off x="4380812" y="2472878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64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603;p34">
              <a:extLst>
                <a:ext uri="{FF2B5EF4-FFF2-40B4-BE49-F238E27FC236}">
                  <a16:creationId xmlns:a16="http://schemas.microsoft.com/office/drawing/2014/main" id="{1E91E37D-5F2B-4416-AE25-0F06D6335658}"/>
                </a:ext>
              </a:extLst>
            </p:cNvPr>
            <p:cNvSpPr/>
            <p:nvPr/>
          </p:nvSpPr>
          <p:spPr>
            <a:xfrm>
              <a:off x="4407318" y="2434064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0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604;p34">
              <a:extLst>
                <a:ext uri="{FF2B5EF4-FFF2-40B4-BE49-F238E27FC236}">
                  <a16:creationId xmlns:a16="http://schemas.microsoft.com/office/drawing/2014/main" id="{F9577BBF-3DDB-458E-828E-466D61247AFB}"/>
                </a:ext>
              </a:extLst>
            </p:cNvPr>
            <p:cNvSpPr/>
            <p:nvPr/>
          </p:nvSpPr>
          <p:spPr>
            <a:xfrm>
              <a:off x="4416790" y="2420828"/>
              <a:ext cx="17989" cy="13267"/>
            </a:xfrm>
            <a:custGeom>
              <a:avLst/>
              <a:gdLst/>
              <a:ahLst/>
              <a:cxnLst/>
              <a:rect l="l" t="t" r="r" b="b"/>
              <a:pathLst>
                <a:path w="602" h="444" extrusionOk="0">
                  <a:moveTo>
                    <a:pt x="63" y="1"/>
                  </a:moveTo>
                  <a:lnTo>
                    <a:pt x="0" y="96"/>
                  </a:lnTo>
                  <a:lnTo>
                    <a:pt x="538" y="444"/>
                  </a:lnTo>
                  <a:lnTo>
                    <a:pt x="602" y="34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605;p34">
              <a:extLst>
                <a:ext uri="{FF2B5EF4-FFF2-40B4-BE49-F238E27FC236}">
                  <a16:creationId xmlns:a16="http://schemas.microsoft.com/office/drawing/2014/main" id="{D400C64D-10F4-41A4-B018-5AEFA2A7F15C}"/>
                </a:ext>
              </a:extLst>
            </p:cNvPr>
            <p:cNvSpPr/>
            <p:nvPr/>
          </p:nvSpPr>
          <p:spPr>
            <a:xfrm>
              <a:off x="4426233" y="2406635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4" y="1"/>
                  </a:moveTo>
                  <a:lnTo>
                    <a:pt x="1" y="96"/>
                  </a:lnTo>
                  <a:lnTo>
                    <a:pt x="507" y="444"/>
                  </a:lnTo>
                  <a:lnTo>
                    <a:pt x="571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606;p34">
              <a:extLst>
                <a:ext uri="{FF2B5EF4-FFF2-40B4-BE49-F238E27FC236}">
                  <a16:creationId xmlns:a16="http://schemas.microsoft.com/office/drawing/2014/main" id="{DDDCCE47-CD6D-4358-A783-025BC39B0256}"/>
                </a:ext>
              </a:extLst>
            </p:cNvPr>
            <p:cNvSpPr/>
            <p:nvPr/>
          </p:nvSpPr>
          <p:spPr>
            <a:xfrm>
              <a:off x="4435706" y="2393398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4" y="0"/>
                  </a:moveTo>
                  <a:lnTo>
                    <a:pt x="0" y="95"/>
                  </a:lnTo>
                  <a:lnTo>
                    <a:pt x="507" y="444"/>
                  </a:lnTo>
                  <a:lnTo>
                    <a:pt x="571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607;p34">
              <a:extLst>
                <a:ext uri="{FF2B5EF4-FFF2-40B4-BE49-F238E27FC236}">
                  <a16:creationId xmlns:a16="http://schemas.microsoft.com/office/drawing/2014/main" id="{77EE5531-9CEF-4640-BFFB-50B05B6646C1}"/>
                </a:ext>
              </a:extLst>
            </p:cNvPr>
            <p:cNvSpPr/>
            <p:nvPr/>
          </p:nvSpPr>
          <p:spPr>
            <a:xfrm>
              <a:off x="4457460" y="2359334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75"/>
                  </a:lnTo>
                  <a:lnTo>
                    <a:pt x="603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608;p34">
              <a:extLst>
                <a:ext uri="{FF2B5EF4-FFF2-40B4-BE49-F238E27FC236}">
                  <a16:creationId xmlns:a16="http://schemas.microsoft.com/office/drawing/2014/main" id="{5A35FFC3-C646-4A10-8DA4-A098C93AD06B}"/>
                </a:ext>
              </a:extLst>
            </p:cNvPr>
            <p:cNvSpPr/>
            <p:nvPr/>
          </p:nvSpPr>
          <p:spPr>
            <a:xfrm>
              <a:off x="4466933" y="2346068"/>
              <a:ext cx="18019" cy="13297"/>
            </a:xfrm>
            <a:custGeom>
              <a:avLst/>
              <a:gdLst/>
              <a:ahLst/>
              <a:cxnLst/>
              <a:rect l="l" t="t" r="r" b="b"/>
              <a:pathLst>
                <a:path w="603" h="445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609;p34">
              <a:extLst>
                <a:ext uri="{FF2B5EF4-FFF2-40B4-BE49-F238E27FC236}">
                  <a16:creationId xmlns:a16="http://schemas.microsoft.com/office/drawing/2014/main" id="{400AFE28-7F81-4FE2-92E8-71FD60DFF6B6}"/>
                </a:ext>
              </a:extLst>
            </p:cNvPr>
            <p:cNvSpPr/>
            <p:nvPr/>
          </p:nvSpPr>
          <p:spPr>
            <a:xfrm>
              <a:off x="4476406" y="2331875"/>
              <a:ext cx="17989" cy="14223"/>
            </a:xfrm>
            <a:custGeom>
              <a:avLst/>
              <a:gdLst/>
              <a:ahLst/>
              <a:cxnLst/>
              <a:rect l="l" t="t" r="r" b="b"/>
              <a:pathLst>
                <a:path w="602" h="476" extrusionOk="0">
                  <a:moveTo>
                    <a:pt x="64" y="1"/>
                  </a:moveTo>
                  <a:lnTo>
                    <a:pt x="0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610;p34">
              <a:extLst>
                <a:ext uri="{FF2B5EF4-FFF2-40B4-BE49-F238E27FC236}">
                  <a16:creationId xmlns:a16="http://schemas.microsoft.com/office/drawing/2014/main" id="{4437A13F-9B74-410E-8CC2-641A2758E004}"/>
                </a:ext>
              </a:extLst>
            </p:cNvPr>
            <p:cNvSpPr/>
            <p:nvPr/>
          </p:nvSpPr>
          <p:spPr>
            <a:xfrm>
              <a:off x="4486805" y="2318638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4" y="0"/>
                  </a:moveTo>
                  <a:lnTo>
                    <a:pt x="1" y="95"/>
                  </a:lnTo>
                  <a:lnTo>
                    <a:pt x="507" y="444"/>
                  </a:lnTo>
                  <a:lnTo>
                    <a:pt x="571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611;p34">
              <a:extLst>
                <a:ext uri="{FF2B5EF4-FFF2-40B4-BE49-F238E27FC236}">
                  <a16:creationId xmlns:a16="http://schemas.microsoft.com/office/drawing/2014/main" id="{04295FE1-C6FD-4A51-BB28-D1FFF50572E0}"/>
                </a:ext>
              </a:extLst>
            </p:cNvPr>
            <p:cNvSpPr/>
            <p:nvPr/>
          </p:nvSpPr>
          <p:spPr>
            <a:xfrm>
              <a:off x="4511398" y="2281736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44"/>
                  </a:lnTo>
                  <a:lnTo>
                    <a:pt x="603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612;p34">
              <a:extLst>
                <a:ext uri="{FF2B5EF4-FFF2-40B4-BE49-F238E27FC236}">
                  <a16:creationId xmlns:a16="http://schemas.microsoft.com/office/drawing/2014/main" id="{33C74ACB-890B-4E98-A6E6-6D04E3322A66}"/>
                </a:ext>
              </a:extLst>
            </p:cNvPr>
            <p:cNvSpPr/>
            <p:nvPr/>
          </p:nvSpPr>
          <p:spPr>
            <a:xfrm>
              <a:off x="4520871" y="2267543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613;p34">
              <a:extLst>
                <a:ext uri="{FF2B5EF4-FFF2-40B4-BE49-F238E27FC236}">
                  <a16:creationId xmlns:a16="http://schemas.microsoft.com/office/drawing/2014/main" id="{159BAA98-DFDB-4929-AAB5-3F6739A55FE2}"/>
                </a:ext>
              </a:extLst>
            </p:cNvPr>
            <p:cNvSpPr/>
            <p:nvPr/>
          </p:nvSpPr>
          <p:spPr>
            <a:xfrm>
              <a:off x="4530344" y="2254276"/>
              <a:ext cx="18019" cy="13297"/>
            </a:xfrm>
            <a:custGeom>
              <a:avLst/>
              <a:gdLst/>
              <a:ahLst/>
              <a:cxnLst/>
              <a:rect l="l" t="t" r="r" b="b"/>
              <a:pathLst>
                <a:path w="603" h="445" extrusionOk="0">
                  <a:moveTo>
                    <a:pt x="64" y="1"/>
                  </a:moveTo>
                  <a:lnTo>
                    <a:pt x="0" y="96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614;p34">
              <a:extLst>
                <a:ext uri="{FF2B5EF4-FFF2-40B4-BE49-F238E27FC236}">
                  <a16:creationId xmlns:a16="http://schemas.microsoft.com/office/drawing/2014/main" id="{B9718C2C-8638-43F3-B84C-57AA93C75799}"/>
                </a:ext>
              </a:extLst>
            </p:cNvPr>
            <p:cNvSpPr/>
            <p:nvPr/>
          </p:nvSpPr>
          <p:spPr>
            <a:xfrm>
              <a:off x="4539817" y="2240083"/>
              <a:ext cx="17989" cy="14223"/>
            </a:xfrm>
            <a:custGeom>
              <a:avLst/>
              <a:gdLst/>
              <a:ahLst/>
              <a:cxnLst/>
              <a:rect l="l" t="t" r="r" b="b"/>
              <a:pathLst>
                <a:path w="602" h="476" extrusionOk="0">
                  <a:moveTo>
                    <a:pt x="63" y="1"/>
                  </a:moveTo>
                  <a:lnTo>
                    <a:pt x="0" y="96"/>
                  </a:lnTo>
                  <a:lnTo>
                    <a:pt x="538" y="476"/>
                  </a:lnTo>
                  <a:lnTo>
                    <a:pt x="602" y="38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615;p34">
              <a:extLst>
                <a:ext uri="{FF2B5EF4-FFF2-40B4-BE49-F238E27FC236}">
                  <a16:creationId xmlns:a16="http://schemas.microsoft.com/office/drawing/2014/main" id="{482B969E-8C42-49C3-A429-D140909A57ED}"/>
                </a:ext>
              </a:extLst>
            </p:cNvPr>
            <p:cNvSpPr/>
            <p:nvPr/>
          </p:nvSpPr>
          <p:spPr>
            <a:xfrm>
              <a:off x="4565366" y="2203182"/>
              <a:ext cx="17989" cy="14223"/>
            </a:xfrm>
            <a:custGeom>
              <a:avLst/>
              <a:gdLst/>
              <a:ahLst/>
              <a:cxnLst/>
              <a:rect l="l" t="t" r="r" b="b"/>
              <a:pathLst>
                <a:path w="602" h="476" extrusionOk="0">
                  <a:moveTo>
                    <a:pt x="63" y="1"/>
                  </a:moveTo>
                  <a:lnTo>
                    <a:pt x="0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616;p34">
              <a:extLst>
                <a:ext uri="{FF2B5EF4-FFF2-40B4-BE49-F238E27FC236}">
                  <a16:creationId xmlns:a16="http://schemas.microsoft.com/office/drawing/2014/main" id="{8FFC5E52-59CB-4B20-B06C-B1C537A56050}"/>
                </a:ext>
              </a:extLst>
            </p:cNvPr>
            <p:cNvSpPr/>
            <p:nvPr/>
          </p:nvSpPr>
          <p:spPr>
            <a:xfrm>
              <a:off x="4574809" y="2189945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64"/>
                  </a:lnTo>
                  <a:lnTo>
                    <a:pt x="539" y="444"/>
                  </a:lnTo>
                  <a:lnTo>
                    <a:pt x="603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617;p34">
              <a:extLst>
                <a:ext uri="{FF2B5EF4-FFF2-40B4-BE49-F238E27FC236}">
                  <a16:creationId xmlns:a16="http://schemas.microsoft.com/office/drawing/2014/main" id="{5423FB15-A75F-4E74-8EF2-2CCDFFD3D934}"/>
                </a:ext>
              </a:extLst>
            </p:cNvPr>
            <p:cNvSpPr/>
            <p:nvPr/>
          </p:nvSpPr>
          <p:spPr>
            <a:xfrm>
              <a:off x="4584282" y="2175752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618;p34">
              <a:extLst>
                <a:ext uri="{FF2B5EF4-FFF2-40B4-BE49-F238E27FC236}">
                  <a16:creationId xmlns:a16="http://schemas.microsoft.com/office/drawing/2014/main" id="{A7B05CF5-0053-4864-AC08-00CBD164E608}"/>
                </a:ext>
              </a:extLst>
            </p:cNvPr>
            <p:cNvSpPr/>
            <p:nvPr/>
          </p:nvSpPr>
          <p:spPr>
            <a:xfrm>
              <a:off x="4593754" y="2162485"/>
              <a:ext cx="17063" cy="13297"/>
            </a:xfrm>
            <a:custGeom>
              <a:avLst/>
              <a:gdLst/>
              <a:ahLst/>
              <a:cxnLst/>
              <a:rect l="l" t="t" r="r" b="b"/>
              <a:pathLst>
                <a:path w="571" h="445" extrusionOk="0">
                  <a:moveTo>
                    <a:pt x="64" y="1"/>
                  </a:moveTo>
                  <a:lnTo>
                    <a:pt x="0" y="96"/>
                  </a:lnTo>
                  <a:lnTo>
                    <a:pt x="507" y="444"/>
                  </a:lnTo>
                  <a:lnTo>
                    <a:pt x="570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619;p34">
              <a:extLst>
                <a:ext uri="{FF2B5EF4-FFF2-40B4-BE49-F238E27FC236}">
                  <a16:creationId xmlns:a16="http://schemas.microsoft.com/office/drawing/2014/main" id="{B300CD29-F7CE-45B6-BEE7-D1286D618C3C}"/>
                </a:ext>
              </a:extLst>
            </p:cNvPr>
            <p:cNvSpPr/>
            <p:nvPr/>
          </p:nvSpPr>
          <p:spPr>
            <a:xfrm>
              <a:off x="4618348" y="2125583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620;p34">
              <a:extLst>
                <a:ext uri="{FF2B5EF4-FFF2-40B4-BE49-F238E27FC236}">
                  <a16:creationId xmlns:a16="http://schemas.microsoft.com/office/drawing/2014/main" id="{EC01567E-9D87-4839-9076-73BD00EEF76E}"/>
                </a:ext>
              </a:extLst>
            </p:cNvPr>
            <p:cNvSpPr/>
            <p:nvPr/>
          </p:nvSpPr>
          <p:spPr>
            <a:xfrm>
              <a:off x="4627821" y="2112346"/>
              <a:ext cx="17989" cy="13267"/>
            </a:xfrm>
            <a:custGeom>
              <a:avLst/>
              <a:gdLst/>
              <a:ahLst/>
              <a:cxnLst/>
              <a:rect l="l" t="t" r="r" b="b"/>
              <a:pathLst>
                <a:path w="602" h="444" extrusionOk="0">
                  <a:moveTo>
                    <a:pt x="64" y="1"/>
                  </a:moveTo>
                  <a:lnTo>
                    <a:pt x="0" y="96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621;p34">
              <a:extLst>
                <a:ext uri="{FF2B5EF4-FFF2-40B4-BE49-F238E27FC236}">
                  <a16:creationId xmlns:a16="http://schemas.microsoft.com/office/drawing/2014/main" id="{E083CAE7-3729-4796-B065-2B7D54FCDF4D}"/>
                </a:ext>
              </a:extLst>
            </p:cNvPr>
            <p:cNvSpPr/>
            <p:nvPr/>
          </p:nvSpPr>
          <p:spPr>
            <a:xfrm>
              <a:off x="4637263" y="2098153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76"/>
                  </a:lnTo>
                  <a:lnTo>
                    <a:pt x="603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622;p34">
              <a:extLst>
                <a:ext uri="{FF2B5EF4-FFF2-40B4-BE49-F238E27FC236}">
                  <a16:creationId xmlns:a16="http://schemas.microsoft.com/office/drawing/2014/main" id="{4E7AA686-E670-4678-A0B7-A9D7FD2003DF}"/>
                </a:ext>
              </a:extLst>
            </p:cNvPr>
            <p:cNvSpPr/>
            <p:nvPr/>
          </p:nvSpPr>
          <p:spPr>
            <a:xfrm>
              <a:off x="4646736" y="2084917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623;p34">
              <a:extLst>
                <a:ext uri="{FF2B5EF4-FFF2-40B4-BE49-F238E27FC236}">
                  <a16:creationId xmlns:a16="http://schemas.microsoft.com/office/drawing/2014/main" id="{5DA6176F-2233-454D-81EC-8DE98CDDE8FE}"/>
                </a:ext>
              </a:extLst>
            </p:cNvPr>
            <p:cNvSpPr/>
            <p:nvPr/>
          </p:nvSpPr>
          <p:spPr>
            <a:xfrm>
              <a:off x="4674198" y="2045176"/>
              <a:ext cx="17989" cy="13267"/>
            </a:xfrm>
            <a:custGeom>
              <a:avLst/>
              <a:gdLst/>
              <a:ahLst/>
              <a:cxnLst/>
              <a:rect l="l" t="t" r="r" b="b"/>
              <a:pathLst>
                <a:path w="602" h="444" extrusionOk="0">
                  <a:moveTo>
                    <a:pt x="63" y="0"/>
                  </a:moveTo>
                  <a:lnTo>
                    <a:pt x="0" y="95"/>
                  </a:lnTo>
                  <a:lnTo>
                    <a:pt x="538" y="443"/>
                  </a:lnTo>
                  <a:lnTo>
                    <a:pt x="602" y="3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624;p34">
              <a:extLst>
                <a:ext uri="{FF2B5EF4-FFF2-40B4-BE49-F238E27FC236}">
                  <a16:creationId xmlns:a16="http://schemas.microsoft.com/office/drawing/2014/main" id="{138CDA9D-160A-4BC7-BC2E-832CE7223EF4}"/>
                </a:ext>
              </a:extLst>
            </p:cNvPr>
            <p:cNvSpPr/>
            <p:nvPr/>
          </p:nvSpPr>
          <p:spPr>
            <a:xfrm>
              <a:off x="4683641" y="2030983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25;p34">
              <a:extLst>
                <a:ext uri="{FF2B5EF4-FFF2-40B4-BE49-F238E27FC236}">
                  <a16:creationId xmlns:a16="http://schemas.microsoft.com/office/drawing/2014/main" id="{37DEE982-71E8-4988-A087-E7233BB239E5}"/>
                </a:ext>
              </a:extLst>
            </p:cNvPr>
            <p:cNvSpPr/>
            <p:nvPr/>
          </p:nvSpPr>
          <p:spPr>
            <a:xfrm>
              <a:off x="4693114" y="2017716"/>
              <a:ext cx="17063" cy="13297"/>
            </a:xfrm>
            <a:custGeom>
              <a:avLst/>
              <a:gdLst/>
              <a:ahLst/>
              <a:cxnLst/>
              <a:rect l="l" t="t" r="r" b="b"/>
              <a:pathLst>
                <a:path w="571" h="445" extrusionOk="0">
                  <a:moveTo>
                    <a:pt x="64" y="1"/>
                  </a:moveTo>
                  <a:lnTo>
                    <a:pt x="0" y="96"/>
                  </a:lnTo>
                  <a:lnTo>
                    <a:pt x="507" y="444"/>
                  </a:lnTo>
                  <a:lnTo>
                    <a:pt x="570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626;p34">
              <a:extLst>
                <a:ext uri="{FF2B5EF4-FFF2-40B4-BE49-F238E27FC236}">
                  <a16:creationId xmlns:a16="http://schemas.microsoft.com/office/drawing/2014/main" id="{ADE9F0E0-6162-42F0-9C29-9B074BF18A91}"/>
                </a:ext>
              </a:extLst>
            </p:cNvPr>
            <p:cNvSpPr/>
            <p:nvPr/>
          </p:nvSpPr>
          <p:spPr>
            <a:xfrm>
              <a:off x="4702587" y="2003523"/>
              <a:ext cx="17063" cy="14223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63" y="1"/>
                  </a:moveTo>
                  <a:lnTo>
                    <a:pt x="0" y="96"/>
                  </a:lnTo>
                  <a:lnTo>
                    <a:pt x="507" y="476"/>
                  </a:lnTo>
                  <a:lnTo>
                    <a:pt x="570" y="38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627;p34">
              <a:extLst>
                <a:ext uri="{FF2B5EF4-FFF2-40B4-BE49-F238E27FC236}">
                  <a16:creationId xmlns:a16="http://schemas.microsoft.com/office/drawing/2014/main" id="{56261DE8-5901-4997-A190-30CBD1586931}"/>
                </a:ext>
              </a:extLst>
            </p:cNvPr>
            <p:cNvSpPr/>
            <p:nvPr/>
          </p:nvSpPr>
          <p:spPr>
            <a:xfrm>
              <a:off x="4725297" y="1970416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4" y="0"/>
                  </a:moveTo>
                  <a:lnTo>
                    <a:pt x="0" y="95"/>
                  </a:lnTo>
                  <a:lnTo>
                    <a:pt x="507" y="444"/>
                  </a:lnTo>
                  <a:lnTo>
                    <a:pt x="570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628;p34">
              <a:extLst>
                <a:ext uri="{FF2B5EF4-FFF2-40B4-BE49-F238E27FC236}">
                  <a16:creationId xmlns:a16="http://schemas.microsoft.com/office/drawing/2014/main" id="{9ADCA154-FA43-48A9-B705-D5970B9ADB86}"/>
                </a:ext>
              </a:extLst>
            </p:cNvPr>
            <p:cNvSpPr/>
            <p:nvPr/>
          </p:nvSpPr>
          <p:spPr>
            <a:xfrm>
              <a:off x="4734740" y="1957150"/>
              <a:ext cx="18019" cy="13297"/>
            </a:xfrm>
            <a:custGeom>
              <a:avLst/>
              <a:gdLst/>
              <a:ahLst/>
              <a:cxnLst/>
              <a:rect l="l" t="t" r="r" b="b"/>
              <a:pathLst>
                <a:path w="603" h="445" extrusionOk="0">
                  <a:moveTo>
                    <a:pt x="64" y="1"/>
                  </a:moveTo>
                  <a:lnTo>
                    <a:pt x="1" y="64"/>
                  </a:lnTo>
                  <a:lnTo>
                    <a:pt x="539" y="444"/>
                  </a:lnTo>
                  <a:lnTo>
                    <a:pt x="603" y="34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29;p34">
              <a:extLst>
                <a:ext uri="{FF2B5EF4-FFF2-40B4-BE49-F238E27FC236}">
                  <a16:creationId xmlns:a16="http://schemas.microsoft.com/office/drawing/2014/main" id="{A540E5FE-6C0A-4475-9DD3-E7B780F3B1D8}"/>
                </a:ext>
              </a:extLst>
            </p:cNvPr>
            <p:cNvSpPr/>
            <p:nvPr/>
          </p:nvSpPr>
          <p:spPr>
            <a:xfrm>
              <a:off x="4744213" y="1942957"/>
              <a:ext cx="17063" cy="13297"/>
            </a:xfrm>
            <a:custGeom>
              <a:avLst/>
              <a:gdLst/>
              <a:ahLst/>
              <a:cxnLst/>
              <a:rect l="l" t="t" r="r" b="b"/>
              <a:pathLst>
                <a:path w="571" h="445" extrusionOk="0">
                  <a:moveTo>
                    <a:pt x="64" y="1"/>
                  </a:moveTo>
                  <a:lnTo>
                    <a:pt x="1" y="96"/>
                  </a:lnTo>
                  <a:lnTo>
                    <a:pt x="507" y="444"/>
                  </a:lnTo>
                  <a:lnTo>
                    <a:pt x="571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30;p34">
              <a:extLst>
                <a:ext uri="{FF2B5EF4-FFF2-40B4-BE49-F238E27FC236}">
                  <a16:creationId xmlns:a16="http://schemas.microsoft.com/office/drawing/2014/main" id="{84F722CF-12EA-4FE1-AC30-23F1E9DAC233}"/>
                </a:ext>
              </a:extLst>
            </p:cNvPr>
            <p:cNvSpPr/>
            <p:nvPr/>
          </p:nvSpPr>
          <p:spPr>
            <a:xfrm>
              <a:off x="4752729" y="1929720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64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31;p34">
              <a:extLst>
                <a:ext uri="{FF2B5EF4-FFF2-40B4-BE49-F238E27FC236}">
                  <a16:creationId xmlns:a16="http://schemas.microsoft.com/office/drawing/2014/main" id="{48BADD77-E229-4A88-8F66-393580F01B24}"/>
                </a:ext>
              </a:extLst>
            </p:cNvPr>
            <p:cNvSpPr/>
            <p:nvPr/>
          </p:nvSpPr>
          <p:spPr>
            <a:xfrm>
              <a:off x="4778279" y="1892818"/>
              <a:ext cx="18019" cy="13267"/>
            </a:xfrm>
            <a:custGeom>
              <a:avLst/>
              <a:gdLst/>
              <a:ahLst/>
              <a:cxnLst/>
              <a:rect l="l" t="t" r="r" b="b"/>
              <a:pathLst>
                <a:path w="603" h="444" extrusionOk="0">
                  <a:moveTo>
                    <a:pt x="64" y="0"/>
                  </a:moveTo>
                  <a:lnTo>
                    <a:pt x="1" y="95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32;p34">
              <a:extLst>
                <a:ext uri="{FF2B5EF4-FFF2-40B4-BE49-F238E27FC236}">
                  <a16:creationId xmlns:a16="http://schemas.microsoft.com/office/drawing/2014/main" id="{88E5653D-512C-448A-BBEF-89DE4BC809F5}"/>
                </a:ext>
              </a:extLst>
            </p:cNvPr>
            <p:cNvSpPr/>
            <p:nvPr/>
          </p:nvSpPr>
          <p:spPr>
            <a:xfrm>
              <a:off x="4787752" y="1878625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0"/>
                  </a:moveTo>
                  <a:lnTo>
                    <a:pt x="0" y="95"/>
                  </a:lnTo>
                  <a:lnTo>
                    <a:pt x="539" y="475"/>
                  </a:lnTo>
                  <a:lnTo>
                    <a:pt x="602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33;p34">
              <a:extLst>
                <a:ext uri="{FF2B5EF4-FFF2-40B4-BE49-F238E27FC236}">
                  <a16:creationId xmlns:a16="http://schemas.microsoft.com/office/drawing/2014/main" id="{1D8C2D68-C752-44D3-A616-F2B6DE802CB9}"/>
                </a:ext>
              </a:extLst>
            </p:cNvPr>
            <p:cNvSpPr/>
            <p:nvPr/>
          </p:nvSpPr>
          <p:spPr>
            <a:xfrm>
              <a:off x="4797224" y="1865358"/>
              <a:ext cx="17989" cy="13297"/>
            </a:xfrm>
            <a:custGeom>
              <a:avLst/>
              <a:gdLst/>
              <a:ahLst/>
              <a:cxnLst/>
              <a:rect l="l" t="t" r="r" b="b"/>
              <a:pathLst>
                <a:path w="602" h="445" extrusionOk="0">
                  <a:moveTo>
                    <a:pt x="63" y="1"/>
                  </a:moveTo>
                  <a:lnTo>
                    <a:pt x="0" y="96"/>
                  </a:lnTo>
                  <a:lnTo>
                    <a:pt x="538" y="444"/>
                  </a:lnTo>
                  <a:lnTo>
                    <a:pt x="602" y="34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634;p34">
              <a:extLst>
                <a:ext uri="{FF2B5EF4-FFF2-40B4-BE49-F238E27FC236}">
                  <a16:creationId xmlns:a16="http://schemas.microsoft.com/office/drawing/2014/main" id="{0D8D8753-D29C-4556-A6D1-82F67380EE53}"/>
                </a:ext>
              </a:extLst>
            </p:cNvPr>
            <p:cNvSpPr/>
            <p:nvPr/>
          </p:nvSpPr>
          <p:spPr>
            <a:xfrm>
              <a:off x="4806667" y="1851165"/>
              <a:ext cx="18019" cy="14223"/>
            </a:xfrm>
            <a:custGeom>
              <a:avLst/>
              <a:gdLst/>
              <a:ahLst/>
              <a:cxnLst/>
              <a:rect l="l" t="t" r="r" b="b"/>
              <a:pathLst>
                <a:path w="603" h="476" extrusionOk="0">
                  <a:moveTo>
                    <a:pt x="64" y="1"/>
                  </a:moveTo>
                  <a:lnTo>
                    <a:pt x="1" y="96"/>
                  </a:lnTo>
                  <a:lnTo>
                    <a:pt x="539" y="476"/>
                  </a:lnTo>
                  <a:lnTo>
                    <a:pt x="602" y="38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635;p34">
              <a:extLst>
                <a:ext uri="{FF2B5EF4-FFF2-40B4-BE49-F238E27FC236}">
                  <a16:creationId xmlns:a16="http://schemas.microsoft.com/office/drawing/2014/main" id="{87849A8C-2B5F-42A2-9C6A-D114CA029029}"/>
                </a:ext>
              </a:extLst>
            </p:cNvPr>
            <p:cNvSpPr/>
            <p:nvPr/>
          </p:nvSpPr>
          <p:spPr>
            <a:xfrm>
              <a:off x="4831290" y="1815220"/>
              <a:ext cx="17989" cy="13267"/>
            </a:xfrm>
            <a:custGeom>
              <a:avLst/>
              <a:gdLst/>
              <a:ahLst/>
              <a:cxnLst/>
              <a:rect l="l" t="t" r="r" b="b"/>
              <a:pathLst>
                <a:path w="602" h="444" extrusionOk="0">
                  <a:moveTo>
                    <a:pt x="63" y="1"/>
                  </a:moveTo>
                  <a:lnTo>
                    <a:pt x="0" y="96"/>
                  </a:lnTo>
                  <a:lnTo>
                    <a:pt x="539" y="444"/>
                  </a:lnTo>
                  <a:lnTo>
                    <a:pt x="602" y="34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636;p34">
              <a:extLst>
                <a:ext uri="{FF2B5EF4-FFF2-40B4-BE49-F238E27FC236}">
                  <a16:creationId xmlns:a16="http://schemas.microsoft.com/office/drawing/2014/main" id="{1D8814B7-CCCE-4900-9E7B-D2B476D53F54}"/>
                </a:ext>
              </a:extLst>
            </p:cNvPr>
            <p:cNvSpPr/>
            <p:nvPr/>
          </p:nvSpPr>
          <p:spPr>
            <a:xfrm>
              <a:off x="4841690" y="1801027"/>
              <a:ext cx="17063" cy="14223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64" y="0"/>
                  </a:moveTo>
                  <a:lnTo>
                    <a:pt x="0" y="95"/>
                  </a:lnTo>
                  <a:lnTo>
                    <a:pt x="507" y="476"/>
                  </a:lnTo>
                  <a:lnTo>
                    <a:pt x="571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637;p34">
              <a:extLst>
                <a:ext uri="{FF2B5EF4-FFF2-40B4-BE49-F238E27FC236}">
                  <a16:creationId xmlns:a16="http://schemas.microsoft.com/office/drawing/2014/main" id="{7151D5AF-BC2C-4AF9-A1BC-A7A04E133C23}"/>
                </a:ext>
              </a:extLst>
            </p:cNvPr>
            <p:cNvSpPr/>
            <p:nvPr/>
          </p:nvSpPr>
          <p:spPr>
            <a:xfrm>
              <a:off x="4851162" y="1787790"/>
              <a:ext cx="17063" cy="13267"/>
            </a:xfrm>
            <a:custGeom>
              <a:avLst/>
              <a:gdLst/>
              <a:ahLst/>
              <a:cxnLst/>
              <a:rect l="l" t="t" r="r" b="b"/>
              <a:pathLst>
                <a:path w="571" h="444" extrusionOk="0">
                  <a:moveTo>
                    <a:pt x="64" y="0"/>
                  </a:moveTo>
                  <a:lnTo>
                    <a:pt x="0" y="63"/>
                  </a:lnTo>
                  <a:lnTo>
                    <a:pt x="507" y="443"/>
                  </a:lnTo>
                  <a:lnTo>
                    <a:pt x="570" y="3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638;p34">
              <a:extLst>
                <a:ext uri="{FF2B5EF4-FFF2-40B4-BE49-F238E27FC236}">
                  <a16:creationId xmlns:a16="http://schemas.microsoft.com/office/drawing/2014/main" id="{672759FD-1B71-4DD7-9D24-337ADB0C8220}"/>
                </a:ext>
              </a:extLst>
            </p:cNvPr>
            <p:cNvSpPr/>
            <p:nvPr/>
          </p:nvSpPr>
          <p:spPr>
            <a:xfrm>
              <a:off x="4860605" y="1773597"/>
              <a:ext cx="17063" cy="14223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64" y="0"/>
                  </a:moveTo>
                  <a:lnTo>
                    <a:pt x="1" y="95"/>
                  </a:lnTo>
                  <a:lnTo>
                    <a:pt x="508" y="475"/>
                  </a:lnTo>
                  <a:lnTo>
                    <a:pt x="571" y="38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639;p34">
              <a:extLst>
                <a:ext uri="{FF2B5EF4-FFF2-40B4-BE49-F238E27FC236}">
                  <a16:creationId xmlns:a16="http://schemas.microsoft.com/office/drawing/2014/main" id="{38141763-ABA6-4CA6-BB21-B5D7C244C8CA}"/>
                </a:ext>
              </a:extLst>
            </p:cNvPr>
            <p:cNvSpPr/>
            <p:nvPr/>
          </p:nvSpPr>
          <p:spPr>
            <a:xfrm>
              <a:off x="3397558" y="1823735"/>
              <a:ext cx="1155526" cy="1263297"/>
            </a:xfrm>
            <a:custGeom>
              <a:avLst/>
              <a:gdLst/>
              <a:ahLst/>
              <a:cxnLst/>
              <a:rect l="l" t="t" r="r" b="b"/>
              <a:pathLst>
                <a:path w="38669" h="42279" extrusionOk="0">
                  <a:moveTo>
                    <a:pt x="23024" y="1"/>
                  </a:moveTo>
                  <a:lnTo>
                    <a:pt x="0" y="11813"/>
                  </a:lnTo>
                  <a:lnTo>
                    <a:pt x="15645" y="42278"/>
                  </a:lnTo>
                  <a:lnTo>
                    <a:pt x="38668" y="30498"/>
                  </a:lnTo>
                  <a:lnTo>
                    <a:pt x="23024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640;p34">
              <a:extLst>
                <a:ext uri="{FF2B5EF4-FFF2-40B4-BE49-F238E27FC236}">
                  <a16:creationId xmlns:a16="http://schemas.microsoft.com/office/drawing/2014/main" id="{3E6F88A7-7244-439F-A5FA-152EAF2C61B5}"/>
                </a:ext>
              </a:extLst>
            </p:cNvPr>
            <p:cNvSpPr/>
            <p:nvPr/>
          </p:nvSpPr>
          <p:spPr>
            <a:xfrm>
              <a:off x="3447701" y="2197773"/>
              <a:ext cx="39803" cy="35468"/>
            </a:xfrm>
            <a:custGeom>
              <a:avLst/>
              <a:gdLst/>
              <a:ahLst/>
              <a:cxnLst/>
              <a:rect l="l" t="t" r="r" b="b"/>
              <a:pathLst>
                <a:path w="1332" h="1187" extrusionOk="0">
                  <a:moveTo>
                    <a:pt x="655" y="1"/>
                  </a:moveTo>
                  <a:cubicBezTo>
                    <a:pt x="565" y="1"/>
                    <a:pt x="471" y="19"/>
                    <a:pt x="381" y="55"/>
                  </a:cubicBezTo>
                  <a:cubicBezTo>
                    <a:pt x="96" y="213"/>
                    <a:pt x="1" y="562"/>
                    <a:pt x="128" y="847"/>
                  </a:cubicBezTo>
                  <a:cubicBezTo>
                    <a:pt x="241" y="1073"/>
                    <a:pt x="451" y="1186"/>
                    <a:pt x="677" y="1186"/>
                  </a:cubicBezTo>
                  <a:cubicBezTo>
                    <a:pt x="767" y="1186"/>
                    <a:pt x="861" y="1168"/>
                    <a:pt x="951" y="1132"/>
                  </a:cubicBezTo>
                  <a:cubicBezTo>
                    <a:pt x="1236" y="973"/>
                    <a:pt x="1331" y="625"/>
                    <a:pt x="1204" y="340"/>
                  </a:cubicBezTo>
                  <a:cubicBezTo>
                    <a:pt x="1091" y="114"/>
                    <a:pt x="881" y="1"/>
                    <a:pt x="655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641;p34">
              <a:extLst>
                <a:ext uri="{FF2B5EF4-FFF2-40B4-BE49-F238E27FC236}">
                  <a16:creationId xmlns:a16="http://schemas.microsoft.com/office/drawing/2014/main" id="{A87D2414-0BA1-427C-865D-E08C2F543EE1}"/>
                </a:ext>
              </a:extLst>
            </p:cNvPr>
            <p:cNvSpPr/>
            <p:nvPr/>
          </p:nvSpPr>
          <p:spPr>
            <a:xfrm>
              <a:off x="3403236" y="2205662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0"/>
                  </a:moveTo>
                  <a:cubicBezTo>
                    <a:pt x="2032" y="0"/>
                    <a:pt x="2013" y="4"/>
                    <a:pt x="1996" y="13"/>
                  </a:cubicBezTo>
                  <a:lnTo>
                    <a:pt x="96" y="994"/>
                  </a:lnTo>
                  <a:cubicBezTo>
                    <a:pt x="1" y="1026"/>
                    <a:pt x="1" y="1121"/>
                    <a:pt x="32" y="1185"/>
                  </a:cubicBezTo>
                  <a:cubicBezTo>
                    <a:pt x="55" y="1231"/>
                    <a:pt x="112" y="1260"/>
                    <a:pt x="166" y="1260"/>
                  </a:cubicBezTo>
                  <a:cubicBezTo>
                    <a:pt x="186" y="1260"/>
                    <a:pt x="205" y="1256"/>
                    <a:pt x="222" y="1248"/>
                  </a:cubicBezTo>
                  <a:lnTo>
                    <a:pt x="2122" y="266"/>
                  </a:lnTo>
                  <a:cubicBezTo>
                    <a:pt x="2154" y="234"/>
                    <a:pt x="2186" y="203"/>
                    <a:pt x="2186" y="171"/>
                  </a:cubicBezTo>
                  <a:cubicBezTo>
                    <a:pt x="2217" y="139"/>
                    <a:pt x="2217" y="108"/>
                    <a:pt x="2186" y="76"/>
                  </a:cubicBezTo>
                  <a:cubicBezTo>
                    <a:pt x="2162" y="30"/>
                    <a:pt x="2105" y="0"/>
                    <a:pt x="2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642;p34">
              <a:extLst>
                <a:ext uri="{FF2B5EF4-FFF2-40B4-BE49-F238E27FC236}">
                  <a16:creationId xmlns:a16="http://schemas.microsoft.com/office/drawing/2014/main" id="{6EA52174-C816-410C-B126-1179F0A95F6B}"/>
                </a:ext>
              </a:extLst>
            </p:cNvPr>
            <p:cNvSpPr/>
            <p:nvPr/>
          </p:nvSpPr>
          <p:spPr>
            <a:xfrm>
              <a:off x="3408913" y="2217285"/>
              <a:ext cx="66279" cy="38336"/>
            </a:xfrm>
            <a:custGeom>
              <a:avLst/>
              <a:gdLst/>
              <a:ahLst/>
              <a:cxnLst/>
              <a:rect l="l" t="t" r="r" b="b"/>
              <a:pathLst>
                <a:path w="2218" h="1283" extrusionOk="0">
                  <a:moveTo>
                    <a:pt x="2077" y="1"/>
                  </a:moveTo>
                  <a:cubicBezTo>
                    <a:pt x="2049" y="1"/>
                    <a:pt x="2020" y="11"/>
                    <a:pt x="1996" y="35"/>
                  </a:cubicBezTo>
                  <a:lnTo>
                    <a:pt x="96" y="986"/>
                  </a:lnTo>
                  <a:cubicBezTo>
                    <a:pt x="32" y="1017"/>
                    <a:pt x="1" y="1112"/>
                    <a:pt x="32" y="1207"/>
                  </a:cubicBezTo>
                  <a:cubicBezTo>
                    <a:pt x="55" y="1254"/>
                    <a:pt x="113" y="1283"/>
                    <a:pt x="166" y="1283"/>
                  </a:cubicBezTo>
                  <a:cubicBezTo>
                    <a:pt x="186" y="1283"/>
                    <a:pt x="205" y="1279"/>
                    <a:pt x="222" y="1271"/>
                  </a:cubicBezTo>
                  <a:lnTo>
                    <a:pt x="2122" y="289"/>
                  </a:lnTo>
                  <a:cubicBezTo>
                    <a:pt x="2186" y="257"/>
                    <a:pt x="2217" y="225"/>
                    <a:pt x="2217" y="194"/>
                  </a:cubicBezTo>
                  <a:cubicBezTo>
                    <a:pt x="2217" y="130"/>
                    <a:pt x="2217" y="99"/>
                    <a:pt x="2186" y="67"/>
                  </a:cubicBezTo>
                  <a:cubicBezTo>
                    <a:pt x="2166" y="28"/>
                    <a:pt x="2122" y="1"/>
                    <a:pt x="2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643;p34">
              <a:extLst>
                <a:ext uri="{FF2B5EF4-FFF2-40B4-BE49-F238E27FC236}">
                  <a16:creationId xmlns:a16="http://schemas.microsoft.com/office/drawing/2014/main" id="{CC528910-79E4-4F61-B9BA-01CB78FD1F20}"/>
                </a:ext>
              </a:extLst>
            </p:cNvPr>
            <p:cNvSpPr/>
            <p:nvPr/>
          </p:nvSpPr>
          <p:spPr>
            <a:xfrm>
              <a:off x="3478958" y="2258848"/>
              <a:ext cx="39774" cy="35557"/>
            </a:xfrm>
            <a:custGeom>
              <a:avLst/>
              <a:gdLst/>
              <a:ahLst/>
              <a:cxnLst/>
              <a:rect l="l" t="t" r="r" b="b"/>
              <a:pathLst>
                <a:path w="1331" h="1190" extrusionOk="0">
                  <a:moveTo>
                    <a:pt x="676" y="1"/>
                  </a:moveTo>
                  <a:cubicBezTo>
                    <a:pt x="587" y="1"/>
                    <a:pt x="497" y="22"/>
                    <a:pt x="412" y="70"/>
                  </a:cubicBezTo>
                  <a:cubicBezTo>
                    <a:pt x="95" y="228"/>
                    <a:pt x="0" y="576"/>
                    <a:pt x="158" y="861"/>
                  </a:cubicBezTo>
                  <a:cubicBezTo>
                    <a:pt x="245" y="1077"/>
                    <a:pt x="448" y="1190"/>
                    <a:pt x="660" y="1190"/>
                  </a:cubicBezTo>
                  <a:cubicBezTo>
                    <a:pt x="759" y="1190"/>
                    <a:pt x="859" y="1165"/>
                    <a:pt x="950" y="1115"/>
                  </a:cubicBezTo>
                  <a:cubicBezTo>
                    <a:pt x="1235" y="988"/>
                    <a:pt x="1330" y="608"/>
                    <a:pt x="1203" y="323"/>
                  </a:cubicBezTo>
                  <a:cubicBezTo>
                    <a:pt x="1092" y="123"/>
                    <a:pt x="887" y="1"/>
                    <a:pt x="676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644;p34">
              <a:extLst>
                <a:ext uri="{FF2B5EF4-FFF2-40B4-BE49-F238E27FC236}">
                  <a16:creationId xmlns:a16="http://schemas.microsoft.com/office/drawing/2014/main" id="{119E1B9D-789E-4088-8152-FA9BF3B38ED1}"/>
                </a:ext>
              </a:extLst>
            </p:cNvPr>
            <p:cNvSpPr/>
            <p:nvPr/>
          </p:nvSpPr>
          <p:spPr>
            <a:xfrm>
              <a:off x="3434463" y="2266975"/>
              <a:ext cx="66279" cy="37858"/>
            </a:xfrm>
            <a:custGeom>
              <a:avLst/>
              <a:gdLst/>
              <a:ahLst/>
              <a:cxnLst/>
              <a:rect l="l" t="t" r="r" b="b"/>
              <a:pathLst>
                <a:path w="2218" h="1267" extrusionOk="0">
                  <a:moveTo>
                    <a:pt x="2073" y="0"/>
                  </a:moveTo>
                  <a:cubicBezTo>
                    <a:pt x="2046" y="0"/>
                    <a:pt x="2019" y="8"/>
                    <a:pt x="1996" y="19"/>
                  </a:cubicBezTo>
                  <a:lnTo>
                    <a:pt x="96" y="969"/>
                  </a:lnTo>
                  <a:cubicBezTo>
                    <a:pt x="32" y="1033"/>
                    <a:pt x="1" y="1096"/>
                    <a:pt x="32" y="1191"/>
                  </a:cubicBezTo>
                  <a:cubicBezTo>
                    <a:pt x="55" y="1237"/>
                    <a:pt x="113" y="1267"/>
                    <a:pt x="166" y="1267"/>
                  </a:cubicBezTo>
                  <a:cubicBezTo>
                    <a:pt x="186" y="1267"/>
                    <a:pt x="205" y="1263"/>
                    <a:pt x="222" y="1254"/>
                  </a:cubicBezTo>
                  <a:lnTo>
                    <a:pt x="2122" y="273"/>
                  </a:lnTo>
                  <a:cubicBezTo>
                    <a:pt x="2186" y="241"/>
                    <a:pt x="2186" y="209"/>
                    <a:pt x="2217" y="178"/>
                  </a:cubicBezTo>
                  <a:cubicBezTo>
                    <a:pt x="2217" y="146"/>
                    <a:pt x="2217" y="114"/>
                    <a:pt x="2186" y="83"/>
                  </a:cubicBezTo>
                  <a:cubicBezTo>
                    <a:pt x="2166" y="22"/>
                    <a:pt x="2120" y="0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645;p34">
              <a:extLst>
                <a:ext uri="{FF2B5EF4-FFF2-40B4-BE49-F238E27FC236}">
                  <a16:creationId xmlns:a16="http://schemas.microsoft.com/office/drawing/2014/main" id="{7AF428BB-4D20-44DA-B0C6-4B681C95F40E}"/>
                </a:ext>
              </a:extLst>
            </p:cNvPr>
            <p:cNvSpPr/>
            <p:nvPr/>
          </p:nvSpPr>
          <p:spPr>
            <a:xfrm>
              <a:off x="3440141" y="2278509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66" y="1"/>
                  </a:moveTo>
                  <a:cubicBezTo>
                    <a:pt x="2044" y="1"/>
                    <a:pt x="2021" y="5"/>
                    <a:pt x="1996" y="13"/>
                  </a:cubicBezTo>
                  <a:lnTo>
                    <a:pt x="96" y="995"/>
                  </a:lnTo>
                  <a:cubicBezTo>
                    <a:pt x="32" y="1027"/>
                    <a:pt x="1" y="1122"/>
                    <a:pt x="32" y="1185"/>
                  </a:cubicBezTo>
                  <a:cubicBezTo>
                    <a:pt x="55" y="1231"/>
                    <a:pt x="113" y="1261"/>
                    <a:pt x="179" y="1261"/>
                  </a:cubicBezTo>
                  <a:cubicBezTo>
                    <a:pt x="203" y="1261"/>
                    <a:pt x="228" y="1257"/>
                    <a:pt x="254" y="1248"/>
                  </a:cubicBezTo>
                  <a:lnTo>
                    <a:pt x="2154" y="267"/>
                  </a:lnTo>
                  <a:cubicBezTo>
                    <a:pt x="2186" y="267"/>
                    <a:pt x="2217" y="235"/>
                    <a:pt x="2217" y="172"/>
                  </a:cubicBezTo>
                  <a:cubicBezTo>
                    <a:pt x="2217" y="140"/>
                    <a:pt x="2217" y="108"/>
                    <a:pt x="2217" y="77"/>
                  </a:cubicBezTo>
                  <a:cubicBezTo>
                    <a:pt x="2171" y="30"/>
                    <a:pt x="2125" y="1"/>
                    <a:pt x="2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646;p34">
              <a:extLst>
                <a:ext uri="{FF2B5EF4-FFF2-40B4-BE49-F238E27FC236}">
                  <a16:creationId xmlns:a16="http://schemas.microsoft.com/office/drawing/2014/main" id="{5FA959E7-1597-479A-B382-CF7589E768B5}"/>
                </a:ext>
              </a:extLst>
            </p:cNvPr>
            <p:cNvSpPr/>
            <p:nvPr/>
          </p:nvSpPr>
          <p:spPr>
            <a:xfrm>
              <a:off x="3510185" y="2320371"/>
              <a:ext cx="40700" cy="35378"/>
            </a:xfrm>
            <a:custGeom>
              <a:avLst/>
              <a:gdLst/>
              <a:ahLst/>
              <a:cxnLst/>
              <a:rect l="l" t="t" r="r" b="b"/>
              <a:pathLst>
                <a:path w="1362" h="1184" extrusionOk="0">
                  <a:moveTo>
                    <a:pt x="676" y="0"/>
                  </a:moveTo>
                  <a:cubicBezTo>
                    <a:pt x="587" y="0"/>
                    <a:pt x="497" y="22"/>
                    <a:pt x="412" y="69"/>
                  </a:cubicBezTo>
                  <a:cubicBezTo>
                    <a:pt x="127" y="196"/>
                    <a:pt x="0" y="576"/>
                    <a:pt x="158" y="861"/>
                  </a:cubicBezTo>
                  <a:cubicBezTo>
                    <a:pt x="247" y="1061"/>
                    <a:pt x="462" y="1183"/>
                    <a:pt x="680" y="1183"/>
                  </a:cubicBezTo>
                  <a:cubicBezTo>
                    <a:pt x="772" y="1183"/>
                    <a:pt x="865" y="1161"/>
                    <a:pt x="950" y="1114"/>
                  </a:cubicBezTo>
                  <a:cubicBezTo>
                    <a:pt x="1235" y="956"/>
                    <a:pt x="1362" y="607"/>
                    <a:pt x="1204" y="322"/>
                  </a:cubicBezTo>
                  <a:cubicBezTo>
                    <a:pt x="1092" y="122"/>
                    <a:pt x="887" y="0"/>
                    <a:pt x="676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647;p34">
              <a:extLst>
                <a:ext uri="{FF2B5EF4-FFF2-40B4-BE49-F238E27FC236}">
                  <a16:creationId xmlns:a16="http://schemas.microsoft.com/office/drawing/2014/main" id="{592650B6-C1EE-4BE6-BDD4-F89B9D16ACE5}"/>
                </a:ext>
              </a:extLst>
            </p:cNvPr>
            <p:cNvSpPr/>
            <p:nvPr/>
          </p:nvSpPr>
          <p:spPr>
            <a:xfrm>
              <a:off x="3465690" y="2327721"/>
              <a:ext cx="66279" cy="38306"/>
            </a:xfrm>
            <a:custGeom>
              <a:avLst/>
              <a:gdLst/>
              <a:ahLst/>
              <a:cxnLst/>
              <a:rect l="l" t="t" r="r" b="b"/>
              <a:pathLst>
                <a:path w="2218" h="1282" extrusionOk="0">
                  <a:moveTo>
                    <a:pt x="2052" y="1"/>
                  </a:moveTo>
                  <a:cubicBezTo>
                    <a:pt x="2032" y="1"/>
                    <a:pt x="2013" y="5"/>
                    <a:pt x="1996" y="13"/>
                  </a:cubicBezTo>
                  <a:lnTo>
                    <a:pt x="96" y="995"/>
                  </a:lnTo>
                  <a:cubicBezTo>
                    <a:pt x="32" y="1026"/>
                    <a:pt x="1" y="1121"/>
                    <a:pt x="32" y="1185"/>
                  </a:cubicBezTo>
                  <a:cubicBezTo>
                    <a:pt x="53" y="1246"/>
                    <a:pt x="100" y="1281"/>
                    <a:pt x="147" y="1281"/>
                  </a:cubicBezTo>
                  <a:cubicBezTo>
                    <a:pt x="174" y="1281"/>
                    <a:pt x="200" y="1271"/>
                    <a:pt x="222" y="1248"/>
                  </a:cubicBezTo>
                  <a:lnTo>
                    <a:pt x="2122" y="298"/>
                  </a:lnTo>
                  <a:cubicBezTo>
                    <a:pt x="2186" y="266"/>
                    <a:pt x="2218" y="235"/>
                    <a:pt x="2218" y="171"/>
                  </a:cubicBezTo>
                  <a:cubicBezTo>
                    <a:pt x="2218" y="140"/>
                    <a:pt x="2218" y="108"/>
                    <a:pt x="2186" y="76"/>
                  </a:cubicBezTo>
                  <a:cubicBezTo>
                    <a:pt x="2163" y="30"/>
                    <a:pt x="2106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648;p34">
              <a:extLst>
                <a:ext uri="{FF2B5EF4-FFF2-40B4-BE49-F238E27FC236}">
                  <a16:creationId xmlns:a16="http://schemas.microsoft.com/office/drawing/2014/main" id="{C0CE2E69-1795-4973-90FB-B76350F6610E}"/>
                </a:ext>
              </a:extLst>
            </p:cNvPr>
            <p:cNvSpPr/>
            <p:nvPr/>
          </p:nvSpPr>
          <p:spPr>
            <a:xfrm>
              <a:off x="3471368" y="2340032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71" y="0"/>
                  </a:moveTo>
                  <a:cubicBezTo>
                    <a:pt x="2047" y="0"/>
                    <a:pt x="2021" y="4"/>
                    <a:pt x="1996" y="13"/>
                  </a:cubicBezTo>
                  <a:lnTo>
                    <a:pt x="96" y="994"/>
                  </a:lnTo>
                  <a:cubicBezTo>
                    <a:pt x="32" y="1026"/>
                    <a:pt x="1" y="1121"/>
                    <a:pt x="32" y="1184"/>
                  </a:cubicBezTo>
                  <a:cubicBezTo>
                    <a:pt x="56" y="1231"/>
                    <a:pt x="113" y="1260"/>
                    <a:pt x="179" y="1260"/>
                  </a:cubicBezTo>
                  <a:cubicBezTo>
                    <a:pt x="203" y="1260"/>
                    <a:pt x="229" y="1256"/>
                    <a:pt x="254" y="1248"/>
                  </a:cubicBezTo>
                  <a:lnTo>
                    <a:pt x="2154" y="266"/>
                  </a:lnTo>
                  <a:cubicBezTo>
                    <a:pt x="2186" y="234"/>
                    <a:pt x="2218" y="203"/>
                    <a:pt x="2218" y="171"/>
                  </a:cubicBezTo>
                  <a:cubicBezTo>
                    <a:pt x="2218" y="139"/>
                    <a:pt x="2218" y="108"/>
                    <a:pt x="2218" y="76"/>
                  </a:cubicBezTo>
                  <a:cubicBezTo>
                    <a:pt x="2194" y="30"/>
                    <a:pt x="2137" y="0"/>
                    <a:pt x="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649;p34">
              <a:extLst>
                <a:ext uri="{FF2B5EF4-FFF2-40B4-BE49-F238E27FC236}">
                  <a16:creationId xmlns:a16="http://schemas.microsoft.com/office/drawing/2014/main" id="{EDB4B3C6-1F1B-45A5-B84A-2ED08850739B}"/>
                </a:ext>
              </a:extLst>
            </p:cNvPr>
            <p:cNvSpPr/>
            <p:nvPr/>
          </p:nvSpPr>
          <p:spPr>
            <a:xfrm>
              <a:off x="3541412" y="2381685"/>
              <a:ext cx="40700" cy="35557"/>
            </a:xfrm>
            <a:custGeom>
              <a:avLst/>
              <a:gdLst/>
              <a:ahLst/>
              <a:cxnLst/>
              <a:rect l="l" t="t" r="r" b="b"/>
              <a:pathLst>
                <a:path w="1362" h="1190" extrusionOk="0">
                  <a:moveTo>
                    <a:pt x="696" y="0"/>
                  </a:moveTo>
                  <a:cubicBezTo>
                    <a:pt x="600" y="0"/>
                    <a:pt x="503" y="25"/>
                    <a:pt x="412" y="76"/>
                  </a:cubicBezTo>
                  <a:cubicBezTo>
                    <a:pt x="127" y="202"/>
                    <a:pt x="0" y="582"/>
                    <a:pt x="159" y="867"/>
                  </a:cubicBezTo>
                  <a:cubicBezTo>
                    <a:pt x="270" y="1067"/>
                    <a:pt x="475" y="1190"/>
                    <a:pt x="686" y="1190"/>
                  </a:cubicBezTo>
                  <a:cubicBezTo>
                    <a:pt x="775" y="1190"/>
                    <a:pt x="865" y="1168"/>
                    <a:pt x="950" y="1121"/>
                  </a:cubicBezTo>
                  <a:cubicBezTo>
                    <a:pt x="1235" y="962"/>
                    <a:pt x="1362" y="614"/>
                    <a:pt x="1204" y="329"/>
                  </a:cubicBezTo>
                  <a:cubicBezTo>
                    <a:pt x="1096" y="113"/>
                    <a:pt x="900" y="0"/>
                    <a:pt x="696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650;p34">
              <a:extLst>
                <a:ext uri="{FF2B5EF4-FFF2-40B4-BE49-F238E27FC236}">
                  <a16:creationId xmlns:a16="http://schemas.microsoft.com/office/drawing/2014/main" id="{2468AE98-CF0E-481A-BC2E-A6B70C499A2A}"/>
                </a:ext>
              </a:extLst>
            </p:cNvPr>
            <p:cNvSpPr/>
            <p:nvPr/>
          </p:nvSpPr>
          <p:spPr>
            <a:xfrm>
              <a:off x="3496917" y="2389244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66" y="0"/>
                  </a:moveTo>
                  <a:cubicBezTo>
                    <a:pt x="2045" y="0"/>
                    <a:pt x="2021" y="4"/>
                    <a:pt x="1996" y="13"/>
                  </a:cubicBezTo>
                  <a:lnTo>
                    <a:pt x="96" y="994"/>
                  </a:lnTo>
                  <a:cubicBezTo>
                    <a:pt x="32" y="1026"/>
                    <a:pt x="1" y="1121"/>
                    <a:pt x="32" y="1184"/>
                  </a:cubicBezTo>
                  <a:cubicBezTo>
                    <a:pt x="56" y="1231"/>
                    <a:pt x="113" y="1260"/>
                    <a:pt x="179" y="1260"/>
                  </a:cubicBezTo>
                  <a:cubicBezTo>
                    <a:pt x="203" y="1260"/>
                    <a:pt x="229" y="1256"/>
                    <a:pt x="254" y="1248"/>
                  </a:cubicBezTo>
                  <a:lnTo>
                    <a:pt x="2154" y="266"/>
                  </a:lnTo>
                  <a:cubicBezTo>
                    <a:pt x="2186" y="266"/>
                    <a:pt x="2218" y="203"/>
                    <a:pt x="2218" y="171"/>
                  </a:cubicBezTo>
                  <a:cubicBezTo>
                    <a:pt x="2218" y="139"/>
                    <a:pt x="2218" y="108"/>
                    <a:pt x="2218" y="76"/>
                  </a:cubicBezTo>
                  <a:cubicBezTo>
                    <a:pt x="2171" y="29"/>
                    <a:pt x="2125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651;p34">
              <a:extLst>
                <a:ext uri="{FF2B5EF4-FFF2-40B4-BE49-F238E27FC236}">
                  <a16:creationId xmlns:a16="http://schemas.microsoft.com/office/drawing/2014/main" id="{E6C3F6F6-DD71-4BB4-8A78-BD37DC90FBD8}"/>
                </a:ext>
              </a:extLst>
            </p:cNvPr>
            <p:cNvSpPr/>
            <p:nvPr/>
          </p:nvSpPr>
          <p:spPr>
            <a:xfrm>
              <a:off x="3503551" y="2400927"/>
              <a:ext cx="66279" cy="38276"/>
            </a:xfrm>
            <a:custGeom>
              <a:avLst/>
              <a:gdLst/>
              <a:ahLst/>
              <a:cxnLst/>
              <a:rect l="l" t="t" r="r" b="b"/>
              <a:pathLst>
                <a:path w="2218" h="1281" extrusionOk="0">
                  <a:moveTo>
                    <a:pt x="2071" y="0"/>
                  </a:moveTo>
                  <a:cubicBezTo>
                    <a:pt x="2044" y="0"/>
                    <a:pt x="2018" y="11"/>
                    <a:pt x="1996" y="33"/>
                  </a:cubicBezTo>
                  <a:lnTo>
                    <a:pt x="95" y="983"/>
                  </a:lnTo>
                  <a:cubicBezTo>
                    <a:pt x="0" y="1015"/>
                    <a:pt x="0" y="1110"/>
                    <a:pt x="32" y="1205"/>
                  </a:cubicBezTo>
                  <a:cubicBezTo>
                    <a:pt x="55" y="1251"/>
                    <a:pt x="112" y="1281"/>
                    <a:pt x="166" y="1281"/>
                  </a:cubicBezTo>
                  <a:cubicBezTo>
                    <a:pt x="186" y="1281"/>
                    <a:pt x="205" y="1277"/>
                    <a:pt x="222" y="1268"/>
                  </a:cubicBezTo>
                  <a:lnTo>
                    <a:pt x="2122" y="287"/>
                  </a:lnTo>
                  <a:cubicBezTo>
                    <a:pt x="2154" y="255"/>
                    <a:pt x="2186" y="223"/>
                    <a:pt x="2186" y="192"/>
                  </a:cubicBezTo>
                  <a:cubicBezTo>
                    <a:pt x="2217" y="160"/>
                    <a:pt x="2217" y="97"/>
                    <a:pt x="2186" y="97"/>
                  </a:cubicBezTo>
                  <a:cubicBezTo>
                    <a:pt x="2165" y="35"/>
                    <a:pt x="2118" y="0"/>
                    <a:pt x="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652;p34">
              <a:extLst>
                <a:ext uri="{FF2B5EF4-FFF2-40B4-BE49-F238E27FC236}">
                  <a16:creationId xmlns:a16="http://schemas.microsoft.com/office/drawing/2014/main" id="{7485D22C-5018-414A-90EB-45B396B21E4C}"/>
                </a:ext>
              </a:extLst>
            </p:cNvPr>
            <p:cNvSpPr/>
            <p:nvPr/>
          </p:nvSpPr>
          <p:spPr>
            <a:xfrm>
              <a:off x="3572640" y="2442431"/>
              <a:ext cx="40730" cy="35557"/>
            </a:xfrm>
            <a:custGeom>
              <a:avLst/>
              <a:gdLst/>
              <a:ahLst/>
              <a:cxnLst/>
              <a:rect l="l" t="t" r="r" b="b"/>
              <a:pathLst>
                <a:path w="1363" h="1190" extrusionOk="0">
                  <a:moveTo>
                    <a:pt x="682" y="0"/>
                  </a:moveTo>
                  <a:cubicBezTo>
                    <a:pt x="590" y="0"/>
                    <a:pt x="497" y="22"/>
                    <a:pt x="412" y="69"/>
                  </a:cubicBezTo>
                  <a:cubicBezTo>
                    <a:pt x="127" y="228"/>
                    <a:pt x="0" y="576"/>
                    <a:pt x="159" y="861"/>
                  </a:cubicBezTo>
                  <a:cubicBezTo>
                    <a:pt x="266" y="1077"/>
                    <a:pt x="462" y="1190"/>
                    <a:pt x="667" y="1190"/>
                  </a:cubicBezTo>
                  <a:cubicBezTo>
                    <a:pt x="762" y="1190"/>
                    <a:pt x="859" y="1165"/>
                    <a:pt x="950" y="1114"/>
                  </a:cubicBezTo>
                  <a:cubicBezTo>
                    <a:pt x="1235" y="988"/>
                    <a:pt x="1362" y="608"/>
                    <a:pt x="1204" y="323"/>
                  </a:cubicBezTo>
                  <a:cubicBezTo>
                    <a:pt x="1115" y="122"/>
                    <a:pt x="901" y="0"/>
                    <a:pt x="68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653;p34">
              <a:extLst>
                <a:ext uri="{FF2B5EF4-FFF2-40B4-BE49-F238E27FC236}">
                  <a16:creationId xmlns:a16="http://schemas.microsoft.com/office/drawing/2014/main" id="{21F03666-04FC-4FD5-B5EF-41F7C9D2760A}"/>
                </a:ext>
              </a:extLst>
            </p:cNvPr>
            <p:cNvSpPr/>
            <p:nvPr/>
          </p:nvSpPr>
          <p:spPr>
            <a:xfrm>
              <a:off x="3528145" y="2450558"/>
              <a:ext cx="66279" cy="37858"/>
            </a:xfrm>
            <a:custGeom>
              <a:avLst/>
              <a:gdLst/>
              <a:ahLst/>
              <a:cxnLst/>
              <a:rect l="l" t="t" r="r" b="b"/>
              <a:pathLst>
                <a:path w="2218" h="1267" extrusionOk="0">
                  <a:moveTo>
                    <a:pt x="2097" y="0"/>
                  </a:moveTo>
                  <a:cubicBezTo>
                    <a:pt x="2066" y="0"/>
                    <a:pt x="2031" y="7"/>
                    <a:pt x="1996" y="19"/>
                  </a:cubicBezTo>
                  <a:lnTo>
                    <a:pt x="96" y="1001"/>
                  </a:lnTo>
                  <a:cubicBezTo>
                    <a:pt x="32" y="1032"/>
                    <a:pt x="1" y="1127"/>
                    <a:pt x="32" y="1191"/>
                  </a:cubicBezTo>
                  <a:cubicBezTo>
                    <a:pt x="56" y="1237"/>
                    <a:pt x="113" y="1267"/>
                    <a:pt x="179" y="1267"/>
                  </a:cubicBezTo>
                  <a:cubicBezTo>
                    <a:pt x="203" y="1267"/>
                    <a:pt x="229" y="1263"/>
                    <a:pt x="254" y="1254"/>
                  </a:cubicBezTo>
                  <a:lnTo>
                    <a:pt x="2154" y="272"/>
                  </a:lnTo>
                  <a:cubicBezTo>
                    <a:pt x="2186" y="241"/>
                    <a:pt x="2218" y="209"/>
                    <a:pt x="2218" y="177"/>
                  </a:cubicBezTo>
                  <a:cubicBezTo>
                    <a:pt x="2218" y="146"/>
                    <a:pt x="2218" y="114"/>
                    <a:pt x="2218" y="82"/>
                  </a:cubicBezTo>
                  <a:cubicBezTo>
                    <a:pt x="2198" y="22"/>
                    <a:pt x="2152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654;p34">
              <a:extLst>
                <a:ext uri="{FF2B5EF4-FFF2-40B4-BE49-F238E27FC236}">
                  <a16:creationId xmlns:a16="http://schemas.microsoft.com/office/drawing/2014/main" id="{1432E7D9-0851-46A6-AE1C-D2083DEE9F42}"/>
                </a:ext>
              </a:extLst>
            </p:cNvPr>
            <p:cNvSpPr/>
            <p:nvPr/>
          </p:nvSpPr>
          <p:spPr>
            <a:xfrm>
              <a:off x="3534778" y="2462092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1"/>
                  </a:moveTo>
                  <a:cubicBezTo>
                    <a:pt x="2032" y="1"/>
                    <a:pt x="2013" y="5"/>
                    <a:pt x="1996" y="13"/>
                  </a:cubicBezTo>
                  <a:lnTo>
                    <a:pt x="96" y="995"/>
                  </a:lnTo>
                  <a:cubicBezTo>
                    <a:pt x="32" y="1026"/>
                    <a:pt x="1" y="1121"/>
                    <a:pt x="32" y="1185"/>
                  </a:cubicBezTo>
                  <a:cubicBezTo>
                    <a:pt x="55" y="1231"/>
                    <a:pt x="112" y="1261"/>
                    <a:pt x="166" y="1261"/>
                  </a:cubicBezTo>
                  <a:cubicBezTo>
                    <a:pt x="186" y="1261"/>
                    <a:pt x="205" y="1257"/>
                    <a:pt x="222" y="1248"/>
                  </a:cubicBezTo>
                  <a:lnTo>
                    <a:pt x="2122" y="266"/>
                  </a:lnTo>
                  <a:cubicBezTo>
                    <a:pt x="2154" y="266"/>
                    <a:pt x="2186" y="235"/>
                    <a:pt x="2217" y="171"/>
                  </a:cubicBezTo>
                  <a:cubicBezTo>
                    <a:pt x="2217" y="140"/>
                    <a:pt x="2217" y="108"/>
                    <a:pt x="2186" y="76"/>
                  </a:cubicBezTo>
                  <a:cubicBezTo>
                    <a:pt x="2162" y="30"/>
                    <a:pt x="2105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655;p34">
              <a:extLst>
                <a:ext uri="{FF2B5EF4-FFF2-40B4-BE49-F238E27FC236}">
                  <a16:creationId xmlns:a16="http://schemas.microsoft.com/office/drawing/2014/main" id="{FE6870C9-9E37-4D7A-A282-6B27423564E0}"/>
                </a:ext>
              </a:extLst>
            </p:cNvPr>
            <p:cNvSpPr/>
            <p:nvPr/>
          </p:nvSpPr>
          <p:spPr>
            <a:xfrm>
              <a:off x="3604823" y="2503924"/>
              <a:ext cx="39774" cy="35378"/>
            </a:xfrm>
            <a:custGeom>
              <a:avLst/>
              <a:gdLst/>
              <a:ahLst/>
              <a:cxnLst/>
              <a:rect l="l" t="t" r="r" b="b"/>
              <a:pathLst>
                <a:path w="1331" h="1184" extrusionOk="0">
                  <a:moveTo>
                    <a:pt x="650" y="1"/>
                  </a:moveTo>
                  <a:cubicBezTo>
                    <a:pt x="558" y="1"/>
                    <a:pt x="465" y="23"/>
                    <a:pt x="380" y="70"/>
                  </a:cubicBezTo>
                  <a:cubicBezTo>
                    <a:pt x="95" y="196"/>
                    <a:pt x="0" y="576"/>
                    <a:pt x="127" y="862"/>
                  </a:cubicBezTo>
                  <a:cubicBezTo>
                    <a:pt x="238" y="1062"/>
                    <a:pt x="443" y="1184"/>
                    <a:pt x="654" y="1184"/>
                  </a:cubicBezTo>
                  <a:cubicBezTo>
                    <a:pt x="743" y="1184"/>
                    <a:pt x="834" y="1162"/>
                    <a:pt x="918" y="1115"/>
                  </a:cubicBezTo>
                  <a:cubicBezTo>
                    <a:pt x="1235" y="957"/>
                    <a:pt x="1330" y="608"/>
                    <a:pt x="1172" y="323"/>
                  </a:cubicBezTo>
                  <a:cubicBezTo>
                    <a:pt x="1083" y="123"/>
                    <a:pt x="869" y="1"/>
                    <a:pt x="65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656;p34">
              <a:extLst>
                <a:ext uri="{FF2B5EF4-FFF2-40B4-BE49-F238E27FC236}">
                  <a16:creationId xmlns:a16="http://schemas.microsoft.com/office/drawing/2014/main" id="{D9E94F40-5B7A-4324-96A7-45CE52965913}"/>
                </a:ext>
              </a:extLst>
            </p:cNvPr>
            <p:cNvSpPr/>
            <p:nvPr/>
          </p:nvSpPr>
          <p:spPr>
            <a:xfrm>
              <a:off x="3560328" y="2511304"/>
              <a:ext cx="66279" cy="38276"/>
            </a:xfrm>
            <a:custGeom>
              <a:avLst/>
              <a:gdLst/>
              <a:ahLst/>
              <a:cxnLst/>
              <a:rect l="l" t="t" r="r" b="b"/>
              <a:pathLst>
                <a:path w="2218" h="1281" extrusionOk="0">
                  <a:moveTo>
                    <a:pt x="2052" y="0"/>
                  </a:moveTo>
                  <a:cubicBezTo>
                    <a:pt x="2032" y="0"/>
                    <a:pt x="2013" y="4"/>
                    <a:pt x="1996" y="13"/>
                  </a:cubicBezTo>
                  <a:lnTo>
                    <a:pt x="96" y="995"/>
                  </a:lnTo>
                  <a:cubicBezTo>
                    <a:pt x="1" y="1026"/>
                    <a:pt x="1" y="1121"/>
                    <a:pt x="32" y="1185"/>
                  </a:cubicBezTo>
                  <a:cubicBezTo>
                    <a:pt x="53" y="1246"/>
                    <a:pt x="100" y="1281"/>
                    <a:pt x="147" y="1281"/>
                  </a:cubicBezTo>
                  <a:cubicBezTo>
                    <a:pt x="173" y="1281"/>
                    <a:pt x="200" y="1270"/>
                    <a:pt x="222" y="1248"/>
                  </a:cubicBezTo>
                  <a:lnTo>
                    <a:pt x="2122" y="298"/>
                  </a:lnTo>
                  <a:cubicBezTo>
                    <a:pt x="2154" y="266"/>
                    <a:pt x="2186" y="234"/>
                    <a:pt x="2186" y="171"/>
                  </a:cubicBezTo>
                  <a:cubicBezTo>
                    <a:pt x="2217" y="139"/>
                    <a:pt x="2186" y="108"/>
                    <a:pt x="2186" y="76"/>
                  </a:cubicBezTo>
                  <a:cubicBezTo>
                    <a:pt x="2163" y="30"/>
                    <a:pt x="2105" y="0"/>
                    <a:pt x="2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657;p34">
              <a:extLst>
                <a:ext uri="{FF2B5EF4-FFF2-40B4-BE49-F238E27FC236}">
                  <a16:creationId xmlns:a16="http://schemas.microsoft.com/office/drawing/2014/main" id="{9C770715-BCFC-4AAA-A809-18F8B83F6FAC}"/>
                </a:ext>
              </a:extLst>
            </p:cNvPr>
            <p:cNvSpPr/>
            <p:nvPr/>
          </p:nvSpPr>
          <p:spPr>
            <a:xfrm>
              <a:off x="3566006" y="2523615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0"/>
                  </a:moveTo>
                  <a:cubicBezTo>
                    <a:pt x="2032" y="0"/>
                    <a:pt x="2013" y="4"/>
                    <a:pt x="1996" y="13"/>
                  </a:cubicBezTo>
                  <a:lnTo>
                    <a:pt x="96" y="994"/>
                  </a:lnTo>
                  <a:cubicBezTo>
                    <a:pt x="32" y="1026"/>
                    <a:pt x="1" y="1121"/>
                    <a:pt x="32" y="1184"/>
                  </a:cubicBezTo>
                  <a:cubicBezTo>
                    <a:pt x="55" y="1231"/>
                    <a:pt x="113" y="1260"/>
                    <a:pt x="166" y="1260"/>
                  </a:cubicBezTo>
                  <a:cubicBezTo>
                    <a:pt x="186" y="1260"/>
                    <a:pt x="205" y="1256"/>
                    <a:pt x="222" y="1248"/>
                  </a:cubicBezTo>
                  <a:lnTo>
                    <a:pt x="2122" y="266"/>
                  </a:lnTo>
                  <a:cubicBezTo>
                    <a:pt x="2186" y="234"/>
                    <a:pt x="2217" y="203"/>
                    <a:pt x="2217" y="171"/>
                  </a:cubicBezTo>
                  <a:cubicBezTo>
                    <a:pt x="2217" y="139"/>
                    <a:pt x="2217" y="108"/>
                    <a:pt x="2186" y="76"/>
                  </a:cubicBezTo>
                  <a:cubicBezTo>
                    <a:pt x="2163" y="29"/>
                    <a:pt x="2105" y="0"/>
                    <a:pt x="2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658;p34">
              <a:extLst>
                <a:ext uri="{FF2B5EF4-FFF2-40B4-BE49-F238E27FC236}">
                  <a16:creationId xmlns:a16="http://schemas.microsoft.com/office/drawing/2014/main" id="{5D5E3E58-6B34-4C96-A7D5-30D6577FE74D}"/>
                </a:ext>
              </a:extLst>
            </p:cNvPr>
            <p:cNvSpPr/>
            <p:nvPr/>
          </p:nvSpPr>
          <p:spPr>
            <a:xfrm>
              <a:off x="3636050" y="2565267"/>
              <a:ext cx="39774" cy="35557"/>
            </a:xfrm>
            <a:custGeom>
              <a:avLst/>
              <a:gdLst/>
              <a:ahLst/>
              <a:cxnLst/>
              <a:rect l="l" t="t" r="r" b="b"/>
              <a:pathLst>
                <a:path w="1331" h="1190" extrusionOk="0">
                  <a:moveTo>
                    <a:pt x="696" y="0"/>
                  </a:moveTo>
                  <a:cubicBezTo>
                    <a:pt x="600" y="0"/>
                    <a:pt x="503" y="25"/>
                    <a:pt x="412" y="75"/>
                  </a:cubicBezTo>
                  <a:cubicBezTo>
                    <a:pt x="95" y="202"/>
                    <a:pt x="0" y="582"/>
                    <a:pt x="127" y="867"/>
                  </a:cubicBezTo>
                  <a:cubicBezTo>
                    <a:pt x="238" y="1067"/>
                    <a:pt x="443" y="1189"/>
                    <a:pt x="665" y="1189"/>
                  </a:cubicBezTo>
                  <a:cubicBezTo>
                    <a:pt x="759" y="1189"/>
                    <a:pt x="856" y="1167"/>
                    <a:pt x="950" y="1120"/>
                  </a:cubicBezTo>
                  <a:cubicBezTo>
                    <a:pt x="1235" y="962"/>
                    <a:pt x="1330" y="614"/>
                    <a:pt x="1204" y="329"/>
                  </a:cubicBezTo>
                  <a:cubicBezTo>
                    <a:pt x="1096" y="113"/>
                    <a:pt x="900" y="0"/>
                    <a:pt x="696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659;p34">
              <a:extLst>
                <a:ext uri="{FF2B5EF4-FFF2-40B4-BE49-F238E27FC236}">
                  <a16:creationId xmlns:a16="http://schemas.microsoft.com/office/drawing/2014/main" id="{2A79AE6B-F91D-47C5-90C3-3C903EBB39A8}"/>
                </a:ext>
              </a:extLst>
            </p:cNvPr>
            <p:cNvSpPr/>
            <p:nvPr/>
          </p:nvSpPr>
          <p:spPr>
            <a:xfrm>
              <a:off x="3591555" y="2572797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1"/>
                  </a:moveTo>
                  <a:cubicBezTo>
                    <a:pt x="2032" y="1"/>
                    <a:pt x="2013" y="5"/>
                    <a:pt x="1996" y="13"/>
                  </a:cubicBezTo>
                  <a:lnTo>
                    <a:pt x="96" y="995"/>
                  </a:lnTo>
                  <a:cubicBezTo>
                    <a:pt x="32" y="1027"/>
                    <a:pt x="1" y="1122"/>
                    <a:pt x="32" y="1185"/>
                  </a:cubicBezTo>
                  <a:cubicBezTo>
                    <a:pt x="56" y="1231"/>
                    <a:pt x="113" y="1261"/>
                    <a:pt x="166" y="1261"/>
                  </a:cubicBezTo>
                  <a:cubicBezTo>
                    <a:pt x="186" y="1261"/>
                    <a:pt x="205" y="1257"/>
                    <a:pt x="222" y="1248"/>
                  </a:cubicBezTo>
                  <a:lnTo>
                    <a:pt x="2122" y="267"/>
                  </a:lnTo>
                  <a:cubicBezTo>
                    <a:pt x="2154" y="267"/>
                    <a:pt x="2186" y="235"/>
                    <a:pt x="2217" y="172"/>
                  </a:cubicBezTo>
                  <a:cubicBezTo>
                    <a:pt x="2217" y="140"/>
                    <a:pt x="2217" y="108"/>
                    <a:pt x="2186" y="77"/>
                  </a:cubicBezTo>
                  <a:cubicBezTo>
                    <a:pt x="2163" y="30"/>
                    <a:pt x="2106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660;p34">
              <a:extLst>
                <a:ext uri="{FF2B5EF4-FFF2-40B4-BE49-F238E27FC236}">
                  <a16:creationId xmlns:a16="http://schemas.microsoft.com/office/drawing/2014/main" id="{1E308A2A-44CA-4CDF-BAF2-74A2FB6DCCC9}"/>
                </a:ext>
              </a:extLst>
            </p:cNvPr>
            <p:cNvSpPr/>
            <p:nvPr/>
          </p:nvSpPr>
          <p:spPr>
            <a:xfrm>
              <a:off x="3597233" y="2584450"/>
              <a:ext cx="66279" cy="38336"/>
            </a:xfrm>
            <a:custGeom>
              <a:avLst/>
              <a:gdLst/>
              <a:ahLst/>
              <a:cxnLst/>
              <a:rect l="l" t="t" r="r" b="b"/>
              <a:pathLst>
                <a:path w="2218" h="1283" extrusionOk="0">
                  <a:moveTo>
                    <a:pt x="2077" y="0"/>
                  </a:moveTo>
                  <a:cubicBezTo>
                    <a:pt x="2049" y="0"/>
                    <a:pt x="2020" y="11"/>
                    <a:pt x="1996" y="35"/>
                  </a:cubicBezTo>
                  <a:lnTo>
                    <a:pt x="96" y="985"/>
                  </a:lnTo>
                  <a:cubicBezTo>
                    <a:pt x="32" y="1017"/>
                    <a:pt x="1" y="1112"/>
                    <a:pt x="32" y="1207"/>
                  </a:cubicBezTo>
                  <a:cubicBezTo>
                    <a:pt x="56" y="1253"/>
                    <a:pt x="113" y="1282"/>
                    <a:pt x="166" y="1282"/>
                  </a:cubicBezTo>
                  <a:cubicBezTo>
                    <a:pt x="186" y="1282"/>
                    <a:pt x="205" y="1279"/>
                    <a:pt x="222" y="1270"/>
                  </a:cubicBezTo>
                  <a:lnTo>
                    <a:pt x="2122" y="288"/>
                  </a:lnTo>
                  <a:cubicBezTo>
                    <a:pt x="2186" y="257"/>
                    <a:pt x="2218" y="225"/>
                    <a:pt x="2218" y="193"/>
                  </a:cubicBezTo>
                  <a:cubicBezTo>
                    <a:pt x="2218" y="162"/>
                    <a:pt x="2218" y="130"/>
                    <a:pt x="2186" y="67"/>
                  </a:cubicBezTo>
                  <a:cubicBezTo>
                    <a:pt x="2166" y="28"/>
                    <a:pt x="2122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661;p34">
              <a:extLst>
                <a:ext uri="{FF2B5EF4-FFF2-40B4-BE49-F238E27FC236}">
                  <a16:creationId xmlns:a16="http://schemas.microsoft.com/office/drawing/2014/main" id="{B1E4B540-1AE2-4DE8-98B9-E0C5F25995A3}"/>
                </a:ext>
              </a:extLst>
            </p:cNvPr>
            <p:cNvSpPr/>
            <p:nvPr/>
          </p:nvSpPr>
          <p:spPr>
            <a:xfrm>
              <a:off x="3667277" y="2626013"/>
              <a:ext cx="40700" cy="35557"/>
            </a:xfrm>
            <a:custGeom>
              <a:avLst/>
              <a:gdLst/>
              <a:ahLst/>
              <a:cxnLst/>
              <a:rect l="l" t="t" r="r" b="b"/>
              <a:pathLst>
                <a:path w="1362" h="1190" extrusionOk="0">
                  <a:moveTo>
                    <a:pt x="676" y="0"/>
                  </a:moveTo>
                  <a:cubicBezTo>
                    <a:pt x="587" y="0"/>
                    <a:pt x="497" y="22"/>
                    <a:pt x="412" y="69"/>
                  </a:cubicBezTo>
                  <a:cubicBezTo>
                    <a:pt x="127" y="227"/>
                    <a:pt x="0" y="576"/>
                    <a:pt x="159" y="861"/>
                  </a:cubicBezTo>
                  <a:cubicBezTo>
                    <a:pt x="245" y="1077"/>
                    <a:pt x="449" y="1189"/>
                    <a:pt x="660" y="1189"/>
                  </a:cubicBezTo>
                  <a:cubicBezTo>
                    <a:pt x="759" y="1189"/>
                    <a:pt x="859" y="1165"/>
                    <a:pt x="950" y="1114"/>
                  </a:cubicBezTo>
                  <a:cubicBezTo>
                    <a:pt x="1235" y="987"/>
                    <a:pt x="1362" y="639"/>
                    <a:pt x="1204" y="322"/>
                  </a:cubicBezTo>
                  <a:cubicBezTo>
                    <a:pt x="1092" y="122"/>
                    <a:pt x="887" y="0"/>
                    <a:pt x="676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662;p34">
              <a:extLst>
                <a:ext uri="{FF2B5EF4-FFF2-40B4-BE49-F238E27FC236}">
                  <a16:creationId xmlns:a16="http://schemas.microsoft.com/office/drawing/2014/main" id="{9701E22A-1BA9-4A37-AF09-CC89DDEEBAA6}"/>
                </a:ext>
              </a:extLst>
            </p:cNvPr>
            <p:cNvSpPr/>
            <p:nvPr/>
          </p:nvSpPr>
          <p:spPr>
            <a:xfrm>
              <a:off x="3622782" y="2634111"/>
              <a:ext cx="66279" cy="37888"/>
            </a:xfrm>
            <a:custGeom>
              <a:avLst/>
              <a:gdLst/>
              <a:ahLst/>
              <a:cxnLst/>
              <a:rect l="l" t="t" r="r" b="b"/>
              <a:pathLst>
                <a:path w="2218" h="1268" extrusionOk="0">
                  <a:moveTo>
                    <a:pt x="2074" y="1"/>
                  </a:moveTo>
                  <a:cubicBezTo>
                    <a:pt x="2046" y="1"/>
                    <a:pt x="2019" y="8"/>
                    <a:pt x="1996" y="20"/>
                  </a:cubicBezTo>
                  <a:lnTo>
                    <a:pt x="96" y="1001"/>
                  </a:lnTo>
                  <a:cubicBezTo>
                    <a:pt x="32" y="1033"/>
                    <a:pt x="1" y="1128"/>
                    <a:pt x="32" y="1192"/>
                  </a:cubicBezTo>
                  <a:cubicBezTo>
                    <a:pt x="56" y="1238"/>
                    <a:pt x="113" y="1267"/>
                    <a:pt x="167" y="1267"/>
                  </a:cubicBezTo>
                  <a:cubicBezTo>
                    <a:pt x="186" y="1267"/>
                    <a:pt x="205" y="1263"/>
                    <a:pt x="222" y="1255"/>
                  </a:cubicBezTo>
                  <a:lnTo>
                    <a:pt x="2123" y="273"/>
                  </a:lnTo>
                  <a:cubicBezTo>
                    <a:pt x="2186" y="241"/>
                    <a:pt x="2218" y="210"/>
                    <a:pt x="2218" y="178"/>
                  </a:cubicBezTo>
                  <a:cubicBezTo>
                    <a:pt x="2218" y="146"/>
                    <a:pt x="2218" y="115"/>
                    <a:pt x="2186" y="83"/>
                  </a:cubicBezTo>
                  <a:cubicBezTo>
                    <a:pt x="2166" y="23"/>
                    <a:pt x="2120" y="1"/>
                    <a:pt x="2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663;p34">
              <a:extLst>
                <a:ext uri="{FF2B5EF4-FFF2-40B4-BE49-F238E27FC236}">
                  <a16:creationId xmlns:a16="http://schemas.microsoft.com/office/drawing/2014/main" id="{C915621D-1A32-4C2A-80C9-C4A87E4C9940}"/>
                </a:ext>
              </a:extLst>
            </p:cNvPr>
            <p:cNvSpPr/>
            <p:nvPr/>
          </p:nvSpPr>
          <p:spPr>
            <a:xfrm>
              <a:off x="3628460" y="2645675"/>
              <a:ext cx="66279" cy="37858"/>
            </a:xfrm>
            <a:custGeom>
              <a:avLst/>
              <a:gdLst/>
              <a:ahLst/>
              <a:cxnLst/>
              <a:rect l="l" t="t" r="r" b="b"/>
              <a:pathLst>
                <a:path w="2218" h="1267" extrusionOk="0">
                  <a:moveTo>
                    <a:pt x="2071" y="0"/>
                  </a:moveTo>
                  <a:cubicBezTo>
                    <a:pt x="2047" y="0"/>
                    <a:pt x="2021" y="4"/>
                    <a:pt x="1996" y="13"/>
                  </a:cubicBezTo>
                  <a:lnTo>
                    <a:pt x="96" y="995"/>
                  </a:lnTo>
                  <a:cubicBezTo>
                    <a:pt x="32" y="1026"/>
                    <a:pt x="1" y="1121"/>
                    <a:pt x="32" y="1185"/>
                  </a:cubicBezTo>
                  <a:cubicBezTo>
                    <a:pt x="73" y="1245"/>
                    <a:pt x="113" y="1267"/>
                    <a:pt x="161" y="1267"/>
                  </a:cubicBezTo>
                  <a:cubicBezTo>
                    <a:pt x="189" y="1267"/>
                    <a:pt x="219" y="1259"/>
                    <a:pt x="254" y="1248"/>
                  </a:cubicBezTo>
                  <a:lnTo>
                    <a:pt x="2154" y="298"/>
                  </a:lnTo>
                  <a:cubicBezTo>
                    <a:pt x="2186" y="266"/>
                    <a:pt x="2218" y="234"/>
                    <a:pt x="2218" y="171"/>
                  </a:cubicBezTo>
                  <a:cubicBezTo>
                    <a:pt x="2218" y="139"/>
                    <a:pt x="2218" y="108"/>
                    <a:pt x="2218" y="76"/>
                  </a:cubicBezTo>
                  <a:cubicBezTo>
                    <a:pt x="2194" y="30"/>
                    <a:pt x="2137" y="0"/>
                    <a:pt x="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664;p34">
              <a:extLst>
                <a:ext uri="{FF2B5EF4-FFF2-40B4-BE49-F238E27FC236}">
                  <a16:creationId xmlns:a16="http://schemas.microsoft.com/office/drawing/2014/main" id="{1E23C5A9-CEA2-45FC-BC95-9F52E00F2691}"/>
                </a:ext>
              </a:extLst>
            </p:cNvPr>
            <p:cNvSpPr/>
            <p:nvPr/>
          </p:nvSpPr>
          <p:spPr>
            <a:xfrm>
              <a:off x="3698505" y="2687507"/>
              <a:ext cx="40730" cy="35378"/>
            </a:xfrm>
            <a:custGeom>
              <a:avLst/>
              <a:gdLst/>
              <a:ahLst/>
              <a:cxnLst/>
              <a:rect l="l" t="t" r="r" b="b"/>
              <a:pathLst>
                <a:path w="1363" h="1184" extrusionOk="0">
                  <a:moveTo>
                    <a:pt x="676" y="1"/>
                  </a:moveTo>
                  <a:cubicBezTo>
                    <a:pt x="587" y="1"/>
                    <a:pt x="497" y="22"/>
                    <a:pt x="412" y="70"/>
                  </a:cubicBezTo>
                  <a:cubicBezTo>
                    <a:pt x="127" y="228"/>
                    <a:pt x="0" y="576"/>
                    <a:pt x="159" y="861"/>
                  </a:cubicBezTo>
                  <a:cubicBezTo>
                    <a:pt x="248" y="1062"/>
                    <a:pt x="462" y="1184"/>
                    <a:pt x="680" y="1184"/>
                  </a:cubicBezTo>
                  <a:cubicBezTo>
                    <a:pt x="772" y="1184"/>
                    <a:pt x="866" y="1162"/>
                    <a:pt x="950" y="1115"/>
                  </a:cubicBezTo>
                  <a:cubicBezTo>
                    <a:pt x="1235" y="956"/>
                    <a:pt x="1362" y="608"/>
                    <a:pt x="1204" y="323"/>
                  </a:cubicBezTo>
                  <a:cubicBezTo>
                    <a:pt x="1092" y="123"/>
                    <a:pt x="887" y="1"/>
                    <a:pt x="676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665;p34">
              <a:extLst>
                <a:ext uri="{FF2B5EF4-FFF2-40B4-BE49-F238E27FC236}">
                  <a16:creationId xmlns:a16="http://schemas.microsoft.com/office/drawing/2014/main" id="{304A3C11-C05D-4CDF-9E12-76B1072F6DA7}"/>
                </a:ext>
              </a:extLst>
            </p:cNvPr>
            <p:cNvSpPr/>
            <p:nvPr/>
          </p:nvSpPr>
          <p:spPr>
            <a:xfrm>
              <a:off x="3654010" y="2695216"/>
              <a:ext cx="66279" cy="38276"/>
            </a:xfrm>
            <a:custGeom>
              <a:avLst/>
              <a:gdLst/>
              <a:ahLst/>
              <a:cxnLst/>
              <a:rect l="l" t="t" r="r" b="b"/>
              <a:pathLst>
                <a:path w="2218" h="1281" extrusionOk="0">
                  <a:moveTo>
                    <a:pt x="2071" y="0"/>
                  </a:moveTo>
                  <a:cubicBezTo>
                    <a:pt x="2045" y="0"/>
                    <a:pt x="2018" y="11"/>
                    <a:pt x="1996" y="33"/>
                  </a:cubicBezTo>
                  <a:lnTo>
                    <a:pt x="96" y="983"/>
                  </a:lnTo>
                  <a:cubicBezTo>
                    <a:pt x="32" y="1015"/>
                    <a:pt x="1" y="1110"/>
                    <a:pt x="32" y="1205"/>
                  </a:cubicBezTo>
                  <a:cubicBezTo>
                    <a:pt x="56" y="1251"/>
                    <a:pt x="113" y="1281"/>
                    <a:pt x="167" y="1281"/>
                  </a:cubicBezTo>
                  <a:cubicBezTo>
                    <a:pt x="186" y="1281"/>
                    <a:pt x="206" y="1277"/>
                    <a:pt x="222" y="1268"/>
                  </a:cubicBezTo>
                  <a:lnTo>
                    <a:pt x="2123" y="287"/>
                  </a:lnTo>
                  <a:cubicBezTo>
                    <a:pt x="2186" y="255"/>
                    <a:pt x="2218" y="223"/>
                    <a:pt x="2218" y="192"/>
                  </a:cubicBezTo>
                  <a:cubicBezTo>
                    <a:pt x="2218" y="128"/>
                    <a:pt x="2218" y="97"/>
                    <a:pt x="2186" y="97"/>
                  </a:cubicBezTo>
                  <a:cubicBezTo>
                    <a:pt x="2166" y="35"/>
                    <a:pt x="2119" y="0"/>
                    <a:pt x="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666;p34">
              <a:extLst>
                <a:ext uri="{FF2B5EF4-FFF2-40B4-BE49-F238E27FC236}">
                  <a16:creationId xmlns:a16="http://schemas.microsoft.com/office/drawing/2014/main" id="{724B8E00-7A3C-4B5E-95AE-93266AEFAA98}"/>
                </a:ext>
              </a:extLst>
            </p:cNvPr>
            <p:cNvSpPr/>
            <p:nvPr/>
          </p:nvSpPr>
          <p:spPr>
            <a:xfrm>
              <a:off x="3659687" y="2707168"/>
              <a:ext cx="67236" cy="37679"/>
            </a:xfrm>
            <a:custGeom>
              <a:avLst/>
              <a:gdLst/>
              <a:ahLst/>
              <a:cxnLst/>
              <a:rect l="l" t="t" r="r" b="b"/>
              <a:pathLst>
                <a:path w="2250" h="1261" extrusionOk="0">
                  <a:moveTo>
                    <a:pt x="2084" y="1"/>
                  </a:moveTo>
                  <a:cubicBezTo>
                    <a:pt x="2064" y="1"/>
                    <a:pt x="2045" y="5"/>
                    <a:pt x="2028" y="13"/>
                  </a:cubicBezTo>
                  <a:lnTo>
                    <a:pt x="128" y="995"/>
                  </a:lnTo>
                  <a:cubicBezTo>
                    <a:pt x="32" y="1027"/>
                    <a:pt x="1" y="1122"/>
                    <a:pt x="64" y="1185"/>
                  </a:cubicBezTo>
                  <a:cubicBezTo>
                    <a:pt x="87" y="1231"/>
                    <a:pt x="144" y="1261"/>
                    <a:pt x="198" y="1261"/>
                  </a:cubicBezTo>
                  <a:cubicBezTo>
                    <a:pt x="218" y="1261"/>
                    <a:pt x="237" y="1257"/>
                    <a:pt x="254" y="1248"/>
                  </a:cubicBezTo>
                  <a:lnTo>
                    <a:pt x="2154" y="267"/>
                  </a:lnTo>
                  <a:cubicBezTo>
                    <a:pt x="2186" y="235"/>
                    <a:pt x="2218" y="203"/>
                    <a:pt x="2218" y="172"/>
                  </a:cubicBezTo>
                  <a:cubicBezTo>
                    <a:pt x="2249" y="140"/>
                    <a:pt x="2218" y="108"/>
                    <a:pt x="2218" y="77"/>
                  </a:cubicBezTo>
                  <a:cubicBezTo>
                    <a:pt x="2194" y="30"/>
                    <a:pt x="2137" y="1"/>
                    <a:pt x="2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667;p34">
              <a:extLst>
                <a:ext uri="{FF2B5EF4-FFF2-40B4-BE49-F238E27FC236}">
                  <a16:creationId xmlns:a16="http://schemas.microsoft.com/office/drawing/2014/main" id="{EE123FCB-E621-4B59-B976-C627D20B7AB2}"/>
                </a:ext>
              </a:extLst>
            </p:cNvPr>
            <p:cNvSpPr/>
            <p:nvPr/>
          </p:nvSpPr>
          <p:spPr>
            <a:xfrm>
              <a:off x="3729732" y="2748820"/>
              <a:ext cx="40730" cy="35587"/>
            </a:xfrm>
            <a:custGeom>
              <a:avLst/>
              <a:gdLst/>
              <a:ahLst/>
              <a:cxnLst/>
              <a:rect l="l" t="t" r="r" b="b"/>
              <a:pathLst>
                <a:path w="1363" h="1191" extrusionOk="0">
                  <a:moveTo>
                    <a:pt x="702" y="1"/>
                  </a:moveTo>
                  <a:cubicBezTo>
                    <a:pt x="603" y="1"/>
                    <a:pt x="503" y="26"/>
                    <a:pt x="412" y="76"/>
                  </a:cubicBezTo>
                  <a:cubicBezTo>
                    <a:pt x="127" y="203"/>
                    <a:pt x="0" y="583"/>
                    <a:pt x="159" y="868"/>
                  </a:cubicBezTo>
                  <a:cubicBezTo>
                    <a:pt x="270" y="1068"/>
                    <a:pt x="475" y="1190"/>
                    <a:pt x="686" y="1190"/>
                  </a:cubicBezTo>
                  <a:cubicBezTo>
                    <a:pt x="775" y="1190"/>
                    <a:pt x="866" y="1168"/>
                    <a:pt x="950" y="1121"/>
                  </a:cubicBezTo>
                  <a:cubicBezTo>
                    <a:pt x="1235" y="963"/>
                    <a:pt x="1362" y="614"/>
                    <a:pt x="1204" y="329"/>
                  </a:cubicBezTo>
                  <a:cubicBezTo>
                    <a:pt x="1117" y="114"/>
                    <a:pt x="914" y="1"/>
                    <a:pt x="702" y="1"/>
                  </a:cubicBezTo>
                  <a:close/>
                </a:path>
              </a:pathLst>
            </a:custGeom>
            <a:solidFill>
              <a:srgbClr val="1614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668;p34">
              <a:extLst>
                <a:ext uri="{FF2B5EF4-FFF2-40B4-BE49-F238E27FC236}">
                  <a16:creationId xmlns:a16="http://schemas.microsoft.com/office/drawing/2014/main" id="{3AD4AE1D-10F4-4176-AE9B-5A48F30F0F05}"/>
                </a:ext>
              </a:extLst>
            </p:cNvPr>
            <p:cNvSpPr/>
            <p:nvPr/>
          </p:nvSpPr>
          <p:spPr>
            <a:xfrm>
              <a:off x="3685237" y="2756380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66" y="1"/>
                  </a:moveTo>
                  <a:cubicBezTo>
                    <a:pt x="2045" y="1"/>
                    <a:pt x="2022" y="5"/>
                    <a:pt x="1996" y="13"/>
                  </a:cubicBezTo>
                  <a:lnTo>
                    <a:pt x="96" y="995"/>
                  </a:lnTo>
                  <a:cubicBezTo>
                    <a:pt x="33" y="1026"/>
                    <a:pt x="1" y="1121"/>
                    <a:pt x="33" y="1185"/>
                  </a:cubicBezTo>
                  <a:cubicBezTo>
                    <a:pt x="56" y="1231"/>
                    <a:pt x="113" y="1261"/>
                    <a:pt x="179" y="1261"/>
                  </a:cubicBezTo>
                  <a:cubicBezTo>
                    <a:pt x="203" y="1261"/>
                    <a:pt x="229" y="1257"/>
                    <a:pt x="254" y="1248"/>
                  </a:cubicBezTo>
                  <a:lnTo>
                    <a:pt x="2154" y="266"/>
                  </a:lnTo>
                  <a:cubicBezTo>
                    <a:pt x="2186" y="266"/>
                    <a:pt x="2218" y="235"/>
                    <a:pt x="2218" y="171"/>
                  </a:cubicBezTo>
                  <a:cubicBezTo>
                    <a:pt x="2218" y="140"/>
                    <a:pt x="2218" y="108"/>
                    <a:pt x="2218" y="76"/>
                  </a:cubicBezTo>
                  <a:cubicBezTo>
                    <a:pt x="2171" y="30"/>
                    <a:pt x="2125" y="1"/>
                    <a:pt x="2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669;p34">
              <a:extLst>
                <a:ext uri="{FF2B5EF4-FFF2-40B4-BE49-F238E27FC236}">
                  <a16:creationId xmlns:a16="http://schemas.microsoft.com/office/drawing/2014/main" id="{209F39F4-5F54-4FB8-8671-14275F034A06}"/>
                </a:ext>
              </a:extLst>
            </p:cNvPr>
            <p:cNvSpPr/>
            <p:nvPr/>
          </p:nvSpPr>
          <p:spPr>
            <a:xfrm>
              <a:off x="3691871" y="2768481"/>
              <a:ext cx="66279" cy="37888"/>
            </a:xfrm>
            <a:custGeom>
              <a:avLst/>
              <a:gdLst/>
              <a:ahLst/>
              <a:cxnLst/>
              <a:rect l="l" t="t" r="r" b="b"/>
              <a:pathLst>
                <a:path w="2218" h="1268" extrusionOk="0">
                  <a:moveTo>
                    <a:pt x="2073" y="1"/>
                  </a:moveTo>
                  <a:cubicBezTo>
                    <a:pt x="2046" y="1"/>
                    <a:pt x="2019" y="8"/>
                    <a:pt x="1996" y="20"/>
                  </a:cubicBezTo>
                  <a:lnTo>
                    <a:pt x="96" y="970"/>
                  </a:lnTo>
                  <a:cubicBezTo>
                    <a:pt x="32" y="1033"/>
                    <a:pt x="1" y="1096"/>
                    <a:pt x="32" y="1191"/>
                  </a:cubicBezTo>
                  <a:cubicBezTo>
                    <a:pt x="55" y="1238"/>
                    <a:pt x="113" y="1267"/>
                    <a:pt x="166" y="1267"/>
                  </a:cubicBezTo>
                  <a:cubicBezTo>
                    <a:pt x="186" y="1267"/>
                    <a:pt x="205" y="1263"/>
                    <a:pt x="222" y="1255"/>
                  </a:cubicBezTo>
                  <a:lnTo>
                    <a:pt x="2122" y="273"/>
                  </a:lnTo>
                  <a:cubicBezTo>
                    <a:pt x="2154" y="241"/>
                    <a:pt x="2186" y="210"/>
                    <a:pt x="2217" y="178"/>
                  </a:cubicBezTo>
                  <a:cubicBezTo>
                    <a:pt x="2217" y="146"/>
                    <a:pt x="2217" y="115"/>
                    <a:pt x="2186" y="83"/>
                  </a:cubicBezTo>
                  <a:cubicBezTo>
                    <a:pt x="2166" y="23"/>
                    <a:pt x="2120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670;p34">
              <a:extLst>
                <a:ext uri="{FF2B5EF4-FFF2-40B4-BE49-F238E27FC236}">
                  <a16:creationId xmlns:a16="http://schemas.microsoft.com/office/drawing/2014/main" id="{8EFDAA6E-7932-4C00-BFCC-CE6B62822578}"/>
                </a:ext>
              </a:extLst>
            </p:cNvPr>
            <p:cNvSpPr/>
            <p:nvPr/>
          </p:nvSpPr>
          <p:spPr>
            <a:xfrm>
              <a:off x="3760959" y="2809985"/>
              <a:ext cx="40730" cy="35468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677" y="1"/>
                  </a:moveTo>
                  <a:cubicBezTo>
                    <a:pt x="587" y="1"/>
                    <a:pt x="495" y="19"/>
                    <a:pt x="412" y="56"/>
                  </a:cubicBezTo>
                  <a:cubicBezTo>
                    <a:pt x="127" y="214"/>
                    <a:pt x="0" y="563"/>
                    <a:pt x="159" y="848"/>
                  </a:cubicBezTo>
                  <a:cubicBezTo>
                    <a:pt x="272" y="1074"/>
                    <a:pt x="482" y="1187"/>
                    <a:pt x="697" y="1187"/>
                  </a:cubicBezTo>
                  <a:cubicBezTo>
                    <a:pt x="782" y="1187"/>
                    <a:pt x="869" y="1169"/>
                    <a:pt x="950" y="1133"/>
                  </a:cubicBezTo>
                  <a:cubicBezTo>
                    <a:pt x="1267" y="974"/>
                    <a:pt x="1362" y="626"/>
                    <a:pt x="1204" y="309"/>
                  </a:cubicBezTo>
                  <a:cubicBezTo>
                    <a:pt x="1114" y="107"/>
                    <a:pt x="897" y="1"/>
                    <a:pt x="677" y="1"/>
                  </a:cubicBezTo>
                  <a:close/>
                </a:path>
              </a:pathLst>
            </a:custGeom>
            <a:solidFill>
              <a:srgbClr val="1614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671;p34">
              <a:extLst>
                <a:ext uri="{FF2B5EF4-FFF2-40B4-BE49-F238E27FC236}">
                  <a16:creationId xmlns:a16="http://schemas.microsoft.com/office/drawing/2014/main" id="{73FF54CF-401A-444F-B72B-437EBC370462}"/>
                </a:ext>
              </a:extLst>
            </p:cNvPr>
            <p:cNvSpPr/>
            <p:nvPr/>
          </p:nvSpPr>
          <p:spPr>
            <a:xfrm>
              <a:off x="3716464" y="2817903"/>
              <a:ext cx="67236" cy="37679"/>
            </a:xfrm>
            <a:custGeom>
              <a:avLst/>
              <a:gdLst/>
              <a:ahLst/>
              <a:cxnLst/>
              <a:rect l="l" t="t" r="r" b="b"/>
              <a:pathLst>
                <a:path w="2250" h="1261" extrusionOk="0">
                  <a:moveTo>
                    <a:pt x="2084" y="0"/>
                  </a:moveTo>
                  <a:cubicBezTo>
                    <a:pt x="2064" y="0"/>
                    <a:pt x="2045" y="4"/>
                    <a:pt x="2028" y="13"/>
                  </a:cubicBezTo>
                  <a:lnTo>
                    <a:pt x="128" y="994"/>
                  </a:lnTo>
                  <a:cubicBezTo>
                    <a:pt x="33" y="1026"/>
                    <a:pt x="1" y="1121"/>
                    <a:pt x="64" y="1184"/>
                  </a:cubicBezTo>
                  <a:cubicBezTo>
                    <a:pt x="87" y="1231"/>
                    <a:pt x="145" y="1260"/>
                    <a:pt x="198" y="1260"/>
                  </a:cubicBezTo>
                  <a:cubicBezTo>
                    <a:pt x="218" y="1260"/>
                    <a:pt x="237" y="1256"/>
                    <a:pt x="254" y="1248"/>
                  </a:cubicBezTo>
                  <a:lnTo>
                    <a:pt x="2154" y="266"/>
                  </a:lnTo>
                  <a:cubicBezTo>
                    <a:pt x="2186" y="234"/>
                    <a:pt x="2218" y="203"/>
                    <a:pt x="2218" y="171"/>
                  </a:cubicBezTo>
                  <a:cubicBezTo>
                    <a:pt x="2249" y="139"/>
                    <a:pt x="2218" y="108"/>
                    <a:pt x="2218" y="76"/>
                  </a:cubicBezTo>
                  <a:cubicBezTo>
                    <a:pt x="2195" y="29"/>
                    <a:pt x="2137" y="0"/>
                    <a:pt x="2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672;p34">
              <a:extLst>
                <a:ext uri="{FF2B5EF4-FFF2-40B4-BE49-F238E27FC236}">
                  <a16:creationId xmlns:a16="http://schemas.microsoft.com/office/drawing/2014/main" id="{6AB59C04-0FFC-44C2-B3E6-4F6B826CCCF3}"/>
                </a:ext>
              </a:extLst>
            </p:cNvPr>
            <p:cNvSpPr/>
            <p:nvPr/>
          </p:nvSpPr>
          <p:spPr>
            <a:xfrm>
              <a:off x="3723098" y="2829257"/>
              <a:ext cx="66279" cy="37858"/>
            </a:xfrm>
            <a:custGeom>
              <a:avLst/>
              <a:gdLst/>
              <a:ahLst/>
              <a:cxnLst/>
              <a:rect l="l" t="t" r="r" b="b"/>
              <a:pathLst>
                <a:path w="2218" h="1267" extrusionOk="0">
                  <a:moveTo>
                    <a:pt x="2052" y="0"/>
                  </a:moveTo>
                  <a:cubicBezTo>
                    <a:pt x="2032" y="0"/>
                    <a:pt x="2013" y="4"/>
                    <a:pt x="1996" y="13"/>
                  </a:cubicBezTo>
                  <a:lnTo>
                    <a:pt x="96" y="994"/>
                  </a:lnTo>
                  <a:cubicBezTo>
                    <a:pt x="32" y="1026"/>
                    <a:pt x="1" y="1121"/>
                    <a:pt x="32" y="1184"/>
                  </a:cubicBezTo>
                  <a:cubicBezTo>
                    <a:pt x="52" y="1245"/>
                    <a:pt x="98" y="1267"/>
                    <a:pt x="145" y="1267"/>
                  </a:cubicBezTo>
                  <a:cubicBezTo>
                    <a:pt x="172" y="1267"/>
                    <a:pt x="199" y="1259"/>
                    <a:pt x="222" y="1248"/>
                  </a:cubicBezTo>
                  <a:lnTo>
                    <a:pt x="2122" y="298"/>
                  </a:lnTo>
                  <a:cubicBezTo>
                    <a:pt x="2186" y="266"/>
                    <a:pt x="2186" y="234"/>
                    <a:pt x="2217" y="171"/>
                  </a:cubicBezTo>
                  <a:cubicBezTo>
                    <a:pt x="2217" y="139"/>
                    <a:pt x="2217" y="108"/>
                    <a:pt x="2186" y="76"/>
                  </a:cubicBezTo>
                  <a:cubicBezTo>
                    <a:pt x="2163" y="30"/>
                    <a:pt x="2106" y="0"/>
                    <a:pt x="2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673;p34">
              <a:extLst>
                <a:ext uri="{FF2B5EF4-FFF2-40B4-BE49-F238E27FC236}">
                  <a16:creationId xmlns:a16="http://schemas.microsoft.com/office/drawing/2014/main" id="{BB385215-86F0-49DA-AA7B-F1FAEACB124B}"/>
                </a:ext>
              </a:extLst>
            </p:cNvPr>
            <p:cNvSpPr/>
            <p:nvPr/>
          </p:nvSpPr>
          <p:spPr>
            <a:xfrm>
              <a:off x="3793143" y="2871089"/>
              <a:ext cx="39774" cy="35378"/>
            </a:xfrm>
            <a:custGeom>
              <a:avLst/>
              <a:gdLst/>
              <a:ahLst/>
              <a:cxnLst/>
              <a:rect l="l" t="t" r="r" b="b"/>
              <a:pathLst>
                <a:path w="1331" h="1184" extrusionOk="0">
                  <a:moveTo>
                    <a:pt x="665" y="0"/>
                  </a:moveTo>
                  <a:cubicBezTo>
                    <a:pt x="571" y="0"/>
                    <a:pt x="474" y="22"/>
                    <a:pt x="380" y="69"/>
                  </a:cubicBezTo>
                  <a:cubicBezTo>
                    <a:pt x="95" y="228"/>
                    <a:pt x="0" y="576"/>
                    <a:pt x="127" y="861"/>
                  </a:cubicBezTo>
                  <a:cubicBezTo>
                    <a:pt x="238" y="1061"/>
                    <a:pt x="443" y="1183"/>
                    <a:pt x="665" y="1183"/>
                  </a:cubicBezTo>
                  <a:cubicBezTo>
                    <a:pt x="759" y="1183"/>
                    <a:pt x="856" y="1161"/>
                    <a:pt x="950" y="1114"/>
                  </a:cubicBezTo>
                  <a:cubicBezTo>
                    <a:pt x="1235" y="988"/>
                    <a:pt x="1330" y="608"/>
                    <a:pt x="1204" y="323"/>
                  </a:cubicBezTo>
                  <a:cubicBezTo>
                    <a:pt x="1092" y="122"/>
                    <a:pt x="887" y="0"/>
                    <a:pt x="665" y="0"/>
                  </a:cubicBezTo>
                  <a:close/>
                </a:path>
              </a:pathLst>
            </a:custGeom>
            <a:solidFill>
              <a:srgbClr val="1614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674;p34">
              <a:extLst>
                <a:ext uri="{FF2B5EF4-FFF2-40B4-BE49-F238E27FC236}">
                  <a16:creationId xmlns:a16="http://schemas.microsoft.com/office/drawing/2014/main" id="{7E6683B1-5896-4E80-A884-6380897A81DC}"/>
                </a:ext>
              </a:extLst>
            </p:cNvPr>
            <p:cNvSpPr/>
            <p:nvPr/>
          </p:nvSpPr>
          <p:spPr>
            <a:xfrm>
              <a:off x="3748647" y="2878798"/>
              <a:ext cx="66279" cy="38276"/>
            </a:xfrm>
            <a:custGeom>
              <a:avLst/>
              <a:gdLst/>
              <a:ahLst/>
              <a:cxnLst/>
              <a:rect l="l" t="t" r="r" b="b"/>
              <a:pathLst>
                <a:path w="2218" h="1281" extrusionOk="0">
                  <a:moveTo>
                    <a:pt x="2071" y="0"/>
                  </a:moveTo>
                  <a:cubicBezTo>
                    <a:pt x="2045" y="0"/>
                    <a:pt x="2018" y="11"/>
                    <a:pt x="1996" y="33"/>
                  </a:cubicBezTo>
                  <a:lnTo>
                    <a:pt x="96" y="983"/>
                  </a:lnTo>
                  <a:cubicBezTo>
                    <a:pt x="1" y="1015"/>
                    <a:pt x="1" y="1110"/>
                    <a:pt x="32" y="1205"/>
                  </a:cubicBezTo>
                  <a:cubicBezTo>
                    <a:pt x="56" y="1251"/>
                    <a:pt x="113" y="1281"/>
                    <a:pt x="166" y="1281"/>
                  </a:cubicBezTo>
                  <a:cubicBezTo>
                    <a:pt x="186" y="1281"/>
                    <a:pt x="205" y="1277"/>
                    <a:pt x="222" y="1268"/>
                  </a:cubicBezTo>
                  <a:lnTo>
                    <a:pt x="2123" y="286"/>
                  </a:lnTo>
                  <a:cubicBezTo>
                    <a:pt x="2154" y="255"/>
                    <a:pt x="2186" y="223"/>
                    <a:pt x="2186" y="191"/>
                  </a:cubicBezTo>
                  <a:cubicBezTo>
                    <a:pt x="2218" y="160"/>
                    <a:pt x="2186" y="96"/>
                    <a:pt x="2186" y="96"/>
                  </a:cubicBezTo>
                  <a:cubicBezTo>
                    <a:pt x="2165" y="35"/>
                    <a:pt x="2119" y="0"/>
                    <a:pt x="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675;p34">
              <a:extLst>
                <a:ext uri="{FF2B5EF4-FFF2-40B4-BE49-F238E27FC236}">
                  <a16:creationId xmlns:a16="http://schemas.microsoft.com/office/drawing/2014/main" id="{A5FFE9CD-A687-4E0E-96BF-55728AE6761F}"/>
                </a:ext>
              </a:extLst>
            </p:cNvPr>
            <p:cNvSpPr/>
            <p:nvPr/>
          </p:nvSpPr>
          <p:spPr>
            <a:xfrm>
              <a:off x="3754325" y="2890750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1"/>
                  </a:moveTo>
                  <a:cubicBezTo>
                    <a:pt x="2032" y="1"/>
                    <a:pt x="2013" y="5"/>
                    <a:pt x="1996" y="13"/>
                  </a:cubicBezTo>
                  <a:lnTo>
                    <a:pt x="96" y="995"/>
                  </a:lnTo>
                  <a:cubicBezTo>
                    <a:pt x="32" y="1026"/>
                    <a:pt x="1" y="1121"/>
                    <a:pt x="32" y="1185"/>
                  </a:cubicBezTo>
                  <a:cubicBezTo>
                    <a:pt x="56" y="1231"/>
                    <a:pt x="113" y="1261"/>
                    <a:pt x="167" y="1261"/>
                  </a:cubicBezTo>
                  <a:cubicBezTo>
                    <a:pt x="186" y="1261"/>
                    <a:pt x="205" y="1257"/>
                    <a:pt x="222" y="1248"/>
                  </a:cubicBezTo>
                  <a:lnTo>
                    <a:pt x="2123" y="266"/>
                  </a:lnTo>
                  <a:cubicBezTo>
                    <a:pt x="2186" y="266"/>
                    <a:pt x="2218" y="203"/>
                    <a:pt x="2218" y="171"/>
                  </a:cubicBezTo>
                  <a:cubicBezTo>
                    <a:pt x="2218" y="140"/>
                    <a:pt x="2218" y="108"/>
                    <a:pt x="2186" y="76"/>
                  </a:cubicBezTo>
                  <a:cubicBezTo>
                    <a:pt x="2163" y="30"/>
                    <a:pt x="2106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676;p34">
              <a:extLst>
                <a:ext uri="{FF2B5EF4-FFF2-40B4-BE49-F238E27FC236}">
                  <a16:creationId xmlns:a16="http://schemas.microsoft.com/office/drawing/2014/main" id="{C5A3D022-2E99-41D5-AB83-9A8301A72DF9}"/>
                </a:ext>
              </a:extLst>
            </p:cNvPr>
            <p:cNvSpPr/>
            <p:nvPr/>
          </p:nvSpPr>
          <p:spPr>
            <a:xfrm>
              <a:off x="3824370" y="2932582"/>
              <a:ext cx="40730" cy="35378"/>
            </a:xfrm>
            <a:custGeom>
              <a:avLst/>
              <a:gdLst/>
              <a:ahLst/>
              <a:cxnLst/>
              <a:rect l="l" t="t" r="r" b="b"/>
              <a:pathLst>
                <a:path w="1363" h="1184" extrusionOk="0">
                  <a:moveTo>
                    <a:pt x="676" y="1"/>
                  </a:moveTo>
                  <a:cubicBezTo>
                    <a:pt x="587" y="1"/>
                    <a:pt x="497" y="23"/>
                    <a:pt x="412" y="70"/>
                  </a:cubicBezTo>
                  <a:cubicBezTo>
                    <a:pt x="95" y="196"/>
                    <a:pt x="0" y="577"/>
                    <a:pt x="159" y="862"/>
                  </a:cubicBezTo>
                  <a:cubicBezTo>
                    <a:pt x="248" y="1062"/>
                    <a:pt x="462" y="1184"/>
                    <a:pt x="680" y="1184"/>
                  </a:cubicBezTo>
                  <a:cubicBezTo>
                    <a:pt x="772" y="1184"/>
                    <a:pt x="866" y="1162"/>
                    <a:pt x="950" y="1115"/>
                  </a:cubicBezTo>
                  <a:cubicBezTo>
                    <a:pt x="1235" y="957"/>
                    <a:pt x="1362" y="608"/>
                    <a:pt x="1204" y="323"/>
                  </a:cubicBezTo>
                  <a:cubicBezTo>
                    <a:pt x="1092" y="123"/>
                    <a:pt x="887" y="1"/>
                    <a:pt x="676" y="1"/>
                  </a:cubicBezTo>
                  <a:close/>
                </a:path>
              </a:pathLst>
            </a:custGeom>
            <a:solidFill>
              <a:srgbClr val="1614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677;p34">
              <a:extLst>
                <a:ext uri="{FF2B5EF4-FFF2-40B4-BE49-F238E27FC236}">
                  <a16:creationId xmlns:a16="http://schemas.microsoft.com/office/drawing/2014/main" id="{A7B575E1-C20E-4FF1-873D-93ED1EC7068D}"/>
                </a:ext>
              </a:extLst>
            </p:cNvPr>
            <p:cNvSpPr/>
            <p:nvPr/>
          </p:nvSpPr>
          <p:spPr>
            <a:xfrm>
              <a:off x="3779875" y="2939963"/>
              <a:ext cx="66279" cy="37858"/>
            </a:xfrm>
            <a:custGeom>
              <a:avLst/>
              <a:gdLst/>
              <a:ahLst/>
              <a:cxnLst/>
              <a:rect l="l" t="t" r="r" b="b"/>
              <a:pathLst>
                <a:path w="2218" h="1267" extrusionOk="0">
                  <a:moveTo>
                    <a:pt x="2052" y="0"/>
                  </a:moveTo>
                  <a:cubicBezTo>
                    <a:pt x="2032" y="0"/>
                    <a:pt x="2013" y="4"/>
                    <a:pt x="1996" y="13"/>
                  </a:cubicBezTo>
                  <a:lnTo>
                    <a:pt x="96" y="995"/>
                  </a:lnTo>
                  <a:cubicBezTo>
                    <a:pt x="32" y="1026"/>
                    <a:pt x="1" y="1121"/>
                    <a:pt x="32" y="1185"/>
                  </a:cubicBezTo>
                  <a:cubicBezTo>
                    <a:pt x="53" y="1245"/>
                    <a:pt x="98" y="1267"/>
                    <a:pt x="145" y="1267"/>
                  </a:cubicBezTo>
                  <a:cubicBezTo>
                    <a:pt x="172" y="1267"/>
                    <a:pt x="199" y="1259"/>
                    <a:pt x="222" y="1248"/>
                  </a:cubicBezTo>
                  <a:lnTo>
                    <a:pt x="2123" y="298"/>
                  </a:lnTo>
                  <a:cubicBezTo>
                    <a:pt x="2186" y="266"/>
                    <a:pt x="2186" y="234"/>
                    <a:pt x="2218" y="171"/>
                  </a:cubicBezTo>
                  <a:cubicBezTo>
                    <a:pt x="2218" y="139"/>
                    <a:pt x="2218" y="108"/>
                    <a:pt x="2186" y="76"/>
                  </a:cubicBezTo>
                  <a:cubicBezTo>
                    <a:pt x="2163" y="30"/>
                    <a:pt x="2106" y="0"/>
                    <a:pt x="2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678;p34">
              <a:extLst>
                <a:ext uri="{FF2B5EF4-FFF2-40B4-BE49-F238E27FC236}">
                  <a16:creationId xmlns:a16="http://schemas.microsoft.com/office/drawing/2014/main" id="{C710D7E8-DAA8-4775-9010-95A52F37626F}"/>
                </a:ext>
              </a:extLst>
            </p:cNvPr>
            <p:cNvSpPr/>
            <p:nvPr/>
          </p:nvSpPr>
          <p:spPr>
            <a:xfrm>
              <a:off x="3785552" y="2952064"/>
              <a:ext cx="66279" cy="37888"/>
            </a:xfrm>
            <a:custGeom>
              <a:avLst/>
              <a:gdLst/>
              <a:ahLst/>
              <a:cxnLst/>
              <a:rect l="l" t="t" r="r" b="b"/>
              <a:pathLst>
                <a:path w="2218" h="1268" extrusionOk="0">
                  <a:moveTo>
                    <a:pt x="2089" y="1"/>
                  </a:moveTo>
                  <a:cubicBezTo>
                    <a:pt x="2061" y="1"/>
                    <a:pt x="2031" y="8"/>
                    <a:pt x="1996" y="20"/>
                  </a:cubicBezTo>
                  <a:lnTo>
                    <a:pt x="96" y="970"/>
                  </a:lnTo>
                  <a:cubicBezTo>
                    <a:pt x="32" y="1033"/>
                    <a:pt x="1" y="1096"/>
                    <a:pt x="32" y="1191"/>
                  </a:cubicBezTo>
                  <a:cubicBezTo>
                    <a:pt x="56" y="1238"/>
                    <a:pt x="113" y="1267"/>
                    <a:pt x="179" y="1267"/>
                  </a:cubicBezTo>
                  <a:cubicBezTo>
                    <a:pt x="203" y="1267"/>
                    <a:pt x="229" y="1263"/>
                    <a:pt x="254" y="1255"/>
                  </a:cubicBezTo>
                  <a:lnTo>
                    <a:pt x="2154" y="273"/>
                  </a:lnTo>
                  <a:cubicBezTo>
                    <a:pt x="2186" y="241"/>
                    <a:pt x="2218" y="210"/>
                    <a:pt x="2218" y="178"/>
                  </a:cubicBezTo>
                  <a:cubicBezTo>
                    <a:pt x="2218" y="146"/>
                    <a:pt x="2218" y="115"/>
                    <a:pt x="2218" y="83"/>
                  </a:cubicBezTo>
                  <a:cubicBezTo>
                    <a:pt x="2177" y="23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679;p34">
              <a:extLst>
                <a:ext uri="{FF2B5EF4-FFF2-40B4-BE49-F238E27FC236}">
                  <a16:creationId xmlns:a16="http://schemas.microsoft.com/office/drawing/2014/main" id="{E4D4B945-19C1-455C-8318-900B26675A07}"/>
                </a:ext>
              </a:extLst>
            </p:cNvPr>
            <p:cNvSpPr/>
            <p:nvPr/>
          </p:nvSpPr>
          <p:spPr>
            <a:xfrm>
              <a:off x="3851802" y="2987651"/>
              <a:ext cx="48290" cy="47330"/>
            </a:xfrm>
            <a:custGeom>
              <a:avLst/>
              <a:gdLst/>
              <a:ahLst/>
              <a:cxnLst/>
              <a:rect l="l" t="t" r="r" b="b"/>
              <a:pathLst>
                <a:path w="1616" h="1584" extrusionOk="0">
                  <a:moveTo>
                    <a:pt x="1046" y="0"/>
                  </a:moveTo>
                  <a:lnTo>
                    <a:pt x="1" y="539"/>
                  </a:lnTo>
                  <a:lnTo>
                    <a:pt x="539" y="1584"/>
                  </a:lnTo>
                  <a:lnTo>
                    <a:pt x="1616" y="104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1614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680;p34">
              <a:extLst>
                <a:ext uri="{FF2B5EF4-FFF2-40B4-BE49-F238E27FC236}">
                  <a16:creationId xmlns:a16="http://schemas.microsoft.com/office/drawing/2014/main" id="{FBC9C2E0-B152-49DF-A8C5-D8A1012340DB}"/>
                </a:ext>
              </a:extLst>
            </p:cNvPr>
            <p:cNvSpPr/>
            <p:nvPr/>
          </p:nvSpPr>
          <p:spPr>
            <a:xfrm>
              <a:off x="3811102" y="3001456"/>
              <a:ext cx="66279" cy="37679"/>
            </a:xfrm>
            <a:custGeom>
              <a:avLst/>
              <a:gdLst/>
              <a:ahLst/>
              <a:cxnLst/>
              <a:rect l="l" t="t" r="r" b="b"/>
              <a:pathLst>
                <a:path w="2218" h="1261" extrusionOk="0">
                  <a:moveTo>
                    <a:pt x="2052" y="1"/>
                  </a:moveTo>
                  <a:cubicBezTo>
                    <a:pt x="2032" y="1"/>
                    <a:pt x="2013" y="5"/>
                    <a:pt x="1996" y="13"/>
                  </a:cubicBezTo>
                  <a:lnTo>
                    <a:pt x="96" y="995"/>
                  </a:lnTo>
                  <a:cubicBezTo>
                    <a:pt x="33" y="1027"/>
                    <a:pt x="1" y="1122"/>
                    <a:pt x="33" y="1185"/>
                  </a:cubicBezTo>
                  <a:cubicBezTo>
                    <a:pt x="56" y="1231"/>
                    <a:pt x="113" y="1261"/>
                    <a:pt x="167" y="1261"/>
                  </a:cubicBezTo>
                  <a:cubicBezTo>
                    <a:pt x="186" y="1261"/>
                    <a:pt x="206" y="1257"/>
                    <a:pt x="223" y="1248"/>
                  </a:cubicBezTo>
                  <a:lnTo>
                    <a:pt x="2123" y="267"/>
                  </a:lnTo>
                  <a:cubicBezTo>
                    <a:pt x="2186" y="235"/>
                    <a:pt x="2218" y="203"/>
                    <a:pt x="2218" y="172"/>
                  </a:cubicBezTo>
                  <a:cubicBezTo>
                    <a:pt x="2218" y="140"/>
                    <a:pt x="2218" y="108"/>
                    <a:pt x="2186" y="77"/>
                  </a:cubicBezTo>
                  <a:cubicBezTo>
                    <a:pt x="2163" y="30"/>
                    <a:pt x="2106" y="1"/>
                    <a:pt x="2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681;p34">
              <a:extLst>
                <a:ext uri="{FF2B5EF4-FFF2-40B4-BE49-F238E27FC236}">
                  <a16:creationId xmlns:a16="http://schemas.microsoft.com/office/drawing/2014/main" id="{5A1D502B-28C3-431C-85AF-386DC7C2C022}"/>
                </a:ext>
              </a:extLst>
            </p:cNvPr>
            <p:cNvSpPr/>
            <p:nvPr/>
          </p:nvSpPr>
          <p:spPr>
            <a:xfrm>
              <a:off x="3816780" y="3012810"/>
              <a:ext cx="66279" cy="38306"/>
            </a:xfrm>
            <a:custGeom>
              <a:avLst/>
              <a:gdLst/>
              <a:ahLst/>
              <a:cxnLst/>
              <a:rect l="l" t="t" r="r" b="b"/>
              <a:pathLst>
                <a:path w="2218" h="1282" extrusionOk="0">
                  <a:moveTo>
                    <a:pt x="2084" y="1"/>
                  </a:moveTo>
                  <a:cubicBezTo>
                    <a:pt x="2064" y="1"/>
                    <a:pt x="2045" y="5"/>
                    <a:pt x="2028" y="13"/>
                  </a:cubicBezTo>
                  <a:lnTo>
                    <a:pt x="128" y="995"/>
                  </a:lnTo>
                  <a:cubicBezTo>
                    <a:pt x="33" y="1027"/>
                    <a:pt x="1" y="1122"/>
                    <a:pt x="33" y="1185"/>
                  </a:cubicBezTo>
                  <a:cubicBezTo>
                    <a:pt x="73" y="1246"/>
                    <a:pt x="114" y="1281"/>
                    <a:pt x="164" y="1281"/>
                  </a:cubicBezTo>
                  <a:cubicBezTo>
                    <a:pt x="191" y="1281"/>
                    <a:pt x="221" y="1271"/>
                    <a:pt x="254" y="1248"/>
                  </a:cubicBezTo>
                  <a:lnTo>
                    <a:pt x="2154" y="298"/>
                  </a:lnTo>
                  <a:cubicBezTo>
                    <a:pt x="2186" y="267"/>
                    <a:pt x="2218" y="235"/>
                    <a:pt x="2218" y="172"/>
                  </a:cubicBezTo>
                  <a:cubicBezTo>
                    <a:pt x="2218" y="140"/>
                    <a:pt x="2218" y="108"/>
                    <a:pt x="2218" y="77"/>
                  </a:cubicBezTo>
                  <a:cubicBezTo>
                    <a:pt x="2195" y="30"/>
                    <a:pt x="2137" y="1"/>
                    <a:pt x="2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682;p34">
              <a:extLst>
                <a:ext uri="{FF2B5EF4-FFF2-40B4-BE49-F238E27FC236}">
                  <a16:creationId xmlns:a16="http://schemas.microsoft.com/office/drawing/2014/main" id="{5F7AF8DA-C0F5-40D0-9F05-AC2892A54996}"/>
                </a:ext>
              </a:extLst>
            </p:cNvPr>
            <p:cNvSpPr/>
            <p:nvPr/>
          </p:nvSpPr>
          <p:spPr>
            <a:xfrm>
              <a:off x="3636050" y="1988285"/>
              <a:ext cx="365314" cy="291151"/>
            </a:xfrm>
            <a:custGeom>
              <a:avLst/>
              <a:gdLst/>
              <a:ahLst/>
              <a:cxnLst/>
              <a:rect l="l" t="t" r="r" b="b"/>
              <a:pathLst>
                <a:path w="12225" h="9744" extrusionOk="0">
                  <a:moveTo>
                    <a:pt x="9308" y="0"/>
                  </a:moveTo>
                  <a:cubicBezTo>
                    <a:pt x="9160" y="0"/>
                    <a:pt x="9010" y="33"/>
                    <a:pt x="8867" y="99"/>
                  </a:cubicBezTo>
                  <a:lnTo>
                    <a:pt x="633" y="4533"/>
                  </a:lnTo>
                  <a:cubicBezTo>
                    <a:pt x="190" y="4786"/>
                    <a:pt x="0" y="5356"/>
                    <a:pt x="253" y="5831"/>
                  </a:cubicBezTo>
                  <a:lnTo>
                    <a:pt x="2090" y="9220"/>
                  </a:lnTo>
                  <a:cubicBezTo>
                    <a:pt x="2245" y="9551"/>
                    <a:pt x="2585" y="9744"/>
                    <a:pt x="2938" y="9744"/>
                  </a:cubicBezTo>
                  <a:cubicBezTo>
                    <a:pt x="3090" y="9744"/>
                    <a:pt x="3245" y="9708"/>
                    <a:pt x="3389" y="9631"/>
                  </a:cubicBezTo>
                  <a:lnTo>
                    <a:pt x="11591" y="5198"/>
                  </a:lnTo>
                  <a:cubicBezTo>
                    <a:pt x="12066" y="4944"/>
                    <a:pt x="12224" y="4374"/>
                    <a:pt x="11971" y="3899"/>
                  </a:cubicBezTo>
                  <a:lnTo>
                    <a:pt x="10166" y="511"/>
                  </a:lnTo>
                  <a:cubicBezTo>
                    <a:pt x="9988" y="178"/>
                    <a:pt x="9655" y="0"/>
                    <a:pt x="9308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683;p34">
              <a:extLst>
                <a:ext uri="{FF2B5EF4-FFF2-40B4-BE49-F238E27FC236}">
                  <a16:creationId xmlns:a16="http://schemas.microsoft.com/office/drawing/2014/main" id="{AB33F26B-9DBF-45DA-8FF1-27A0FD637355}"/>
                </a:ext>
              </a:extLst>
            </p:cNvPr>
            <p:cNvSpPr/>
            <p:nvPr/>
          </p:nvSpPr>
          <p:spPr>
            <a:xfrm>
              <a:off x="3657805" y="2004480"/>
              <a:ext cx="322731" cy="256460"/>
            </a:xfrm>
            <a:custGeom>
              <a:avLst/>
              <a:gdLst/>
              <a:ahLst/>
              <a:cxnLst/>
              <a:rect l="l" t="t" r="r" b="b"/>
              <a:pathLst>
                <a:path w="10800" h="8583" fill="none" extrusionOk="0">
                  <a:moveTo>
                    <a:pt x="10736" y="3927"/>
                  </a:moveTo>
                  <a:cubicBezTo>
                    <a:pt x="10736" y="3991"/>
                    <a:pt x="10673" y="4086"/>
                    <a:pt x="10578" y="4117"/>
                  </a:cubicBezTo>
                  <a:lnTo>
                    <a:pt x="2376" y="8551"/>
                  </a:lnTo>
                  <a:cubicBezTo>
                    <a:pt x="2281" y="8583"/>
                    <a:pt x="2186" y="8583"/>
                    <a:pt x="2091" y="8551"/>
                  </a:cubicBezTo>
                  <a:cubicBezTo>
                    <a:pt x="1996" y="8551"/>
                    <a:pt x="1932" y="8488"/>
                    <a:pt x="1869" y="8393"/>
                  </a:cubicBezTo>
                  <a:lnTo>
                    <a:pt x="64" y="5004"/>
                  </a:lnTo>
                  <a:cubicBezTo>
                    <a:pt x="0" y="4877"/>
                    <a:pt x="0" y="4782"/>
                    <a:pt x="32" y="4719"/>
                  </a:cubicBezTo>
                  <a:cubicBezTo>
                    <a:pt x="64" y="4656"/>
                    <a:pt x="95" y="4561"/>
                    <a:pt x="191" y="4529"/>
                  </a:cubicBezTo>
                  <a:lnTo>
                    <a:pt x="8393" y="95"/>
                  </a:lnTo>
                  <a:cubicBezTo>
                    <a:pt x="8583" y="0"/>
                    <a:pt x="8804" y="64"/>
                    <a:pt x="8899" y="254"/>
                  </a:cubicBezTo>
                  <a:lnTo>
                    <a:pt x="10705" y="3642"/>
                  </a:lnTo>
                  <a:cubicBezTo>
                    <a:pt x="10800" y="3769"/>
                    <a:pt x="10768" y="3864"/>
                    <a:pt x="10736" y="3927"/>
                  </a:cubicBezTo>
                  <a:close/>
                </a:path>
              </a:pathLst>
            </a:custGeom>
            <a:noFill/>
            <a:ln w="5550" cap="flat" cmpd="sng">
              <a:solidFill>
                <a:srgbClr val="29266D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684;p34">
              <a:extLst>
                <a:ext uri="{FF2B5EF4-FFF2-40B4-BE49-F238E27FC236}">
                  <a16:creationId xmlns:a16="http://schemas.microsoft.com/office/drawing/2014/main" id="{8159ED74-E5AB-45CA-8984-CCD4ABE8465F}"/>
                </a:ext>
              </a:extLst>
            </p:cNvPr>
            <p:cNvSpPr/>
            <p:nvPr/>
          </p:nvSpPr>
          <p:spPr>
            <a:xfrm>
              <a:off x="4434750" y="1818058"/>
              <a:ext cx="965324" cy="1740211"/>
            </a:xfrm>
            <a:custGeom>
              <a:avLst/>
              <a:gdLst/>
              <a:ahLst/>
              <a:cxnLst/>
              <a:rect l="l" t="t" r="r" b="b"/>
              <a:pathLst>
                <a:path w="32304" h="58240" extrusionOk="0">
                  <a:moveTo>
                    <a:pt x="24924" y="1"/>
                  </a:moveTo>
                  <a:lnTo>
                    <a:pt x="1" y="54914"/>
                  </a:lnTo>
                  <a:lnTo>
                    <a:pt x="7380" y="58240"/>
                  </a:lnTo>
                  <a:lnTo>
                    <a:pt x="32303" y="3357"/>
                  </a:lnTo>
                  <a:lnTo>
                    <a:pt x="24924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685;p34">
              <a:extLst>
                <a:ext uri="{FF2B5EF4-FFF2-40B4-BE49-F238E27FC236}">
                  <a16:creationId xmlns:a16="http://schemas.microsoft.com/office/drawing/2014/main" id="{176310A4-08BD-4E20-A665-94ED2E3E333F}"/>
                </a:ext>
              </a:extLst>
            </p:cNvPr>
            <p:cNvSpPr/>
            <p:nvPr/>
          </p:nvSpPr>
          <p:spPr>
            <a:xfrm>
              <a:off x="5162508" y="1850239"/>
              <a:ext cx="86151" cy="43565"/>
            </a:xfrm>
            <a:custGeom>
              <a:avLst/>
              <a:gdLst/>
              <a:ahLst/>
              <a:cxnLst/>
              <a:rect l="l" t="t" r="r" b="b"/>
              <a:pathLst>
                <a:path w="2883" h="1458" extrusionOk="0">
                  <a:moveTo>
                    <a:pt x="95" y="0"/>
                  </a:moveTo>
                  <a:lnTo>
                    <a:pt x="0" y="222"/>
                  </a:lnTo>
                  <a:lnTo>
                    <a:pt x="2787" y="1457"/>
                  </a:lnTo>
                  <a:lnTo>
                    <a:pt x="2882" y="126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686;p34">
              <a:extLst>
                <a:ext uri="{FF2B5EF4-FFF2-40B4-BE49-F238E27FC236}">
                  <a16:creationId xmlns:a16="http://schemas.microsoft.com/office/drawing/2014/main" id="{69C59A63-4AD0-4B7E-8855-6732F20CBEA4}"/>
                </a:ext>
              </a:extLst>
            </p:cNvPr>
            <p:cNvSpPr/>
            <p:nvPr/>
          </p:nvSpPr>
          <p:spPr>
            <a:xfrm>
              <a:off x="5155874" y="1865358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96" y="1"/>
                  </a:moveTo>
                  <a:lnTo>
                    <a:pt x="1" y="191"/>
                  </a:lnTo>
                  <a:lnTo>
                    <a:pt x="1584" y="888"/>
                  </a:lnTo>
                  <a:lnTo>
                    <a:pt x="1647" y="72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687;p34">
              <a:extLst>
                <a:ext uri="{FF2B5EF4-FFF2-40B4-BE49-F238E27FC236}">
                  <a16:creationId xmlns:a16="http://schemas.microsoft.com/office/drawing/2014/main" id="{DB5E0B5F-16BE-44F1-AD55-093682943A3C}"/>
                </a:ext>
              </a:extLst>
            </p:cNvPr>
            <p:cNvSpPr/>
            <p:nvPr/>
          </p:nvSpPr>
          <p:spPr>
            <a:xfrm>
              <a:off x="5149240" y="1880507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1"/>
                  </a:moveTo>
                  <a:lnTo>
                    <a:pt x="1" y="191"/>
                  </a:lnTo>
                  <a:lnTo>
                    <a:pt x="1553" y="887"/>
                  </a:lnTo>
                  <a:lnTo>
                    <a:pt x="1648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688;p34">
              <a:extLst>
                <a:ext uri="{FF2B5EF4-FFF2-40B4-BE49-F238E27FC236}">
                  <a16:creationId xmlns:a16="http://schemas.microsoft.com/office/drawing/2014/main" id="{C9A1E48D-08DA-46D5-AA88-8539E91E5A3A}"/>
                </a:ext>
              </a:extLst>
            </p:cNvPr>
            <p:cNvSpPr/>
            <p:nvPr/>
          </p:nvSpPr>
          <p:spPr>
            <a:xfrm>
              <a:off x="5142636" y="1895657"/>
              <a:ext cx="49246" cy="25577"/>
            </a:xfrm>
            <a:custGeom>
              <a:avLst/>
              <a:gdLst/>
              <a:ahLst/>
              <a:cxnLst/>
              <a:rect l="l" t="t" r="r" b="b"/>
              <a:pathLst>
                <a:path w="1648" h="856" extrusionOk="0">
                  <a:moveTo>
                    <a:pt x="64" y="0"/>
                  </a:moveTo>
                  <a:lnTo>
                    <a:pt x="0" y="159"/>
                  </a:lnTo>
                  <a:lnTo>
                    <a:pt x="1584" y="855"/>
                  </a:lnTo>
                  <a:lnTo>
                    <a:pt x="1647" y="69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689;p34">
              <a:extLst>
                <a:ext uri="{FF2B5EF4-FFF2-40B4-BE49-F238E27FC236}">
                  <a16:creationId xmlns:a16="http://schemas.microsoft.com/office/drawing/2014/main" id="{93ADE590-1544-4BA2-857A-646591DC698A}"/>
                </a:ext>
              </a:extLst>
            </p:cNvPr>
            <p:cNvSpPr/>
            <p:nvPr/>
          </p:nvSpPr>
          <p:spPr>
            <a:xfrm>
              <a:off x="5136002" y="1909850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0"/>
                  </a:moveTo>
                  <a:lnTo>
                    <a:pt x="1" y="190"/>
                  </a:lnTo>
                  <a:lnTo>
                    <a:pt x="1584" y="887"/>
                  </a:lnTo>
                  <a:lnTo>
                    <a:pt x="1647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690;p34">
              <a:extLst>
                <a:ext uri="{FF2B5EF4-FFF2-40B4-BE49-F238E27FC236}">
                  <a16:creationId xmlns:a16="http://schemas.microsoft.com/office/drawing/2014/main" id="{7482965B-A5C2-4CA4-AA66-7CFDAFE7380D}"/>
                </a:ext>
              </a:extLst>
            </p:cNvPr>
            <p:cNvSpPr/>
            <p:nvPr/>
          </p:nvSpPr>
          <p:spPr>
            <a:xfrm>
              <a:off x="5129368" y="1924999"/>
              <a:ext cx="49246" cy="25577"/>
            </a:xfrm>
            <a:custGeom>
              <a:avLst/>
              <a:gdLst/>
              <a:ahLst/>
              <a:cxnLst/>
              <a:rect l="l" t="t" r="r" b="b"/>
              <a:pathLst>
                <a:path w="1648" h="856" extrusionOk="0">
                  <a:moveTo>
                    <a:pt x="64" y="0"/>
                  </a:moveTo>
                  <a:lnTo>
                    <a:pt x="1" y="158"/>
                  </a:lnTo>
                  <a:lnTo>
                    <a:pt x="1584" y="855"/>
                  </a:lnTo>
                  <a:lnTo>
                    <a:pt x="1648" y="69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691;p34">
              <a:extLst>
                <a:ext uri="{FF2B5EF4-FFF2-40B4-BE49-F238E27FC236}">
                  <a16:creationId xmlns:a16="http://schemas.microsoft.com/office/drawing/2014/main" id="{3482F19F-D3C4-4C52-82F7-C6CD661AF45A}"/>
                </a:ext>
              </a:extLst>
            </p:cNvPr>
            <p:cNvSpPr/>
            <p:nvPr/>
          </p:nvSpPr>
          <p:spPr>
            <a:xfrm>
              <a:off x="5121808" y="1939192"/>
              <a:ext cx="86151" cy="44491"/>
            </a:xfrm>
            <a:custGeom>
              <a:avLst/>
              <a:gdLst/>
              <a:ahLst/>
              <a:cxnLst/>
              <a:rect l="l" t="t" r="r" b="b"/>
              <a:pathLst>
                <a:path w="2883" h="1489" extrusionOk="0">
                  <a:moveTo>
                    <a:pt x="96" y="0"/>
                  </a:moveTo>
                  <a:lnTo>
                    <a:pt x="1" y="222"/>
                  </a:lnTo>
                  <a:lnTo>
                    <a:pt x="2819" y="1489"/>
                  </a:lnTo>
                  <a:lnTo>
                    <a:pt x="2882" y="126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692;p34">
              <a:extLst>
                <a:ext uri="{FF2B5EF4-FFF2-40B4-BE49-F238E27FC236}">
                  <a16:creationId xmlns:a16="http://schemas.microsoft.com/office/drawing/2014/main" id="{21E5EC5C-5669-42B2-8E8F-BF4F6C2AF0CE}"/>
                </a:ext>
              </a:extLst>
            </p:cNvPr>
            <p:cNvSpPr/>
            <p:nvPr/>
          </p:nvSpPr>
          <p:spPr>
            <a:xfrm>
              <a:off x="5116130" y="1954311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1"/>
                  </a:moveTo>
                  <a:lnTo>
                    <a:pt x="1" y="191"/>
                  </a:lnTo>
                  <a:lnTo>
                    <a:pt x="1552" y="888"/>
                  </a:lnTo>
                  <a:lnTo>
                    <a:pt x="1647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693;p34">
              <a:extLst>
                <a:ext uri="{FF2B5EF4-FFF2-40B4-BE49-F238E27FC236}">
                  <a16:creationId xmlns:a16="http://schemas.microsoft.com/office/drawing/2014/main" id="{4B3F2212-936F-4608-8F16-D29831CCF724}"/>
                </a:ext>
              </a:extLst>
            </p:cNvPr>
            <p:cNvSpPr/>
            <p:nvPr/>
          </p:nvSpPr>
          <p:spPr>
            <a:xfrm>
              <a:off x="5109497" y="1969460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1"/>
                  </a:moveTo>
                  <a:lnTo>
                    <a:pt x="1" y="159"/>
                  </a:lnTo>
                  <a:lnTo>
                    <a:pt x="1553" y="887"/>
                  </a:lnTo>
                  <a:lnTo>
                    <a:pt x="1648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694;p34">
              <a:extLst>
                <a:ext uri="{FF2B5EF4-FFF2-40B4-BE49-F238E27FC236}">
                  <a16:creationId xmlns:a16="http://schemas.microsoft.com/office/drawing/2014/main" id="{B0FF8C23-2324-4ADF-A023-8B031EE74001}"/>
                </a:ext>
              </a:extLst>
            </p:cNvPr>
            <p:cNvSpPr/>
            <p:nvPr/>
          </p:nvSpPr>
          <p:spPr>
            <a:xfrm>
              <a:off x="5102892" y="1984609"/>
              <a:ext cx="49216" cy="26504"/>
            </a:xfrm>
            <a:custGeom>
              <a:avLst/>
              <a:gdLst/>
              <a:ahLst/>
              <a:cxnLst/>
              <a:rect l="l" t="t" r="r" b="b"/>
              <a:pathLst>
                <a:path w="1647" h="887" extrusionOk="0">
                  <a:moveTo>
                    <a:pt x="63" y="0"/>
                  </a:moveTo>
                  <a:lnTo>
                    <a:pt x="0" y="159"/>
                  </a:lnTo>
                  <a:lnTo>
                    <a:pt x="1552" y="887"/>
                  </a:lnTo>
                  <a:lnTo>
                    <a:pt x="1647" y="69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695;p34">
              <a:extLst>
                <a:ext uri="{FF2B5EF4-FFF2-40B4-BE49-F238E27FC236}">
                  <a16:creationId xmlns:a16="http://schemas.microsoft.com/office/drawing/2014/main" id="{287C7AD7-6829-49CB-87CE-575D47953B68}"/>
                </a:ext>
              </a:extLst>
            </p:cNvPr>
            <p:cNvSpPr/>
            <p:nvPr/>
          </p:nvSpPr>
          <p:spPr>
            <a:xfrm>
              <a:off x="5095302" y="1998802"/>
              <a:ext cx="50203" cy="26504"/>
            </a:xfrm>
            <a:custGeom>
              <a:avLst/>
              <a:gdLst/>
              <a:ahLst/>
              <a:cxnLst/>
              <a:rect l="l" t="t" r="r" b="b"/>
              <a:pathLst>
                <a:path w="1680" h="887" extrusionOk="0">
                  <a:moveTo>
                    <a:pt x="96" y="0"/>
                  </a:moveTo>
                  <a:lnTo>
                    <a:pt x="1" y="159"/>
                  </a:lnTo>
                  <a:lnTo>
                    <a:pt x="1584" y="887"/>
                  </a:lnTo>
                  <a:lnTo>
                    <a:pt x="1679" y="7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696;p34">
              <a:extLst>
                <a:ext uri="{FF2B5EF4-FFF2-40B4-BE49-F238E27FC236}">
                  <a16:creationId xmlns:a16="http://schemas.microsoft.com/office/drawing/2014/main" id="{8C9D965A-0666-410C-B27B-066AAEF23ED4}"/>
                </a:ext>
              </a:extLst>
            </p:cNvPr>
            <p:cNvSpPr/>
            <p:nvPr/>
          </p:nvSpPr>
          <p:spPr>
            <a:xfrm>
              <a:off x="5088698" y="2013922"/>
              <a:ext cx="49216" cy="26533"/>
            </a:xfrm>
            <a:custGeom>
              <a:avLst/>
              <a:gdLst/>
              <a:ahLst/>
              <a:cxnLst/>
              <a:rect l="l" t="t" r="r" b="b"/>
              <a:pathLst>
                <a:path w="1647" h="888" extrusionOk="0">
                  <a:moveTo>
                    <a:pt x="63" y="1"/>
                  </a:moveTo>
                  <a:lnTo>
                    <a:pt x="0" y="159"/>
                  </a:lnTo>
                  <a:lnTo>
                    <a:pt x="1584" y="888"/>
                  </a:lnTo>
                  <a:lnTo>
                    <a:pt x="1647" y="72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697;p34">
              <a:extLst>
                <a:ext uri="{FF2B5EF4-FFF2-40B4-BE49-F238E27FC236}">
                  <a16:creationId xmlns:a16="http://schemas.microsoft.com/office/drawing/2014/main" id="{36B40B43-B236-4E10-B2BE-19CCBB50855B}"/>
                </a:ext>
              </a:extLst>
            </p:cNvPr>
            <p:cNvSpPr/>
            <p:nvPr/>
          </p:nvSpPr>
          <p:spPr>
            <a:xfrm>
              <a:off x="5082064" y="2028145"/>
              <a:ext cx="86151" cy="44491"/>
            </a:xfrm>
            <a:custGeom>
              <a:avLst/>
              <a:gdLst/>
              <a:ahLst/>
              <a:cxnLst/>
              <a:rect l="l" t="t" r="r" b="b"/>
              <a:pathLst>
                <a:path w="2883" h="1489" extrusionOk="0">
                  <a:moveTo>
                    <a:pt x="95" y="0"/>
                  </a:moveTo>
                  <a:lnTo>
                    <a:pt x="0" y="222"/>
                  </a:lnTo>
                  <a:lnTo>
                    <a:pt x="2787" y="1488"/>
                  </a:lnTo>
                  <a:lnTo>
                    <a:pt x="2882" y="126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698;p34">
              <a:extLst>
                <a:ext uri="{FF2B5EF4-FFF2-40B4-BE49-F238E27FC236}">
                  <a16:creationId xmlns:a16="http://schemas.microsoft.com/office/drawing/2014/main" id="{FA43B520-F9C1-48E4-BDC9-83C36A6862F4}"/>
                </a:ext>
              </a:extLst>
            </p:cNvPr>
            <p:cNvSpPr/>
            <p:nvPr/>
          </p:nvSpPr>
          <p:spPr>
            <a:xfrm>
              <a:off x="5075430" y="2044220"/>
              <a:ext cx="49246" cy="25577"/>
            </a:xfrm>
            <a:custGeom>
              <a:avLst/>
              <a:gdLst/>
              <a:ahLst/>
              <a:cxnLst/>
              <a:rect l="l" t="t" r="r" b="b"/>
              <a:pathLst>
                <a:path w="1648" h="856" extrusionOk="0">
                  <a:moveTo>
                    <a:pt x="64" y="0"/>
                  </a:moveTo>
                  <a:lnTo>
                    <a:pt x="1" y="159"/>
                  </a:lnTo>
                  <a:lnTo>
                    <a:pt x="1584" y="855"/>
                  </a:lnTo>
                  <a:lnTo>
                    <a:pt x="1648" y="69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699;p34">
              <a:extLst>
                <a:ext uri="{FF2B5EF4-FFF2-40B4-BE49-F238E27FC236}">
                  <a16:creationId xmlns:a16="http://schemas.microsoft.com/office/drawing/2014/main" id="{B6D63675-78F3-4FC4-8DAB-BFF3D343232B}"/>
                </a:ext>
              </a:extLst>
            </p:cNvPr>
            <p:cNvSpPr/>
            <p:nvPr/>
          </p:nvSpPr>
          <p:spPr>
            <a:xfrm>
              <a:off x="5068826" y="2058413"/>
              <a:ext cx="49216" cy="26533"/>
            </a:xfrm>
            <a:custGeom>
              <a:avLst/>
              <a:gdLst/>
              <a:ahLst/>
              <a:cxnLst/>
              <a:rect l="l" t="t" r="r" b="b"/>
              <a:pathLst>
                <a:path w="1647" h="888" extrusionOk="0">
                  <a:moveTo>
                    <a:pt x="63" y="0"/>
                  </a:moveTo>
                  <a:lnTo>
                    <a:pt x="0" y="159"/>
                  </a:lnTo>
                  <a:lnTo>
                    <a:pt x="1584" y="887"/>
                  </a:lnTo>
                  <a:lnTo>
                    <a:pt x="1647" y="7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700;p34">
              <a:extLst>
                <a:ext uri="{FF2B5EF4-FFF2-40B4-BE49-F238E27FC236}">
                  <a16:creationId xmlns:a16="http://schemas.microsoft.com/office/drawing/2014/main" id="{FC7BCF1A-608C-4EA3-A93B-317E42C3AC2E}"/>
                </a:ext>
              </a:extLst>
            </p:cNvPr>
            <p:cNvSpPr/>
            <p:nvPr/>
          </p:nvSpPr>
          <p:spPr>
            <a:xfrm>
              <a:off x="5062193" y="2073562"/>
              <a:ext cx="49246" cy="26504"/>
            </a:xfrm>
            <a:custGeom>
              <a:avLst/>
              <a:gdLst/>
              <a:ahLst/>
              <a:cxnLst/>
              <a:rect l="l" t="t" r="r" b="b"/>
              <a:pathLst>
                <a:path w="1648" h="887" extrusionOk="0">
                  <a:moveTo>
                    <a:pt x="64" y="0"/>
                  </a:moveTo>
                  <a:lnTo>
                    <a:pt x="0" y="158"/>
                  </a:lnTo>
                  <a:lnTo>
                    <a:pt x="1584" y="887"/>
                  </a:lnTo>
                  <a:lnTo>
                    <a:pt x="1647" y="69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701;p34">
              <a:extLst>
                <a:ext uri="{FF2B5EF4-FFF2-40B4-BE49-F238E27FC236}">
                  <a16:creationId xmlns:a16="http://schemas.microsoft.com/office/drawing/2014/main" id="{56FB3305-2D8D-4D92-A9EB-713395682202}"/>
                </a:ext>
              </a:extLst>
            </p:cNvPr>
            <p:cNvSpPr/>
            <p:nvPr/>
          </p:nvSpPr>
          <p:spPr>
            <a:xfrm>
              <a:off x="5054632" y="2088681"/>
              <a:ext cx="50173" cy="25577"/>
            </a:xfrm>
            <a:custGeom>
              <a:avLst/>
              <a:gdLst/>
              <a:ahLst/>
              <a:cxnLst/>
              <a:rect l="l" t="t" r="r" b="b"/>
              <a:pathLst>
                <a:path w="1679" h="856" extrusionOk="0">
                  <a:moveTo>
                    <a:pt x="95" y="1"/>
                  </a:moveTo>
                  <a:lnTo>
                    <a:pt x="0" y="159"/>
                  </a:lnTo>
                  <a:lnTo>
                    <a:pt x="1583" y="856"/>
                  </a:lnTo>
                  <a:lnTo>
                    <a:pt x="1678" y="69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702;p34">
              <a:extLst>
                <a:ext uri="{FF2B5EF4-FFF2-40B4-BE49-F238E27FC236}">
                  <a16:creationId xmlns:a16="http://schemas.microsoft.com/office/drawing/2014/main" id="{C263B96A-99A0-4DC5-AE45-9CD3B9E1E151}"/>
                </a:ext>
              </a:extLst>
            </p:cNvPr>
            <p:cNvSpPr/>
            <p:nvPr/>
          </p:nvSpPr>
          <p:spPr>
            <a:xfrm>
              <a:off x="5047998" y="2102874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95" y="1"/>
                  </a:moveTo>
                  <a:lnTo>
                    <a:pt x="0" y="191"/>
                  </a:lnTo>
                  <a:lnTo>
                    <a:pt x="1584" y="888"/>
                  </a:lnTo>
                  <a:lnTo>
                    <a:pt x="1679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703;p34">
              <a:extLst>
                <a:ext uri="{FF2B5EF4-FFF2-40B4-BE49-F238E27FC236}">
                  <a16:creationId xmlns:a16="http://schemas.microsoft.com/office/drawing/2014/main" id="{26BA86D8-5A1E-4F2A-A0ED-3E35165489EB}"/>
                </a:ext>
              </a:extLst>
            </p:cNvPr>
            <p:cNvSpPr/>
            <p:nvPr/>
          </p:nvSpPr>
          <p:spPr>
            <a:xfrm>
              <a:off x="5041364" y="2117067"/>
              <a:ext cx="86151" cy="44521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96" y="1"/>
                  </a:moveTo>
                  <a:lnTo>
                    <a:pt x="1" y="223"/>
                  </a:lnTo>
                  <a:lnTo>
                    <a:pt x="2788" y="1489"/>
                  </a:lnTo>
                  <a:lnTo>
                    <a:pt x="2883" y="126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704;p34">
              <a:extLst>
                <a:ext uri="{FF2B5EF4-FFF2-40B4-BE49-F238E27FC236}">
                  <a16:creationId xmlns:a16="http://schemas.microsoft.com/office/drawing/2014/main" id="{12398DD4-5E71-4C2C-AC12-394065A17023}"/>
                </a:ext>
              </a:extLst>
            </p:cNvPr>
            <p:cNvSpPr/>
            <p:nvPr/>
          </p:nvSpPr>
          <p:spPr>
            <a:xfrm>
              <a:off x="5034731" y="2132217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96" y="1"/>
                  </a:moveTo>
                  <a:lnTo>
                    <a:pt x="1" y="191"/>
                  </a:lnTo>
                  <a:lnTo>
                    <a:pt x="1584" y="887"/>
                  </a:lnTo>
                  <a:lnTo>
                    <a:pt x="1679" y="72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705;p34">
              <a:extLst>
                <a:ext uri="{FF2B5EF4-FFF2-40B4-BE49-F238E27FC236}">
                  <a16:creationId xmlns:a16="http://schemas.microsoft.com/office/drawing/2014/main" id="{5E95DE7F-F749-4DED-A87D-4DC807C76124}"/>
                </a:ext>
              </a:extLst>
            </p:cNvPr>
            <p:cNvSpPr/>
            <p:nvPr/>
          </p:nvSpPr>
          <p:spPr>
            <a:xfrm>
              <a:off x="5028126" y="2147366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95" y="0"/>
                  </a:moveTo>
                  <a:lnTo>
                    <a:pt x="0" y="159"/>
                  </a:lnTo>
                  <a:lnTo>
                    <a:pt x="1584" y="887"/>
                  </a:lnTo>
                  <a:lnTo>
                    <a:pt x="1679" y="7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706;p34">
              <a:extLst>
                <a:ext uri="{FF2B5EF4-FFF2-40B4-BE49-F238E27FC236}">
                  <a16:creationId xmlns:a16="http://schemas.microsoft.com/office/drawing/2014/main" id="{3CEAC780-0473-4557-8B97-F79512C6AFD4}"/>
                </a:ext>
              </a:extLst>
            </p:cNvPr>
            <p:cNvSpPr/>
            <p:nvPr/>
          </p:nvSpPr>
          <p:spPr>
            <a:xfrm>
              <a:off x="5021493" y="2161559"/>
              <a:ext cx="49246" cy="27460"/>
            </a:xfrm>
            <a:custGeom>
              <a:avLst/>
              <a:gdLst/>
              <a:ahLst/>
              <a:cxnLst/>
              <a:rect l="l" t="t" r="r" b="b"/>
              <a:pathLst>
                <a:path w="1648" h="919" extrusionOk="0">
                  <a:moveTo>
                    <a:pt x="64" y="0"/>
                  </a:moveTo>
                  <a:lnTo>
                    <a:pt x="1" y="190"/>
                  </a:lnTo>
                  <a:lnTo>
                    <a:pt x="1584" y="919"/>
                  </a:lnTo>
                  <a:lnTo>
                    <a:pt x="1647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707;p34">
              <a:extLst>
                <a:ext uri="{FF2B5EF4-FFF2-40B4-BE49-F238E27FC236}">
                  <a16:creationId xmlns:a16="http://schemas.microsoft.com/office/drawing/2014/main" id="{4941E305-D414-49B1-BC02-58B25A787ECB}"/>
                </a:ext>
              </a:extLst>
            </p:cNvPr>
            <p:cNvSpPr/>
            <p:nvPr/>
          </p:nvSpPr>
          <p:spPr>
            <a:xfrm>
              <a:off x="5014859" y="2177634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64" y="1"/>
                  </a:moveTo>
                  <a:lnTo>
                    <a:pt x="1" y="159"/>
                  </a:lnTo>
                  <a:lnTo>
                    <a:pt x="1584" y="887"/>
                  </a:lnTo>
                  <a:lnTo>
                    <a:pt x="1679" y="69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708;p34">
              <a:extLst>
                <a:ext uri="{FF2B5EF4-FFF2-40B4-BE49-F238E27FC236}">
                  <a16:creationId xmlns:a16="http://schemas.microsoft.com/office/drawing/2014/main" id="{65D11309-B27A-4452-A306-E0CFD17EB657}"/>
                </a:ext>
              </a:extLst>
            </p:cNvPr>
            <p:cNvSpPr/>
            <p:nvPr/>
          </p:nvSpPr>
          <p:spPr>
            <a:xfrm>
              <a:off x="5008255" y="2191827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1"/>
                  </a:moveTo>
                  <a:lnTo>
                    <a:pt x="0" y="191"/>
                  </a:lnTo>
                  <a:lnTo>
                    <a:pt x="1584" y="887"/>
                  </a:lnTo>
                  <a:lnTo>
                    <a:pt x="1647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709;p34">
              <a:extLst>
                <a:ext uri="{FF2B5EF4-FFF2-40B4-BE49-F238E27FC236}">
                  <a16:creationId xmlns:a16="http://schemas.microsoft.com/office/drawing/2014/main" id="{176C9EB8-EA94-4227-9BB9-2A3A5563B90F}"/>
                </a:ext>
              </a:extLst>
            </p:cNvPr>
            <p:cNvSpPr/>
            <p:nvPr/>
          </p:nvSpPr>
          <p:spPr>
            <a:xfrm>
              <a:off x="5000664" y="2206020"/>
              <a:ext cx="87107" cy="44521"/>
            </a:xfrm>
            <a:custGeom>
              <a:avLst/>
              <a:gdLst/>
              <a:ahLst/>
              <a:cxnLst/>
              <a:rect l="l" t="t" r="r" b="b"/>
              <a:pathLst>
                <a:path w="2915" h="1490" extrusionOk="0">
                  <a:moveTo>
                    <a:pt x="96" y="1"/>
                  </a:moveTo>
                  <a:lnTo>
                    <a:pt x="1" y="222"/>
                  </a:lnTo>
                  <a:lnTo>
                    <a:pt x="2819" y="1489"/>
                  </a:lnTo>
                  <a:lnTo>
                    <a:pt x="2914" y="126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710;p34">
              <a:extLst>
                <a:ext uri="{FF2B5EF4-FFF2-40B4-BE49-F238E27FC236}">
                  <a16:creationId xmlns:a16="http://schemas.microsoft.com/office/drawing/2014/main" id="{6F18304C-D738-4EA5-8635-14EE2B832CB7}"/>
                </a:ext>
              </a:extLst>
            </p:cNvPr>
            <p:cNvSpPr/>
            <p:nvPr/>
          </p:nvSpPr>
          <p:spPr>
            <a:xfrm>
              <a:off x="4994987" y="2221169"/>
              <a:ext cx="49246" cy="26533"/>
            </a:xfrm>
            <a:custGeom>
              <a:avLst/>
              <a:gdLst/>
              <a:ahLst/>
              <a:cxnLst/>
              <a:rect l="l" t="t" r="r" b="b"/>
              <a:pathLst>
                <a:path w="1648" h="888" extrusionOk="0">
                  <a:moveTo>
                    <a:pt x="64" y="0"/>
                  </a:moveTo>
                  <a:lnTo>
                    <a:pt x="1" y="159"/>
                  </a:lnTo>
                  <a:lnTo>
                    <a:pt x="1584" y="887"/>
                  </a:lnTo>
                  <a:lnTo>
                    <a:pt x="1648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711;p34">
              <a:extLst>
                <a:ext uri="{FF2B5EF4-FFF2-40B4-BE49-F238E27FC236}">
                  <a16:creationId xmlns:a16="http://schemas.microsoft.com/office/drawing/2014/main" id="{61A910AE-1046-4453-B7AF-FDD10298D70E}"/>
                </a:ext>
              </a:extLst>
            </p:cNvPr>
            <p:cNvSpPr/>
            <p:nvPr/>
          </p:nvSpPr>
          <p:spPr>
            <a:xfrm>
              <a:off x="4987427" y="2236319"/>
              <a:ext cx="50173" cy="26504"/>
            </a:xfrm>
            <a:custGeom>
              <a:avLst/>
              <a:gdLst/>
              <a:ahLst/>
              <a:cxnLst/>
              <a:rect l="l" t="t" r="r" b="b"/>
              <a:pathLst>
                <a:path w="1679" h="887" extrusionOk="0">
                  <a:moveTo>
                    <a:pt x="96" y="0"/>
                  </a:moveTo>
                  <a:lnTo>
                    <a:pt x="1" y="190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712;p34">
              <a:extLst>
                <a:ext uri="{FF2B5EF4-FFF2-40B4-BE49-F238E27FC236}">
                  <a16:creationId xmlns:a16="http://schemas.microsoft.com/office/drawing/2014/main" id="{6D39BD95-7079-4E9F-880B-D3DC124B7432}"/>
                </a:ext>
              </a:extLst>
            </p:cNvPr>
            <p:cNvSpPr/>
            <p:nvPr/>
          </p:nvSpPr>
          <p:spPr>
            <a:xfrm>
              <a:off x="4980793" y="2251438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96" y="1"/>
                  </a:moveTo>
                  <a:lnTo>
                    <a:pt x="1" y="159"/>
                  </a:lnTo>
                  <a:lnTo>
                    <a:pt x="1616" y="888"/>
                  </a:lnTo>
                  <a:lnTo>
                    <a:pt x="1679" y="72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713;p34">
              <a:extLst>
                <a:ext uri="{FF2B5EF4-FFF2-40B4-BE49-F238E27FC236}">
                  <a16:creationId xmlns:a16="http://schemas.microsoft.com/office/drawing/2014/main" id="{F9E6DBCC-B548-4490-97DC-754F8E07A483}"/>
                </a:ext>
              </a:extLst>
            </p:cNvPr>
            <p:cNvSpPr/>
            <p:nvPr/>
          </p:nvSpPr>
          <p:spPr>
            <a:xfrm>
              <a:off x="4974189" y="2265631"/>
              <a:ext cx="50173" cy="27490"/>
            </a:xfrm>
            <a:custGeom>
              <a:avLst/>
              <a:gdLst/>
              <a:ahLst/>
              <a:cxnLst/>
              <a:rect l="l" t="t" r="r" b="b"/>
              <a:pathLst>
                <a:path w="1679" h="920" extrusionOk="0">
                  <a:moveTo>
                    <a:pt x="64" y="1"/>
                  </a:moveTo>
                  <a:lnTo>
                    <a:pt x="0" y="191"/>
                  </a:lnTo>
                  <a:lnTo>
                    <a:pt x="1584" y="919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714;p34">
              <a:extLst>
                <a:ext uri="{FF2B5EF4-FFF2-40B4-BE49-F238E27FC236}">
                  <a16:creationId xmlns:a16="http://schemas.microsoft.com/office/drawing/2014/main" id="{2D491AEE-2BAF-466B-A02F-1A78C275E0D2}"/>
                </a:ext>
              </a:extLst>
            </p:cNvPr>
            <p:cNvSpPr/>
            <p:nvPr/>
          </p:nvSpPr>
          <p:spPr>
            <a:xfrm>
              <a:off x="4967555" y="2280780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64" y="1"/>
                  </a:moveTo>
                  <a:lnTo>
                    <a:pt x="0" y="159"/>
                  </a:lnTo>
                  <a:lnTo>
                    <a:pt x="1584" y="887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715;p34">
              <a:extLst>
                <a:ext uri="{FF2B5EF4-FFF2-40B4-BE49-F238E27FC236}">
                  <a16:creationId xmlns:a16="http://schemas.microsoft.com/office/drawing/2014/main" id="{B9C21FA7-43EA-4DC6-B826-C21C87BE4DE2}"/>
                </a:ext>
              </a:extLst>
            </p:cNvPr>
            <p:cNvSpPr/>
            <p:nvPr/>
          </p:nvSpPr>
          <p:spPr>
            <a:xfrm>
              <a:off x="4960921" y="2294973"/>
              <a:ext cx="86151" cy="44521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96" y="1"/>
                  </a:moveTo>
                  <a:lnTo>
                    <a:pt x="1" y="222"/>
                  </a:lnTo>
                  <a:lnTo>
                    <a:pt x="2788" y="1489"/>
                  </a:lnTo>
                  <a:lnTo>
                    <a:pt x="2883" y="126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716;p34">
              <a:extLst>
                <a:ext uri="{FF2B5EF4-FFF2-40B4-BE49-F238E27FC236}">
                  <a16:creationId xmlns:a16="http://schemas.microsoft.com/office/drawing/2014/main" id="{00A038A7-47CB-46C1-9387-D1588ECDE4E9}"/>
                </a:ext>
              </a:extLst>
            </p:cNvPr>
            <p:cNvSpPr/>
            <p:nvPr/>
          </p:nvSpPr>
          <p:spPr>
            <a:xfrm>
              <a:off x="4954317" y="2311078"/>
              <a:ext cx="50173" cy="26504"/>
            </a:xfrm>
            <a:custGeom>
              <a:avLst/>
              <a:gdLst/>
              <a:ahLst/>
              <a:cxnLst/>
              <a:rect l="l" t="t" r="r" b="b"/>
              <a:pathLst>
                <a:path w="1679" h="887" extrusionOk="0">
                  <a:moveTo>
                    <a:pt x="63" y="0"/>
                  </a:moveTo>
                  <a:lnTo>
                    <a:pt x="0" y="158"/>
                  </a:lnTo>
                  <a:lnTo>
                    <a:pt x="1584" y="887"/>
                  </a:lnTo>
                  <a:lnTo>
                    <a:pt x="1679" y="69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717;p34">
              <a:extLst>
                <a:ext uri="{FF2B5EF4-FFF2-40B4-BE49-F238E27FC236}">
                  <a16:creationId xmlns:a16="http://schemas.microsoft.com/office/drawing/2014/main" id="{E5CAFD40-5CC8-4B76-ABFC-C75B0AC3ED43}"/>
                </a:ext>
              </a:extLst>
            </p:cNvPr>
            <p:cNvSpPr/>
            <p:nvPr/>
          </p:nvSpPr>
          <p:spPr>
            <a:xfrm>
              <a:off x="4947683" y="2325271"/>
              <a:ext cx="50173" cy="26504"/>
            </a:xfrm>
            <a:custGeom>
              <a:avLst/>
              <a:gdLst/>
              <a:ahLst/>
              <a:cxnLst/>
              <a:rect l="l" t="t" r="r" b="b"/>
              <a:pathLst>
                <a:path w="1679" h="887" extrusionOk="0">
                  <a:moveTo>
                    <a:pt x="64" y="0"/>
                  </a:moveTo>
                  <a:lnTo>
                    <a:pt x="0" y="190"/>
                  </a:lnTo>
                  <a:lnTo>
                    <a:pt x="1584" y="887"/>
                  </a:lnTo>
                  <a:lnTo>
                    <a:pt x="167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718;p34">
              <a:extLst>
                <a:ext uri="{FF2B5EF4-FFF2-40B4-BE49-F238E27FC236}">
                  <a16:creationId xmlns:a16="http://schemas.microsoft.com/office/drawing/2014/main" id="{C7064789-1C7A-4892-8570-7B51CC07A415}"/>
                </a:ext>
              </a:extLst>
            </p:cNvPr>
            <p:cNvSpPr/>
            <p:nvPr/>
          </p:nvSpPr>
          <p:spPr>
            <a:xfrm>
              <a:off x="4941049" y="2340391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64" y="1"/>
                  </a:moveTo>
                  <a:lnTo>
                    <a:pt x="1" y="159"/>
                  </a:lnTo>
                  <a:lnTo>
                    <a:pt x="1584" y="887"/>
                  </a:lnTo>
                  <a:lnTo>
                    <a:pt x="1679" y="69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719;p34">
              <a:extLst>
                <a:ext uri="{FF2B5EF4-FFF2-40B4-BE49-F238E27FC236}">
                  <a16:creationId xmlns:a16="http://schemas.microsoft.com/office/drawing/2014/main" id="{3C66605A-1B05-4A97-B66D-EB6AB789E8E0}"/>
                </a:ext>
              </a:extLst>
            </p:cNvPr>
            <p:cNvSpPr/>
            <p:nvPr/>
          </p:nvSpPr>
          <p:spPr>
            <a:xfrm>
              <a:off x="4933489" y="2354584"/>
              <a:ext cx="50173" cy="27490"/>
            </a:xfrm>
            <a:custGeom>
              <a:avLst/>
              <a:gdLst/>
              <a:ahLst/>
              <a:cxnLst/>
              <a:rect l="l" t="t" r="r" b="b"/>
              <a:pathLst>
                <a:path w="1679" h="920" extrusionOk="0">
                  <a:moveTo>
                    <a:pt x="95" y="1"/>
                  </a:moveTo>
                  <a:lnTo>
                    <a:pt x="0" y="191"/>
                  </a:lnTo>
                  <a:lnTo>
                    <a:pt x="1616" y="919"/>
                  </a:lnTo>
                  <a:lnTo>
                    <a:pt x="1679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720;p34">
              <a:extLst>
                <a:ext uri="{FF2B5EF4-FFF2-40B4-BE49-F238E27FC236}">
                  <a16:creationId xmlns:a16="http://schemas.microsoft.com/office/drawing/2014/main" id="{282DE836-342D-4473-B4E8-B06590834E96}"/>
                </a:ext>
              </a:extLst>
            </p:cNvPr>
            <p:cNvSpPr/>
            <p:nvPr/>
          </p:nvSpPr>
          <p:spPr>
            <a:xfrm>
              <a:off x="4926855" y="2369733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96" y="0"/>
                  </a:moveTo>
                  <a:lnTo>
                    <a:pt x="1" y="159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721;p34">
              <a:extLst>
                <a:ext uri="{FF2B5EF4-FFF2-40B4-BE49-F238E27FC236}">
                  <a16:creationId xmlns:a16="http://schemas.microsoft.com/office/drawing/2014/main" id="{511DC438-D2D7-4AC2-BFBD-2FE59E332C8E}"/>
                </a:ext>
              </a:extLst>
            </p:cNvPr>
            <p:cNvSpPr/>
            <p:nvPr/>
          </p:nvSpPr>
          <p:spPr>
            <a:xfrm>
              <a:off x="4920251" y="2383926"/>
              <a:ext cx="87078" cy="44491"/>
            </a:xfrm>
            <a:custGeom>
              <a:avLst/>
              <a:gdLst/>
              <a:ahLst/>
              <a:cxnLst/>
              <a:rect l="l" t="t" r="r" b="b"/>
              <a:pathLst>
                <a:path w="2914" h="1489" extrusionOk="0">
                  <a:moveTo>
                    <a:pt x="95" y="1"/>
                  </a:moveTo>
                  <a:lnTo>
                    <a:pt x="0" y="222"/>
                  </a:lnTo>
                  <a:lnTo>
                    <a:pt x="2819" y="1489"/>
                  </a:lnTo>
                  <a:lnTo>
                    <a:pt x="2914" y="129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722;p34">
              <a:extLst>
                <a:ext uri="{FF2B5EF4-FFF2-40B4-BE49-F238E27FC236}">
                  <a16:creationId xmlns:a16="http://schemas.microsoft.com/office/drawing/2014/main" id="{642E74CD-1BA3-446D-9968-FB2C35A1154A}"/>
                </a:ext>
              </a:extLst>
            </p:cNvPr>
            <p:cNvSpPr/>
            <p:nvPr/>
          </p:nvSpPr>
          <p:spPr>
            <a:xfrm>
              <a:off x="4913617" y="2400001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95" y="1"/>
                  </a:moveTo>
                  <a:lnTo>
                    <a:pt x="0" y="159"/>
                  </a:lnTo>
                  <a:lnTo>
                    <a:pt x="1615" y="888"/>
                  </a:lnTo>
                  <a:lnTo>
                    <a:pt x="1679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723;p34">
              <a:extLst>
                <a:ext uri="{FF2B5EF4-FFF2-40B4-BE49-F238E27FC236}">
                  <a16:creationId xmlns:a16="http://schemas.microsoft.com/office/drawing/2014/main" id="{AA77D9C5-50AD-46BF-BE55-481CD1024F15}"/>
                </a:ext>
              </a:extLst>
            </p:cNvPr>
            <p:cNvSpPr/>
            <p:nvPr/>
          </p:nvSpPr>
          <p:spPr>
            <a:xfrm>
              <a:off x="4906983" y="2414194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64" y="1"/>
                  </a:moveTo>
                  <a:lnTo>
                    <a:pt x="1" y="191"/>
                  </a:lnTo>
                  <a:lnTo>
                    <a:pt x="1616" y="888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724;p34">
              <a:extLst>
                <a:ext uri="{FF2B5EF4-FFF2-40B4-BE49-F238E27FC236}">
                  <a16:creationId xmlns:a16="http://schemas.microsoft.com/office/drawing/2014/main" id="{4C13C791-8133-4D1D-B941-89DCD5AC5A3E}"/>
                </a:ext>
              </a:extLst>
            </p:cNvPr>
            <p:cNvSpPr/>
            <p:nvPr/>
          </p:nvSpPr>
          <p:spPr>
            <a:xfrm>
              <a:off x="4900349" y="2429343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64" y="1"/>
                  </a:moveTo>
                  <a:lnTo>
                    <a:pt x="1" y="159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725;p34">
              <a:extLst>
                <a:ext uri="{FF2B5EF4-FFF2-40B4-BE49-F238E27FC236}">
                  <a16:creationId xmlns:a16="http://schemas.microsoft.com/office/drawing/2014/main" id="{F76DC5E9-EBE8-4403-8BDC-52BE190D6026}"/>
                </a:ext>
              </a:extLst>
            </p:cNvPr>
            <p:cNvSpPr/>
            <p:nvPr/>
          </p:nvSpPr>
          <p:spPr>
            <a:xfrm>
              <a:off x="4893745" y="2443536"/>
              <a:ext cx="50173" cy="27490"/>
            </a:xfrm>
            <a:custGeom>
              <a:avLst/>
              <a:gdLst/>
              <a:ahLst/>
              <a:cxnLst/>
              <a:rect l="l" t="t" r="r" b="b"/>
              <a:pathLst>
                <a:path w="1679" h="920" extrusionOk="0">
                  <a:moveTo>
                    <a:pt x="64" y="1"/>
                  </a:moveTo>
                  <a:lnTo>
                    <a:pt x="0" y="191"/>
                  </a:lnTo>
                  <a:lnTo>
                    <a:pt x="1615" y="919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726;p34">
              <a:extLst>
                <a:ext uri="{FF2B5EF4-FFF2-40B4-BE49-F238E27FC236}">
                  <a16:creationId xmlns:a16="http://schemas.microsoft.com/office/drawing/2014/main" id="{9B04D08D-4965-4CE8-8869-B1DF061D9BBE}"/>
                </a:ext>
              </a:extLst>
            </p:cNvPr>
            <p:cNvSpPr/>
            <p:nvPr/>
          </p:nvSpPr>
          <p:spPr>
            <a:xfrm>
              <a:off x="4887111" y="2458685"/>
              <a:ext cx="50203" cy="26533"/>
            </a:xfrm>
            <a:custGeom>
              <a:avLst/>
              <a:gdLst/>
              <a:ahLst/>
              <a:cxnLst/>
              <a:rect l="l" t="t" r="r" b="b"/>
              <a:pathLst>
                <a:path w="1680" h="888" extrusionOk="0">
                  <a:moveTo>
                    <a:pt x="64" y="0"/>
                  </a:moveTo>
                  <a:lnTo>
                    <a:pt x="1" y="159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727;p34">
              <a:extLst>
                <a:ext uri="{FF2B5EF4-FFF2-40B4-BE49-F238E27FC236}">
                  <a16:creationId xmlns:a16="http://schemas.microsoft.com/office/drawing/2014/main" id="{3D1810D4-CCE4-4EBB-8A11-F227982B4446}"/>
                </a:ext>
              </a:extLst>
            </p:cNvPr>
            <p:cNvSpPr/>
            <p:nvPr/>
          </p:nvSpPr>
          <p:spPr>
            <a:xfrm>
              <a:off x="4879551" y="2472878"/>
              <a:ext cx="87078" cy="44491"/>
            </a:xfrm>
            <a:custGeom>
              <a:avLst/>
              <a:gdLst/>
              <a:ahLst/>
              <a:cxnLst/>
              <a:rect l="l" t="t" r="r" b="b"/>
              <a:pathLst>
                <a:path w="2914" h="1489" extrusionOk="0">
                  <a:moveTo>
                    <a:pt x="95" y="0"/>
                  </a:moveTo>
                  <a:lnTo>
                    <a:pt x="0" y="222"/>
                  </a:lnTo>
                  <a:lnTo>
                    <a:pt x="2819" y="1489"/>
                  </a:lnTo>
                  <a:lnTo>
                    <a:pt x="2914" y="126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728;p34">
              <a:extLst>
                <a:ext uri="{FF2B5EF4-FFF2-40B4-BE49-F238E27FC236}">
                  <a16:creationId xmlns:a16="http://schemas.microsoft.com/office/drawing/2014/main" id="{660890F3-36E9-43E5-8CB8-27AEC764D373}"/>
                </a:ext>
              </a:extLst>
            </p:cNvPr>
            <p:cNvSpPr/>
            <p:nvPr/>
          </p:nvSpPr>
          <p:spPr>
            <a:xfrm>
              <a:off x="4873873" y="2488028"/>
              <a:ext cx="50173" cy="27460"/>
            </a:xfrm>
            <a:custGeom>
              <a:avLst/>
              <a:gdLst/>
              <a:ahLst/>
              <a:cxnLst/>
              <a:rect l="l" t="t" r="r" b="b"/>
              <a:pathLst>
                <a:path w="1679" h="919" extrusionOk="0">
                  <a:moveTo>
                    <a:pt x="64" y="0"/>
                  </a:moveTo>
                  <a:lnTo>
                    <a:pt x="0" y="190"/>
                  </a:lnTo>
                  <a:lnTo>
                    <a:pt x="1615" y="918"/>
                  </a:lnTo>
                  <a:lnTo>
                    <a:pt x="167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729;p34">
              <a:extLst>
                <a:ext uri="{FF2B5EF4-FFF2-40B4-BE49-F238E27FC236}">
                  <a16:creationId xmlns:a16="http://schemas.microsoft.com/office/drawing/2014/main" id="{BC41B1A2-4A73-4653-88EB-3CEA8F19D62A}"/>
                </a:ext>
              </a:extLst>
            </p:cNvPr>
            <p:cNvSpPr/>
            <p:nvPr/>
          </p:nvSpPr>
          <p:spPr>
            <a:xfrm>
              <a:off x="4867239" y="2503147"/>
              <a:ext cx="50203" cy="27490"/>
            </a:xfrm>
            <a:custGeom>
              <a:avLst/>
              <a:gdLst/>
              <a:ahLst/>
              <a:cxnLst/>
              <a:rect l="l" t="t" r="r" b="b"/>
              <a:pathLst>
                <a:path w="1680" h="920" extrusionOk="0">
                  <a:moveTo>
                    <a:pt x="64" y="1"/>
                  </a:moveTo>
                  <a:lnTo>
                    <a:pt x="1" y="191"/>
                  </a:lnTo>
                  <a:lnTo>
                    <a:pt x="1616" y="919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730;p34">
              <a:extLst>
                <a:ext uri="{FF2B5EF4-FFF2-40B4-BE49-F238E27FC236}">
                  <a16:creationId xmlns:a16="http://schemas.microsoft.com/office/drawing/2014/main" id="{267107BC-DF4B-4F11-849C-29DF185B2361}"/>
                </a:ext>
              </a:extLst>
            </p:cNvPr>
            <p:cNvSpPr/>
            <p:nvPr/>
          </p:nvSpPr>
          <p:spPr>
            <a:xfrm>
              <a:off x="4859679" y="2518296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64" y="0"/>
                  </a:moveTo>
                  <a:lnTo>
                    <a:pt x="0" y="159"/>
                  </a:lnTo>
                  <a:lnTo>
                    <a:pt x="1615" y="887"/>
                  </a:lnTo>
                  <a:lnTo>
                    <a:pt x="167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731;p34">
              <a:extLst>
                <a:ext uri="{FF2B5EF4-FFF2-40B4-BE49-F238E27FC236}">
                  <a16:creationId xmlns:a16="http://schemas.microsoft.com/office/drawing/2014/main" id="{D0CCE834-0207-4895-8951-5B9771C81934}"/>
                </a:ext>
              </a:extLst>
            </p:cNvPr>
            <p:cNvSpPr/>
            <p:nvPr/>
          </p:nvSpPr>
          <p:spPr>
            <a:xfrm>
              <a:off x="4853045" y="2533445"/>
              <a:ext cx="50173" cy="26504"/>
            </a:xfrm>
            <a:custGeom>
              <a:avLst/>
              <a:gdLst/>
              <a:ahLst/>
              <a:cxnLst/>
              <a:rect l="l" t="t" r="r" b="b"/>
              <a:pathLst>
                <a:path w="1679" h="887" extrusionOk="0">
                  <a:moveTo>
                    <a:pt x="64" y="0"/>
                  </a:moveTo>
                  <a:lnTo>
                    <a:pt x="1" y="159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732;p34">
              <a:extLst>
                <a:ext uri="{FF2B5EF4-FFF2-40B4-BE49-F238E27FC236}">
                  <a16:creationId xmlns:a16="http://schemas.microsoft.com/office/drawing/2014/main" id="{563B7158-CF7F-4EAC-BF59-E456D0EE1C00}"/>
                </a:ext>
              </a:extLst>
            </p:cNvPr>
            <p:cNvSpPr/>
            <p:nvPr/>
          </p:nvSpPr>
          <p:spPr>
            <a:xfrm>
              <a:off x="4846411" y="2547638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96" y="0"/>
                  </a:moveTo>
                  <a:lnTo>
                    <a:pt x="1" y="190"/>
                  </a:lnTo>
                  <a:lnTo>
                    <a:pt x="1616" y="919"/>
                  </a:lnTo>
                  <a:lnTo>
                    <a:pt x="1711" y="72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733;p34">
              <a:extLst>
                <a:ext uri="{FF2B5EF4-FFF2-40B4-BE49-F238E27FC236}">
                  <a16:creationId xmlns:a16="http://schemas.microsoft.com/office/drawing/2014/main" id="{4B08F63F-2690-4646-8E66-E24B23923BF0}"/>
                </a:ext>
              </a:extLst>
            </p:cNvPr>
            <p:cNvSpPr/>
            <p:nvPr/>
          </p:nvSpPr>
          <p:spPr>
            <a:xfrm>
              <a:off x="4839807" y="2561831"/>
              <a:ext cx="87078" cy="44491"/>
            </a:xfrm>
            <a:custGeom>
              <a:avLst/>
              <a:gdLst/>
              <a:ahLst/>
              <a:cxnLst/>
              <a:rect l="l" t="t" r="r" b="b"/>
              <a:pathLst>
                <a:path w="2914" h="1489" extrusionOk="0">
                  <a:moveTo>
                    <a:pt x="95" y="0"/>
                  </a:moveTo>
                  <a:lnTo>
                    <a:pt x="0" y="222"/>
                  </a:lnTo>
                  <a:lnTo>
                    <a:pt x="2819" y="1489"/>
                  </a:lnTo>
                  <a:lnTo>
                    <a:pt x="2914" y="129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734;p34">
              <a:extLst>
                <a:ext uri="{FF2B5EF4-FFF2-40B4-BE49-F238E27FC236}">
                  <a16:creationId xmlns:a16="http://schemas.microsoft.com/office/drawing/2014/main" id="{2AC9B30B-A687-49AD-BEBD-EBF3F9A44948}"/>
                </a:ext>
              </a:extLst>
            </p:cNvPr>
            <p:cNvSpPr/>
            <p:nvPr/>
          </p:nvSpPr>
          <p:spPr>
            <a:xfrm>
              <a:off x="4833173" y="2577907"/>
              <a:ext cx="50173" cy="26533"/>
            </a:xfrm>
            <a:custGeom>
              <a:avLst/>
              <a:gdLst/>
              <a:ahLst/>
              <a:cxnLst/>
              <a:rect l="l" t="t" r="r" b="b"/>
              <a:pathLst>
                <a:path w="1679" h="888" extrusionOk="0">
                  <a:moveTo>
                    <a:pt x="64" y="1"/>
                  </a:moveTo>
                  <a:lnTo>
                    <a:pt x="0" y="159"/>
                  </a:lnTo>
                  <a:lnTo>
                    <a:pt x="1616" y="887"/>
                  </a:lnTo>
                  <a:lnTo>
                    <a:pt x="1679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735;p34">
              <a:extLst>
                <a:ext uri="{FF2B5EF4-FFF2-40B4-BE49-F238E27FC236}">
                  <a16:creationId xmlns:a16="http://schemas.microsoft.com/office/drawing/2014/main" id="{744FABD5-02BE-45EB-85A1-06C1EA05EC37}"/>
                </a:ext>
              </a:extLst>
            </p:cNvPr>
            <p:cNvSpPr/>
            <p:nvPr/>
          </p:nvSpPr>
          <p:spPr>
            <a:xfrm>
              <a:off x="4825613" y="2592100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95" y="1"/>
                  </a:moveTo>
                  <a:lnTo>
                    <a:pt x="0" y="191"/>
                  </a:lnTo>
                  <a:lnTo>
                    <a:pt x="1647" y="919"/>
                  </a:lnTo>
                  <a:lnTo>
                    <a:pt x="1710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736;p34">
              <a:extLst>
                <a:ext uri="{FF2B5EF4-FFF2-40B4-BE49-F238E27FC236}">
                  <a16:creationId xmlns:a16="http://schemas.microsoft.com/office/drawing/2014/main" id="{00935502-922E-4C74-8BA8-2463DF658DA4}"/>
                </a:ext>
              </a:extLst>
            </p:cNvPr>
            <p:cNvSpPr/>
            <p:nvPr/>
          </p:nvSpPr>
          <p:spPr>
            <a:xfrm>
              <a:off x="4818979" y="2607249"/>
              <a:ext cx="51129" cy="26533"/>
            </a:xfrm>
            <a:custGeom>
              <a:avLst/>
              <a:gdLst/>
              <a:ahLst/>
              <a:cxnLst/>
              <a:rect l="l" t="t" r="r" b="b"/>
              <a:pathLst>
                <a:path w="1711" h="888" extrusionOk="0">
                  <a:moveTo>
                    <a:pt x="95" y="0"/>
                  </a:moveTo>
                  <a:lnTo>
                    <a:pt x="0" y="159"/>
                  </a:lnTo>
                  <a:lnTo>
                    <a:pt x="1647" y="887"/>
                  </a:lnTo>
                  <a:lnTo>
                    <a:pt x="1711" y="72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737;p34">
              <a:extLst>
                <a:ext uri="{FF2B5EF4-FFF2-40B4-BE49-F238E27FC236}">
                  <a16:creationId xmlns:a16="http://schemas.microsoft.com/office/drawing/2014/main" id="{9761CB17-EEA0-410D-8548-904DE7FA6E69}"/>
                </a:ext>
              </a:extLst>
            </p:cNvPr>
            <p:cNvSpPr/>
            <p:nvPr/>
          </p:nvSpPr>
          <p:spPr>
            <a:xfrm>
              <a:off x="4813301" y="2622398"/>
              <a:ext cx="50173" cy="26504"/>
            </a:xfrm>
            <a:custGeom>
              <a:avLst/>
              <a:gdLst/>
              <a:ahLst/>
              <a:cxnLst/>
              <a:rect l="l" t="t" r="r" b="b"/>
              <a:pathLst>
                <a:path w="1679" h="887" extrusionOk="0">
                  <a:moveTo>
                    <a:pt x="64" y="0"/>
                  </a:moveTo>
                  <a:lnTo>
                    <a:pt x="0" y="158"/>
                  </a:lnTo>
                  <a:lnTo>
                    <a:pt x="1616" y="887"/>
                  </a:lnTo>
                  <a:lnTo>
                    <a:pt x="167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738;p34">
              <a:extLst>
                <a:ext uri="{FF2B5EF4-FFF2-40B4-BE49-F238E27FC236}">
                  <a16:creationId xmlns:a16="http://schemas.microsoft.com/office/drawing/2014/main" id="{80694B0D-9303-43F8-9E00-362360DA5533}"/>
                </a:ext>
              </a:extLst>
            </p:cNvPr>
            <p:cNvSpPr/>
            <p:nvPr/>
          </p:nvSpPr>
          <p:spPr>
            <a:xfrm>
              <a:off x="4806667" y="2636591"/>
              <a:ext cx="50203" cy="27460"/>
            </a:xfrm>
            <a:custGeom>
              <a:avLst/>
              <a:gdLst/>
              <a:ahLst/>
              <a:cxnLst/>
              <a:rect l="l" t="t" r="r" b="b"/>
              <a:pathLst>
                <a:path w="1680" h="919" extrusionOk="0">
                  <a:moveTo>
                    <a:pt x="64" y="0"/>
                  </a:moveTo>
                  <a:lnTo>
                    <a:pt x="1" y="190"/>
                  </a:lnTo>
                  <a:lnTo>
                    <a:pt x="1616" y="918"/>
                  </a:lnTo>
                  <a:lnTo>
                    <a:pt x="1679" y="72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739;p34">
              <a:extLst>
                <a:ext uri="{FF2B5EF4-FFF2-40B4-BE49-F238E27FC236}">
                  <a16:creationId xmlns:a16="http://schemas.microsoft.com/office/drawing/2014/main" id="{792E4723-EDB0-4E72-B80B-08DB4C51A724}"/>
                </a:ext>
              </a:extLst>
            </p:cNvPr>
            <p:cNvSpPr/>
            <p:nvPr/>
          </p:nvSpPr>
          <p:spPr>
            <a:xfrm>
              <a:off x="4799107" y="2650784"/>
              <a:ext cx="87078" cy="44491"/>
            </a:xfrm>
            <a:custGeom>
              <a:avLst/>
              <a:gdLst/>
              <a:ahLst/>
              <a:cxnLst/>
              <a:rect l="l" t="t" r="r" b="b"/>
              <a:pathLst>
                <a:path w="2914" h="1489" extrusionOk="0">
                  <a:moveTo>
                    <a:pt x="95" y="0"/>
                  </a:moveTo>
                  <a:lnTo>
                    <a:pt x="0" y="222"/>
                  </a:lnTo>
                  <a:lnTo>
                    <a:pt x="2851" y="1489"/>
                  </a:lnTo>
                  <a:lnTo>
                    <a:pt x="2914" y="129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740;p34">
              <a:extLst>
                <a:ext uri="{FF2B5EF4-FFF2-40B4-BE49-F238E27FC236}">
                  <a16:creationId xmlns:a16="http://schemas.microsoft.com/office/drawing/2014/main" id="{CB0C70F1-AF0F-4016-BA38-70265BF9EEB5}"/>
                </a:ext>
              </a:extLst>
            </p:cNvPr>
            <p:cNvSpPr/>
            <p:nvPr/>
          </p:nvSpPr>
          <p:spPr>
            <a:xfrm>
              <a:off x="4792473" y="2666859"/>
              <a:ext cx="51129" cy="26533"/>
            </a:xfrm>
            <a:custGeom>
              <a:avLst/>
              <a:gdLst/>
              <a:ahLst/>
              <a:cxnLst/>
              <a:rect l="l" t="t" r="r" b="b"/>
              <a:pathLst>
                <a:path w="1711" h="888" extrusionOk="0">
                  <a:moveTo>
                    <a:pt x="96" y="1"/>
                  </a:moveTo>
                  <a:lnTo>
                    <a:pt x="1" y="159"/>
                  </a:lnTo>
                  <a:lnTo>
                    <a:pt x="1647" y="887"/>
                  </a:lnTo>
                  <a:lnTo>
                    <a:pt x="1711" y="72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741;p34">
              <a:extLst>
                <a:ext uri="{FF2B5EF4-FFF2-40B4-BE49-F238E27FC236}">
                  <a16:creationId xmlns:a16="http://schemas.microsoft.com/office/drawing/2014/main" id="{8A2BCA00-D701-4ACC-BA05-3E4DF3FA6B67}"/>
                </a:ext>
              </a:extLst>
            </p:cNvPr>
            <p:cNvSpPr/>
            <p:nvPr/>
          </p:nvSpPr>
          <p:spPr>
            <a:xfrm>
              <a:off x="4785869" y="2681052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95" y="1"/>
                  </a:moveTo>
                  <a:lnTo>
                    <a:pt x="0" y="191"/>
                  </a:lnTo>
                  <a:lnTo>
                    <a:pt x="1615" y="919"/>
                  </a:lnTo>
                  <a:lnTo>
                    <a:pt x="1710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742;p34">
              <a:extLst>
                <a:ext uri="{FF2B5EF4-FFF2-40B4-BE49-F238E27FC236}">
                  <a16:creationId xmlns:a16="http://schemas.microsoft.com/office/drawing/2014/main" id="{699A8083-B936-45DB-83F6-C2E038243E5B}"/>
                </a:ext>
              </a:extLst>
            </p:cNvPr>
            <p:cNvSpPr/>
            <p:nvPr/>
          </p:nvSpPr>
          <p:spPr>
            <a:xfrm>
              <a:off x="4779235" y="2696202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0"/>
                  </a:moveTo>
                  <a:lnTo>
                    <a:pt x="0" y="159"/>
                  </a:lnTo>
                  <a:lnTo>
                    <a:pt x="1615" y="919"/>
                  </a:lnTo>
                  <a:lnTo>
                    <a:pt x="1710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743;p34">
              <a:extLst>
                <a:ext uri="{FF2B5EF4-FFF2-40B4-BE49-F238E27FC236}">
                  <a16:creationId xmlns:a16="http://schemas.microsoft.com/office/drawing/2014/main" id="{DF15FE47-C1DA-439C-B5E2-C7C3F875EF9B}"/>
                </a:ext>
              </a:extLst>
            </p:cNvPr>
            <p:cNvSpPr/>
            <p:nvPr/>
          </p:nvSpPr>
          <p:spPr>
            <a:xfrm>
              <a:off x="4772601" y="2711321"/>
              <a:ext cx="51129" cy="26533"/>
            </a:xfrm>
            <a:custGeom>
              <a:avLst/>
              <a:gdLst/>
              <a:ahLst/>
              <a:cxnLst/>
              <a:rect l="l" t="t" r="r" b="b"/>
              <a:pathLst>
                <a:path w="1711" h="888" extrusionOk="0">
                  <a:moveTo>
                    <a:pt x="64" y="1"/>
                  </a:moveTo>
                  <a:lnTo>
                    <a:pt x="1" y="159"/>
                  </a:lnTo>
                  <a:lnTo>
                    <a:pt x="1616" y="888"/>
                  </a:lnTo>
                  <a:lnTo>
                    <a:pt x="171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744;p34">
              <a:extLst>
                <a:ext uri="{FF2B5EF4-FFF2-40B4-BE49-F238E27FC236}">
                  <a16:creationId xmlns:a16="http://schemas.microsoft.com/office/drawing/2014/main" id="{2EA67886-C16A-480B-B3F0-26171E8440B0}"/>
                </a:ext>
              </a:extLst>
            </p:cNvPr>
            <p:cNvSpPr/>
            <p:nvPr/>
          </p:nvSpPr>
          <p:spPr>
            <a:xfrm>
              <a:off x="4765967" y="2725514"/>
              <a:ext cx="51159" cy="27490"/>
            </a:xfrm>
            <a:custGeom>
              <a:avLst/>
              <a:gdLst/>
              <a:ahLst/>
              <a:cxnLst/>
              <a:rect l="l" t="t" r="r" b="b"/>
              <a:pathLst>
                <a:path w="1712" h="920" extrusionOk="0">
                  <a:moveTo>
                    <a:pt x="64" y="1"/>
                  </a:moveTo>
                  <a:lnTo>
                    <a:pt x="1" y="191"/>
                  </a:lnTo>
                  <a:lnTo>
                    <a:pt x="1616" y="919"/>
                  </a:lnTo>
                  <a:lnTo>
                    <a:pt x="171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745;p34">
              <a:extLst>
                <a:ext uri="{FF2B5EF4-FFF2-40B4-BE49-F238E27FC236}">
                  <a16:creationId xmlns:a16="http://schemas.microsoft.com/office/drawing/2014/main" id="{AAE19224-B2B5-484C-A132-B67F55888287}"/>
                </a:ext>
              </a:extLst>
            </p:cNvPr>
            <p:cNvSpPr/>
            <p:nvPr/>
          </p:nvSpPr>
          <p:spPr>
            <a:xfrm>
              <a:off x="4758407" y="2739737"/>
              <a:ext cx="88034" cy="44491"/>
            </a:xfrm>
            <a:custGeom>
              <a:avLst/>
              <a:gdLst/>
              <a:ahLst/>
              <a:cxnLst/>
              <a:rect l="l" t="t" r="r" b="b"/>
              <a:pathLst>
                <a:path w="2946" h="1489" extrusionOk="0">
                  <a:moveTo>
                    <a:pt x="96" y="0"/>
                  </a:moveTo>
                  <a:lnTo>
                    <a:pt x="1" y="222"/>
                  </a:lnTo>
                  <a:lnTo>
                    <a:pt x="2851" y="1488"/>
                  </a:lnTo>
                  <a:lnTo>
                    <a:pt x="2946" y="129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746;p34">
              <a:extLst>
                <a:ext uri="{FF2B5EF4-FFF2-40B4-BE49-F238E27FC236}">
                  <a16:creationId xmlns:a16="http://schemas.microsoft.com/office/drawing/2014/main" id="{881E9B04-4C3A-4668-929E-25B3CF8AC1B1}"/>
                </a:ext>
              </a:extLst>
            </p:cNvPr>
            <p:cNvSpPr/>
            <p:nvPr/>
          </p:nvSpPr>
          <p:spPr>
            <a:xfrm>
              <a:off x="4751773" y="2754856"/>
              <a:ext cx="51159" cy="27490"/>
            </a:xfrm>
            <a:custGeom>
              <a:avLst/>
              <a:gdLst/>
              <a:ahLst/>
              <a:cxnLst/>
              <a:rect l="l" t="t" r="r" b="b"/>
              <a:pathLst>
                <a:path w="1712" h="920" extrusionOk="0">
                  <a:moveTo>
                    <a:pt x="96" y="1"/>
                  </a:moveTo>
                  <a:lnTo>
                    <a:pt x="1" y="191"/>
                  </a:lnTo>
                  <a:lnTo>
                    <a:pt x="1648" y="919"/>
                  </a:lnTo>
                  <a:lnTo>
                    <a:pt x="1711" y="72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747;p34">
              <a:extLst>
                <a:ext uri="{FF2B5EF4-FFF2-40B4-BE49-F238E27FC236}">
                  <a16:creationId xmlns:a16="http://schemas.microsoft.com/office/drawing/2014/main" id="{E5AFA92F-C8BB-4767-B740-52315EC0D619}"/>
                </a:ext>
              </a:extLst>
            </p:cNvPr>
            <p:cNvSpPr/>
            <p:nvPr/>
          </p:nvSpPr>
          <p:spPr>
            <a:xfrm>
              <a:off x="4745169" y="2770005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0"/>
                  </a:moveTo>
                  <a:lnTo>
                    <a:pt x="0" y="190"/>
                  </a:lnTo>
                  <a:lnTo>
                    <a:pt x="1647" y="919"/>
                  </a:lnTo>
                  <a:lnTo>
                    <a:pt x="1710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748;p34">
              <a:extLst>
                <a:ext uri="{FF2B5EF4-FFF2-40B4-BE49-F238E27FC236}">
                  <a16:creationId xmlns:a16="http://schemas.microsoft.com/office/drawing/2014/main" id="{3FB844AA-2FC7-4EFE-886E-A6731C8A4BD7}"/>
                </a:ext>
              </a:extLst>
            </p:cNvPr>
            <p:cNvSpPr/>
            <p:nvPr/>
          </p:nvSpPr>
          <p:spPr>
            <a:xfrm>
              <a:off x="4738535" y="2785154"/>
              <a:ext cx="51129" cy="26504"/>
            </a:xfrm>
            <a:custGeom>
              <a:avLst/>
              <a:gdLst/>
              <a:ahLst/>
              <a:cxnLst/>
              <a:rect l="l" t="t" r="r" b="b"/>
              <a:pathLst>
                <a:path w="1711" h="887" extrusionOk="0">
                  <a:moveTo>
                    <a:pt x="96" y="0"/>
                  </a:moveTo>
                  <a:lnTo>
                    <a:pt x="1" y="158"/>
                  </a:lnTo>
                  <a:lnTo>
                    <a:pt x="1647" y="887"/>
                  </a:lnTo>
                  <a:lnTo>
                    <a:pt x="1711" y="7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749;p34">
              <a:extLst>
                <a:ext uri="{FF2B5EF4-FFF2-40B4-BE49-F238E27FC236}">
                  <a16:creationId xmlns:a16="http://schemas.microsoft.com/office/drawing/2014/main" id="{24080E80-EE60-4334-AE87-48EF863C4CCC}"/>
                </a:ext>
              </a:extLst>
            </p:cNvPr>
            <p:cNvSpPr/>
            <p:nvPr/>
          </p:nvSpPr>
          <p:spPr>
            <a:xfrm>
              <a:off x="4731901" y="2799347"/>
              <a:ext cx="51159" cy="27460"/>
            </a:xfrm>
            <a:custGeom>
              <a:avLst/>
              <a:gdLst/>
              <a:ahLst/>
              <a:cxnLst/>
              <a:rect l="l" t="t" r="r" b="b"/>
              <a:pathLst>
                <a:path w="1712" h="919" extrusionOk="0">
                  <a:moveTo>
                    <a:pt x="96" y="0"/>
                  </a:moveTo>
                  <a:lnTo>
                    <a:pt x="1" y="190"/>
                  </a:lnTo>
                  <a:lnTo>
                    <a:pt x="1648" y="919"/>
                  </a:lnTo>
                  <a:lnTo>
                    <a:pt x="1711" y="76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750;p34">
              <a:extLst>
                <a:ext uri="{FF2B5EF4-FFF2-40B4-BE49-F238E27FC236}">
                  <a16:creationId xmlns:a16="http://schemas.microsoft.com/office/drawing/2014/main" id="{74FD957C-C373-4D98-92C5-428AB679BAC7}"/>
                </a:ext>
              </a:extLst>
            </p:cNvPr>
            <p:cNvSpPr/>
            <p:nvPr/>
          </p:nvSpPr>
          <p:spPr>
            <a:xfrm>
              <a:off x="4725297" y="2814467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4" y="1"/>
                  </a:moveTo>
                  <a:lnTo>
                    <a:pt x="0" y="191"/>
                  </a:lnTo>
                  <a:lnTo>
                    <a:pt x="1647" y="919"/>
                  </a:lnTo>
                  <a:lnTo>
                    <a:pt x="1710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751;p34">
              <a:extLst>
                <a:ext uri="{FF2B5EF4-FFF2-40B4-BE49-F238E27FC236}">
                  <a16:creationId xmlns:a16="http://schemas.microsoft.com/office/drawing/2014/main" id="{F6214897-19C1-4B0E-A76F-39408039208D}"/>
                </a:ext>
              </a:extLst>
            </p:cNvPr>
            <p:cNvSpPr/>
            <p:nvPr/>
          </p:nvSpPr>
          <p:spPr>
            <a:xfrm>
              <a:off x="4718663" y="2828660"/>
              <a:ext cx="88034" cy="45447"/>
            </a:xfrm>
            <a:custGeom>
              <a:avLst/>
              <a:gdLst/>
              <a:ahLst/>
              <a:cxnLst/>
              <a:rect l="l" t="t" r="r" b="b"/>
              <a:pathLst>
                <a:path w="2946" h="1521" extrusionOk="0">
                  <a:moveTo>
                    <a:pt x="96" y="1"/>
                  </a:moveTo>
                  <a:lnTo>
                    <a:pt x="1" y="223"/>
                  </a:lnTo>
                  <a:lnTo>
                    <a:pt x="2851" y="1521"/>
                  </a:lnTo>
                  <a:lnTo>
                    <a:pt x="2946" y="129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752;p34">
              <a:extLst>
                <a:ext uri="{FF2B5EF4-FFF2-40B4-BE49-F238E27FC236}">
                  <a16:creationId xmlns:a16="http://schemas.microsoft.com/office/drawing/2014/main" id="{BC241FEE-0943-41F5-BFB9-03F2A37ACB0D}"/>
                </a:ext>
              </a:extLst>
            </p:cNvPr>
            <p:cNvSpPr/>
            <p:nvPr/>
          </p:nvSpPr>
          <p:spPr>
            <a:xfrm>
              <a:off x="4712029" y="2843809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1"/>
                  </a:moveTo>
                  <a:lnTo>
                    <a:pt x="1" y="191"/>
                  </a:lnTo>
                  <a:lnTo>
                    <a:pt x="1648" y="919"/>
                  </a:lnTo>
                  <a:lnTo>
                    <a:pt x="1711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753;p34">
              <a:extLst>
                <a:ext uri="{FF2B5EF4-FFF2-40B4-BE49-F238E27FC236}">
                  <a16:creationId xmlns:a16="http://schemas.microsoft.com/office/drawing/2014/main" id="{4147F156-646B-4AFD-971D-E535FAD53FA2}"/>
                </a:ext>
              </a:extLst>
            </p:cNvPr>
            <p:cNvSpPr/>
            <p:nvPr/>
          </p:nvSpPr>
          <p:spPr>
            <a:xfrm>
              <a:off x="4705425" y="2858958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3" y="0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10" y="7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754;p34">
              <a:extLst>
                <a:ext uri="{FF2B5EF4-FFF2-40B4-BE49-F238E27FC236}">
                  <a16:creationId xmlns:a16="http://schemas.microsoft.com/office/drawing/2014/main" id="{5FD2142F-593D-41EF-8036-755310188B4D}"/>
                </a:ext>
              </a:extLst>
            </p:cNvPr>
            <p:cNvSpPr/>
            <p:nvPr/>
          </p:nvSpPr>
          <p:spPr>
            <a:xfrm>
              <a:off x="4698791" y="2874077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4" y="1"/>
                  </a:moveTo>
                  <a:lnTo>
                    <a:pt x="0" y="159"/>
                  </a:lnTo>
                  <a:lnTo>
                    <a:pt x="1616" y="919"/>
                  </a:lnTo>
                  <a:lnTo>
                    <a:pt x="171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755;p34">
              <a:extLst>
                <a:ext uri="{FF2B5EF4-FFF2-40B4-BE49-F238E27FC236}">
                  <a16:creationId xmlns:a16="http://schemas.microsoft.com/office/drawing/2014/main" id="{9F544BD4-1AC4-4492-AF05-6E572D55D98A}"/>
                </a:ext>
              </a:extLst>
            </p:cNvPr>
            <p:cNvSpPr/>
            <p:nvPr/>
          </p:nvSpPr>
          <p:spPr>
            <a:xfrm>
              <a:off x="4691231" y="2888300"/>
              <a:ext cx="52055" cy="27460"/>
            </a:xfrm>
            <a:custGeom>
              <a:avLst/>
              <a:gdLst/>
              <a:ahLst/>
              <a:cxnLst/>
              <a:rect l="l" t="t" r="r" b="b"/>
              <a:pathLst>
                <a:path w="1742" h="919" extrusionOk="0">
                  <a:moveTo>
                    <a:pt x="95" y="0"/>
                  </a:moveTo>
                  <a:lnTo>
                    <a:pt x="0" y="190"/>
                  </a:lnTo>
                  <a:lnTo>
                    <a:pt x="1647" y="918"/>
                  </a:lnTo>
                  <a:lnTo>
                    <a:pt x="1742" y="7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756;p34">
              <a:extLst>
                <a:ext uri="{FF2B5EF4-FFF2-40B4-BE49-F238E27FC236}">
                  <a16:creationId xmlns:a16="http://schemas.microsoft.com/office/drawing/2014/main" id="{E52F98EE-A0DA-450D-B7EF-958212AF244D}"/>
                </a:ext>
              </a:extLst>
            </p:cNvPr>
            <p:cNvSpPr/>
            <p:nvPr/>
          </p:nvSpPr>
          <p:spPr>
            <a:xfrm>
              <a:off x="4685554" y="2903419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3" y="1"/>
                  </a:moveTo>
                  <a:lnTo>
                    <a:pt x="0" y="191"/>
                  </a:lnTo>
                  <a:lnTo>
                    <a:pt x="1615" y="919"/>
                  </a:lnTo>
                  <a:lnTo>
                    <a:pt x="1710" y="76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757;p34">
              <a:extLst>
                <a:ext uri="{FF2B5EF4-FFF2-40B4-BE49-F238E27FC236}">
                  <a16:creationId xmlns:a16="http://schemas.microsoft.com/office/drawing/2014/main" id="{8C287B9D-1384-4D23-8E48-C52111FDCDD0}"/>
                </a:ext>
              </a:extLst>
            </p:cNvPr>
            <p:cNvSpPr/>
            <p:nvPr/>
          </p:nvSpPr>
          <p:spPr>
            <a:xfrm>
              <a:off x="4677963" y="2917612"/>
              <a:ext cx="88034" cy="44521"/>
            </a:xfrm>
            <a:custGeom>
              <a:avLst/>
              <a:gdLst/>
              <a:ahLst/>
              <a:cxnLst/>
              <a:rect l="l" t="t" r="r" b="b"/>
              <a:pathLst>
                <a:path w="2946" h="1490" extrusionOk="0">
                  <a:moveTo>
                    <a:pt x="96" y="1"/>
                  </a:moveTo>
                  <a:lnTo>
                    <a:pt x="1" y="222"/>
                  </a:lnTo>
                  <a:lnTo>
                    <a:pt x="2851" y="1489"/>
                  </a:lnTo>
                  <a:lnTo>
                    <a:pt x="2946" y="129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758;p34">
              <a:extLst>
                <a:ext uri="{FF2B5EF4-FFF2-40B4-BE49-F238E27FC236}">
                  <a16:creationId xmlns:a16="http://schemas.microsoft.com/office/drawing/2014/main" id="{FF7BD63C-1B09-46D8-B84F-D96E289C8A9D}"/>
                </a:ext>
              </a:extLst>
            </p:cNvPr>
            <p:cNvSpPr/>
            <p:nvPr/>
          </p:nvSpPr>
          <p:spPr>
            <a:xfrm>
              <a:off x="4671359" y="2932762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95" y="0"/>
                  </a:moveTo>
                  <a:lnTo>
                    <a:pt x="0" y="190"/>
                  </a:lnTo>
                  <a:lnTo>
                    <a:pt x="1647" y="919"/>
                  </a:lnTo>
                  <a:lnTo>
                    <a:pt x="1710" y="76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759;p34">
              <a:extLst>
                <a:ext uri="{FF2B5EF4-FFF2-40B4-BE49-F238E27FC236}">
                  <a16:creationId xmlns:a16="http://schemas.microsoft.com/office/drawing/2014/main" id="{EE55DA14-9515-4B9A-B981-6629622D2B13}"/>
                </a:ext>
              </a:extLst>
            </p:cNvPr>
            <p:cNvSpPr/>
            <p:nvPr/>
          </p:nvSpPr>
          <p:spPr>
            <a:xfrm>
              <a:off x="4664725" y="2947911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95" y="0"/>
                  </a:moveTo>
                  <a:lnTo>
                    <a:pt x="0" y="190"/>
                  </a:lnTo>
                  <a:lnTo>
                    <a:pt x="1647" y="919"/>
                  </a:lnTo>
                  <a:lnTo>
                    <a:pt x="1711" y="7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760;p34">
              <a:extLst>
                <a:ext uri="{FF2B5EF4-FFF2-40B4-BE49-F238E27FC236}">
                  <a16:creationId xmlns:a16="http://schemas.microsoft.com/office/drawing/2014/main" id="{4B37551F-CDB6-48EE-A7FB-C4992C0AC426}"/>
                </a:ext>
              </a:extLst>
            </p:cNvPr>
            <p:cNvSpPr/>
            <p:nvPr/>
          </p:nvSpPr>
          <p:spPr>
            <a:xfrm>
              <a:off x="4658091" y="2963030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4" y="1"/>
                  </a:moveTo>
                  <a:lnTo>
                    <a:pt x="1" y="159"/>
                  </a:lnTo>
                  <a:lnTo>
                    <a:pt x="1647" y="919"/>
                  </a:lnTo>
                  <a:lnTo>
                    <a:pt x="1711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761;p34">
              <a:extLst>
                <a:ext uri="{FF2B5EF4-FFF2-40B4-BE49-F238E27FC236}">
                  <a16:creationId xmlns:a16="http://schemas.microsoft.com/office/drawing/2014/main" id="{D986B431-2B50-4C44-93C2-638D0BBA2C6D}"/>
                </a:ext>
              </a:extLst>
            </p:cNvPr>
            <p:cNvSpPr/>
            <p:nvPr/>
          </p:nvSpPr>
          <p:spPr>
            <a:xfrm>
              <a:off x="4651487" y="2977223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3" y="1"/>
                  </a:moveTo>
                  <a:lnTo>
                    <a:pt x="0" y="191"/>
                  </a:lnTo>
                  <a:lnTo>
                    <a:pt x="1647" y="919"/>
                  </a:lnTo>
                  <a:lnTo>
                    <a:pt x="1710" y="76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762;p34">
              <a:extLst>
                <a:ext uri="{FF2B5EF4-FFF2-40B4-BE49-F238E27FC236}">
                  <a16:creationId xmlns:a16="http://schemas.microsoft.com/office/drawing/2014/main" id="{7B7AA887-8D1F-4750-BB65-D723BDB67031}"/>
                </a:ext>
              </a:extLst>
            </p:cNvPr>
            <p:cNvSpPr/>
            <p:nvPr/>
          </p:nvSpPr>
          <p:spPr>
            <a:xfrm>
              <a:off x="4644854" y="2992372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1"/>
                  </a:moveTo>
                  <a:lnTo>
                    <a:pt x="0" y="191"/>
                  </a:lnTo>
                  <a:lnTo>
                    <a:pt x="1647" y="919"/>
                  </a:lnTo>
                  <a:lnTo>
                    <a:pt x="1710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763;p34">
              <a:extLst>
                <a:ext uri="{FF2B5EF4-FFF2-40B4-BE49-F238E27FC236}">
                  <a16:creationId xmlns:a16="http://schemas.microsoft.com/office/drawing/2014/main" id="{BB544990-DC51-47AD-8957-E879415FA544}"/>
                </a:ext>
              </a:extLst>
            </p:cNvPr>
            <p:cNvSpPr/>
            <p:nvPr/>
          </p:nvSpPr>
          <p:spPr>
            <a:xfrm>
              <a:off x="4637263" y="3007521"/>
              <a:ext cx="88990" cy="44491"/>
            </a:xfrm>
            <a:custGeom>
              <a:avLst/>
              <a:gdLst/>
              <a:ahLst/>
              <a:cxnLst/>
              <a:rect l="l" t="t" r="r" b="b"/>
              <a:pathLst>
                <a:path w="2978" h="1489" extrusionOk="0">
                  <a:moveTo>
                    <a:pt x="96" y="0"/>
                  </a:moveTo>
                  <a:lnTo>
                    <a:pt x="1" y="190"/>
                  </a:lnTo>
                  <a:lnTo>
                    <a:pt x="2883" y="1489"/>
                  </a:lnTo>
                  <a:lnTo>
                    <a:pt x="2978" y="126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764;p34">
              <a:extLst>
                <a:ext uri="{FF2B5EF4-FFF2-40B4-BE49-F238E27FC236}">
                  <a16:creationId xmlns:a16="http://schemas.microsoft.com/office/drawing/2014/main" id="{BBE38290-21E7-414B-8C6E-AF6D79F2FA6A}"/>
                </a:ext>
              </a:extLst>
            </p:cNvPr>
            <p:cNvSpPr/>
            <p:nvPr/>
          </p:nvSpPr>
          <p:spPr>
            <a:xfrm>
              <a:off x="4630659" y="3022670"/>
              <a:ext cx="52085" cy="26504"/>
            </a:xfrm>
            <a:custGeom>
              <a:avLst/>
              <a:gdLst/>
              <a:ahLst/>
              <a:cxnLst/>
              <a:rect l="l" t="t" r="r" b="b"/>
              <a:pathLst>
                <a:path w="1743" h="887" extrusionOk="0">
                  <a:moveTo>
                    <a:pt x="95" y="0"/>
                  </a:moveTo>
                  <a:lnTo>
                    <a:pt x="0" y="158"/>
                  </a:lnTo>
                  <a:lnTo>
                    <a:pt x="1647" y="887"/>
                  </a:lnTo>
                  <a:lnTo>
                    <a:pt x="1742" y="7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765;p34">
              <a:extLst>
                <a:ext uri="{FF2B5EF4-FFF2-40B4-BE49-F238E27FC236}">
                  <a16:creationId xmlns:a16="http://schemas.microsoft.com/office/drawing/2014/main" id="{908FCDAC-95A8-48A0-A2FB-C7C862F6E364}"/>
                </a:ext>
              </a:extLst>
            </p:cNvPr>
            <p:cNvSpPr/>
            <p:nvPr/>
          </p:nvSpPr>
          <p:spPr>
            <a:xfrm>
              <a:off x="4624025" y="3036863"/>
              <a:ext cx="52085" cy="27460"/>
            </a:xfrm>
            <a:custGeom>
              <a:avLst/>
              <a:gdLst/>
              <a:ahLst/>
              <a:cxnLst/>
              <a:rect l="l" t="t" r="r" b="b"/>
              <a:pathLst>
                <a:path w="1743" h="919" extrusionOk="0">
                  <a:moveTo>
                    <a:pt x="96" y="0"/>
                  </a:moveTo>
                  <a:lnTo>
                    <a:pt x="1" y="190"/>
                  </a:lnTo>
                  <a:lnTo>
                    <a:pt x="1647" y="918"/>
                  </a:lnTo>
                  <a:lnTo>
                    <a:pt x="1742" y="76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766;p34">
              <a:extLst>
                <a:ext uri="{FF2B5EF4-FFF2-40B4-BE49-F238E27FC236}">
                  <a16:creationId xmlns:a16="http://schemas.microsoft.com/office/drawing/2014/main" id="{F1B23C44-D21F-47B6-A365-93798DC9568D}"/>
                </a:ext>
              </a:extLst>
            </p:cNvPr>
            <p:cNvSpPr/>
            <p:nvPr/>
          </p:nvSpPr>
          <p:spPr>
            <a:xfrm>
              <a:off x="4617392" y="3051983"/>
              <a:ext cx="52085" cy="27490"/>
            </a:xfrm>
            <a:custGeom>
              <a:avLst/>
              <a:gdLst/>
              <a:ahLst/>
              <a:cxnLst/>
              <a:rect l="l" t="t" r="r" b="b"/>
              <a:pathLst>
                <a:path w="1743" h="920" extrusionOk="0">
                  <a:moveTo>
                    <a:pt x="96" y="1"/>
                  </a:moveTo>
                  <a:lnTo>
                    <a:pt x="1" y="159"/>
                  </a:lnTo>
                  <a:lnTo>
                    <a:pt x="1648" y="919"/>
                  </a:lnTo>
                  <a:lnTo>
                    <a:pt x="1743" y="76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767;p34">
              <a:extLst>
                <a:ext uri="{FF2B5EF4-FFF2-40B4-BE49-F238E27FC236}">
                  <a16:creationId xmlns:a16="http://schemas.microsoft.com/office/drawing/2014/main" id="{A9BEDC58-1973-4A59-B27F-57D59E7AD207}"/>
                </a:ext>
              </a:extLst>
            </p:cNvPr>
            <p:cNvSpPr/>
            <p:nvPr/>
          </p:nvSpPr>
          <p:spPr>
            <a:xfrm>
              <a:off x="4610787" y="3067132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0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10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768;p34">
              <a:extLst>
                <a:ext uri="{FF2B5EF4-FFF2-40B4-BE49-F238E27FC236}">
                  <a16:creationId xmlns:a16="http://schemas.microsoft.com/office/drawing/2014/main" id="{D16D031F-8D8E-493D-9FE9-F14BB9415C39}"/>
                </a:ext>
              </a:extLst>
            </p:cNvPr>
            <p:cNvSpPr/>
            <p:nvPr/>
          </p:nvSpPr>
          <p:spPr>
            <a:xfrm>
              <a:off x="4604154" y="3081325"/>
              <a:ext cx="52085" cy="27460"/>
            </a:xfrm>
            <a:custGeom>
              <a:avLst/>
              <a:gdLst/>
              <a:ahLst/>
              <a:cxnLst/>
              <a:rect l="l" t="t" r="r" b="b"/>
              <a:pathLst>
                <a:path w="1743" h="919" extrusionOk="0">
                  <a:moveTo>
                    <a:pt x="96" y="0"/>
                  </a:moveTo>
                  <a:lnTo>
                    <a:pt x="1" y="159"/>
                  </a:lnTo>
                  <a:lnTo>
                    <a:pt x="1647" y="919"/>
                  </a:lnTo>
                  <a:lnTo>
                    <a:pt x="1742" y="76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769;p34">
              <a:extLst>
                <a:ext uri="{FF2B5EF4-FFF2-40B4-BE49-F238E27FC236}">
                  <a16:creationId xmlns:a16="http://schemas.microsoft.com/office/drawing/2014/main" id="{46325972-FF38-401C-BD1A-9C16A969C7D2}"/>
                </a:ext>
              </a:extLst>
            </p:cNvPr>
            <p:cNvSpPr/>
            <p:nvPr/>
          </p:nvSpPr>
          <p:spPr>
            <a:xfrm>
              <a:off x="4597520" y="3095518"/>
              <a:ext cx="88064" cy="45447"/>
            </a:xfrm>
            <a:custGeom>
              <a:avLst/>
              <a:gdLst/>
              <a:ahLst/>
              <a:cxnLst/>
              <a:rect l="l" t="t" r="r" b="b"/>
              <a:pathLst>
                <a:path w="2947" h="1521" extrusionOk="0">
                  <a:moveTo>
                    <a:pt x="96" y="1"/>
                  </a:moveTo>
                  <a:lnTo>
                    <a:pt x="1" y="222"/>
                  </a:lnTo>
                  <a:lnTo>
                    <a:pt x="2851" y="1521"/>
                  </a:lnTo>
                  <a:lnTo>
                    <a:pt x="2946" y="129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770;p34">
              <a:extLst>
                <a:ext uri="{FF2B5EF4-FFF2-40B4-BE49-F238E27FC236}">
                  <a16:creationId xmlns:a16="http://schemas.microsoft.com/office/drawing/2014/main" id="{EF9478DA-B7CE-46B8-9CA7-55A824F0D83B}"/>
                </a:ext>
              </a:extLst>
            </p:cNvPr>
            <p:cNvSpPr/>
            <p:nvPr/>
          </p:nvSpPr>
          <p:spPr>
            <a:xfrm>
              <a:off x="4590916" y="3111593"/>
              <a:ext cx="52055" cy="27490"/>
            </a:xfrm>
            <a:custGeom>
              <a:avLst/>
              <a:gdLst/>
              <a:ahLst/>
              <a:cxnLst/>
              <a:rect l="l" t="t" r="r" b="b"/>
              <a:pathLst>
                <a:path w="1742" h="920" extrusionOk="0">
                  <a:moveTo>
                    <a:pt x="64" y="1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42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771;p34">
              <a:extLst>
                <a:ext uri="{FF2B5EF4-FFF2-40B4-BE49-F238E27FC236}">
                  <a16:creationId xmlns:a16="http://schemas.microsoft.com/office/drawing/2014/main" id="{8193B90D-544D-40E8-8B33-CA2A5DB116C0}"/>
                </a:ext>
              </a:extLst>
            </p:cNvPr>
            <p:cNvSpPr/>
            <p:nvPr/>
          </p:nvSpPr>
          <p:spPr>
            <a:xfrm>
              <a:off x="4584282" y="3125786"/>
              <a:ext cx="51129" cy="27490"/>
            </a:xfrm>
            <a:custGeom>
              <a:avLst/>
              <a:gdLst/>
              <a:ahLst/>
              <a:cxnLst/>
              <a:rect l="l" t="t" r="r" b="b"/>
              <a:pathLst>
                <a:path w="1711" h="920" extrusionOk="0">
                  <a:moveTo>
                    <a:pt x="64" y="1"/>
                  </a:moveTo>
                  <a:lnTo>
                    <a:pt x="1" y="191"/>
                  </a:lnTo>
                  <a:lnTo>
                    <a:pt x="1647" y="919"/>
                  </a:lnTo>
                  <a:lnTo>
                    <a:pt x="1711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772;p34">
              <a:extLst>
                <a:ext uri="{FF2B5EF4-FFF2-40B4-BE49-F238E27FC236}">
                  <a16:creationId xmlns:a16="http://schemas.microsoft.com/office/drawing/2014/main" id="{939EEDA9-A03B-41E7-AB5E-F3613E6A797D}"/>
                </a:ext>
              </a:extLst>
            </p:cNvPr>
            <p:cNvSpPr/>
            <p:nvPr/>
          </p:nvSpPr>
          <p:spPr>
            <a:xfrm>
              <a:off x="4576721" y="3140936"/>
              <a:ext cx="52055" cy="27490"/>
            </a:xfrm>
            <a:custGeom>
              <a:avLst/>
              <a:gdLst/>
              <a:ahLst/>
              <a:cxnLst/>
              <a:rect l="l" t="t" r="r" b="b"/>
              <a:pathLst>
                <a:path w="1742" h="920" extrusionOk="0">
                  <a:moveTo>
                    <a:pt x="95" y="1"/>
                  </a:moveTo>
                  <a:lnTo>
                    <a:pt x="0" y="159"/>
                  </a:lnTo>
                  <a:lnTo>
                    <a:pt x="1679" y="919"/>
                  </a:lnTo>
                  <a:lnTo>
                    <a:pt x="1742" y="76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773;p34">
              <a:extLst>
                <a:ext uri="{FF2B5EF4-FFF2-40B4-BE49-F238E27FC236}">
                  <a16:creationId xmlns:a16="http://schemas.microsoft.com/office/drawing/2014/main" id="{9E2F0ABA-16EA-4E58-B27B-AB5DDF40FF34}"/>
                </a:ext>
              </a:extLst>
            </p:cNvPr>
            <p:cNvSpPr/>
            <p:nvPr/>
          </p:nvSpPr>
          <p:spPr>
            <a:xfrm>
              <a:off x="4571044" y="3156085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3" y="0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10" y="7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774;p34">
              <a:extLst>
                <a:ext uri="{FF2B5EF4-FFF2-40B4-BE49-F238E27FC236}">
                  <a16:creationId xmlns:a16="http://schemas.microsoft.com/office/drawing/2014/main" id="{0F452818-CF29-4211-AB23-14C885A32E1D}"/>
                </a:ext>
              </a:extLst>
            </p:cNvPr>
            <p:cNvSpPr/>
            <p:nvPr/>
          </p:nvSpPr>
          <p:spPr>
            <a:xfrm>
              <a:off x="4564410" y="3170278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0"/>
                  </a:moveTo>
                  <a:lnTo>
                    <a:pt x="0" y="190"/>
                  </a:lnTo>
                  <a:lnTo>
                    <a:pt x="1647" y="919"/>
                  </a:lnTo>
                  <a:lnTo>
                    <a:pt x="1711" y="7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775;p34">
              <a:extLst>
                <a:ext uri="{FF2B5EF4-FFF2-40B4-BE49-F238E27FC236}">
                  <a16:creationId xmlns:a16="http://schemas.microsoft.com/office/drawing/2014/main" id="{F5525B53-18F3-4AF9-B2C1-5DF93669E6E4}"/>
                </a:ext>
              </a:extLst>
            </p:cNvPr>
            <p:cNvSpPr/>
            <p:nvPr/>
          </p:nvSpPr>
          <p:spPr>
            <a:xfrm>
              <a:off x="4556850" y="3184471"/>
              <a:ext cx="88960" cy="45447"/>
            </a:xfrm>
            <a:custGeom>
              <a:avLst/>
              <a:gdLst/>
              <a:ahLst/>
              <a:cxnLst/>
              <a:rect l="l" t="t" r="r" b="b"/>
              <a:pathLst>
                <a:path w="2977" h="1521" extrusionOk="0">
                  <a:moveTo>
                    <a:pt x="95" y="0"/>
                  </a:moveTo>
                  <a:lnTo>
                    <a:pt x="0" y="222"/>
                  </a:lnTo>
                  <a:lnTo>
                    <a:pt x="2882" y="1520"/>
                  </a:lnTo>
                  <a:lnTo>
                    <a:pt x="2977" y="129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776;p34">
              <a:extLst>
                <a:ext uri="{FF2B5EF4-FFF2-40B4-BE49-F238E27FC236}">
                  <a16:creationId xmlns:a16="http://schemas.microsoft.com/office/drawing/2014/main" id="{CCE4E9DE-DE21-4576-B225-90562287A920}"/>
                </a:ext>
              </a:extLst>
            </p:cNvPr>
            <p:cNvSpPr/>
            <p:nvPr/>
          </p:nvSpPr>
          <p:spPr>
            <a:xfrm>
              <a:off x="4550216" y="3200546"/>
              <a:ext cx="52085" cy="27490"/>
            </a:xfrm>
            <a:custGeom>
              <a:avLst/>
              <a:gdLst/>
              <a:ahLst/>
              <a:cxnLst/>
              <a:rect l="l" t="t" r="r" b="b"/>
              <a:pathLst>
                <a:path w="1743" h="920" extrusionOk="0">
                  <a:moveTo>
                    <a:pt x="64" y="1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42" y="72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777;p34">
              <a:extLst>
                <a:ext uri="{FF2B5EF4-FFF2-40B4-BE49-F238E27FC236}">
                  <a16:creationId xmlns:a16="http://schemas.microsoft.com/office/drawing/2014/main" id="{12072CD3-DCCA-400B-B573-46565AE0A3D1}"/>
                </a:ext>
              </a:extLst>
            </p:cNvPr>
            <p:cNvSpPr/>
            <p:nvPr/>
          </p:nvSpPr>
          <p:spPr>
            <a:xfrm>
              <a:off x="4543582" y="3214739"/>
              <a:ext cx="52085" cy="27490"/>
            </a:xfrm>
            <a:custGeom>
              <a:avLst/>
              <a:gdLst/>
              <a:ahLst/>
              <a:cxnLst/>
              <a:rect l="l" t="t" r="r" b="b"/>
              <a:pathLst>
                <a:path w="1743" h="920" extrusionOk="0">
                  <a:moveTo>
                    <a:pt x="64" y="1"/>
                  </a:moveTo>
                  <a:lnTo>
                    <a:pt x="1" y="191"/>
                  </a:lnTo>
                  <a:lnTo>
                    <a:pt x="1648" y="919"/>
                  </a:lnTo>
                  <a:lnTo>
                    <a:pt x="1743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778;p34">
              <a:extLst>
                <a:ext uri="{FF2B5EF4-FFF2-40B4-BE49-F238E27FC236}">
                  <a16:creationId xmlns:a16="http://schemas.microsoft.com/office/drawing/2014/main" id="{D78B1AA7-08DC-42E4-A00C-9DF6BD567FC7}"/>
                </a:ext>
              </a:extLst>
            </p:cNvPr>
            <p:cNvSpPr/>
            <p:nvPr/>
          </p:nvSpPr>
          <p:spPr>
            <a:xfrm>
              <a:off x="4536978" y="3229888"/>
              <a:ext cx="52055" cy="27460"/>
            </a:xfrm>
            <a:custGeom>
              <a:avLst/>
              <a:gdLst/>
              <a:ahLst/>
              <a:cxnLst/>
              <a:rect l="l" t="t" r="r" b="b"/>
              <a:pathLst>
                <a:path w="1742" h="919" extrusionOk="0">
                  <a:moveTo>
                    <a:pt x="63" y="0"/>
                  </a:moveTo>
                  <a:lnTo>
                    <a:pt x="0" y="191"/>
                  </a:lnTo>
                  <a:lnTo>
                    <a:pt x="1679" y="919"/>
                  </a:lnTo>
                  <a:lnTo>
                    <a:pt x="1742" y="76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779;p34">
              <a:extLst>
                <a:ext uri="{FF2B5EF4-FFF2-40B4-BE49-F238E27FC236}">
                  <a16:creationId xmlns:a16="http://schemas.microsoft.com/office/drawing/2014/main" id="{F2D8E846-2722-4822-ADB9-DDD16A8FABC3}"/>
                </a:ext>
              </a:extLst>
            </p:cNvPr>
            <p:cNvSpPr/>
            <p:nvPr/>
          </p:nvSpPr>
          <p:spPr>
            <a:xfrm>
              <a:off x="4530344" y="3245037"/>
              <a:ext cx="51129" cy="27460"/>
            </a:xfrm>
            <a:custGeom>
              <a:avLst/>
              <a:gdLst/>
              <a:ahLst/>
              <a:cxnLst/>
              <a:rect l="l" t="t" r="r" b="b"/>
              <a:pathLst>
                <a:path w="1711" h="919" extrusionOk="0">
                  <a:moveTo>
                    <a:pt x="64" y="0"/>
                  </a:moveTo>
                  <a:lnTo>
                    <a:pt x="0" y="159"/>
                  </a:lnTo>
                  <a:lnTo>
                    <a:pt x="1647" y="919"/>
                  </a:lnTo>
                  <a:lnTo>
                    <a:pt x="1711" y="72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780;p34">
              <a:extLst>
                <a:ext uri="{FF2B5EF4-FFF2-40B4-BE49-F238E27FC236}">
                  <a16:creationId xmlns:a16="http://schemas.microsoft.com/office/drawing/2014/main" id="{F9E1EF9C-5F84-435A-8570-1D42146DA51D}"/>
                </a:ext>
              </a:extLst>
            </p:cNvPr>
            <p:cNvSpPr/>
            <p:nvPr/>
          </p:nvSpPr>
          <p:spPr>
            <a:xfrm>
              <a:off x="4523710" y="3259230"/>
              <a:ext cx="52085" cy="27460"/>
            </a:xfrm>
            <a:custGeom>
              <a:avLst/>
              <a:gdLst/>
              <a:ahLst/>
              <a:cxnLst/>
              <a:rect l="l" t="t" r="r" b="b"/>
              <a:pathLst>
                <a:path w="1743" h="919" extrusionOk="0">
                  <a:moveTo>
                    <a:pt x="64" y="0"/>
                  </a:moveTo>
                  <a:lnTo>
                    <a:pt x="1" y="190"/>
                  </a:lnTo>
                  <a:lnTo>
                    <a:pt x="1647" y="919"/>
                  </a:lnTo>
                  <a:lnTo>
                    <a:pt x="1742" y="7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781;p34">
              <a:extLst>
                <a:ext uri="{FF2B5EF4-FFF2-40B4-BE49-F238E27FC236}">
                  <a16:creationId xmlns:a16="http://schemas.microsoft.com/office/drawing/2014/main" id="{DC065729-62B0-45B7-8309-6875B3035519}"/>
                </a:ext>
              </a:extLst>
            </p:cNvPr>
            <p:cNvSpPr/>
            <p:nvPr/>
          </p:nvSpPr>
          <p:spPr>
            <a:xfrm>
              <a:off x="4516150" y="3273423"/>
              <a:ext cx="88990" cy="45447"/>
            </a:xfrm>
            <a:custGeom>
              <a:avLst/>
              <a:gdLst/>
              <a:ahLst/>
              <a:cxnLst/>
              <a:rect l="l" t="t" r="r" b="b"/>
              <a:pathLst>
                <a:path w="2978" h="1521" extrusionOk="0">
                  <a:moveTo>
                    <a:pt x="95" y="0"/>
                  </a:moveTo>
                  <a:lnTo>
                    <a:pt x="0" y="222"/>
                  </a:lnTo>
                  <a:lnTo>
                    <a:pt x="2882" y="1520"/>
                  </a:lnTo>
                  <a:lnTo>
                    <a:pt x="2977" y="129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782;p34">
              <a:extLst>
                <a:ext uri="{FF2B5EF4-FFF2-40B4-BE49-F238E27FC236}">
                  <a16:creationId xmlns:a16="http://schemas.microsoft.com/office/drawing/2014/main" id="{D16E442D-DA29-43D3-8E7F-9DE51474D9B9}"/>
                </a:ext>
              </a:extLst>
            </p:cNvPr>
            <p:cNvSpPr/>
            <p:nvPr/>
          </p:nvSpPr>
          <p:spPr>
            <a:xfrm>
              <a:off x="4509516" y="3288543"/>
              <a:ext cx="52085" cy="28446"/>
            </a:xfrm>
            <a:custGeom>
              <a:avLst/>
              <a:gdLst/>
              <a:ahLst/>
              <a:cxnLst/>
              <a:rect l="l" t="t" r="r" b="b"/>
              <a:pathLst>
                <a:path w="1743" h="952" extrusionOk="0">
                  <a:moveTo>
                    <a:pt x="96" y="1"/>
                  </a:moveTo>
                  <a:lnTo>
                    <a:pt x="1" y="191"/>
                  </a:lnTo>
                  <a:lnTo>
                    <a:pt x="1679" y="951"/>
                  </a:lnTo>
                  <a:lnTo>
                    <a:pt x="1742" y="76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783;p34">
              <a:extLst>
                <a:ext uri="{FF2B5EF4-FFF2-40B4-BE49-F238E27FC236}">
                  <a16:creationId xmlns:a16="http://schemas.microsoft.com/office/drawing/2014/main" id="{E7560479-0F3D-459E-8E56-807C012E82E7}"/>
                </a:ext>
              </a:extLst>
            </p:cNvPr>
            <p:cNvSpPr/>
            <p:nvPr/>
          </p:nvSpPr>
          <p:spPr>
            <a:xfrm>
              <a:off x="4502882" y="3303692"/>
              <a:ext cx="52085" cy="27490"/>
            </a:xfrm>
            <a:custGeom>
              <a:avLst/>
              <a:gdLst/>
              <a:ahLst/>
              <a:cxnLst/>
              <a:rect l="l" t="t" r="r" b="b"/>
              <a:pathLst>
                <a:path w="1743" h="920" extrusionOk="0">
                  <a:moveTo>
                    <a:pt x="96" y="1"/>
                  </a:moveTo>
                  <a:lnTo>
                    <a:pt x="1" y="159"/>
                  </a:lnTo>
                  <a:lnTo>
                    <a:pt x="1679" y="919"/>
                  </a:lnTo>
                  <a:lnTo>
                    <a:pt x="1743" y="76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784;p34">
              <a:extLst>
                <a:ext uri="{FF2B5EF4-FFF2-40B4-BE49-F238E27FC236}">
                  <a16:creationId xmlns:a16="http://schemas.microsoft.com/office/drawing/2014/main" id="{89A59881-3FCE-4447-BC84-1C989AF93380}"/>
                </a:ext>
              </a:extLst>
            </p:cNvPr>
            <p:cNvSpPr/>
            <p:nvPr/>
          </p:nvSpPr>
          <p:spPr>
            <a:xfrm>
              <a:off x="4496278" y="3318841"/>
              <a:ext cx="52085" cy="27460"/>
            </a:xfrm>
            <a:custGeom>
              <a:avLst/>
              <a:gdLst/>
              <a:ahLst/>
              <a:cxnLst/>
              <a:rect l="l" t="t" r="r" b="b"/>
              <a:pathLst>
                <a:path w="1743" h="919" extrusionOk="0">
                  <a:moveTo>
                    <a:pt x="95" y="0"/>
                  </a:moveTo>
                  <a:lnTo>
                    <a:pt x="0" y="190"/>
                  </a:lnTo>
                  <a:lnTo>
                    <a:pt x="1679" y="919"/>
                  </a:lnTo>
                  <a:lnTo>
                    <a:pt x="1742" y="7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785;p34">
              <a:extLst>
                <a:ext uri="{FF2B5EF4-FFF2-40B4-BE49-F238E27FC236}">
                  <a16:creationId xmlns:a16="http://schemas.microsoft.com/office/drawing/2014/main" id="{321883D2-6930-49C0-9653-C9AD48436AC1}"/>
                </a:ext>
              </a:extLst>
            </p:cNvPr>
            <p:cNvSpPr/>
            <p:nvPr/>
          </p:nvSpPr>
          <p:spPr>
            <a:xfrm>
              <a:off x="4489644" y="3333990"/>
              <a:ext cx="52085" cy="27460"/>
            </a:xfrm>
            <a:custGeom>
              <a:avLst/>
              <a:gdLst/>
              <a:ahLst/>
              <a:cxnLst/>
              <a:rect l="l" t="t" r="r" b="b"/>
              <a:pathLst>
                <a:path w="1743" h="919" extrusionOk="0">
                  <a:moveTo>
                    <a:pt x="96" y="0"/>
                  </a:moveTo>
                  <a:lnTo>
                    <a:pt x="1" y="158"/>
                  </a:lnTo>
                  <a:lnTo>
                    <a:pt x="1679" y="918"/>
                  </a:lnTo>
                  <a:lnTo>
                    <a:pt x="1742" y="7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786;p34">
              <a:extLst>
                <a:ext uri="{FF2B5EF4-FFF2-40B4-BE49-F238E27FC236}">
                  <a16:creationId xmlns:a16="http://schemas.microsoft.com/office/drawing/2014/main" id="{7D91CABA-989C-4D38-8294-96A72F301863}"/>
                </a:ext>
              </a:extLst>
            </p:cNvPr>
            <p:cNvSpPr/>
            <p:nvPr/>
          </p:nvSpPr>
          <p:spPr>
            <a:xfrm>
              <a:off x="4483010" y="3348183"/>
              <a:ext cx="52085" cy="28416"/>
            </a:xfrm>
            <a:custGeom>
              <a:avLst/>
              <a:gdLst/>
              <a:ahLst/>
              <a:cxnLst/>
              <a:rect l="l" t="t" r="r" b="b"/>
              <a:pathLst>
                <a:path w="1743" h="951" extrusionOk="0">
                  <a:moveTo>
                    <a:pt x="64" y="0"/>
                  </a:moveTo>
                  <a:lnTo>
                    <a:pt x="1" y="190"/>
                  </a:lnTo>
                  <a:lnTo>
                    <a:pt x="1679" y="950"/>
                  </a:lnTo>
                  <a:lnTo>
                    <a:pt x="1743" y="7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787;p34">
              <a:extLst>
                <a:ext uri="{FF2B5EF4-FFF2-40B4-BE49-F238E27FC236}">
                  <a16:creationId xmlns:a16="http://schemas.microsoft.com/office/drawing/2014/main" id="{F145E0F3-78D7-4436-8F73-334FF3E9F0C6}"/>
                </a:ext>
              </a:extLst>
            </p:cNvPr>
            <p:cNvSpPr/>
            <p:nvPr/>
          </p:nvSpPr>
          <p:spPr>
            <a:xfrm>
              <a:off x="4475450" y="3363302"/>
              <a:ext cx="88990" cy="44521"/>
            </a:xfrm>
            <a:custGeom>
              <a:avLst/>
              <a:gdLst/>
              <a:ahLst/>
              <a:cxnLst/>
              <a:rect l="l" t="t" r="r" b="b"/>
              <a:pathLst>
                <a:path w="2978" h="1490" extrusionOk="0">
                  <a:moveTo>
                    <a:pt x="96" y="1"/>
                  </a:moveTo>
                  <a:lnTo>
                    <a:pt x="1" y="191"/>
                  </a:lnTo>
                  <a:lnTo>
                    <a:pt x="2882" y="1489"/>
                  </a:lnTo>
                  <a:lnTo>
                    <a:pt x="2977" y="129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788;p34">
              <a:extLst>
                <a:ext uri="{FF2B5EF4-FFF2-40B4-BE49-F238E27FC236}">
                  <a16:creationId xmlns:a16="http://schemas.microsoft.com/office/drawing/2014/main" id="{A5C2AC56-017A-42A9-8D80-86E36D3DD32B}"/>
                </a:ext>
              </a:extLst>
            </p:cNvPr>
            <p:cNvSpPr/>
            <p:nvPr/>
          </p:nvSpPr>
          <p:spPr>
            <a:xfrm>
              <a:off x="4469772" y="3377495"/>
              <a:ext cx="52085" cy="28416"/>
            </a:xfrm>
            <a:custGeom>
              <a:avLst/>
              <a:gdLst/>
              <a:ahLst/>
              <a:cxnLst/>
              <a:rect l="l" t="t" r="r" b="b"/>
              <a:pathLst>
                <a:path w="1743" h="951" extrusionOk="0">
                  <a:moveTo>
                    <a:pt x="64" y="1"/>
                  </a:moveTo>
                  <a:lnTo>
                    <a:pt x="1" y="191"/>
                  </a:lnTo>
                  <a:lnTo>
                    <a:pt x="1679" y="951"/>
                  </a:lnTo>
                  <a:lnTo>
                    <a:pt x="1742" y="76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789;p34">
              <a:extLst>
                <a:ext uri="{FF2B5EF4-FFF2-40B4-BE49-F238E27FC236}">
                  <a16:creationId xmlns:a16="http://schemas.microsoft.com/office/drawing/2014/main" id="{CE1A5326-2CE7-4649-A9F3-6A5EF9749C0F}"/>
                </a:ext>
              </a:extLst>
            </p:cNvPr>
            <p:cNvSpPr/>
            <p:nvPr/>
          </p:nvSpPr>
          <p:spPr>
            <a:xfrm>
              <a:off x="4462212" y="3392645"/>
              <a:ext cx="53012" cy="28416"/>
            </a:xfrm>
            <a:custGeom>
              <a:avLst/>
              <a:gdLst/>
              <a:ahLst/>
              <a:cxnLst/>
              <a:rect l="l" t="t" r="r" b="b"/>
              <a:pathLst>
                <a:path w="1774" h="951" extrusionOk="0">
                  <a:moveTo>
                    <a:pt x="95" y="1"/>
                  </a:moveTo>
                  <a:lnTo>
                    <a:pt x="0" y="191"/>
                  </a:lnTo>
                  <a:lnTo>
                    <a:pt x="1679" y="951"/>
                  </a:lnTo>
                  <a:lnTo>
                    <a:pt x="1774" y="76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790;p34">
              <a:extLst>
                <a:ext uri="{FF2B5EF4-FFF2-40B4-BE49-F238E27FC236}">
                  <a16:creationId xmlns:a16="http://schemas.microsoft.com/office/drawing/2014/main" id="{E22978D5-1345-47B6-85D6-752570230286}"/>
                </a:ext>
              </a:extLst>
            </p:cNvPr>
            <p:cNvSpPr/>
            <p:nvPr/>
          </p:nvSpPr>
          <p:spPr>
            <a:xfrm>
              <a:off x="4456534" y="3407794"/>
              <a:ext cx="52055" cy="27460"/>
            </a:xfrm>
            <a:custGeom>
              <a:avLst/>
              <a:gdLst/>
              <a:ahLst/>
              <a:cxnLst/>
              <a:rect l="l" t="t" r="r" b="b"/>
              <a:pathLst>
                <a:path w="1742" h="919" extrusionOk="0">
                  <a:moveTo>
                    <a:pt x="64" y="0"/>
                  </a:moveTo>
                  <a:lnTo>
                    <a:pt x="0" y="159"/>
                  </a:lnTo>
                  <a:lnTo>
                    <a:pt x="1679" y="919"/>
                  </a:lnTo>
                  <a:lnTo>
                    <a:pt x="1742" y="7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791;p34">
              <a:extLst>
                <a:ext uri="{FF2B5EF4-FFF2-40B4-BE49-F238E27FC236}">
                  <a16:creationId xmlns:a16="http://schemas.microsoft.com/office/drawing/2014/main" id="{7C6AC58F-7F49-4216-92E4-BA1936D637FB}"/>
                </a:ext>
              </a:extLst>
            </p:cNvPr>
            <p:cNvSpPr/>
            <p:nvPr/>
          </p:nvSpPr>
          <p:spPr>
            <a:xfrm>
              <a:off x="4448944" y="3422913"/>
              <a:ext cx="53041" cy="27490"/>
            </a:xfrm>
            <a:custGeom>
              <a:avLst/>
              <a:gdLst/>
              <a:ahLst/>
              <a:cxnLst/>
              <a:rect l="l" t="t" r="r" b="b"/>
              <a:pathLst>
                <a:path w="1775" h="920" extrusionOk="0">
                  <a:moveTo>
                    <a:pt x="96" y="1"/>
                  </a:moveTo>
                  <a:lnTo>
                    <a:pt x="1" y="159"/>
                  </a:lnTo>
                  <a:lnTo>
                    <a:pt x="1679" y="919"/>
                  </a:lnTo>
                  <a:lnTo>
                    <a:pt x="1774" y="76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792;p34">
              <a:extLst>
                <a:ext uri="{FF2B5EF4-FFF2-40B4-BE49-F238E27FC236}">
                  <a16:creationId xmlns:a16="http://schemas.microsoft.com/office/drawing/2014/main" id="{97BA02A1-3C2E-41F0-9F0D-B39EFB6FF452}"/>
                </a:ext>
              </a:extLst>
            </p:cNvPr>
            <p:cNvSpPr/>
            <p:nvPr/>
          </p:nvSpPr>
          <p:spPr>
            <a:xfrm>
              <a:off x="4442340" y="3437106"/>
              <a:ext cx="53012" cy="28446"/>
            </a:xfrm>
            <a:custGeom>
              <a:avLst/>
              <a:gdLst/>
              <a:ahLst/>
              <a:cxnLst/>
              <a:rect l="l" t="t" r="r" b="b"/>
              <a:pathLst>
                <a:path w="1774" h="952" extrusionOk="0">
                  <a:moveTo>
                    <a:pt x="95" y="1"/>
                  </a:moveTo>
                  <a:lnTo>
                    <a:pt x="0" y="191"/>
                  </a:lnTo>
                  <a:lnTo>
                    <a:pt x="1679" y="951"/>
                  </a:lnTo>
                  <a:lnTo>
                    <a:pt x="1774" y="76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793;p34">
              <a:extLst>
                <a:ext uri="{FF2B5EF4-FFF2-40B4-BE49-F238E27FC236}">
                  <a16:creationId xmlns:a16="http://schemas.microsoft.com/office/drawing/2014/main" id="{5F645F67-8C8F-4A70-9FCC-C27BC1766475}"/>
                </a:ext>
              </a:extLst>
            </p:cNvPr>
            <p:cNvSpPr/>
            <p:nvPr/>
          </p:nvSpPr>
          <p:spPr>
            <a:xfrm>
              <a:off x="3661600" y="2182385"/>
              <a:ext cx="1551081" cy="2251368"/>
            </a:xfrm>
            <a:custGeom>
              <a:avLst/>
              <a:gdLst/>
              <a:ahLst/>
              <a:cxnLst/>
              <a:rect l="l" t="t" r="r" b="b"/>
              <a:pathLst>
                <a:path w="51906" h="75347" extrusionOk="0">
                  <a:moveTo>
                    <a:pt x="25937" y="0"/>
                  </a:moveTo>
                  <a:cubicBezTo>
                    <a:pt x="11591" y="0"/>
                    <a:pt x="0" y="11623"/>
                    <a:pt x="0" y="25937"/>
                  </a:cubicBezTo>
                  <a:lnTo>
                    <a:pt x="0" y="64225"/>
                  </a:lnTo>
                  <a:cubicBezTo>
                    <a:pt x="0" y="66631"/>
                    <a:pt x="1362" y="68848"/>
                    <a:pt x="3515" y="69957"/>
                  </a:cubicBezTo>
                  <a:cubicBezTo>
                    <a:pt x="8271" y="72365"/>
                    <a:pt x="16008" y="75346"/>
                    <a:pt x="25845" y="75346"/>
                  </a:cubicBezTo>
                  <a:cubicBezTo>
                    <a:pt x="26096" y="75346"/>
                    <a:pt x="26349" y="75344"/>
                    <a:pt x="26602" y="75340"/>
                  </a:cubicBezTo>
                  <a:cubicBezTo>
                    <a:pt x="36135" y="75214"/>
                    <a:pt x="43672" y="72363"/>
                    <a:pt x="48391" y="69957"/>
                  </a:cubicBezTo>
                  <a:cubicBezTo>
                    <a:pt x="50544" y="68848"/>
                    <a:pt x="51906" y="66631"/>
                    <a:pt x="51906" y="64225"/>
                  </a:cubicBezTo>
                  <a:lnTo>
                    <a:pt x="51906" y="25937"/>
                  </a:lnTo>
                  <a:cubicBezTo>
                    <a:pt x="51906" y="11623"/>
                    <a:pt x="40283" y="0"/>
                    <a:pt x="25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794;p34">
              <a:extLst>
                <a:ext uri="{FF2B5EF4-FFF2-40B4-BE49-F238E27FC236}">
                  <a16:creationId xmlns:a16="http://schemas.microsoft.com/office/drawing/2014/main" id="{0BB2F926-927E-42A0-9CA9-C91319B4407D}"/>
                </a:ext>
              </a:extLst>
            </p:cNvPr>
            <p:cNvSpPr/>
            <p:nvPr/>
          </p:nvSpPr>
          <p:spPr>
            <a:xfrm>
              <a:off x="3742970" y="2237245"/>
              <a:ext cx="1388341" cy="2102656"/>
            </a:xfrm>
            <a:custGeom>
              <a:avLst/>
              <a:gdLst/>
              <a:ahLst/>
              <a:cxnLst/>
              <a:rect l="l" t="t" r="r" b="b"/>
              <a:pathLst>
                <a:path w="46460" h="70370" extrusionOk="0">
                  <a:moveTo>
                    <a:pt x="23214" y="1"/>
                  </a:moveTo>
                  <a:cubicBezTo>
                    <a:pt x="10420" y="1"/>
                    <a:pt x="1" y="10420"/>
                    <a:pt x="1" y="23214"/>
                  </a:cubicBezTo>
                  <a:lnTo>
                    <a:pt x="1" y="62230"/>
                  </a:lnTo>
                  <a:cubicBezTo>
                    <a:pt x="1" y="63497"/>
                    <a:pt x="697" y="64637"/>
                    <a:pt x="1838" y="65207"/>
                  </a:cubicBezTo>
                  <a:cubicBezTo>
                    <a:pt x="6461" y="67551"/>
                    <a:pt x="13935" y="70369"/>
                    <a:pt x="23214" y="70369"/>
                  </a:cubicBezTo>
                  <a:lnTo>
                    <a:pt x="23848" y="70369"/>
                  </a:lnTo>
                  <a:cubicBezTo>
                    <a:pt x="32873" y="70242"/>
                    <a:pt x="40125" y="67487"/>
                    <a:pt x="44622" y="65207"/>
                  </a:cubicBezTo>
                  <a:cubicBezTo>
                    <a:pt x="45763" y="64637"/>
                    <a:pt x="46459" y="63497"/>
                    <a:pt x="46459" y="62230"/>
                  </a:cubicBezTo>
                  <a:lnTo>
                    <a:pt x="46459" y="23214"/>
                  </a:lnTo>
                  <a:cubicBezTo>
                    <a:pt x="46459" y="10420"/>
                    <a:pt x="36040" y="1"/>
                    <a:pt x="2321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795;p34">
              <a:extLst>
                <a:ext uri="{FF2B5EF4-FFF2-40B4-BE49-F238E27FC236}">
                  <a16:creationId xmlns:a16="http://schemas.microsoft.com/office/drawing/2014/main" id="{87582B99-9F3F-4D17-ABBC-3D1F44587BA3}"/>
                </a:ext>
              </a:extLst>
            </p:cNvPr>
            <p:cNvSpPr/>
            <p:nvPr/>
          </p:nvSpPr>
          <p:spPr>
            <a:xfrm>
              <a:off x="3768519" y="2276059"/>
              <a:ext cx="1336286" cy="2037338"/>
            </a:xfrm>
            <a:custGeom>
              <a:avLst/>
              <a:gdLst/>
              <a:ahLst/>
              <a:cxnLst/>
              <a:rect l="l" t="t" r="r" b="b"/>
              <a:pathLst>
                <a:path w="44718" h="68184" extrusionOk="0">
                  <a:moveTo>
                    <a:pt x="21441" y="0"/>
                  </a:moveTo>
                  <a:cubicBezTo>
                    <a:pt x="21219" y="0"/>
                    <a:pt x="21029" y="0"/>
                    <a:pt x="20807" y="32"/>
                  </a:cubicBezTo>
                  <a:cubicBezTo>
                    <a:pt x="20649" y="32"/>
                    <a:pt x="20522" y="190"/>
                    <a:pt x="20522" y="349"/>
                  </a:cubicBezTo>
                  <a:cubicBezTo>
                    <a:pt x="20554" y="507"/>
                    <a:pt x="20681" y="634"/>
                    <a:pt x="20839" y="634"/>
                  </a:cubicBezTo>
                  <a:lnTo>
                    <a:pt x="20871" y="634"/>
                  </a:lnTo>
                  <a:cubicBezTo>
                    <a:pt x="21061" y="634"/>
                    <a:pt x="21251" y="602"/>
                    <a:pt x="21472" y="602"/>
                  </a:cubicBezTo>
                  <a:cubicBezTo>
                    <a:pt x="21631" y="602"/>
                    <a:pt x="21757" y="444"/>
                    <a:pt x="21757" y="285"/>
                  </a:cubicBezTo>
                  <a:cubicBezTo>
                    <a:pt x="21757" y="127"/>
                    <a:pt x="21631" y="0"/>
                    <a:pt x="21441" y="0"/>
                  </a:cubicBezTo>
                  <a:close/>
                  <a:moveTo>
                    <a:pt x="23799" y="27"/>
                  </a:moveTo>
                  <a:cubicBezTo>
                    <a:pt x="23658" y="27"/>
                    <a:pt x="23531" y="147"/>
                    <a:pt x="23531" y="317"/>
                  </a:cubicBezTo>
                  <a:cubicBezTo>
                    <a:pt x="23531" y="475"/>
                    <a:pt x="23658" y="634"/>
                    <a:pt x="23816" y="634"/>
                  </a:cubicBezTo>
                  <a:cubicBezTo>
                    <a:pt x="24006" y="665"/>
                    <a:pt x="24228" y="665"/>
                    <a:pt x="24418" y="697"/>
                  </a:cubicBezTo>
                  <a:lnTo>
                    <a:pt x="24449" y="697"/>
                  </a:lnTo>
                  <a:cubicBezTo>
                    <a:pt x="24608" y="697"/>
                    <a:pt x="24734" y="570"/>
                    <a:pt x="24766" y="412"/>
                  </a:cubicBezTo>
                  <a:cubicBezTo>
                    <a:pt x="24766" y="222"/>
                    <a:pt x="24639" y="95"/>
                    <a:pt x="24481" y="64"/>
                  </a:cubicBezTo>
                  <a:cubicBezTo>
                    <a:pt x="24259" y="64"/>
                    <a:pt x="24069" y="32"/>
                    <a:pt x="23848" y="32"/>
                  </a:cubicBezTo>
                  <a:cubicBezTo>
                    <a:pt x="23831" y="29"/>
                    <a:pt x="23815" y="27"/>
                    <a:pt x="23799" y="27"/>
                  </a:cubicBezTo>
                  <a:close/>
                  <a:moveTo>
                    <a:pt x="18482" y="312"/>
                  </a:moveTo>
                  <a:cubicBezTo>
                    <a:pt x="18465" y="312"/>
                    <a:pt x="18449" y="314"/>
                    <a:pt x="18432" y="317"/>
                  </a:cubicBezTo>
                  <a:cubicBezTo>
                    <a:pt x="18242" y="349"/>
                    <a:pt x="18020" y="380"/>
                    <a:pt x="17830" y="444"/>
                  </a:cubicBezTo>
                  <a:cubicBezTo>
                    <a:pt x="17640" y="475"/>
                    <a:pt x="17545" y="634"/>
                    <a:pt x="17577" y="792"/>
                  </a:cubicBezTo>
                  <a:cubicBezTo>
                    <a:pt x="17609" y="950"/>
                    <a:pt x="17735" y="1045"/>
                    <a:pt x="17894" y="1045"/>
                  </a:cubicBezTo>
                  <a:lnTo>
                    <a:pt x="17957" y="1045"/>
                  </a:lnTo>
                  <a:cubicBezTo>
                    <a:pt x="18147" y="1014"/>
                    <a:pt x="18337" y="950"/>
                    <a:pt x="18527" y="919"/>
                  </a:cubicBezTo>
                  <a:cubicBezTo>
                    <a:pt x="18717" y="887"/>
                    <a:pt x="18812" y="729"/>
                    <a:pt x="18781" y="570"/>
                  </a:cubicBezTo>
                  <a:cubicBezTo>
                    <a:pt x="18752" y="428"/>
                    <a:pt x="18622" y="312"/>
                    <a:pt x="18482" y="312"/>
                  </a:cubicBezTo>
                  <a:close/>
                  <a:moveTo>
                    <a:pt x="26807" y="407"/>
                  </a:moveTo>
                  <a:cubicBezTo>
                    <a:pt x="26666" y="407"/>
                    <a:pt x="26536" y="523"/>
                    <a:pt x="26508" y="665"/>
                  </a:cubicBezTo>
                  <a:cubicBezTo>
                    <a:pt x="26476" y="824"/>
                    <a:pt x="26571" y="982"/>
                    <a:pt x="26729" y="1014"/>
                  </a:cubicBezTo>
                  <a:cubicBezTo>
                    <a:pt x="26919" y="1077"/>
                    <a:pt x="27141" y="1109"/>
                    <a:pt x="27331" y="1172"/>
                  </a:cubicBezTo>
                  <a:lnTo>
                    <a:pt x="27395" y="1172"/>
                  </a:lnTo>
                  <a:cubicBezTo>
                    <a:pt x="27553" y="1172"/>
                    <a:pt x="27680" y="1077"/>
                    <a:pt x="27711" y="919"/>
                  </a:cubicBezTo>
                  <a:cubicBezTo>
                    <a:pt x="27743" y="760"/>
                    <a:pt x="27648" y="602"/>
                    <a:pt x="27458" y="570"/>
                  </a:cubicBezTo>
                  <a:cubicBezTo>
                    <a:pt x="27268" y="507"/>
                    <a:pt x="27078" y="475"/>
                    <a:pt x="26856" y="412"/>
                  </a:cubicBezTo>
                  <a:cubicBezTo>
                    <a:pt x="26840" y="409"/>
                    <a:pt x="26823" y="407"/>
                    <a:pt x="26807" y="407"/>
                  </a:cubicBezTo>
                  <a:close/>
                  <a:moveTo>
                    <a:pt x="15568" y="1037"/>
                  </a:moveTo>
                  <a:cubicBezTo>
                    <a:pt x="15541" y="1037"/>
                    <a:pt x="15513" y="1040"/>
                    <a:pt x="15487" y="1045"/>
                  </a:cubicBezTo>
                  <a:cubicBezTo>
                    <a:pt x="15297" y="1109"/>
                    <a:pt x="15107" y="1172"/>
                    <a:pt x="14885" y="1235"/>
                  </a:cubicBezTo>
                  <a:cubicBezTo>
                    <a:pt x="14727" y="1299"/>
                    <a:pt x="14664" y="1489"/>
                    <a:pt x="14695" y="1647"/>
                  </a:cubicBezTo>
                  <a:cubicBezTo>
                    <a:pt x="14759" y="1774"/>
                    <a:pt x="14885" y="1837"/>
                    <a:pt x="15012" y="1837"/>
                  </a:cubicBezTo>
                  <a:lnTo>
                    <a:pt x="15107" y="1837"/>
                  </a:lnTo>
                  <a:cubicBezTo>
                    <a:pt x="15297" y="1774"/>
                    <a:pt x="15487" y="1710"/>
                    <a:pt x="15677" y="1647"/>
                  </a:cubicBezTo>
                  <a:cubicBezTo>
                    <a:pt x="15835" y="1584"/>
                    <a:pt x="15930" y="1425"/>
                    <a:pt x="15867" y="1235"/>
                  </a:cubicBezTo>
                  <a:cubicBezTo>
                    <a:pt x="15841" y="1103"/>
                    <a:pt x="15704" y="1037"/>
                    <a:pt x="15568" y="1037"/>
                  </a:cubicBezTo>
                  <a:close/>
                  <a:moveTo>
                    <a:pt x="29669" y="1215"/>
                  </a:moveTo>
                  <a:cubicBezTo>
                    <a:pt x="29548" y="1215"/>
                    <a:pt x="29439" y="1301"/>
                    <a:pt x="29390" y="1425"/>
                  </a:cubicBezTo>
                  <a:cubicBezTo>
                    <a:pt x="29326" y="1584"/>
                    <a:pt x="29421" y="1774"/>
                    <a:pt x="29580" y="1805"/>
                  </a:cubicBezTo>
                  <a:cubicBezTo>
                    <a:pt x="29770" y="1869"/>
                    <a:pt x="29960" y="1964"/>
                    <a:pt x="30150" y="2027"/>
                  </a:cubicBezTo>
                  <a:cubicBezTo>
                    <a:pt x="30181" y="2027"/>
                    <a:pt x="30213" y="2059"/>
                    <a:pt x="30245" y="2059"/>
                  </a:cubicBezTo>
                  <a:cubicBezTo>
                    <a:pt x="30371" y="2059"/>
                    <a:pt x="30498" y="1964"/>
                    <a:pt x="30530" y="1837"/>
                  </a:cubicBezTo>
                  <a:cubicBezTo>
                    <a:pt x="30593" y="1679"/>
                    <a:pt x="30530" y="1520"/>
                    <a:pt x="30371" y="1457"/>
                  </a:cubicBezTo>
                  <a:cubicBezTo>
                    <a:pt x="30181" y="1362"/>
                    <a:pt x="29960" y="1299"/>
                    <a:pt x="29770" y="1235"/>
                  </a:cubicBezTo>
                  <a:cubicBezTo>
                    <a:pt x="29736" y="1222"/>
                    <a:pt x="29702" y="1215"/>
                    <a:pt x="29669" y="1215"/>
                  </a:cubicBezTo>
                  <a:close/>
                  <a:moveTo>
                    <a:pt x="12825" y="2141"/>
                  </a:moveTo>
                  <a:cubicBezTo>
                    <a:pt x="12773" y="2141"/>
                    <a:pt x="12719" y="2155"/>
                    <a:pt x="12668" y="2185"/>
                  </a:cubicBezTo>
                  <a:cubicBezTo>
                    <a:pt x="12478" y="2280"/>
                    <a:pt x="12288" y="2344"/>
                    <a:pt x="12098" y="2439"/>
                  </a:cubicBezTo>
                  <a:cubicBezTo>
                    <a:pt x="11972" y="2534"/>
                    <a:pt x="11908" y="2724"/>
                    <a:pt x="11972" y="2882"/>
                  </a:cubicBezTo>
                  <a:cubicBezTo>
                    <a:pt x="12035" y="2977"/>
                    <a:pt x="12130" y="3040"/>
                    <a:pt x="12257" y="3040"/>
                  </a:cubicBezTo>
                  <a:cubicBezTo>
                    <a:pt x="12288" y="3040"/>
                    <a:pt x="12352" y="3009"/>
                    <a:pt x="12383" y="3009"/>
                  </a:cubicBezTo>
                  <a:cubicBezTo>
                    <a:pt x="12573" y="2914"/>
                    <a:pt x="12763" y="2819"/>
                    <a:pt x="12953" y="2724"/>
                  </a:cubicBezTo>
                  <a:cubicBezTo>
                    <a:pt x="13080" y="2660"/>
                    <a:pt x="13175" y="2470"/>
                    <a:pt x="13080" y="2312"/>
                  </a:cubicBezTo>
                  <a:cubicBezTo>
                    <a:pt x="13037" y="2204"/>
                    <a:pt x="12936" y="2141"/>
                    <a:pt x="12825" y="2141"/>
                  </a:cubicBezTo>
                  <a:close/>
                  <a:moveTo>
                    <a:pt x="32420" y="2394"/>
                  </a:moveTo>
                  <a:cubicBezTo>
                    <a:pt x="32318" y="2394"/>
                    <a:pt x="32209" y="2458"/>
                    <a:pt x="32145" y="2565"/>
                  </a:cubicBezTo>
                  <a:cubicBezTo>
                    <a:pt x="32082" y="2724"/>
                    <a:pt x="32145" y="2914"/>
                    <a:pt x="32303" y="2977"/>
                  </a:cubicBezTo>
                  <a:cubicBezTo>
                    <a:pt x="32462" y="3072"/>
                    <a:pt x="32652" y="3167"/>
                    <a:pt x="32842" y="3262"/>
                  </a:cubicBezTo>
                  <a:cubicBezTo>
                    <a:pt x="32873" y="3294"/>
                    <a:pt x="32937" y="3294"/>
                    <a:pt x="32968" y="3294"/>
                  </a:cubicBezTo>
                  <a:cubicBezTo>
                    <a:pt x="33095" y="3294"/>
                    <a:pt x="33190" y="3230"/>
                    <a:pt x="33253" y="3135"/>
                  </a:cubicBezTo>
                  <a:cubicBezTo>
                    <a:pt x="33317" y="2977"/>
                    <a:pt x="33285" y="2819"/>
                    <a:pt x="33127" y="2724"/>
                  </a:cubicBezTo>
                  <a:cubicBezTo>
                    <a:pt x="32937" y="2629"/>
                    <a:pt x="32747" y="2534"/>
                    <a:pt x="32557" y="2439"/>
                  </a:cubicBezTo>
                  <a:cubicBezTo>
                    <a:pt x="32516" y="2408"/>
                    <a:pt x="32469" y="2394"/>
                    <a:pt x="32420" y="2394"/>
                  </a:cubicBezTo>
                  <a:close/>
                  <a:moveTo>
                    <a:pt x="10201" y="3620"/>
                  </a:moveTo>
                  <a:cubicBezTo>
                    <a:pt x="10144" y="3620"/>
                    <a:pt x="10087" y="3638"/>
                    <a:pt x="10040" y="3674"/>
                  </a:cubicBezTo>
                  <a:cubicBezTo>
                    <a:pt x="9850" y="3801"/>
                    <a:pt x="9692" y="3896"/>
                    <a:pt x="9533" y="4022"/>
                  </a:cubicBezTo>
                  <a:cubicBezTo>
                    <a:pt x="9375" y="4117"/>
                    <a:pt x="9343" y="4307"/>
                    <a:pt x="9438" y="4466"/>
                  </a:cubicBezTo>
                  <a:cubicBezTo>
                    <a:pt x="9501" y="4529"/>
                    <a:pt x="9597" y="4592"/>
                    <a:pt x="9692" y="4592"/>
                  </a:cubicBezTo>
                  <a:cubicBezTo>
                    <a:pt x="9755" y="4592"/>
                    <a:pt x="9818" y="4561"/>
                    <a:pt x="9882" y="4529"/>
                  </a:cubicBezTo>
                  <a:cubicBezTo>
                    <a:pt x="10040" y="4402"/>
                    <a:pt x="10198" y="4307"/>
                    <a:pt x="10357" y="4181"/>
                  </a:cubicBezTo>
                  <a:cubicBezTo>
                    <a:pt x="10515" y="4086"/>
                    <a:pt x="10547" y="3896"/>
                    <a:pt x="10452" y="3769"/>
                  </a:cubicBezTo>
                  <a:cubicBezTo>
                    <a:pt x="10392" y="3670"/>
                    <a:pt x="10296" y="3620"/>
                    <a:pt x="10201" y="3620"/>
                  </a:cubicBezTo>
                  <a:close/>
                  <a:moveTo>
                    <a:pt x="34991" y="3935"/>
                  </a:moveTo>
                  <a:cubicBezTo>
                    <a:pt x="34892" y="3935"/>
                    <a:pt x="34799" y="3977"/>
                    <a:pt x="34742" y="4054"/>
                  </a:cubicBezTo>
                  <a:cubicBezTo>
                    <a:pt x="34647" y="4212"/>
                    <a:pt x="34678" y="4402"/>
                    <a:pt x="34805" y="4497"/>
                  </a:cubicBezTo>
                  <a:cubicBezTo>
                    <a:pt x="34995" y="4624"/>
                    <a:pt x="35153" y="4751"/>
                    <a:pt x="35312" y="4846"/>
                  </a:cubicBezTo>
                  <a:cubicBezTo>
                    <a:pt x="35375" y="4909"/>
                    <a:pt x="35438" y="4909"/>
                    <a:pt x="35502" y="4909"/>
                  </a:cubicBezTo>
                  <a:cubicBezTo>
                    <a:pt x="35597" y="4909"/>
                    <a:pt x="35692" y="4877"/>
                    <a:pt x="35755" y="4782"/>
                  </a:cubicBezTo>
                  <a:cubicBezTo>
                    <a:pt x="35850" y="4656"/>
                    <a:pt x="35818" y="4466"/>
                    <a:pt x="35692" y="4371"/>
                  </a:cubicBezTo>
                  <a:cubicBezTo>
                    <a:pt x="35502" y="4244"/>
                    <a:pt x="35343" y="4117"/>
                    <a:pt x="35185" y="3991"/>
                  </a:cubicBezTo>
                  <a:cubicBezTo>
                    <a:pt x="35123" y="3953"/>
                    <a:pt x="35055" y="3935"/>
                    <a:pt x="34991" y="3935"/>
                  </a:cubicBezTo>
                  <a:close/>
                  <a:moveTo>
                    <a:pt x="7823" y="5430"/>
                  </a:moveTo>
                  <a:cubicBezTo>
                    <a:pt x="7756" y="5430"/>
                    <a:pt x="7689" y="5455"/>
                    <a:pt x="7633" y="5511"/>
                  </a:cubicBezTo>
                  <a:cubicBezTo>
                    <a:pt x="7475" y="5637"/>
                    <a:pt x="7316" y="5796"/>
                    <a:pt x="7158" y="5922"/>
                  </a:cubicBezTo>
                  <a:cubicBezTo>
                    <a:pt x="7031" y="6049"/>
                    <a:pt x="7031" y="6239"/>
                    <a:pt x="7158" y="6366"/>
                  </a:cubicBezTo>
                  <a:cubicBezTo>
                    <a:pt x="7190" y="6429"/>
                    <a:pt x="7285" y="6461"/>
                    <a:pt x="7380" y="6461"/>
                  </a:cubicBezTo>
                  <a:cubicBezTo>
                    <a:pt x="7443" y="6461"/>
                    <a:pt x="7506" y="6429"/>
                    <a:pt x="7570" y="6366"/>
                  </a:cubicBezTo>
                  <a:cubicBezTo>
                    <a:pt x="7728" y="6239"/>
                    <a:pt x="7886" y="6112"/>
                    <a:pt x="8045" y="5986"/>
                  </a:cubicBezTo>
                  <a:cubicBezTo>
                    <a:pt x="8171" y="5859"/>
                    <a:pt x="8171" y="5669"/>
                    <a:pt x="8045" y="5542"/>
                  </a:cubicBezTo>
                  <a:cubicBezTo>
                    <a:pt x="7991" y="5471"/>
                    <a:pt x="7908" y="5430"/>
                    <a:pt x="7823" y="5430"/>
                  </a:cubicBezTo>
                  <a:close/>
                  <a:moveTo>
                    <a:pt x="37336" y="5810"/>
                  </a:moveTo>
                  <a:cubicBezTo>
                    <a:pt x="37247" y="5810"/>
                    <a:pt x="37156" y="5851"/>
                    <a:pt x="37085" y="5922"/>
                  </a:cubicBezTo>
                  <a:cubicBezTo>
                    <a:pt x="36990" y="6049"/>
                    <a:pt x="36990" y="6239"/>
                    <a:pt x="37117" y="6334"/>
                  </a:cubicBezTo>
                  <a:cubicBezTo>
                    <a:pt x="37275" y="6492"/>
                    <a:pt x="37402" y="6619"/>
                    <a:pt x="37560" y="6777"/>
                  </a:cubicBezTo>
                  <a:cubicBezTo>
                    <a:pt x="37624" y="6809"/>
                    <a:pt x="37687" y="6841"/>
                    <a:pt x="37782" y="6841"/>
                  </a:cubicBezTo>
                  <a:cubicBezTo>
                    <a:pt x="37845" y="6841"/>
                    <a:pt x="37940" y="6809"/>
                    <a:pt x="38004" y="6746"/>
                  </a:cubicBezTo>
                  <a:cubicBezTo>
                    <a:pt x="38099" y="6619"/>
                    <a:pt x="38099" y="6429"/>
                    <a:pt x="38004" y="6334"/>
                  </a:cubicBezTo>
                  <a:cubicBezTo>
                    <a:pt x="37845" y="6176"/>
                    <a:pt x="37687" y="6017"/>
                    <a:pt x="37529" y="5891"/>
                  </a:cubicBezTo>
                  <a:cubicBezTo>
                    <a:pt x="37473" y="5835"/>
                    <a:pt x="37405" y="5810"/>
                    <a:pt x="37336" y="5810"/>
                  </a:cubicBezTo>
                  <a:close/>
                  <a:moveTo>
                    <a:pt x="5677" y="7537"/>
                  </a:moveTo>
                  <a:cubicBezTo>
                    <a:pt x="5598" y="7537"/>
                    <a:pt x="5527" y="7569"/>
                    <a:pt x="5480" y="7632"/>
                  </a:cubicBezTo>
                  <a:cubicBezTo>
                    <a:pt x="5353" y="7791"/>
                    <a:pt x="5194" y="7949"/>
                    <a:pt x="5068" y="8139"/>
                  </a:cubicBezTo>
                  <a:cubicBezTo>
                    <a:pt x="4973" y="8266"/>
                    <a:pt x="4973" y="8456"/>
                    <a:pt x="5131" y="8551"/>
                  </a:cubicBezTo>
                  <a:cubicBezTo>
                    <a:pt x="5163" y="8614"/>
                    <a:pt x="5258" y="8646"/>
                    <a:pt x="5321" y="8646"/>
                  </a:cubicBezTo>
                  <a:cubicBezTo>
                    <a:pt x="5416" y="8646"/>
                    <a:pt x="5480" y="8583"/>
                    <a:pt x="5543" y="8519"/>
                  </a:cubicBezTo>
                  <a:cubicBezTo>
                    <a:pt x="5670" y="8361"/>
                    <a:pt x="5796" y="8202"/>
                    <a:pt x="5955" y="8044"/>
                  </a:cubicBezTo>
                  <a:cubicBezTo>
                    <a:pt x="6050" y="7917"/>
                    <a:pt x="6050" y="7727"/>
                    <a:pt x="5923" y="7632"/>
                  </a:cubicBezTo>
                  <a:cubicBezTo>
                    <a:pt x="5844" y="7569"/>
                    <a:pt x="5757" y="7537"/>
                    <a:pt x="5677" y="7537"/>
                  </a:cubicBezTo>
                  <a:close/>
                  <a:moveTo>
                    <a:pt x="39404" y="7976"/>
                  </a:moveTo>
                  <a:cubicBezTo>
                    <a:pt x="39329" y="7976"/>
                    <a:pt x="39249" y="8000"/>
                    <a:pt x="39175" y="8044"/>
                  </a:cubicBezTo>
                  <a:cubicBezTo>
                    <a:pt x="39049" y="8171"/>
                    <a:pt x="39049" y="8361"/>
                    <a:pt x="39144" y="8488"/>
                  </a:cubicBezTo>
                  <a:cubicBezTo>
                    <a:pt x="39270" y="8646"/>
                    <a:pt x="39397" y="8804"/>
                    <a:pt x="39524" y="8963"/>
                  </a:cubicBezTo>
                  <a:cubicBezTo>
                    <a:pt x="39587" y="9026"/>
                    <a:pt x="39682" y="9089"/>
                    <a:pt x="39777" y="9089"/>
                  </a:cubicBezTo>
                  <a:cubicBezTo>
                    <a:pt x="39840" y="9089"/>
                    <a:pt x="39904" y="9058"/>
                    <a:pt x="39967" y="8994"/>
                  </a:cubicBezTo>
                  <a:cubicBezTo>
                    <a:pt x="40094" y="8899"/>
                    <a:pt x="40125" y="8709"/>
                    <a:pt x="40030" y="8583"/>
                  </a:cubicBezTo>
                  <a:cubicBezTo>
                    <a:pt x="39904" y="8424"/>
                    <a:pt x="39745" y="8234"/>
                    <a:pt x="39619" y="8076"/>
                  </a:cubicBezTo>
                  <a:cubicBezTo>
                    <a:pt x="39568" y="8008"/>
                    <a:pt x="39490" y="7976"/>
                    <a:pt x="39404" y="7976"/>
                  </a:cubicBezTo>
                  <a:close/>
                  <a:moveTo>
                    <a:pt x="3901" y="9923"/>
                  </a:moveTo>
                  <a:cubicBezTo>
                    <a:pt x="3799" y="9923"/>
                    <a:pt x="3702" y="9972"/>
                    <a:pt x="3643" y="10071"/>
                  </a:cubicBezTo>
                  <a:cubicBezTo>
                    <a:pt x="3548" y="10229"/>
                    <a:pt x="3421" y="10419"/>
                    <a:pt x="3326" y="10578"/>
                  </a:cubicBezTo>
                  <a:cubicBezTo>
                    <a:pt x="3231" y="10736"/>
                    <a:pt x="3263" y="10926"/>
                    <a:pt x="3421" y="11021"/>
                  </a:cubicBezTo>
                  <a:cubicBezTo>
                    <a:pt x="3453" y="11053"/>
                    <a:pt x="3516" y="11053"/>
                    <a:pt x="3579" y="11053"/>
                  </a:cubicBezTo>
                  <a:cubicBezTo>
                    <a:pt x="3674" y="11053"/>
                    <a:pt x="3769" y="11021"/>
                    <a:pt x="3833" y="10926"/>
                  </a:cubicBezTo>
                  <a:cubicBezTo>
                    <a:pt x="3928" y="10736"/>
                    <a:pt x="4054" y="10578"/>
                    <a:pt x="4149" y="10419"/>
                  </a:cubicBezTo>
                  <a:cubicBezTo>
                    <a:pt x="4244" y="10261"/>
                    <a:pt x="4213" y="10071"/>
                    <a:pt x="4086" y="9976"/>
                  </a:cubicBezTo>
                  <a:cubicBezTo>
                    <a:pt x="4027" y="9940"/>
                    <a:pt x="3963" y="9923"/>
                    <a:pt x="3901" y="9923"/>
                  </a:cubicBezTo>
                  <a:close/>
                  <a:moveTo>
                    <a:pt x="41122" y="10405"/>
                  </a:moveTo>
                  <a:cubicBezTo>
                    <a:pt x="41072" y="10405"/>
                    <a:pt x="41023" y="10419"/>
                    <a:pt x="40981" y="10451"/>
                  </a:cubicBezTo>
                  <a:cubicBezTo>
                    <a:pt x="40822" y="10546"/>
                    <a:pt x="40791" y="10736"/>
                    <a:pt x="40854" y="10863"/>
                  </a:cubicBezTo>
                  <a:cubicBezTo>
                    <a:pt x="40981" y="11053"/>
                    <a:pt x="41076" y="11211"/>
                    <a:pt x="41171" y="11401"/>
                  </a:cubicBezTo>
                  <a:cubicBezTo>
                    <a:pt x="41234" y="11496"/>
                    <a:pt x="41329" y="11559"/>
                    <a:pt x="41456" y="11559"/>
                  </a:cubicBezTo>
                  <a:cubicBezTo>
                    <a:pt x="41487" y="11559"/>
                    <a:pt x="41551" y="11528"/>
                    <a:pt x="41614" y="11496"/>
                  </a:cubicBezTo>
                  <a:cubicBezTo>
                    <a:pt x="41741" y="11433"/>
                    <a:pt x="41804" y="11243"/>
                    <a:pt x="41709" y="11084"/>
                  </a:cubicBezTo>
                  <a:cubicBezTo>
                    <a:pt x="41614" y="10894"/>
                    <a:pt x="41487" y="10736"/>
                    <a:pt x="41392" y="10546"/>
                  </a:cubicBezTo>
                  <a:cubicBezTo>
                    <a:pt x="41329" y="10462"/>
                    <a:pt x="41223" y="10405"/>
                    <a:pt x="41122" y="10405"/>
                  </a:cubicBezTo>
                  <a:close/>
                  <a:moveTo>
                    <a:pt x="2440" y="12517"/>
                  </a:moveTo>
                  <a:cubicBezTo>
                    <a:pt x="2318" y="12517"/>
                    <a:pt x="2201" y="12582"/>
                    <a:pt x="2154" y="12699"/>
                  </a:cubicBezTo>
                  <a:cubicBezTo>
                    <a:pt x="2059" y="12889"/>
                    <a:pt x="1964" y="13080"/>
                    <a:pt x="1901" y="13270"/>
                  </a:cubicBezTo>
                  <a:cubicBezTo>
                    <a:pt x="1838" y="13428"/>
                    <a:pt x="1901" y="13618"/>
                    <a:pt x="2059" y="13681"/>
                  </a:cubicBezTo>
                  <a:cubicBezTo>
                    <a:pt x="2091" y="13713"/>
                    <a:pt x="2123" y="13713"/>
                    <a:pt x="2186" y="13713"/>
                  </a:cubicBezTo>
                  <a:cubicBezTo>
                    <a:pt x="2281" y="13713"/>
                    <a:pt x="2408" y="13650"/>
                    <a:pt x="2471" y="13523"/>
                  </a:cubicBezTo>
                  <a:cubicBezTo>
                    <a:pt x="2534" y="13333"/>
                    <a:pt x="2629" y="13143"/>
                    <a:pt x="2724" y="12953"/>
                  </a:cubicBezTo>
                  <a:cubicBezTo>
                    <a:pt x="2788" y="12826"/>
                    <a:pt x="2724" y="12636"/>
                    <a:pt x="2566" y="12541"/>
                  </a:cubicBezTo>
                  <a:cubicBezTo>
                    <a:pt x="2525" y="12525"/>
                    <a:pt x="2482" y="12517"/>
                    <a:pt x="2440" y="12517"/>
                  </a:cubicBezTo>
                  <a:close/>
                  <a:moveTo>
                    <a:pt x="42532" y="13055"/>
                  </a:moveTo>
                  <a:cubicBezTo>
                    <a:pt x="42490" y="13055"/>
                    <a:pt x="42447" y="13063"/>
                    <a:pt x="42406" y="13080"/>
                  </a:cubicBezTo>
                  <a:cubicBezTo>
                    <a:pt x="42247" y="13143"/>
                    <a:pt x="42184" y="13333"/>
                    <a:pt x="42247" y="13491"/>
                  </a:cubicBezTo>
                  <a:cubicBezTo>
                    <a:pt x="42342" y="13681"/>
                    <a:pt x="42406" y="13840"/>
                    <a:pt x="42501" y="14030"/>
                  </a:cubicBezTo>
                  <a:cubicBezTo>
                    <a:pt x="42532" y="14156"/>
                    <a:pt x="42659" y="14220"/>
                    <a:pt x="42786" y="14220"/>
                  </a:cubicBezTo>
                  <a:lnTo>
                    <a:pt x="42881" y="14220"/>
                  </a:lnTo>
                  <a:cubicBezTo>
                    <a:pt x="43039" y="14125"/>
                    <a:pt x="43102" y="13966"/>
                    <a:pt x="43039" y="13808"/>
                  </a:cubicBezTo>
                  <a:cubicBezTo>
                    <a:pt x="42976" y="13618"/>
                    <a:pt x="42881" y="13428"/>
                    <a:pt x="42817" y="13238"/>
                  </a:cubicBezTo>
                  <a:cubicBezTo>
                    <a:pt x="42770" y="13120"/>
                    <a:pt x="42654" y="13055"/>
                    <a:pt x="42532" y="13055"/>
                  </a:cubicBezTo>
                  <a:close/>
                  <a:moveTo>
                    <a:pt x="1325" y="15308"/>
                  </a:moveTo>
                  <a:cubicBezTo>
                    <a:pt x="1204" y="15308"/>
                    <a:pt x="1096" y="15394"/>
                    <a:pt x="1046" y="15518"/>
                  </a:cubicBezTo>
                  <a:cubicBezTo>
                    <a:pt x="983" y="15708"/>
                    <a:pt x="919" y="15930"/>
                    <a:pt x="856" y="16120"/>
                  </a:cubicBezTo>
                  <a:cubicBezTo>
                    <a:pt x="824" y="16278"/>
                    <a:pt x="919" y="16468"/>
                    <a:pt x="1078" y="16500"/>
                  </a:cubicBezTo>
                  <a:cubicBezTo>
                    <a:pt x="1109" y="16531"/>
                    <a:pt x="1141" y="16531"/>
                    <a:pt x="1173" y="16531"/>
                  </a:cubicBezTo>
                  <a:cubicBezTo>
                    <a:pt x="1299" y="16531"/>
                    <a:pt x="1426" y="16436"/>
                    <a:pt x="1458" y="16310"/>
                  </a:cubicBezTo>
                  <a:cubicBezTo>
                    <a:pt x="1521" y="16088"/>
                    <a:pt x="1584" y="15898"/>
                    <a:pt x="1648" y="15708"/>
                  </a:cubicBezTo>
                  <a:cubicBezTo>
                    <a:pt x="1679" y="15550"/>
                    <a:pt x="1584" y="15391"/>
                    <a:pt x="1426" y="15328"/>
                  </a:cubicBezTo>
                  <a:cubicBezTo>
                    <a:pt x="1392" y="15314"/>
                    <a:pt x="1358" y="15308"/>
                    <a:pt x="1325" y="15308"/>
                  </a:cubicBezTo>
                  <a:close/>
                  <a:moveTo>
                    <a:pt x="43523" y="15860"/>
                  </a:moveTo>
                  <a:cubicBezTo>
                    <a:pt x="43499" y="15860"/>
                    <a:pt x="43475" y="15862"/>
                    <a:pt x="43451" y="15866"/>
                  </a:cubicBezTo>
                  <a:cubicBezTo>
                    <a:pt x="43292" y="15898"/>
                    <a:pt x="43197" y="16088"/>
                    <a:pt x="43261" y="16246"/>
                  </a:cubicBezTo>
                  <a:cubicBezTo>
                    <a:pt x="43324" y="16436"/>
                    <a:pt x="43356" y="16626"/>
                    <a:pt x="43419" y="16848"/>
                  </a:cubicBezTo>
                  <a:cubicBezTo>
                    <a:pt x="43451" y="16975"/>
                    <a:pt x="43577" y="17070"/>
                    <a:pt x="43704" y="17070"/>
                  </a:cubicBezTo>
                  <a:lnTo>
                    <a:pt x="43799" y="17070"/>
                  </a:lnTo>
                  <a:cubicBezTo>
                    <a:pt x="43957" y="17006"/>
                    <a:pt x="44052" y="16848"/>
                    <a:pt x="44021" y="16690"/>
                  </a:cubicBezTo>
                  <a:cubicBezTo>
                    <a:pt x="43957" y="16468"/>
                    <a:pt x="43894" y="16278"/>
                    <a:pt x="43831" y="16088"/>
                  </a:cubicBezTo>
                  <a:cubicBezTo>
                    <a:pt x="43803" y="15950"/>
                    <a:pt x="43680" y="15860"/>
                    <a:pt x="43523" y="15860"/>
                  </a:cubicBezTo>
                  <a:close/>
                  <a:moveTo>
                    <a:pt x="666" y="18210"/>
                  </a:moveTo>
                  <a:cubicBezTo>
                    <a:pt x="507" y="18210"/>
                    <a:pt x="349" y="18305"/>
                    <a:pt x="317" y="18463"/>
                  </a:cubicBezTo>
                  <a:cubicBezTo>
                    <a:pt x="286" y="18685"/>
                    <a:pt x="254" y="18875"/>
                    <a:pt x="222" y="19097"/>
                  </a:cubicBezTo>
                  <a:cubicBezTo>
                    <a:pt x="191" y="19255"/>
                    <a:pt x="317" y="19413"/>
                    <a:pt x="507" y="19445"/>
                  </a:cubicBezTo>
                  <a:lnTo>
                    <a:pt x="539" y="19445"/>
                  </a:lnTo>
                  <a:cubicBezTo>
                    <a:pt x="697" y="19445"/>
                    <a:pt x="824" y="19350"/>
                    <a:pt x="824" y="19192"/>
                  </a:cubicBezTo>
                  <a:cubicBezTo>
                    <a:pt x="856" y="18970"/>
                    <a:pt x="888" y="18780"/>
                    <a:pt x="919" y="18590"/>
                  </a:cubicBezTo>
                  <a:cubicBezTo>
                    <a:pt x="951" y="18400"/>
                    <a:pt x="856" y="18242"/>
                    <a:pt x="666" y="18210"/>
                  </a:cubicBezTo>
                  <a:close/>
                  <a:moveTo>
                    <a:pt x="44197" y="18775"/>
                  </a:moveTo>
                  <a:cubicBezTo>
                    <a:pt x="44181" y="18775"/>
                    <a:pt x="44164" y="18777"/>
                    <a:pt x="44147" y="18780"/>
                  </a:cubicBezTo>
                  <a:cubicBezTo>
                    <a:pt x="43957" y="18812"/>
                    <a:pt x="43862" y="18970"/>
                    <a:pt x="43894" y="19128"/>
                  </a:cubicBezTo>
                  <a:cubicBezTo>
                    <a:pt x="43926" y="19318"/>
                    <a:pt x="43926" y="19540"/>
                    <a:pt x="43957" y="19730"/>
                  </a:cubicBezTo>
                  <a:cubicBezTo>
                    <a:pt x="43989" y="19888"/>
                    <a:pt x="44116" y="20015"/>
                    <a:pt x="44274" y="20015"/>
                  </a:cubicBezTo>
                  <a:lnTo>
                    <a:pt x="44306" y="20015"/>
                  </a:lnTo>
                  <a:cubicBezTo>
                    <a:pt x="44464" y="19983"/>
                    <a:pt x="44591" y="19825"/>
                    <a:pt x="44559" y="19667"/>
                  </a:cubicBezTo>
                  <a:cubicBezTo>
                    <a:pt x="44559" y="19445"/>
                    <a:pt x="44527" y="19255"/>
                    <a:pt x="44496" y="19033"/>
                  </a:cubicBezTo>
                  <a:cubicBezTo>
                    <a:pt x="44467" y="18891"/>
                    <a:pt x="44337" y="18775"/>
                    <a:pt x="44197" y="18775"/>
                  </a:cubicBezTo>
                  <a:close/>
                  <a:moveTo>
                    <a:pt x="349" y="21187"/>
                  </a:moveTo>
                  <a:cubicBezTo>
                    <a:pt x="159" y="21187"/>
                    <a:pt x="32" y="21313"/>
                    <a:pt x="32" y="21503"/>
                  </a:cubicBezTo>
                  <a:cubicBezTo>
                    <a:pt x="32" y="21693"/>
                    <a:pt x="1" y="21915"/>
                    <a:pt x="1" y="22105"/>
                  </a:cubicBezTo>
                  <a:cubicBezTo>
                    <a:pt x="1" y="22295"/>
                    <a:pt x="159" y="22422"/>
                    <a:pt x="317" y="22422"/>
                  </a:cubicBezTo>
                  <a:cubicBezTo>
                    <a:pt x="476" y="22422"/>
                    <a:pt x="634" y="22295"/>
                    <a:pt x="634" y="22137"/>
                  </a:cubicBezTo>
                  <a:cubicBezTo>
                    <a:pt x="634" y="21915"/>
                    <a:pt x="634" y="21725"/>
                    <a:pt x="634" y="21503"/>
                  </a:cubicBezTo>
                  <a:cubicBezTo>
                    <a:pt x="634" y="21345"/>
                    <a:pt x="507" y="21187"/>
                    <a:pt x="349" y="21187"/>
                  </a:cubicBezTo>
                  <a:close/>
                  <a:moveTo>
                    <a:pt x="44401" y="21757"/>
                  </a:moveTo>
                  <a:cubicBezTo>
                    <a:pt x="44242" y="21757"/>
                    <a:pt x="44084" y="21883"/>
                    <a:pt x="44084" y="22073"/>
                  </a:cubicBezTo>
                  <a:lnTo>
                    <a:pt x="44084" y="22675"/>
                  </a:lnTo>
                  <a:cubicBezTo>
                    <a:pt x="44084" y="22865"/>
                    <a:pt x="44242" y="22992"/>
                    <a:pt x="44401" y="22992"/>
                  </a:cubicBezTo>
                  <a:cubicBezTo>
                    <a:pt x="44591" y="22992"/>
                    <a:pt x="44717" y="22865"/>
                    <a:pt x="44717" y="22675"/>
                  </a:cubicBezTo>
                  <a:lnTo>
                    <a:pt x="44717" y="22073"/>
                  </a:lnTo>
                  <a:cubicBezTo>
                    <a:pt x="44717" y="21883"/>
                    <a:pt x="44591" y="21757"/>
                    <a:pt x="44401" y="21757"/>
                  </a:cubicBezTo>
                  <a:close/>
                  <a:moveTo>
                    <a:pt x="317" y="24195"/>
                  </a:moveTo>
                  <a:cubicBezTo>
                    <a:pt x="159" y="24195"/>
                    <a:pt x="1" y="24322"/>
                    <a:pt x="1" y="24480"/>
                  </a:cubicBezTo>
                  <a:lnTo>
                    <a:pt x="1" y="25114"/>
                  </a:lnTo>
                  <a:cubicBezTo>
                    <a:pt x="1" y="25272"/>
                    <a:pt x="159" y="25430"/>
                    <a:pt x="317" y="25430"/>
                  </a:cubicBezTo>
                  <a:cubicBezTo>
                    <a:pt x="507" y="25430"/>
                    <a:pt x="634" y="25272"/>
                    <a:pt x="634" y="25114"/>
                  </a:cubicBezTo>
                  <a:lnTo>
                    <a:pt x="634" y="24480"/>
                  </a:lnTo>
                  <a:cubicBezTo>
                    <a:pt x="634" y="24322"/>
                    <a:pt x="476" y="24195"/>
                    <a:pt x="317" y="24195"/>
                  </a:cubicBezTo>
                  <a:close/>
                  <a:moveTo>
                    <a:pt x="44401" y="24765"/>
                  </a:moveTo>
                  <a:cubicBezTo>
                    <a:pt x="44242" y="24765"/>
                    <a:pt x="44084" y="24892"/>
                    <a:pt x="44084" y="25050"/>
                  </a:cubicBezTo>
                  <a:lnTo>
                    <a:pt x="44084" y="25684"/>
                  </a:lnTo>
                  <a:cubicBezTo>
                    <a:pt x="44084" y="25842"/>
                    <a:pt x="44242" y="26000"/>
                    <a:pt x="44401" y="26000"/>
                  </a:cubicBezTo>
                  <a:cubicBezTo>
                    <a:pt x="44591" y="26000"/>
                    <a:pt x="44717" y="25842"/>
                    <a:pt x="44717" y="25684"/>
                  </a:cubicBezTo>
                  <a:lnTo>
                    <a:pt x="44717" y="25050"/>
                  </a:lnTo>
                  <a:cubicBezTo>
                    <a:pt x="44717" y="24892"/>
                    <a:pt x="44559" y="24765"/>
                    <a:pt x="44401" y="24765"/>
                  </a:cubicBezTo>
                  <a:close/>
                  <a:moveTo>
                    <a:pt x="317" y="27172"/>
                  </a:moveTo>
                  <a:cubicBezTo>
                    <a:pt x="159" y="27172"/>
                    <a:pt x="1" y="27331"/>
                    <a:pt x="1" y="27489"/>
                  </a:cubicBezTo>
                  <a:lnTo>
                    <a:pt x="1" y="28122"/>
                  </a:lnTo>
                  <a:cubicBezTo>
                    <a:pt x="1" y="28281"/>
                    <a:pt x="159" y="28407"/>
                    <a:pt x="317" y="28407"/>
                  </a:cubicBezTo>
                  <a:cubicBezTo>
                    <a:pt x="507" y="28407"/>
                    <a:pt x="634" y="28281"/>
                    <a:pt x="634" y="28122"/>
                  </a:cubicBezTo>
                  <a:lnTo>
                    <a:pt x="634" y="27489"/>
                  </a:lnTo>
                  <a:cubicBezTo>
                    <a:pt x="634" y="27331"/>
                    <a:pt x="476" y="27172"/>
                    <a:pt x="317" y="27172"/>
                  </a:cubicBezTo>
                  <a:close/>
                  <a:moveTo>
                    <a:pt x="44401" y="27742"/>
                  </a:moveTo>
                  <a:cubicBezTo>
                    <a:pt x="44242" y="27742"/>
                    <a:pt x="44084" y="27869"/>
                    <a:pt x="44084" y="28059"/>
                  </a:cubicBezTo>
                  <a:lnTo>
                    <a:pt x="44084" y="28661"/>
                  </a:lnTo>
                  <a:cubicBezTo>
                    <a:pt x="44084" y="28851"/>
                    <a:pt x="44242" y="28977"/>
                    <a:pt x="44401" y="28977"/>
                  </a:cubicBezTo>
                  <a:cubicBezTo>
                    <a:pt x="44591" y="28977"/>
                    <a:pt x="44717" y="28851"/>
                    <a:pt x="44717" y="28661"/>
                  </a:cubicBezTo>
                  <a:lnTo>
                    <a:pt x="44717" y="28059"/>
                  </a:lnTo>
                  <a:cubicBezTo>
                    <a:pt x="44717" y="27869"/>
                    <a:pt x="44559" y="27742"/>
                    <a:pt x="44401" y="27742"/>
                  </a:cubicBezTo>
                  <a:close/>
                  <a:moveTo>
                    <a:pt x="317" y="30181"/>
                  </a:moveTo>
                  <a:cubicBezTo>
                    <a:pt x="159" y="30181"/>
                    <a:pt x="1" y="30307"/>
                    <a:pt x="1" y="30497"/>
                  </a:cubicBezTo>
                  <a:lnTo>
                    <a:pt x="1" y="31099"/>
                  </a:lnTo>
                  <a:cubicBezTo>
                    <a:pt x="1" y="31257"/>
                    <a:pt x="159" y="31416"/>
                    <a:pt x="317" y="31416"/>
                  </a:cubicBezTo>
                  <a:cubicBezTo>
                    <a:pt x="507" y="31416"/>
                    <a:pt x="634" y="31257"/>
                    <a:pt x="634" y="31099"/>
                  </a:cubicBezTo>
                  <a:lnTo>
                    <a:pt x="634" y="30497"/>
                  </a:lnTo>
                  <a:cubicBezTo>
                    <a:pt x="634" y="30307"/>
                    <a:pt x="476" y="30181"/>
                    <a:pt x="317" y="30181"/>
                  </a:cubicBezTo>
                  <a:close/>
                  <a:moveTo>
                    <a:pt x="44401" y="30751"/>
                  </a:moveTo>
                  <a:cubicBezTo>
                    <a:pt x="44242" y="30751"/>
                    <a:pt x="44084" y="30877"/>
                    <a:pt x="44084" y="31036"/>
                  </a:cubicBezTo>
                  <a:lnTo>
                    <a:pt x="44084" y="31669"/>
                  </a:lnTo>
                  <a:cubicBezTo>
                    <a:pt x="44084" y="31827"/>
                    <a:pt x="44242" y="31986"/>
                    <a:pt x="44401" y="31986"/>
                  </a:cubicBezTo>
                  <a:cubicBezTo>
                    <a:pt x="44591" y="31986"/>
                    <a:pt x="44717" y="31827"/>
                    <a:pt x="44717" y="31669"/>
                  </a:cubicBezTo>
                  <a:lnTo>
                    <a:pt x="44717" y="31036"/>
                  </a:lnTo>
                  <a:cubicBezTo>
                    <a:pt x="44717" y="30877"/>
                    <a:pt x="44559" y="30751"/>
                    <a:pt x="44401" y="30751"/>
                  </a:cubicBezTo>
                  <a:close/>
                  <a:moveTo>
                    <a:pt x="317" y="33158"/>
                  </a:moveTo>
                  <a:cubicBezTo>
                    <a:pt x="159" y="33158"/>
                    <a:pt x="1" y="33316"/>
                    <a:pt x="1" y="33474"/>
                  </a:cubicBezTo>
                  <a:lnTo>
                    <a:pt x="1" y="34108"/>
                  </a:lnTo>
                  <a:cubicBezTo>
                    <a:pt x="1" y="34266"/>
                    <a:pt x="159" y="34393"/>
                    <a:pt x="317" y="34393"/>
                  </a:cubicBezTo>
                  <a:cubicBezTo>
                    <a:pt x="507" y="34393"/>
                    <a:pt x="634" y="34266"/>
                    <a:pt x="634" y="34108"/>
                  </a:cubicBezTo>
                  <a:lnTo>
                    <a:pt x="634" y="33474"/>
                  </a:lnTo>
                  <a:cubicBezTo>
                    <a:pt x="634" y="33316"/>
                    <a:pt x="476" y="33158"/>
                    <a:pt x="317" y="33158"/>
                  </a:cubicBezTo>
                  <a:close/>
                  <a:moveTo>
                    <a:pt x="44401" y="33728"/>
                  </a:moveTo>
                  <a:cubicBezTo>
                    <a:pt x="44242" y="33728"/>
                    <a:pt x="44084" y="33854"/>
                    <a:pt x="44084" y="34044"/>
                  </a:cubicBezTo>
                  <a:lnTo>
                    <a:pt x="44084" y="34646"/>
                  </a:lnTo>
                  <a:cubicBezTo>
                    <a:pt x="44084" y="34836"/>
                    <a:pt x="44242" y="34963"/>
                    <a:pt x="44401" y="34963"/>
                  </a:cubicBezTo>
                  <a:cubicBezTo>
                    <a:pt x="44591" y="34963"/>
                    <a:pt x="44717" y="34836"/>
                    <a:pt x="44717" y="34646"/>
                  </a:cubicBezTo>
                  <a:lnTo>
                    <a:pt x="44717" y="34044"/>
                  </a:lnTo>
                  <a:cubicBezTo>
                    <a:pt x="44717" y="33854"/>
                    <a:pt x="44559" y="33728"/>
                    <a:pt x="44401" y="33728"/>
                  </a:cubicBezTo>
                  <a:close/>
                  <a:moveTo>
                    <a:pt x="317" y="36166"/>
                  </a:moveTo>
                  <a:cubicBezTo>
                    <a:pt x="159" y="36166"/>
                    <a:pt x="1" y="36293"/>
                    <a:pt x="1" y="36483"/>
                  </a:cubicBezTo>
                  <a:lnTo>
                    <a:pt x="1" y="37085"/>
                  </a:lnTo>
                  <a:cubicBezTo>
                    <a:pt x="1" y="37243"/>
                    <a:pt x="159" y="37401"/>
                    <a:pt x="317" y="37401"/>
                  </a:cubicBezTo>
                  <a:cubicBezTo>
                    <a:pt x="507" y="37401"/>
                    <a:pt x="634" y="37243"/>
                    <a:pt x="634" y="37085"/>
                  </a:cubicBezTo>
                  <a:lnTo>
                    <a:pt x="634" y="36483"/>
                  </a:lnTo>
                  <a:cubicBezTo>
                    <a:pt x="634" y="36293"/>
                    <a:pt x="476" y="36166"/>
                    <a:pt x="317" y="36166"/>
                  </a:cubicBezTo>
                  <a:close/>
                  <a:moveTo>
                    <a:pt x="44401" y="36736"/>
                  </a:moveTo>
                  <a:cubicBezTo>
                    <a:pt x="44242" y="36736"/>
                    <a:pt x="44084" y="36863"/>
                    <a:pt x="44084" y="37021"/>
                  </a:cubicBezTo>
                  <a:lnTo>
                    <a:pt x="44084" y="37655"/>
                  </a:lnTo>
                  <a:cubicBezTo>
                    <a:pt x="44084" y="37813"/>
                    <a:pt x="44242" y="37940"/>
                    <a:pt x="44401" y="37940"/>
                  </a:cubicBezTo>
                  <a:cubicBezTo>
                    <a:pt x="44591" y="37940"/>
                    <a:pt x="44717" y="37813"/>
                    <a:pt x="44717" y="37655"/>
                  </a:cubicBezTo>
                  <a:lnTo>
                    <a:pt x="44717" y="37021"/>
                  </a:lnTo>
                  <a:cubicBezTo>
                    <a:pt x="44717" y="36863"/>
                    <a:pt x="44559" y="36736"/>
                    <a:pt x="44401" y="36736"/>
                  </a:cubicBezTo>
                  <a:close/>
                  <a:moveTo>
                    <a:pt x="317" y="39143"/>
                  </a:moveTo>
                  <a:cubicBezTo>
                    <a:pt x="159" y="39143"/>
                    <a:pt x="1" y="39301"/>
                    <a:pt x="1" y="39460"/>
                  </a:cubicBezTo>
                  <a:lnTo>
                    <a:pt x="1" y="40093"/>
                  </a:lnTo>
                  <a:cubicBezTo>
                    <a:pt x="1" y="40251"/>
                    <a:pt x="159" y="40378"/>
                    <a:pt x="317" y="40378"/>
                  </a:cubicBezTo>
                  <a:cubicBezTo>
                    <a:pt x="507" y="40378"/>
                    <a:pt x="634" y="40251"/>
                    <a:pt x="634" y="40093"/>
                  </a:cubicBezTo>
                  <a:lnTo>
                    <a:pt x="634" y="39460"/>
                  </a:lnTo>
                  <a:cubicBezTo>
                    <a:pt x="634" y="39301"/>
                    <a:pt x="476" y="39143"/>
                    <a:pt x="317" y="39143"/>
                  </a:cubicBezTo>
                  <a:close/>
                  <a:moveTo>
                    <a:pt x="44401" y="39713"/>
                  </a:moveTo>
                  <a:cubicBezTo>
                    <a:pt x="44242" y="39713"/>
                    <a:pt x="44084" y="39840"/>
                    <a:pt x="44084" y="40030"/>
                  </a:cubicBezTo>
                  <a:lnTo>
                    <a:pt x="44084" y="40631"/>
                  </a:lnTo>
                  <a:cubicBezTo>
                    <a:pt x="44084" y="40821"/>
                    <a:pt x="44242" y="40948"/>
                    <a:pt x="44401" y="40948"/>
                  </a:cubicBezTo>
                  <a:cubicBezTo>
                    <a:pt x="44591" y="40948"/>
                    <a:pt x="44717" y="40821"/>
                    <a:pt x="44717" y="40631"/>
                  </a:cubicBezTo>
                  <a:lnTo>
                    <a:pt x="44717" y="40030"/>
                  </a:lnTo>
                  <a:cubicBezTo>
                    <a:pt x="44717" y="39840"/>
                    <a:pt x="44559" y="39713"/>
                    <a:pt x="44401" y="39713"/>
                  </a:cubicBezTo>
                  <a:close/>
                  <a:moveTo>
                    <a:pt x="317" y="42152"/>
                  </a:moveTo>
                  <a:cubicBezTo>
                    <a:pt x="159" y="42152"/>
                    <a:pt x="1" y="42278"/>
                    <a:pt x="1" y="42468"/>
                  </a:cubicBezTo>
                  <a:lnTo>
                    <a:pt x="1" y="43070"/>
                  </a:lnTo>
                  <a:cubicBezTo>
                    <a:pt x="1" y="43228"/>
                    <a:pt x="159" y="43387"/>
                    <a:pt x="317" y="43387"/>
                  </a:cubicBezTo>
                  <a:cubicBezTo>
                    <a:pt x="507" y="43387"/>
                    <a:pt x="634" y="43228"/>
                    <a:pt x="634" y="43070"/>
                  </a:cubicBezTo>
                  <a:lnTo>
                    <a:pt x="634" y="42468"/>
                  </a:lnTo>
                  <a:cubicBezTo>
                    <a:pt x="634" y="42278"/>
                    <a:pt x="476" y="42152"/>
                    <a:pt x="317" y="42152"/>
                  </a:cubicBezTo>
                  <a:close/>
                  <a:moveTo>
                    <a:pt x="44401" y="42722"/>
                  </a:moveTo>
                  <a:cubicBezTo>
                    <a:pt x="44242" y="42722"/>
                    <a:pt x="44084" y="42848"/>
                    <a:pt x="44084" y="43007"/>
                  </a:cubicBezTo>
                  <a:lnTo>
                    <a:pt x="44084" y="43640"/>
                  </a:lnTo>
                  <a:cubicBezTo>
                    <a:pt x="44084" y="43798"/>
                    <a:pt x="44242" y="43957"/>
                    <a:pt x="44401" y="43957"/>
                  </a:cubicBezTo>
                  <a:cubicBezTo>
                    <a:pt x="44591" y="43957"/>
                    <a:pt x="44717" y="43798"/>
                    <a:pt x="44717" y="43640"/>
                  </a:cubicBezTo>
                  <a:lnTo>
                    <a:pt x="44717" y="43007"/>
                  </a:lnTo>
                  <a:cubicBezTo>
                    <a:pt x="44717" y="42848"/>
                    <a:pt x="44559" y="42722"/>
                    <a:pt x="44401" y="42722"/>
                  </a:cubicBezTo>
                  <a:close/>
                  <a:moveTo>
                    <a:pt x="317" y="45128"/>
                  </a:moveTo>
                  <a:cubicBezTo>
                    <a:pt x="159" y="45128"/>
                    <a:pt x="1" y="45287"/>
                    <a:pt x="1" y="45445"/>
                  </a:cubicBezTo>
                  <a:lnTo>
                    <a:pt x="1" y="46078"/>
                  </a:lnTo>
                  <a:cubicBezTo>
                    <a:pt x="1" y="46237"/>
                    <a:pt x="159" y="46364"/>
                    <a:pt x="317" y="46364"/>
                  </a:cubicBezTo>
                  <a:cubicBezTo>
                    <a:pt x="507" y="46364"/>
                    <a:pt x="634" y="46237"/>
                    <a:pt x="634" y="46078"/>
                  </a:cubicBezTo>
                  <a:lnTo>
                    <a:pt x="634" y="45445"/>
                  </a:lnTo>
                  <a:cubicBezTo>
                    <a:pt x="634" y="45287"/>
                    <a:pt x="476" y="45128"/>
                    <a:pt x="317" y="45128"/>
                  </a:cubicBezTo>
                  <a:close/>
                  <a:moveTo>
                    <a:pt x="44401" y="45698"/>
                  </a:moveTo>
                  <a:cubicBezTo>
                    <a:pt x="44242" y="45698"/>
                    <a:pt x="44084" y="45857"/>
                    <a:pt x="44084" y="46015"/>
                  </a:cubicBezTo>
                  <a:lnTo>
                    <a:pt x="44084" y="46617"/>
                  </a:lnTo>
                  <a:cubicBezTo>
                    <a:pt x="44084" y="46807"/>
                    <a:pt x="44242" y="46934"/>
                    <a:pt x="44401" y="46934"/>
                  </a:cubicBezTo>
                  <a:cubicBezTo>
                    <a:pt x="44591" y="46934"/>
                    <a:pt x="44717" y="46807"/>
                    <a:pt x="44717" y="46617"/>
                  </a:cubicBezTo>
                  <a:lnTo>
                    <a:pt x="44717" y="46015"/>
                  </a:lnTo>
                  <a:cubicBezTo>
                    <a:pt x="44717" y="45857"/>
                    <a:pt x="44559" y="45698"/>
                    <a:pt x="44401" y="45698"/>
                  </a:cubicBezTo>
                  <a:close/>
                  <a:moveTo>
                    <a:pt x="317" y="48137"/>
                  </a:moveTo>
                  <a:cubicBezTo>
                    <a:pt x="159" y="48137"/>
                    <a:pt x="1" y="48264"/>
                    <a:pt x="1" y="48454"/>
                  </a:cubicBezTo>
                  <a:lnTo>
                    <a:pt x="1" y="49055"/>
                  </a:lnTo>
                  <a:cubicBezTo>
                    <a:pt x="1" y="49245"/>
                    <a:pt x="159" y="49372"/>
                    <a:pt x="317" y="49372"/>
                  </a:cubicBezTo>
                  <a:cubicBezTo>
                    <a:pt x="507" y="49372"/>
                    <a:pt x="634" y="49245"/>
                    <a:pt x="634" y="49055"/>
                  </a:cubicBezTo>
                  <a:lnTo>
                    <a:pt x="634" y="48454"/>
                  </a:lnTo>
                  <a:cubicBezTo>
                    <a:pt x="634" y="48264"/>
                    <a:pt x="476" y="48137"/>
                    <a:pt x="317" y="48137"/>
                  </a:cubicBezTo>
                  <a:close/>
                  <a:moveTo>
                    <a:pt x="44401" y="48707"/>
                  </a:moveTo>
                  <a:cubicBezTo>
                    <a:pt x="44242" y="48707"/>
                    <a:pt x="44084" y="48834"/>
                    <a:pt x="44084" y="48992"/>
                  </a:cubicBezTo>
                  <a:lnTo>
                    <a:pt x="44084" y="49625"/>
                  </a:lnTo>
                  <a:cubicBezTo>
                    <a:pt x="44084" y="49784"/>
                    <a:pt x="44242" y="49942"/>
                    <a:pt x="44401" y="49942"/>
                  </a:cubicBezTo>
                  <a:cubicBezTo>
                    <a:pt x="44591" y="49942"/>
                    <a:pt x="44717" y="49784"/>
                    <a:pt x="44717" y="49625"/>
                  </a:cubicBezTo>
                  <a:lnTo>
                    <a:pt x="44717" y="48992"/>
                  </a:lnTo>
                  <a:cubicBezTo>
                    <a:pt x="44717" y="48834"/>
                    <a:pt x="44559" y="48707"/>
                    <a:pt x="44401" y="48707"/>
                  </a:cubicBezTo>
                  <a:close/>
                  <a:moveTo>
                    <a:pt x="317" y="51114"/>
                  </a:moveTo>
                  <a:cubicBezTo>
                    <a:pt x="159" y="51114"/>
                    <a:pt x="1" y="51272"/>
                    <a:pt x="1" y="51431"/>
                  </a:cubicBezTo>
                  <a:lnTo>
                    <a:pt x="1" y="52064"/>
                  </a:lnTo>
                  <a:cubicBezTo>
                    <a:pt x="1" y="52222"/>
                    <a:pt x="159" y="52349"/>
                    <a:pt x="317" y="52349"/>
                  </a:cubicBezTo>
                  <a:cubicBezTo>
                    <a:pt x="507" y="52349"/>
                    <a:pt x="634" y="52222"/>
                    <a:pt x="634" y="52064"/>
                  </a:cubicBezTo>
                  <a:lnTo>
                    <a:pt x="634" y="51431"/>
                  </a:lnTo>
                  <a:cubicBezTo>
                    <a:pt x="634" y="51272"/>
                    <a:pt x="476" y="51114"/>
                    <a:pt x="317" y="51114"/>
                  </a:cubicBezTo>
                  <a:close/>
                  <a:moveTo>
                    <a:pt x="44401" y="51684"/>
                  </a:moveTo>
                  <a:cubicBezTo>
                    <a:pt x="44242" y="51684"/>
                    <a:pt x="44084" y="51842"/>
                    <a:pt x="44084" y="52001"/>
                  </a:cubicBezTo>
                  <a:lnTo>
                    <a:pt x="44084" y="52602"/>
                  </a:lnTo>
                  <a:cubicBezTo>
                    <a:pt x="44084" y="52792"/>
                    <a:pt x="44242" y="52919"/>
                    <a:pt x="44401" y="52919"/>
                  </a:cubicBezTo>
                  <a:cubicBezTo>
                    <a:pt x="44591" y="52919"/>
                    <a:pt x="44717" y="52792"/>
                    <a:pt x="44717" y="52602"/>
                  </a:cubicBezTo>
                  <a:lnTo>
                    <a:pt x="44717" y="52001"/>
                  </a:lnTo>
                  <a:cubicBezTo>
                    <a:pt x="44717" y="51842"/>
                    <a:pt x="44559" y="51684"/>
                    <a:pt x="44401" y="51684"/>
                  </a:cubicBezTo>
                  <a:close/>
                  <a:moveTo>
                    <a:pt x="317" y="54122"/>
                  </a:moveTo>
                  <a:cubicBezTo>
                    <a:pt x="159" y="54122"/>
                    <a:pt x="1" y="54249"/>
                    <a:pt x="1" y="54439"/>
                  </a:cubicBezTo>
                  <a:lnTo>
                    <a:pt x="1" y="55041"/>
                  </a:lnTo>
                  <a:cubicBezTo>
                    <a:pt x="1" y="55231"/>
                    <a:pt x="159" y="55357"/>
                    <a:pt x="317" y="55357"/>
                  </a:cubicBezTo>
                  <a:cubicBezTo>
                    <a:pt x="507" y="55357"/>
                    <a:pt x="634" y="55231"/>
                    <a:pt x="634" y="55041"/>
                  </a:cubicBezTo>
                  <a:lnTo>
                    <a:pt x="634" y="54439"/>
                  </a:lnTo>
                  <a:cubicBezTo>
                    <a:pt x="634" y="54249"/>
                    <a:pt x="476" y="54122"/>
                    <a:pt x="317" y="54122"/>
                  </a:cubicBezTo>
                  <a:close/>
                  <a:moveTo>
                    <a:pt x="44401" y="54692"/>
                  </a:moveTo>
                  <a:cubicBezTo>
                    <a:pt x="44242" y="54692"/>
                    <a:pt x="44084" y="54819"/>
                    <a:pt x="44084" y="54977"/>
                  </a:cubicBezTo>
                  <a:lnTo>
                    <a:pt x="44084" y="55611"/>
                  </a:lnTo>
                  <a:cubicBezTo>
                    <a:pt x="44084" y="55769"/>
                    <a:pt x="44242" y="55928"/>
                    <a:pt x="44401" y="55928"/>
                  </a:cubicBezTo>
                  <a:cubicBezTo>
                    <a:pt x="44591" y="55928"/>
                    <a:pt x="44717" y="55769"/>
                    <a:pt x="44717" y="55611"/>
                  </a:cubicBezTo>
                  <a:lnTo>
                    <a:pt x="44717" y="54977"/>
                  </a:lnTo>
                  <a:cubicBezTo>
                    <a:pt x="44717" y="54819"/>
                    <a:pt x="44559" y="54692"/>
                    <a:pt x="44401" y="54692"/>
                  </a:cubicBezTo>
                  <a:close/>
                  <a:moveTo>
                    <a:pt x="317" y="57099"/>
                  </a:moveTo>
                  <a:cubicBezTo>
                    <a:pt x="159" y="57099"/>
                    <a:pt x="1" y="57258"/>
                    <a:pt x="1" y="57416"/>
                  </a:cubicBezTo>
                  <a:lnTo>
                    <a:pt x="1" y="58049"/>
                  </a:lnTo>
                  <a:cubicBezTo>
                    <a:pt x="1" y="58208"/>
                    <a:pt x="159" y="58334"/>
                    <a:pt x="317" y="58334"/>
                  </a:cubicBezTo>
                  <a:cubicBezTo>
                    <a:pt x="507" y="58334"/>
                    <a:pt x="634" y="58208"/>
                    <a:pt x="634" y="58049"/>
                  </a:cubicBezTo>
                  <a:lnTo>
                    <a:pt x="634" y="57416"/>
                  </a:lnTo>
                  <a:cubicBezTo>
                    <a:pt x="634" y="57258"/>
                    <a:pt x="476" y="57099"/>
                    <a:pt x="317" y="57099"/>
                  </a:cubicBezTo>
                  <a:close/>
                  <a:moveTo>
                    <a:pt x="44401" y="57669"/>
                  </a:moveTo>
                  <a:cubicBezTo>
                    <a:pt x="44242" y="57669"/>
                    <a:pt x="44084" y="57828"/>
                    <a:pt x="44084" y="57986"/>
                  </a:cubicBezTo>
                  <a:lnTo>
                    <a:pt x="44084" y="58588"/>
                  </a:lnTo>
                  <a:cubicBezTo>
                    <a:pt x="44084" y="58778"/>
                    <a:pt x="44242" y="58904"/>
                    <a:pt x="44401" y="58904"/>
                  </a:cubicBezTo>
                  <a:cubicBezTo>
                    <a:pt x="44591" y="58904"/>
                    <a:pt x="44717" y="58778"/>
                    <a:pt x="44717" y="58588"/>
                  </a:cubicBezTo>
                  <a:lnTo>
                    <a:pt x="44717" y="57986"/>
                  </a:lnTo>
                  <a:cubicBezTo>
                    <a:pt x="44717" y="57828"/>
                    <a:pt x="44559" y="57669"/>
                    <a:pt x="44401" y="57669"/>
                  </a:cubicBezTo>
                  <a:close/>
                  <a:moveTo>
                    <a:pt x="317" y="60108"/>
                  </a:moveTo>
                  <a:cubicBezTo>
                    <a:pt x="159" y="60108"/>
                    <a:pt x="1" y="60234"/>
                    <a:pt x="1" y="60424"/>
                  </a:cubicBezTo>
                  <a:lnTo>
                    <a:pt x="1" y="61058"/>
                  </a:lnTo>
                  <a:cubicBezTo>
                    <a:pt x="32" y="61216"/>
                    <a:pt x="159" y="61343"/>
                    <a:pt x="317" y="61343"/>
                  </a:cubicBezTo>
                  <a:cubicBezTo>
                    <a:pt x="507" y="61343"/>
                    <a:pt x="634" y="61185"/>
                    <a:pt x="634" y="61026"/>
                  </a:cubicBezTo>
                  <a:lnTo>
                    <a:pt x="634" y="60424"/>
                  </a:lnTo>
                  <a:cubicBezTo>
                    <a:pt x="634" y="60234"/>
                    <a:pt x="476" y="60108"/>
                    <a:pt x="317" y="60108"/>
                  </a:cubicBezTo>
                  <a:close/>
                  <a:moveTo>
                    <a:pt x="44401" y="60678"/>
                  </a:moveTo>
                  <a:cubicBezTo>
                    <a:pt x="44242" y="60678"/>
                    <a:pt x="44084" y="60805"/>
                    <a:pt x="44084" y="60963"/>
                  </a:cubicBezTo>
                  <a:cubicBezTo>
                    <a:pt x="44084" y="61153"/>
                    <a:pt x="44084" y="61343"/>
                    <a:pt x="44021" y="61501"/>
                  </a:cubicBezTo>
                  <a:cubicBezTo>
                    <a:pt x="43957" y="61660"/>
                    <a:pt x="44052" y="61850"/>
                    <a:pt x="44211" y="61881"/>
                  </a:cubicBezTo>
                  <a:lnTo>
                    <a:pt x="44306" y="61881"/>
                  </a:lnTo>
                  <a:cubicBezTo>
                    <a:pt x="44432" y="61881"/>
                    <a:pt x="44559" y="61818"/>
                    <a:pt x="44591" y="61660"/>
                  </a:cubicBezTo>
                  <a:cubicBezTo>
                    <a:pt x="44686" y="61438"/>
                    <a:pt x="44717" y="61216"/>
                    <a:pt x="44717" y="60995"/>
                  </a:cubicBezTo>
                  <a:cubicBezTo>
                    <a:pt x="44717" y="60805"/>
                    <a:pt x="44559" y="60678"/>
                    <a:pt x="44401" y="60678"/>
                  </a:cubicBezTo>
                  <a:close/>
                  <a:moveTo>
                    <a:pt x="1554" y="62597"/>
                  </a:moveTo>
                  <a:cubicBezTo>
                    <a:pt x="1444" y="62597"/>
                    <a:pt x="1342" y="62660"/>
                    <a:pt x="1299" y="62768"/>
                  </a:cubicBezTo>
                  <a:cubicBezTo>
                    <a:pt x="1204" y="62926"/>
                    <a:pt x="1268" y="63116"/>
                    <a:pt x="1426" y="63180"/>
                  </a:cubicBezTo>
                  <a:cubicBezTo>
                    <a:pt x="1616" y="63275"/>
                    <a:pt x="1806" y="63370"/>
                    <a:pt x="1996" y="63465"/>
                  </a:cubicBezTo>
                  <a:cubicBezTo>
                    <a:pt x="2028" y="63496"/>
                    <a:pt x="2091" y="63496"/>
                    <a:pt x="2123" y="63496"/>
                  </a:cubicBezTo>
                  <a:cubicBezTo>
                    <a:pt x="2249" y="63496"/>
                    <a:pt x="2344" y="63433"/>
                    <a:pt x="2408" y="63306"/>
                  </a:cubicBezTo>
                  <a:cubicBezTo>
                    <a:pt x="2471" y="63148"/>
                    <a:pt x="2408" y="62990"/>
                    <a:pt x="2249" y="62895"/>
                  </a:cubicBezTo>
                  <a:cubicBezTo>
                    <a:pt x="2059" y="62800"/>
                    <a:pt x="1869" y="62736"/>
                    <a:pt x="1711" y="62641"/>
                  </a:cubicBezTo>
                  <a:cubicBezTo>
                    <a:pt x="1660" y="62611"/>
                    <a:pt x="1606" y="62597"/>
                    <a:pt x="1554" y="62597"/>
                  </a:cubicBezTo>
                  <a:close/>
                  <a:moveTo>
                    <a:pt x="42627" y="62839"/>
                  </a:moveTo>
                  <a:cubicBezTo>
                    <a:pt x="42585" y="62839"/>
                    <a:pt x="42542" y="62847"/>
                    <a:pt x="42501" y="62863"/>
                  </a:cubicBezTo>
                  <a:cubicBezTo>
                    <a:pt x="42342" y="62958"/>
                    <a:pt x="42152" y="63053"/>
                    <a:pt x="41962" y="63148"/>
                  </a:cubicBezTo>
                  <a:cubicBezTo>
                    <a:pt x="41804" y="63211"/>
                    <a:pt x="41741" y="63401"/>
                    <a:pt x="41804" y="63560"/>
                  </a:cubicBezTo>
                  <a:cubicBezTo>
                    <a:pt x="41867" y="63655"/>
                    <a:pt x="41994" y="63718"/>
                    <a:pt x="42089" y="63718"/>
                  </a:cubicBezTo>
                  <a:lnTo>
                    <a:pt x="42216" y="63718"/>
                  </a:lnTo>
                  <a:cubicBezTo>
                    <a:pt x="42406" y="63623"/>
                    <a:pt x="42596" y="63528"/>
                    <a:pt x="42786" y="63433"/>
                  </a:cubicBezTo>
                  <a:cubicBezTo>
                    <a:pt x="42944" y="63370"/>
                    <a:pt x="43007" y="63180"/>
                    <a:pt x="42912" y="63021"/>
                  </a:cubicBezTo>
                  <a:cubicBezTo>
                    <a:pt x="42865" y="62904"/>
                    <a:pt x="42749" y="62839"/>
                    <a:pt x="42627" y="62839"/>
                  </a:cubicBezTo>
                  <a:close/>
                  <a:moveTo>
                    <a:pt x="4282" y="63852"/>
                  </a:moveTo>
                  <a:cubicBezTo>
                    <a:pt x="4169" y="63852"/>
                    <a:pt x="4070" y="63917"/>
                    <a:pt x="4023" y="64035"/>
                  </a:cubicBezTo>
                  <a:cubicBezTo>
                    <a:pt x="3928" y="64193"/>
                    <a:pt x="4023" y="64383"/>
                    <a:pt x="4181" y="64446"/>
                  </a:cubicBezTo>
                  <a:cubicBezTo>
                    <a:pt x="4371" y="64541"/>
                    <a:pt x="4561" y="64605"/>
                    <a:pt x="4751" y="64700"/>
                  </a:cubicBezTo>
                  <a:lnTo>
                    <a:pt x="4846" y="64700"/>
                  </a:lnTo>
                  <a:cubicBezTo>
                    <a:pt x="4973" y="64700"/>
                    <a:pt x="5099" y="64636"/>
                    <a:pt x="5163" y="64541"/>
                  </a:cubicBezTo>
                  <a:cubicBezTo>
                    <a:pt x="5194" y="64383"/>
                    <a:pt x="5131" y="64193"/>
                    <a:pt x="4973" y="64130"/>
                  </a:cubicBezTo>
                  <a:cubicBezTo>
                    <a:pt x="4783" y="64035"/>
                    <a:pt x="4593" y="63971"/>
                    <a:pt x="4403" y="63876"/>
                  </a:cubicBezTo>
                  <a:cubicBezTo>
                    <a:pt x="4362" y="63860"/>
                    <a:pt x="4321" y="63852"/>
                    <a:pt x="4282" y="63852"/>
                  </a:cubicBezTo>
                  <a:close/>
                  <a:moveTo>
                    <a:pt x="39935" y="64074"/>
                  </a:moveTo>
                  <a:cubicBezTo>
                    <a:pt x="39893" y="64074"/>
                    <a:pt x="39850" y="64082"/>
                    <a:pt x="39809" y="64098"/>
                  </a:cubicBezTo>
                  <a:cubicBezTo>
                    <a:pt x="39619" y="64193"/>
                    <a:pt x="39429" y="64256"/>
                    <a:pt x="39239" y="64320"/>
                  </a:cubicBezTo>
                  <a:cubicBezTo>
                    <a:pt x="39080" y="64383"/>
                    <a:pt x="38985" y="64573"/>
                    <a:pt x="39049" y="64731"/>
                  </a:cubicBezTo>
                  <a:cubicBezTo>
                    <a:pt x="39112" y="64858"/>
                    <a:pt x="39239" y="64921"/>
                    <a:pt x="39334" y="64921"/>
                  </a:cubicBezTo>
                  <a:cubicBezTo>
                    <a:pt x="39397" y="64921"/>
                    <a:pt x="39429" y="64921"/>
                    <a:pt x="39460" y="64890"/>
                  </a:cubicBezTo>
                  <a:cubicBezTo>
                    <a:pt x="39650" y="64826"/>
                    <a:pt x="39840" y="64763"/>
                    <a:pt x="40030" y="64668"/>
                  </a:cubicBezTo>
                  <a:cubicBezTo>
                    <a:pt x="40189" y="64605"/>
                    <a:pt x="40284" y="64415"/>
                    <a:pt x="40220" y="64256"/>
                  </a:cubicBezTo>
                  <a:cubicBezTo>
                    <a:pt x="40174" y="64139"/>
                    <a:pt x="40057" y="64074"/>
                    <a:pt x="39935" y="64074"/>
                  </a:cubicBezTo>
                  <a:close/>
                  <a:moveTo>
                    <a:pt x="7085" y="64933"/>
                  </a:moveTo>
                  <a:cubicBezTo>
                    <a:pt x="6956" y="64933"/>
                    <a:pt x="6828" y="65019"/>
                    <a:pt x="6778" y="65143"/>
                  </a:cubicBezTo>
                  <a:cubicBezTo>
                    <a:pt x="6746" y="65302"/>
                    <a:pt x="6810" y="65492"/>
                    <a:pt x="6968" y="65555"/>
                  </a:cubicBezTo>
                  <a:cubicBezTo>
                    <a:pt x="7158" y="65618"/>
                    <a:pt x="7380" y="65682"/>
                    <a:pt x="7570" y="65745"/>
                  </a:cubicBezTo>
                  <a:lnTo>
                    <a:pt x="7665" y="65745"/>
                  </a:lnTo>
                  <a:cubicBezTo>
                    <a:pt x="7791" y="65745"/>
                    <a:pt x="7918" y="65682"/>
                    <a:pt x="7950" y="65555"/>
                  </a:cubicBezTo>
                  <a:cubicBezTo>
                    <a:pt x="8013" y="65397"/>
                    <a:pt x="7918" y="65206"/>
                    <a:pt x="7760" y="65143"/>
                  </a:cubicBezTo>
                  <a:cubicBezTo>
                    <a:pt x="7570" y="65080"/>
                    <a:pt x="7380" y="65016"/>
                    <a:pt x="7190" y="64953"/>
                  </a:cubicBezTo>
                  <a:cubicBezTo>
                    <a:pt x="7156" y="64940"/>
                    <a:pt x="7121" y="64933"/>
                    <a:pt x="7085" y="64933"/>
                  </a:cubicBezTo>
                  <a:close/>
                  <a:moveTo>
                    <a:pt x="37123" y="65123"/>
                  </a:moveTo>
                  <a:cubicBezTo>
                    <a:pt x="37090" y="65123"/>
                    <a:pt x="37056" y="65130"/>
                    <a:pt x="37022" y="65143"/>
                  </a:cubicBezTo>
                  <a:cubicBezTo>
                    <a:pt x="36832" y="65206"/>
                    <a:pt x="36642" y="65270"/>
                    <a:pt x="36420" y="65333"/>
                  </a:cubicBezTo>
                  <a:cubicBezTo>
                    <a:pt x="36262" y="65397"/>
                    <a:pt x="36199" y="65555"/>
                    <a:pt x="36230" y="65713"/>
                  </a:cubicBezTo>
                  <a:cubicBezTo>
                    <a:pt x="36294" y="65840"/>
                    <a:pt x="36389" y="65935"/>
                    <a:pt x="36515" y="65935"/>
                  </a:cubicBezTo>
                  <a:cubicBezTo>
                    <a:pt x="36547" y="65935"/>
                    <a:pt x="36579" y="65935"/>
                    <a:pt x="36610" y="65903"/>
                  </a:cubicBezTo>
                  <a:cubicBezTo>
                    <a:pt x="36832" y="65840"/>
                    <a:pt x="37022" y="65808"/>
                    <a:pt x="37212" y="65713"/>
                  </a:cubicBezTo>
                  <a:cubicBezTo>
                    <a:pt x="37370" y="65682"/>
                    <a:pt x="37465" y="65492"/>
                    <a:pt x="37402" y="65333"/>
                  </a:cubicBezTo>
                  <a:cubicBezTo>
                    <a:pt x="37352" y="65209"/>
                    <a:pt x="37244" y="65123"/>
                    <a:pt x="37123" y="65123"/>
                  </a:cubicBezTo>
                  <a:close/>
                  <a:moveTo>
                    <a:pt x="9947" y="65834"/>
                  </a:moveTo>
                  <a:cubicBezTo>
                    <a:pt x="9811" y="65834"/>
                    <a:pt x="9683" y="65924"/>
                    <a:pt x="9628" y="66062"/>
                  </a:cubicBezTo>
                  <a:cubicBezTo>
                    <a:pt x="9597" y="66220"/>
                    <a:pt x="9692" y="66410"/>
                    <a:pt x="9850" y="66442"/>
                  </a:cubicBezTo>
                  <a:cubicBezTo>
                    <a:pt x="10040" y="66505"/>
                    <a:pt x="10262" y="66568"/>
                    <a:pt x="10452" y="66600"/>
                  </a:cubicBezTo>
                  <a:cubicBezTo>
                    <a:pt x="10483" y="66632"/>
                    <a:pt x="10515" y="66632"/>
                    <a:pt x="10547" y="66632"/>
                  </a:cubicBezTo>
                  <a:cubicBezTo>
                    <a:pt x="10673" y="66632"/>
                    <a:pt x="10800" y="66537"/>
                    <a:pt x="10832" y="66378"/>
                  </a:cubicBezTo>
                  <a:cubicBezTo>
                    <a:pt x="10863" y="66220"/>
                    <a:pt x="10768" y="66062"/>
                    <a:pt x="10610" y="65998"/>
                  </a:cubicBezTo>
                  <a:cubicBezTo>
                    <a:pt x="10420" y="65967"/>
                    <a:pt x="10230" y="65903"/>
                    <a:pt x="10008" y="65840"/>
                  </a:cubicBezTo>
                  <a:cubicBezTo>
                    <a:pt x="9988" y="65836"/>
                    <a:pt x="9967" y="65834"/>
                    <a:pt x="9947" y="65834"/>
                  </a:cubicBezTo>
                  <a:close/>
                  <a:moveTo>
                    <a:pt x="34233" y="65992"/>
                  </a:moveTo>
                  <a:cubicBezTo>
                    <a:pt x="34213" y="65992"/>
                    <a:pt x="34192" y="65994"/>
                    <a:pt x="34172" y="65998"/>
                  </a:cubicBezTo>
                  <a:lnTo>
                    <a:pt x="33570" y="66157"/>
                  </a:lnTo>
                  <a:cubicBezTo>
                    <a:pt x="33412" y="66188"/>
                    <a:pt x="33317" y="66378"/>
                    <a:pt x="33348" y="66537"/>
                  </a:cubicBezTo>
                  <a:cubicBezTo>
                    <a:pt x="33380" y="66663"/>
                    <a:pt x="33507" y="66758"/>
                    <a:pt x="33665" y="66758"/>
                  </a:cubicBezTo>
                  <a:lnTo>
                    <a:pt x="33728" y="66758"/>
                  </a:lnTo>
                  <a:cubicBezTo>
                    <a:pt x="33918" y="66695"/>
                    <a:pt x="34140" y="66632"/>
                    <a:pt x="34330" y="66600"/>
                  </a:cubicBezTo>
                  <a:cubicBezTo>
                    <a:pt x="34488" y="66537"/>
                    <a:pt x="34583" y="66378"/>
                    <a:pt x="34552" y="66220"/>
                  </a:cubicBezTo>
                  <a:cubicBezTo>
                    <a:pt x="34497" y="66082"/>
                    <a:pt x="34369" y="65992"/>
                    <a:pt x="34233" y="65992"/>
                  </a:cubicBezTo>
                  <a:close/>
                  <a:moveTo>
                    <a:pt x="12829" y="66562"/>
                  </a:moveTo>
                  <a:cubicBezTo>
                    <a:pt x="12693" y="66562"/>
                    <a:pt x="12569" y="66652"/>
                    <a:pt x="12542" y="66790"/>
                  </a:cubicBezTo>
                  <a:cubicBezTo>
                    <a:pt x="12510" y="66980"/>
                    <a:pt x="12605" y="67138"/>
                    <a:pt x="12763" y="67170"/>
                  </a:cubicBezTo>
                  <a:cubicBezTo>
                    <a:pt x="12985" y="67202"/>
                    <a:pt x="13175" y="67265"/>
                    <a:pt x="13397" y="67297"/>
                  </a:cubicBezTo>
                  <a:lnTo>
                    <a:pt x="13460" y="67297"/>
                  </a:lnTo>
                  <a:cubicBezTo>
                    <a:pt x="13587" y="67297"/>
                    <a:pt x="13713" y="67202"/>
                    <a:pt x="13745" y="67043"/>
                  </a:cubicBezTo>
                  <a:cubicBezTo>
                    <a:pt x="13777" y="66885"/>
                    <a:pt x="13682" y="66727"/>
                    <a:pt x="13492" y="66695"/>
                  </a:cubicBezTo>
                  <a:cubicBezTo>
                    <a:pt x="13302" y="66632"/>
                    <a:pt x="13112" y="66600"/>
                    <a:pt x="12890" y="66568"/>
                  </a:cubicBezTo>
                  <a:cubicBezTo>
                    <a:pt x="12870" y="66564"/>
                    <a:pt x="12849" y="66562"/>
                    <a:pt x="12829" y="66562"/>
                  </a:cubicBezTo>
                  <a:close/>
                  <a:moveTo>
                    <a:pt x="31351" y="66689"/>
                  </a:moveTo>
                  <a:cubicBezTo>
                    <a:pt x="31331" y="66689"/>
                    <a:pt x="31310" y="66691"/>
                    <a:pt x="31290" y="66695"/>
                  </a:cubicBezTo>
                  <a:cubicBezTo>
                    <a:pt x="31068" y="66727"/>
                    <a:pt x="30878" y="66758"/>
                    <a:pt x="30688" y="66790"/>
                  </a:cubicBezTo>
                  <a:cubicBezTo>
                    <a:pt x="30498" y="66822"/>
                    <a:pt x="30403" y="66980"/>
                    <a:pt x="30435" y="67170"/>
                  </a:cubicBezTo>
                  <a:cubicBezTo>
                    <a:pt x="30466" y="67297"/>
                    <a:pt x="30593" y="67423"/>
                    <a:pt x="30720" y="67423"/>
                  </a:cubicBezTo>
                  <a:cubicBezTo>
                    <a:pt x="30751" y="67423"/>
                    <a:pt x="30783" y="67392"/>
                    <a:pt x="30783" y="67392"/>
                  </a:cubicBezTo>
                  <a:cubicBezTo>
                    <a:pt x="31005" y="67360"/>
                    <a:pt x="31195" y="67328"/>
                    <a:pt x="31385" y="67297"/>
                  </a:cubicBezTo>
                  <a:cubicBezTo>
                    <a:pt x="31575" y="67265"/>
                    <a:pt x="31670" y="67075"/>
                    <a:pt x="31638" y="66917"/>
                  </a:cubicBezTo>
                  <a:cubicBezTo>
                    <a:pt x="31611" y="66779"/>
                    <a:pt x="31487" y="66689"/>
                    <a:pt x="31351" y="66689"/>
                  </a:cubicBezTo>
                  <a:close/>
                  <a:moveTo>
                    <a:pt x="15835" y="67075"/>
                  </a:moveTo>
                  <a:cubicBezTo>
                    <a:pt x="15677" y="67075"/>
                    <a:pt x="15519" y="67170"/>
                    <a:pt x="15487" y="67360"/>
                  </a:cubicBezTo>
                  <a:cubicBezTo>
                    <a:pt x="15455" y="67518"/>
                    <a:pt x="15582" y="67677"/>
                    <a:pt x="15740" y="67708"/>
                  </a:cubicBezTo>
                  <a:cubicBezTo>
                    <a:pt x="15930" y="67740"/>
                    <a:pt x="16152" y="67772"/>
                    <a:pt x="16374" y="67772"/>
                  </a:cubicBezTo>
                  <a:cubicBezTo>
                    <a:pt x="16374" y="67803"/>
                    <a:pt x="16374" y="67803"/>
                    <a:pt x="16405" y="67803"/>
                  </a:cubicBezTo>
                  <a:cubicBezTo>
                    <a:pt x="16564" y="67803"/>
                    <a:pt x="16690" y="67677"/>
                    <a:pt x="16690" y="67518"/>
                  </a:cubicBezTo>
                  <a:cubicBezTo>
                    <a:pt x="16722" y="67360"/>
                    <a:pt x="16595" y="67202"/>
                    <a:pt x="16437" y="67170"/>
                  </a:cubicBezTo>
                  <a:cubicBezTo>
                    <a:pt x="16247" y="67138"/>
                    <a:pt x="16025" y="67107"/>
                    <a:pt x="15835" y="67075"/>
                  </a:cubicBezTo>
                  <a:close/>
                  <a:moveTo>
                    <a:pt x="28394" y="67165"/>
                  </a:moveTo>
                  <a:cubicBezTo>
                    <a:pt x="28378" y="67165"/>
                    <a:pt x="28361" y="67167"/>
                    <a:pt x="28345" y="67170"/>
                  </a:cubicBezTo>
                  <a:cubicBezTo>
                    <a:pt x="28155" y="67202"/>
                    <a:pt x="27933" y="67233"/>
                    <a:pt x="27743" y="67233"/>
                  </a:cubicBezTo>
                  <a:cubicBezTo>
                    <a:pt x="27553" y="67265"/>
                    <a:pt x="27458" y="67423"/>
                    <a:pt x="27458" y="67582"/>
                  </a:cubicBezTo>
                  <a:cubicBezTo>
                    <a:pt x="27490" y="67740"/>
                    <a:pt x="27616" y="67867"/>
                    <a:pt x="27775" y="67867"/>
                  </a:cubicBezTo>
                  <a:lnTo>
                    <a:pt x="27806" y="67867"/>
                  </a:lnTo>
                  <a:cubicBezTo>
                    <a:pt x="28028" y="67835"/>
                    <a:pt x="28218" y="67803"/>
                    <a:pt x="28440" y="67772"/>
                  </a:cubicBezTo>
                  <a:cubicBezTo>
                    <a:pt x="28598" y="67772"/>
                    <a:pt x="28725" y="67613"/>
                    <a:pt x="28693" y="67423"/>
                  </a:cubicBezTo>
                  <a:cubicBezTo>
                    <a:pt x="28665" y="67281"/>
                    <a:pt x="28535" y="67165"/>
                    <a:pt x="28394" y="67165"/>
                  </a:cubicBezTo>
                  <a:close/>
                  <a:moveTo>
                    <a:pt x="18781" y="67423"/>
                  </a:moveTo>
                  <a:cubicBezTo>
                    <a:pt x="18622" y="67423"/>
                    <a:pt x="18464" y="67550"/>
                    <a:pt x="18464" y="67708"/>
                  </a:cubicBezTo>
                  <a:cubicBezTo>
                    <a:pt x="18432" y="67867"/>
                    <a:pt x="18559" y="68025"/>
                    <a:pt x="18749" y="68057"/>
                  </a:cubicBezTo>
                  <a:cubicBezTo>
                    <a:pt x="18939" y="68057"/>
                    <a:pt x="19161" y="68088"/>
                    <a:pt x="19351" y="68088"/>
                  </a:cubicBezTo>
                  <a:lnTo>
                    <a:pt x="19382" y="68088"/>
                  </a:lnTo>
                  <a:cubicBezTo>
                    <a:pt x="19541" y="68088"/>
                    <a:pt x="19667" y="67962"/>
                    <a:pt x="19699" y="67803"/>
                  </a:cubicBezTo>
                  <a:cubicBezTo>
                    <a:pt x="19699" y="67645"/>
                    <a:pt x="19572" y="67487"/>
                    <a:pt x="19414" y="67487"/>
                  </a:cubicBezTo>
                  <a:cubicBezTo>
                    <a:pt x="19192" y="67455"/>
                    <a:pt x="19002" y="67455"/>
                    <a:pt x="18781" y="67423"/>
                  </a:cubicBezTo>
                  <a:close/>
                  <a:moveTo>
                    <a:pt x="25399" y="67455"/>
                  </a:moveTo>
                  <a:cubicBezTo>
                    <a:pt x="25178" y="67487"/>
                    <a:pt x="24988" y="67487"/>
                    <a:pt x="24766" y="67487"/>
                  </a:cubicBezTo>
                  <a:cubicBezTo>
                    <a:pt x="24608" y="67518"/>
                    <a:pt x="24481" y="67645"/>
                    <a:pt x="24481" y="67835"/>
                  </a:cubicBezTo>
                  <a:cubicBezTo>
                    <a:pt x="24481" y="67993"/>
                    <a:pt x="24639" y="68120"/>
                    <a:pt x="24798" y="68120"/>
                  </a:cubicBezTo>
                  <a:lnTo>
                    <a:pt x="24829" y="68120"/>
                  </a:lnTo>
                  <a:cubicBezTo>
                    <a:pt x="25019" y="68120"/>
                    <a:pt x="25241" y="68088"/>
                    <a:pt x="25431" y="68088"/>
                  </a:cubicBezTo>
                  <a:cubicBezTo>
                    <a:pt x="25589" y="68057"/>
                    <a:pt x="25716" y="67930"/>
                    <a:pt x="25716" y="67740"/>
                  </a:cubicBezTo>
                  <a:cubicBezTo>
                    <a:pt x="25716" y="67582"/>
                    <a:pt x="25558" y="67455"/>
                    <a:pt x="25399" y="67455"/>
                  </a:cubicBezTo>
                  <a:close/>
                  <a:moveTo>
                    <a:pt x="21757" y="67550"/>
                  </a:moveTo>
                  <a:cubicBezTo>
                    <a:pt x="21567" y="67550"/>
                    <a:pt x="21441" y="67708"/>
                    <a:pt x="21441" y="67867"/>
                  </a:cubicBezTo>
                  <a:cubicBezTo>
                    <a:pt x="21441" y="68025"/>
                    <a:pt x="21567" y="68183"/>
                    <a:pt x="21757" y="68183"/>
                  </a:cubicBezTo>
                  <a:lnTo>
                    <a:pt x="22422" y="68183"/>
                  </a:lnTo>
                  <a:cubicBezTo>
                    <a:pt x="22581" y="68183"/>
                    <a:pt x="22707" y="68057"/>
                    <a:pt x="22707" y="67867"/>
                  </a:cubicBezTo>
                  <a:cubicBezTo>
                    <a:pt x="22707" y="67708"/>
                    <a:pt x="22581" y="67582"/>
                    <a:pt x="22422" y="67582"/>
                  </a:cubicBezTo>
                  <a:lnTo>
                    <a:pt x="22359" y="67582"/>
                  </a:lnTo>
                  <a:cubicBezTo>
                    <a:pt x="22169" y="67582"/>
                    <a:pt x="21947" y="67582"/>
                    <a:pt x="21757" y="67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796;p34">
              <a:extLst>
                <a:ext uri="{FF2B5EF4-FFF2-40B4-BE49-F238E27FC236}">
                  <a16:creationId xmlns:a16="http://schemas.microsoft.com/office/drawing/2014/main" id="{980B5234-A776-45AF-9B03-ECC47ED75AF5}"/>
                </a:ext>
              </a:extLst>
            </p:cNvPr>
            <p:cNvSpPr/>
            <p:nvPr/>
          </p:nvSpPr>
          <p:spPr>
            <a:xfrm>
              <a:off x="5147358" y="3162718"/>
              <a:ext cx="147649" cy="719839"/>
            </a:xfrm>
            <a:custGeom>
              <a:avLst/>
              <a:gdLst/>
              <a:ahLst/>
              <a:cxnLst/>
              <a:rect l="l" t="t" r="r" b="b"/>
              <a:pathLst>
                <a:path w="4941" h="24091" extrusionOk="0">
                  <a:moveTo>
                    <a:pt x="2186" y="0"/>
                  </a:moveTo>
                  <a:cubicBezTo>
                    <a:pt x="2186" y="0"/>
                    <a:pt x="1647" y="633"/>
                    <a:pt x="1" y="823"/>
                  </a:cubicBezTo>
                  <a:lnTo>
                    <a:pt x="1" y="22612"/>
                  </a:lnTo>
                  <a:cubicBezTo>
                    <a:pt x="1" y="23454"/>
                    <a:pt x="679" y="24090"/>
                    <a:pt x="1440" y="24090"/>
                  </a:cubicBezTo>
                  <a:cubicBezTo>
                    <a:pt x="1623" y="24090"/>
                    <a:pt x="1811" y="24053"/>
                    <a:pt x="1996" y="23973"/>
                  </a:cubicBezTo>
                  <a:lnTo>
                    <a:pt x="2186" y="23910"/>
                  </a:lnTo>
                  <a:cubicBezTo>
                    <a:pt x="4023" y="20490"/>
                    <a:pt x="4941" y="10482"/>
                    <a:pt x="218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797;p34">
              <a:extLst>
                <a:ext uri="{FF2B5EF4-FFF2-40B4-BE49-F238E27FC236}">
                  <a16:creationId xmlns:a16="http://schemas.microsoft.com/office/drawing/2014/main" id="{EB596096-5989-48ED-AB19-3F0284BC3921}"/>
                </a:ext>
              </a:extLst>
            </p:cNvPr>
            <p:cNvSpPr/>
            <p:nvPr/>
          </p:nvSpPr>
          <p:spPr>
            <a:xfrm>
              <a:off x="3575478" y="3162718"/>
              <a:ext cx="147649" cy="719839"/>
            </a:xfrm>
            <a:custGeom>
              <a:avLst/>
              <a:gdLst/>
              <a:ahLst/>
              <a:cxnLst/>
              <a:rect l="l" t="t" r="r" b="b"/>
              <a:pathLst>
                <a:path w="4941" h="24091" extrusionOk="0">
                  <a:moveTo>
                    <a:pt x="2755" y="0"/>
                  </a:moveTo>
                  <a:lnTo>
                    <a:pt x="2755" y="0"/>
                  </a:lnTo>
                  <a:cubicBezTo>
                    <a:pt x="0" y="10482"/>
                    <a:pt x="919" y="20490"/>
                    <a:pt x="2787" y="23910"/>
                  </a:cubicBezTo>
                  <a:lnTo>
                    <a:pt x="2946" y="23973"/>
                  </a:lnTo>
                  <a:cubicBezTo>
                    <a:pt x="3130" y="24053"/>
                    <a:pt x="3318" y="24090"/>
                    <a:pt x="3501" y="24090"/>
                  </a:cubicBezTo>
                  <a:cubicBezTo>
                    <a:pt x="4262" y="24090"/>
                    <a:pt x="4941" y="23454"/>
                    <a:pt x="4941" y="22612"/>
                  </a:cubicBezTo>
                  <a:lnTo>
                    <a:pt x="4941" y="823"/>
                  </a:lnTo>
                  <a:cubicBezTo>
                    <a:pt x="3294" y="633"/>
                    <a:pt x="2756" y="0"/>
                    <a:pt x="27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798;p34">
              <a:extLst>
                <a:ext uri="{FF2B5EF4-FFF2-40B4-BE49-F238E27FC236}">
                  <a16:creationId xmlns:a16="http://schemas.microsoft.com/office/drawing/2014/main" id="{6B5560D9-B85D-4FE7-A27F-325140A5F02C}"/>
                </a:ext>
              </a:extLst>
            </p:cNvPr>
            <p:cNvSpPr/>
            <p:nvPr/>
          </p:nvSpPr>
          <p:spPr>
            <a:xfrm>
              <a:off x="4249269" y="2532489"/>
              <a:ext cx="389937" cy="389904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6524" y="1"/>
                  </a:moveTo>
                  <a:lnTo>
                    <a:pt x="1" y="6524"/>
                  </a:lnTo>
                  <a:lnTo>
                    <a:pt x="6524" y="13048"/>
                  </a:lnTo>
                  <a:lnTo>
                    <a:pt x="13048" y="6524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799;p34">
              <a:extLst>
                <a:ext uri="{FF2B5EF4-FFF2-40B4-BE49-F238E27FC236}">
                  <a16:creationId xmlns:a16="http://schemas.microsoft.com/office/drawing/2014/main" id="{4DEEE760-D01A-4CD9-9358-F008F2EF2C0D}"/>
                </a:ext>
              </a:extLst>
            </p:cNvPr>
            <p:cNvSpPr/>
            <p:nvPr/>
          </p:nvSpPr>
          <p:spPr>
            <a:xfrm>
              <a:off x="4283335" y="2565596"/>
              <a:ext cx="322731" cy="322734"/>
            </a:xfrm>
            <a:custGeom>
              <a:avLst/>
              <a:gdLst/>
              <a:ahLst/>
              <a:cxnLst/>
              <a:rect l="l" t="t" r="r" b="b"/>
              <a:pathLst>
                <a:path w="10800" h="10801" fill="none" extrusionOk="0">
                  <a:moveTo>
                    <a:pt x="1" y="5416"/>
                  </a:moveTo>
                  <a:lnTo>
                    <a:pt x="5384" y="1"/>
                  </a:lnTo>
                  <a:lnTo>
                    <a:pt x="10800" y="5416"/>
                  </a:lnTo>
                  <a:lnTo>
                    <a:pt x="5384" y="10800"/>
                  </a:lnTo>
                  <a:close/>
                </a:path>
              </a:pathLst>
            </a:custGeom>
            <a:noFill/>
            <a:ln w="7925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800;p34">
              <a:extLst>
                <a:ext uri="{FF2B5EF4-FFF2-40B4-BE49-F238E27FC236}">
                  <a16:creationId xmlns:a16="http://schemas.microsoft.com/office/drawing/2014/main" id="{755BAFEB-1D90-4277-86A5-3C8066AE096F}"/>
                </a:ext>
              </a:extLst>
            </p:cNvPr>
            <p:cNvSpPr/>
            <p:nvPr/>
          </p:nvSpPr>
          <p:spPr>
            <a:xfrm>
              <a:off x="4391241" y="2676331"/>
              <a:ext cx="25579" cy="104102"/>
            </a:xfrm>
            <a:custGeom>
              <a:avLst/>
              <a:gdLst/>
              <a:ahLst/>
              <a:cxnLst/>
              <a:rect l="l" t="t" r="r" b="b"/>
              <a:pathLst>
                <a:path w="856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855" y="3484"/>
                  </a:lnTo>
                  <a:lnTo>
                    <a:pt x="855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801;p34">
              <a:extLst>
                <a:ext uri="{FF2B5EF4-FFF2-40B4-BE49-F238E27FC236}">
                  <a16:creationId xmlns:a16="http://schemas.microsoft.com/office/drawing/2014/main" id="{F182481E-D25A-43DB-96BA-9679E26D0F64}"/>
                </a:ext>
              </a:extLst>
            </p:cNvPr>
            <p:cNvSpPr/>
            <p:nvPr/>
          </p:nvSpPr>
          <p:spPr>
            <a:xfrm>
              <a:off x="4478288" y="2676331"/>
              <a:ext cx="25579" cy="104102"/>
            </a:xfrm>
            <a:custGeom>
              <a:avLst/>
              <a:gdLst/>
              <a:ahLst/>
              <a:cxnLst/>
              <a:rect l="l" t="t" r="r" b="b"/>
              <a:pathLst>
                <a:path w="856" h="3484" extrusionOk="0">
                  <a:moveTo>
                    <a:pt x="1" y="0"/>
                  </a:moveTo>
                  <a:lnTo>
                    <a:pt x="1" y="3484"/>
                  </a:lnTo>
                  <a:lnTo>
                    <a:pt x="856" y="3484"/>
                  </a:lnTo>
                  <a:lnTo>
                    <a:pt x="856" y="0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802;p34">
              <a:extLst>
                <a:ext uri="{FF2B5EF4-FFF2-40B4-BE49-F238E27FC236}">
                  <a16:creationId xmlns:a16="http://schemas.microsoft.com/office/drawing/2014/main" id="{280F690C-4CE4-4F09-90DA-5A4AA9E61A80}"/>
                </a:ext>
              </a:extLst>
            </p:cNvPr>
            <p:cNvSpPr/>
            <p:nvPr/>
          </p:nvSpPr>
          <p:spPr>
            <a:xfrm>
              <a:off x="3661600" y="3960395"/>
              <a:ext cx="1551081" cy="473359"/>
            </a:xfrm>
            <a:custGeom>
              <a:avLst/>
              <a:gdLst/>
              <a:ahLst/>
              <a:cxnLst/>
              <a:rect l="l" t="t" r="r" b="b"/>
              <a:pathLst>
                <a:path w="51906" h="15842" extrusionOk="0">
                  <a:moveTo>
                    <a:pt x="51906" y="1"/>
                  </a:moveTo>
                  <a:cubicBezTo>
                    <a:pt x="51051" y="571"/>
                    <a:pt x="50164" y="1141"/>
                    <a:pt x="49182" y="1743"/>
                  </a:cubicBezTo>
                  <a:cubicBezTo>
                    <a:pt x="43422" y="5180"/>
                    <a:pt x="35422" y="8557"/>
                    <a:pt x="25802" y="8557"/>
                  </a:cubicBezTo>
                  <a:cubicBezTo>
                    <a:pt x="25584" y="8557"/>
                    <a:pt x="25365" y="8555"/>
                    <a:pt x="25145" y="8551"/>
                  </a:cubicBezTo>
                  <a:cubicBezTo>
                    <a:pt x="16151" y="8393"/>
                    <a:pt x="8551" y="5321"/>
                    <a:pt x="2945" y="2028"/>
                  </a:cubicBezTo>
                  <a:cubicBezTo>
                    <a:pt x="1900" y="1426"/>
                    <a:pt x="919" y="793"/>
                    <a:pt x="0" y="191"/>
                  </a:cubicBezTo>
                  <a:lnTo>
                    <a:pt x="0" y="4688"/>
                  </a:lnTo>
                  <a:cubicBezTo>
                    <a:pt x="0" y="7126"/>
                    <a:pt x="1362" y="9343"/>
                    <a:pt x="3515" y="10452"/>
                  </a:cubicBezTo>
                  <a:cubicBezTo>
                    <a:pt x="8271" y="12860"/>
                    <a:pt x="16008" y="15841"/>
                    <a:pt x="25845" y="15841"/>
                  </a:cubicBezTo>
                  <a:cubicBezTo>
                    <a:pt x="26096" y="15841"/>
                    <a:pt x="26349" y="15839"/>
                    <a:pt x="26602" y="15835"/>
                  </a:cubicBezTo>
                  <a:cubicBezTo>
                    <a:pt x="36135" y="15709"/>
                    <a:pt x="43672" y="12827"/>
                    <a:pt x="48359" y="10452"/>
                  </a:cubicBezTo>
                  <a:cubicBezTo>
                    <a:pt x="50544" y="9343"/>
                    <a:pt x="51906" y="7126"/>
                    <a:pt x="51906" y="4720"/>
                  </a:cubicBezTo>
                  <a:lnTo>
                    <a:pt x="51906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803;p34">
              <a:extLst>
                <a:ext uri="{FF2B5EF4-FFF2-40B4-BE49-F238E27FC236}">
                  <a16:creationId xmlns:a16="http://schemas.microsoft.com/office/drawing/2014/main" id="{37259BE4-8846-46E0-A72E-EA6595690F7B}"/>
                </a:ext>
              </a:extLst>
            </p:cNvPr>
            <p:cNvSpPr/>
            <p:nvPr/>
          </p:nvSpPr>
          <p:spPr>
            <a:xfrm>
              <a:off x="3749604" y="4012445"/>
              <a:ext cx="1381707" cy="353062"/>
            </a:xfrm>
            <a:custGeom>
              <a:avLst/>
              <a:gdLst/>
              <a:ahLst/>
              <a:cxnLst/>
              <a:rect l="l" t="t" r="r" b="b"/>
              <a:pathLst>
                <a:path w="46238" h="11816" extrusionOk="0">
                  <a:moveTo>
                    <a:pt x="46237" y="1"/>
                  </a:moveTo>
                  <a:cubicBezTo>
                    <a:pt x="40477" y="3438"/>
                    <a:pt x="32477" y="6815"/>
                    <a:pt x="22857" y="6815"/>
                  </a:cubicBezTo>
                  <a:cubicBezTo>
                    <a:pt x="22639" y="6815"/>
                    <a:pt x="22420" y="6813"/>
                    <a:pt x="22200" y="6809"/>
                  </a:cubicBezTo>
                  <a:cubicBezTo>
                    <a:pt x="13206" y="6651"/>
                    <a:pt x="5606" y="3579"/>
                    <a:pt x="0" y="286"/>
                  </a:cubicBezTo>
                  <a:lnTo>
                    <a:pt x="0" y="2534"/>
                  </a:lnTo>
                  <a:cubicBezTo>
                    <a:pt x="0" y="4719"/>
                    <a:pt x="1330" y="6651"/>
                    <a:pt x="3326" y="7475"/>
                  </a:cubicBezTo>
                  <a:cubicBezTo>
                    <a:pt x="7805" y="9279"/>
                    <a:pt x="15919" y="11816"/>
                    <a:pt x="23138" y="11816"/>
                  </a:cubicBezTo>
                  <a:cubicBezTo>
                    <a:pt x="23269" y="11816"/>
                    <a:pt x="23400" y="11815"/>
                    <a:pt x="23531" y="11813"/>
                  </a:cubicBezTo>
                  <a:cubicBezTo>
                    <a:pt x="30213" y="11718"/>
                    <a:pt x="38383" y="8931"/>
                    <a:pt x="42912" y="7158"/>
                  </a:cubicBezTo>
                  <a:cubicBezTo>
                    <a:pt x="44907" y="6366"/>
                    <a:pt x="46237" y="4403"/>
                    <a:pt x="46237" y="2217"/>
                  </a:cubicBezTo>
                  <a:lnTo>
                    <a:pt x="46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804;p34">
              <a:extLst>
                <a:ext uri="{FF2B5EF4-FFF2-40B4-BE49-F238E27FC236}">
                  <a16:creationId xmlns:a16="http://schemas.microsoft.com/office/drawing/2014/main" id="{2DBB2DEE-2BC5-4D70-95E6-451616A662B3}"/>
                </a:ext>
              </a:extLst>
            </p:cNvPr>
            <p:cNvSpPr/>
            <p:nvPr/>
          </p:nvSpPr>
          <p:spPr>
            <a:xfrm>
              <a:off x="4135716" y="3007521"/>
              <a:ext cx="372874" cy="894249"/>
            </a:xfrm>
            <a:custGeom>
              <a:avLst/>
              <a:gdLst/>
              <a:ahLst/>
              <a:cxnLst/>
              <a:rect l="l" t="t" r="r" b="b"/>
              <a:pathLst>
                <a:path w="12478" h="29928" extrusionOk="0">
                  <a:moveTo>
                    <a:pt x="10515" y="0"/>
                  </a:moveTo>
                  <a:lnTo>
                    <a:pt x="0" y="29231"/>
                  </a:lnTo>
                  <a:lnTo>
                    <a:pt x="1964" y="29927"/>
                  </a:lnTo>
                  <a:lnTo>
                    <a:pt x="12478" y="729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805;p34">
              <a:extLst>
                <a:ext uri="{FF2B5EF4-FFF2-40B4-BE49-F238E27FC236}">
                  <a16:creationId xmlns:a16="http://schemas.microsoft.com/office/drawing/2014/main" id="{6AB56A80-6E7C-43C4-A5F9-839CE8664C8A}"/>
                </a:ext>
              </a:extLst>
            </p:cNvPr>
            <p:cNvSpPr/>
            <p:nvPr/>
          </p:nvSpPr>
          <p:spPr>
            <a:xfrm>
              <a:off x="4152749" y="3014125"/>
              <a:ext cx="337881" cy="881012"/>
            </a:xfrm>
            <a:custGeom>
              <a:avLst/>
              <a:gdLst/>
              <a:ahLst/>
              <a:cxnLst/>
              <a:rect l="l" t="t" r="r" b="b"/>
              <a:pathLst>
                <a:path w="11307" h="29485" extrusionOk="0">
                  <a:moveTo>
                    <a:pt x="10515" y="1"/>
                  </a:moveTo>
                  <a:lnTo>
                    <a:pt x="0" y="29200"/>
                  </a:lnTo>
                  <a:lnTo>
                    <a:pt x="792" y="29485"/>
                  </a:lnTo>
                  <a:lnTo>
                    <a:pt x="11306" y="286"/>
                  </a:lnTo>
                  <a:lnTo>
                    <a:pt x="10515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806;p34">
              <a:extLst>
                <a:ext uri="{FF2B5EF4-FFF2-40B4-BE49-F238E27FC236}">
                  <a16:creationId xmlns:a16="http://schemas.microsoft.com/office/drawing/2014/main" id="{3D30188A-29AC-4132-AF39-D28E9758C319}"/>
                </a:ext>
              </a:extLst>
            </p:cNvPr>
            <p:cNvSpPr/>
            <p:nvPr/>
          </p:nvSpPr>
          <p:spPr>
            <a:xfrm>
              <a:off x="4448944" y="2933718"/>
              <a:ext cx="58719" cy="103176"/>
            </a:xfrm>
            <a:custGeom>
              <a:avLst/>
              <a:gdLst/>
              <a:ahLst/>
              <a:cxnLst/>
              <a:rect l="l" t="t" r="r" b="b"/>
              <a:pathLst>
                <a:path w="1965" h="3453" extrusionOk="0">
                  <a:moveTo>
                    <a:pt x="1869" y="0"/>
                  </a:moveTo>
                  <a:lnTo>
                    <a:pt x="1" y="2470"/>
                  </a:lnTo>
                  <a:lnTo>
                    <a:pt x="33" y="2470"/>
                  </a:lnTo>
                  <a:lnTo>
                    <a:pt x="223" y="2945"/>
                  </a:lnTo>
                  <a:lnTo>
                    <a:pt x="1014" y="2850"/>
                  </a:lnTo>
                  <a:lnTo>
                    <a:pt x="1553" y="3452"/>
                  </a:lnTo>
                  <a:lnTo>
                    <a:pt x="1964" y="3167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807;p34">
              <a:extLst>
                <a:ext uri="{FF2B5EF4-FFF2-40B4-BE49-F238E27FC236}">
                  <a16:creationId xmlns:a16="http://schemas.microsoft.com/office/drawing/2014/main" id="{DF842744-35A6-4821-A955-4DB5D53A3223}"/>
                </a:ext>
              </a:extLst>
            </p:cNvPr>
            <p:cNvSpPr/>
            <p:nvPr/>
          </p:nvSpPr>
          <p:spPr>
            <a:xfrm>
              <a:off x="4101649" y="3913094"/>
              <a:ext cx="81400" cy="87070"/>
            </a:xfrm>
            <a:custGeom>
              <a:avLst/>
              <a:gdLst/>
              <a:ahLst/>
              <a:cxnLst/>
              <a:rect l="l" t="t" r="r" b="b"/>
              <a:pathLst>
                <a:path w="2724" h="2914" extrusionOk="0">
                  <a:moveTo>
                    <a:pt x="760" y="0"/>
                  </a:moveTo>
                  <a:lnTo>
                    <a:pt x="2724" y="697"/>
                  </a:lnTo>
                  <a:lnTo>
                    <a:pt x="2059" y="2534"/>
                  </a:lnTo>
                  <a:cubicBezTo>
                    <a:pt x="1964" y="2787"/>
                    <a:pt x="1710" y="2914"/>
                    <a:pt x="1457" y="2819"/>
                  </a:cubicBezTo>
                  <a:lnTo>
                    <a:pt x="349" y="2407"/>
                  </a:lnTo>
                  <a:cubicBezTo>
                    <a:pt x="127" y="2344"/>
                    <a:pt x="0" y="2059"/>
                    <a:pt x="95" y="1837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808;p34">
              <a:extLst>
                <a:ext uri="{FF2B5EF4-FFF2-40B4-BE49-F238E27FC236}">
                  <a16:creationId xmlns:a16="http://schemas.microsoft.com/office/drawing/2014/main" id="{E084C99A-04ED-4C03-BF07-C2E6E59727BB}"/>
                </a:ext>
              </a:extLst>
            </p:cNvPr>
            <p:cNvSpPr/>
            <p:nvPr/>
          </p:nvSpPr>
          <p:spPr>
            <a:xfrm>
              <a:off x="4112049" y="3878075"/>
              <a:ext cx="83312" cy="88983"/>
            </a:xfrm>
            <a:custGeom>
              <a:avLst/>
              <a:gdLst/>
              <a:ahLst/>
              <a:cxnLst/>
              <a:rect l="l" t="t" r="r" b="b"/>
              <a:pathLst>
                <a:path w="2788" h="2978" extrusionOk="0">
                  <a:moveTo>
                    <a:pt x="824" y="1"/>
                  </a:moveTo>
                  <a:lnTo>
                    <a:pt x="1" y="2281"/>
                  </a:lnTo>
                  <a:lnTo>
                    <a:pt x="1964" y="2978"/>
                  </a:lnTo>
                  <a:lnTo>
                    <a:pt x="2788" y="697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809;p34">
              <a:extLst>
                <a:ext uri="{FF2B5EF4-FFF2-40B4-BE49-F238E27FC236}">
                  <a16:creationId xmlns:a16="http://schemas.microsoft.com/office/drawing/2014/main" id="{E655CBB0-1BEF-4BA9-A7F0-7D1DA5B313E0}"/>
                </a:ext>
              </a:extLst>
            </p:cNvPr>
            <p:cNvSpPr/>
            <p:nvPr/>
          </p:nvSpPr>
          <p:spPr>
            <a:xfrm>
              <a:off x="4118682" y="3920654"/>
              <a:ext cx="61528" cy="29372"/>
            </a:xfrm>
            <a:custGeom>
              <a:avLst/>
              <a:gdLst/>
              <a:ahLst/>
              <a:cxnLst/>
              <a:rect l="l" t="t" r="r" b="b"/>
              <a:pathLst>
                <a:path w="2059" h="983" extrusionOk="0">
                  <a:moveTo>
                    <a:pt x="95" y="1"/>
                  </a:moveTo>
                  <a:lnTo>
                    <a:pt x="0" y="286"/>
                  </a:lnTo>
                  <a:lnTo>
                    <a:pt x="1964" y="983"/>
                  </a:lnTo>
                  <a:lnTo>
                    <a:pt x="2059" y="69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10;p34">
              <a:extLst>
                <a:ext uri="{FF2B5EF4-FFF2-40B4-BE49-F238E27FC236}">
                  <a16:creationId xmlns:a16="http://schemas.microsoft.com/office/drawing/2014/main" id="{D447C5B6-CDB3-4EED-B965-42BDC5365114}"/>
                </a:ext>
              </a:extLst>
            </p:cNvPr>
            <p:cNvSpPr/>
            <p:nvPr/>
          </p:nvSpPr>
          <p:spPr>
            <a:xfrm>
              <a:off x="4127199" y="3895107"/>
              <a:ext cx="61528" cy="30328"/>
            </a:xfrm>
            <a:custGeom>
              <a:avLst/>
              <a:gdLst/>
              <a:ahLst/>
              <a:cxnLst/>
              <a:rect l="l" t="t" r="r" b="b"/>
              <a:pathLst>
                <a:path w="2059" h="1015" extrusionOk="0">
                  <a:moveTo>
                    <a:pt x="95" y="1"/>
                  </a:moveTo>
                  <a:lnTo>
                    <a:pt x="0" y="317"/>
                  </a:lnTo>
                  <a:lnTo>
                    <a:pt x="1964" y="1014"/>
                  </a:lnTo>
                  <a:lnTo>
                    <a:pt x="2059" y="72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11;p34">
              <a:extLst>
                <a:ext uri="{FF2B5EF4-FFF2-40B4-BE49-F238E27FC236}">
                  <a16:creationId xmlns:a16="http://schemas.microsoft.com/office/drawing/2014/main" id="{96E8D327-522B-44F2-96D9-A5B2FAE44F06}"/>
                </a:ext>
              </a:extLst>
            </p:cNvPr>
            <p:cNvSpPr/>
            <p:nvPr/>
          </p:nvSpPr>
          <p:spPr>
            <a:xfrm>
              <a:off x="4483010" y="2932762"/>
              <a:ext cx="23697" cy="39053"/>
            </a:xfrm>
            <a:custGeom>
              <a:avLst/>
              <a:gdLst/>
              <a:ahLst/>
              <a:cxnLst/>
              <a:rect l="l" t="t" r="r" b="b"/>
              <a:pathLst>
                <a:path w="793" h="1307" extrusionOk="0">
                  <a:moveTo>
                    <a:pt x="761" y="0"/>
                  </a:moveTo>
                  <a:cubicBezTo>
                    <a:pt x="508" y="349"/>
                    <a:pt x="254" y="666"/>
                    <a:pt x="1" y="1014"/>
                  </a:cubicBezTo>
                  <a:cubicBezTo>
                    <a:pt x="33" y="1077"/>
                    <a:pt x="159" y="1204"/>
                    <a:pt x="349" y="1267"/>
                  </a:cubicBezTo>
                  <a:cubicBezTo>
                    <a:pt x="444" y="1299"/>
                    <a:pt x="531" y="1307"/>
                    <a:pt x="607" y="1307"/>
                  </a:cubicBezTo>
                  <a:cubicBezTo>
                    <a:pt x="682" y="1307"/>
                    <a:pt x="745" y="1299"/>
                    <a:pt x="793" y="1299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12;p34">
              <a:extLst>
                <a:ext uri="{FF2B5EF4-FFF2-40B4-BE49-F238E27FC236}">
                  <a16:creationId xmlns:a16="http://schemas.microsoft.com/office/drawing/2014/main" id="{EAC0A8CE-7A0C-4793-9464-99524D138739}"/>
                </a:ext>
              </a:extLst>
            </p:cNvPr>
            <p:cNvSpPr/>
            <p:nvPr/>
          </p:nvSpPr>
          <p:spPr>
            <a:xfrm>
              <a:off x="3857480" y="3098357"/>
              <a:ext cx="468468" cy="733375"/>
            </a:xfrm>
            <a:custGeom>
              <a:avLst/>
              <a:gdLst/>
              <a:ahLst/>
              <a:cxnLst/>
              <a:rect l="l" t="t" r="r" b="b"/>
              <a:pathLst>
                <a:path w="15677" h="24544" extrusionOk="0">
                  <a:moveTo>
                    <a:pt x="1584" y="1"/>
                  </a:moveTo>
                  <a:lnTo>
                    <a:pt x="1" y="919"/>
                  </a:lnTo>
                  <a:lnTo>
                    <a:pt x="14093" y="24544"/>
                  </a:lnTo>
                  <a:lnTo>
                    <a:pt x="15677" y="23626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13;p34">
              <a:extLst>
                <a:ext uri="{FF2B5EF4-FFF2-40B4-BE49-F238E27FC236}">
                  <a16:creationId xmlns:a16="http://schemas.microsoft.com/office/drawing/2014/main" id="{9915364C-2EEA-49BA-A435-29319F60C411}"/>
                </a:ext>
              </a:extLst>
            </p:cNvPr>
            <p:cNvSpPr/>
            <p:nvPr/>
          </p:nvSpPr>
          <p:spPr>
            <a:xfrm>
              <a:off x="3871674" y="3105916"/>
              <a:ext cx="440080" cy="717299"/>
            </a:xfrm>
            <a:custGeom>
              <a:avLst/>
              <a:gdLst/>
              <a:ahLst/>
              <a:cxnLst/>
              <a:rect l="l" t="t" r="r" b="b"/>
              <a:pathLst>
                <a:path w="14727" h="24006" extrusionOk="0">
                  <a:moveTo>
                    <a:pt x="634" y="1"/>
                  </a:moveTo>
                  <a:lnTo>
                    <a:pt x="1" y="413"/>
                  </a:lnTo>
                  <a:lnTo>
                    <a:pt x="14062" y="24006"/>
                  </a:lnTo>
                  <a:lnTo>
                    <a:pt x="14727" y="23626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814;p34">
              <a:extLst>
                <a:ext uri="{FF2B5EF4-FFF2-40B4-BE49-F238E27FC236}">
                  <a16:creationId xmlns:a16="http://schemas.microsoft.com/office/drawing/2014/main" id="{C1CEF02C-A98F-404D-8E34-B4CA5F339679}"/>
                </a:ext>
              </a:extLst>
            </p:cNvPr>
            <p:cNvSpPr/>
            <p:nvPr/>
          </p:nvSpPr>
          <p:spPr>
            <a:xfrm>
              <a:off x="3838564" y="3046306"/>
              <a:ext cx="66279" cy="83305"/>
            </a:xfrm>
            <a:custGeom>
              <a:avLst/>
              <a:gdLst/>
              <a:ahLst/>
              <a:cxnLst/>
              <a:rect l="l" t="t" r="r" b="b"/>
              <a:pathLst>
                <a:path w="2218" h="2788" extrusionOk="0">
                  <a:moveTo>
                    <a:pt x="0" y="1"/>
                  </a:moveTo>
                  <a:lnTo>
                    <a:pt x="634" y="2693"/>
                  </a:lnTo>
                  <a:lnTo>
                    <a:pt x="1077" y="2788"/>
                  </a:lnTo>
                  <a:lnTo>
                    <a:pt x="1457" y="2218"/>
                  </a:lnTo>
                  <a:lnTo>
                    <a:pt x="2154" y="2154"/>
                  </a:lnTo>
                  <a:lnTo>
                    <a:pt x="2217" y="1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815;p34">
              <a:extLst>
                <a:ext uri="{FF2B5EF4-FFF2-40B4-BE49-F238E27FC236}">
                  <a16:creationId xmlns:a16="http://schemas.microsoft.com/office/drawing/2014/main" id="{2C7FBA75-A2B8-4087-B3E6-4814FEBEB66B}"/>
                </a:ext>
              </a:extLst>
            </p:cNvPr>
            <p:cNvSpPr/>
            <p:nvPr/>
          </p:nvSpPr>
          <p:spPr>
            <a:xfrm>
              <a:off x="4294690" y="3829819"/>
              <a:ext cx="76678" cy="80467"/>
            </a:xfrm>
            <a:custGeom>
              <a:avLst/>
              <a:gdLst/>
              <a:ahLst/>
              <a:cxnLst/>
              <a:rect l="l" t="t" r="r" b="b"/>
              <a:pathLst>
                <a:path w="2566" h="2693" extrusionOk="0">
                  <a:moveTo>
                    <a:pt x="1" y="951"/>
                  </a:moveTo>
                  <a:lnTo>
                    <a:pt x="1584" y="1"/>
                  </a:lnTo>
                  <a:lnTo>
                    <a:pt x="2471" y="1489"/>
                  </a:lnTo>
                  <a:cubicBezTo>
                    <a:pt x="2566" y="1679"/>
                    <a:pt x="2503" y="1932"/>
                    <a:pt x="2313" y="2059"/>
                  </a:cubicBezTo>
                  <a:lnTo>
                    <a:pt x="1426" y="2597"/>
                  </a:lnTo>
                  <a:cubicBezTo>
                    <a:pt x="1236" y="2692"/>
                    <a:pt x="983" y="2629"/>
                    <a:pt x="856" y="2439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816;p34">
              <a:extLst>
                <a:ext uri="{FF2B5EF4-FFF2-40B4-BE49-F238E27FC236}">
                  <a16:creationId xmlns:a16="http://schemas.microsoft.com/office/drawing/2014/main" id="{510BE0D6-8078-41A6-A47A-22751B7DF127}"/>
                </a:ext>
              </a:extLst>
            </p:cNvPr>
            <p:cNvSpPr/>
            <p:nvPr/>
          </p:nvSpPr>
          <p:spPr>
            <a:xfrm>
              <a:off x="4277657" y="3801433"/>
              <a:ext cx="79517" cy="83305"/>
            </a:xfrm>
            <a:custGeom>
              <a:avLst/>
              <a:gdLst/>
              <a:ahLst/>
              <a:cxnLst/>
              <a:rect l="l" t="t" r="r" b="b"/>
              <a:pathLst>
                <a:path w="2661" h="2788" extrusionOk="0">
                  <a:moveTo>
                    <a:pt x="1584" y="1"/>
                  </a:moveTo>
                  <a:lnTo>
                    <a:pt x="1" y="951"/>
                  </a:lnTo>
                  <a:lnTo>
                    <a:pt x="1077" y="2787"/>
                  </a:lnTo>
                  <a:lnTo>
                    <a:pt x="2661" y="183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817;p34">
              <a:extLst>
                <a:ext uri="{FF2B5EF4-FFF2-40B4-BE49-F238E27FC236}">
                  <a16:creationId xmlns:a16="http://schemas.microsoft.com/office/drawing/2014/main" id="{1918E403-40E6-4C1B-AD0A-C24D85F35F2A}"/>
                </a:ext>
              </a:extLst>
            </p:cNvPr>
            <p:cNvSpPr/>
            <p:nvPr/>
          </p:nvSpPr>
          <p:spPr>
            <a:xfrm>
              <a:off x="4297529" y="3835496"/>
              <a:ext cx="52085" cy="35976"/>
            </a:xfrm>
            <a:custGeom>
              <a:avLst/>
              <a:gdLst/>
              <a:ahLst/>
              <a:cxnLst/>
              <a:rect l="l" t="t" r="r" b="b"/>
              <a:pathLst>
                <a:path w="1743" h="1204" extrusionOk="0">
                  <a:moveTo>
                    <a:pt x="1584" y="1"/>
                  </a:moveTo>
                  <a:lnTo>
                    <a:pt x="1" y="951"/>
                  </a:lnTo>
                  <a:lnTo>
                    <a:pt x="159" y="1204"/>
                  </a:lnTo>
                  <a:lnTo>
                    <a:pt x="1743" y="25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818;p34">
              <a:extLst>
                <a:ext uri="{FF2B5EF4-FFF2-40B4-BE49-F238E27FC236}">
                  <a16:creationId xmlns:a16="http://schemas.microsoft.com/office/drawing/2014/main" id="{B0CE472C-BB50-43DE-97AA-D05E1ED29BDB}"/>
                </a:ext>
              </a:extLst>
            </p:cNvPr>
            <p:cNvSpPr/>
            <p:nvPr/>
          </p:nvSpPr>
          <p:spPr>
            <a:xfrm>
              <a:off x="4285248" y="3815626"/>
              <a:ext cx="52055" cy="35976"/>
            </a:xfrm>
            <a:custGeom>
              <a:avLst/>
              <a:gdLst/>
              <a:ahLst/>
              <a:cxnLst/>
              <a:rect l="l" t="t" r="r" b="b"/>
              <a:pathLst>
                <a:path w="1742" h="1204" extrusionOk="0">
                  <a:moveTo>
                    <a:pt x="1615" y="1"/>
                  </a:moveTo>
                  <a:lnTo>
                    <a:pt x="0" y="951"/>
                  </a:lnTo>
                  <a:lnTo>
                    <a:pt x="158" y="1204"/>
                  </a:lnTo>
                  <a:lnTo>
                    <a:pt x="1742" y="254"/>
                  </a:lnTo>
                  <a:lnTo>
                    <a:pt x="1615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819;p34">
              <a:extLst>
                <a:ext uri="{FF2B5EF4-FFF2-40B4-BE49-F238E27FC236}">
                  <a16:creationId xmlns:a16="http://schemas.microsoft.com/office/drawing/2014/main" id="{16233B6F-8406-436F-A61D-23F97E6C2E4B}"/>
                </a:ext>
              </a:extLst>
            </p:cNvPr>
            <p:cNvSpPr/>
            <p:nvPr/>
          </p:nvSpPr>
          <p:spPr>
            <a:xfrm>
              <a:off x="3837608" y="3045379"/>
              <a:ext cx="27492" cy="33137"/>
            </a:xfrm>
            <a:custGeom>
              <a:avLst/>
              <a:gdLst/>
              <a:ahLst/>
              <a:cxnLst/>
              <a:rect l="l" t="t" r="r" b="b"/>
              <a:pathLst>
                <a:path w="920" h="1109" extrusionOk="0">
                  <a:moveTo>
                    <a:pt x="1" y="0"/>
                  </a:moveTo>
                  <a:cubicBezTo>
                    <a:pt x="96" y="380"/>
                    <a:pt x="191" y="760"/>
                    <a:pt x="286" y="1108"/>
                  </a:cubicBezTo>
                  <a:cubicBezTo>
                    <a:pt x="349" y="1108"/>
                    <a:pt x="476" y="1077"/>
                    <a:pt x="634" y="1013"/>
                  </a:cubicBezTo>
                  <a:cubicBezTo>
                    <a:pt x="792" y="918"/>
                    <a:pt x="887" y="792"/>
                    <a:pt x="919" y="7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820;p34">
              <a:extLst>
                <a:ext uri="{FF2B5EF4-FFF2-40B4-BE49-F238E27FC236}">
                  <a16:creationId xmlns:a16="http://schemas.microsoft.com/office/drawing/2014/main" id="{7A7FD5FA-F30C-431C-9A8C-AE960DE30B6A}"/>
                </a:ext>
              </a:extLst>
            </p:cNvPr>
            <p:cNvSpPr/>
            <p:nvPr/>
          </p:nvSpPr>
          <p:spPr>
            <a:xfrm>
              <a:off x="4267258" y="3022670"/>
              <a:ext cx="136294" cy="823254"/>
            </a:xfrm>
            <a:custGeom>
              <a:avLst/>
              <a:gdLst/>
              <a:ahLst/>
              <a:cxnLst/>
              <a:rect l="l" t="t" r="r" b="b"/>
              <a:pathLst>
                <a:path w="4561" h="27552" extrusionOk="0">
                  <a:moveTo>
                    <a:pt x="1837" y="0"/>
                  </a:moveTo>
                  <a:lnTo>
                    <a:pt x="0" y="190"/>
                  </a:lnTo>
                  <a:lnTo>
                    <a:pt x="2724" y="27552"/>
                  </a:lnTo>
                  <a:lnTo>
                    <a:pt x="4561" y="27362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821;p34">
              <a:extLst>
                <a:ext uri="{FF2B5EF4-FFF2-40B4-BE49-F238E27FC236}">
                  <a16:creationId xmlns:a16="http://schemas.microsoft.com/office/drawing/2014/main" id="{813EEBFF-9FBB-4CF3-8A63-EDEEAE9D8FCF}"/>
                </a:ext>
              </a:extLst>
            </p:cNvPr>
            <p:cNvSpPr/>
            <p:nvPr/>
          </p:nvSpPr>
          <p:spPr>
            <a:xfrm>
              <a:off x="4283335" y="3024553"/>
              <a:ext cx="104141" cy="819489"/>
            </a:xfrm>
            <a:custGeom>
              <a:avLst/>
              <a:gdLst/>
              <a:ahLst/>
              <a:cxnLst/>
              <a:rect l="l" t="t" r="r" b="b"/>
              <a:pathLst>
                <a:path w="3485" h="27426" extrusionOk="0">
                  <a:moveTo>
                    <a:pt x="761" y="0"/>
                  </a:moveTo>
                  <a:lnTo>
                    <a:pt x="1" y="64"/>
                  </a:lnTo>
                  <a:lnTo>
                    <a:pt x="2724" y="27426"/>
                  </a:lnTo>
                  <a:lnTo>
                    <a:pt x="3484" y="2736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22;p34">
              <a:extLst>
                <a:ext uri="{FF2B5EF4-FFF2-40B4-BE49-F238E27FC236}">
                  <a16:creationId xmlns:a16="http://schemas.microsoft.com/office/drawing/2014/main" id="{A6BBDADE-EDFD-4EF2-89A1-A15AF0F421AE}"/>
                </a:ext>
              </a:extLst>
            </p:cNvPr>
            <p:cNvSpPr/>
            <p:nvPr/>
          </p:nvSpPr>
          <p:spPr>
            <a:xfrm>
              <a:off x="4267258" y="2947911"/>
              <a:ext cx="53968" cy="88983"/>
            </a:xfrm>
            <a:custGeom>
              <a:avLst/>
              <a:gdLst/>
              <a:ahLst/>
              <a:cxnLst/>
              <a:rect l="l" t="t" r="r" b="b"/>
              <a:pathLst>
                <a:path w="1806" h="2978" extrusionOk="0">
                  <a:moveTo>
                    <a:pt x="539" y="0"/>
                  </a:moveTo>
                  <a:lnTo>
                    <a:pt x="0" y="2692"/>
                  </a:lnTo>
                  <a:lnTo>
                    <a:pt x="317" y="2977"/>
                  </a:lnTo>
                  <a:lnTo>
                    <a:pt x="919" y="2629"/>
                  </a:lnTo>
                  <a:lnTo>
                    <a:pt x="1584" y="2882"/>
                  </a:lnTo>
                  <a:lnTo>
                    <a:pt x="1806" y="2502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23;p34">
              <a:extLst>
                <a:ext uri="{FF2B5EF4-FFF2-40B4-BE49-F238E27FC236}">
                  <a16:creationId xmlns:a16="http://schemas.microsoft.com/office/drawing/2014/main" id="{B6828148-9B90-4723-A4D5-E6910F533B3E}"/>
                </a:ext>
              </a:extLst>
            </p:cNvPr>
            <p:cNvSpPr/>
            <p:nvPr/>
          </p:nvSpPr>
          <p:spPr>
            <a:xfrm>
              <a:off x="4351467" y="3870515"/>
              <a:ext cx="60602" cy="69112"/>
            </a:xfrm>
            <a:custGeom>
              <a:avLst/>
              <a:gdLst/>
              <a:ahLst/>
              <a:cxnLst/>
              <a:rect l="l" t="t" r="r" b="b"/>
              <a:pathLst>
                <a:path w="2028" h="2313" extrusionOk="0">
                  <a:moveTo>
                    <a:pt x="1" y="190"/>
                  </a:moveTo>
                  <a:lnTo>
                    <a:pt x="1869" y="0"/>
                  </a:lnTo>
                  <a:lnTo>
                    <a:pt x="2028" y="1742"/>
                  </a:lnTo>
                  <a:cubicBezTo>
                    <a:pt x="2028" y="1964"/>
                    <a:pt x="1869" y="2154"/>
                    <a:pt x="1648" y="2185"/>
                  </a:cubicBezTo>
                  <a:lnTo>
                    <a:pt x="603" y="2280"/>
                  </a:lnTo>
                  <a:cubicBezTo>
                    <a:pt x="381" y="2312"/>
                    <a:pt x="191" y="2154"/>
                    <a:pt x="159" y="1900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24;p34">
              <a:extLst>
                <a:ext uri="{FF2B5EF4-FFF2-40B4-BE49-F238E27FC236}">
                  <a16:creationId xmlns:a16="http://schemas.microsoft.com/office/drawing/2014/main" id="{300EFE38-D73C-474D-95D2-36607D6D2345}"/>
                </a:ext>
              </a:extLst>
            </p:cNvPr>
            <p:cNvSpPr/>
            <p:nvPr/>
          </p:nvSpPr>
          <p:spPr>
            <a:xfrm>
              <a:off x="4348628" y="3838335"/>
              <a:ext cx="61558" cy="69112"/>
            </a:xfrm>
            <a:custGeom>
              <a:avLst/>
              <a:gdLst/>
              <a:ahLst/>
              <a:cxnLst/>
              <a:rect l="l" t="t" r="r" b="b"/>
              <a:pathLst>
                <a:path w="2060" h="2313" extrusionOk="0">
                  <a:moveTo>
                    <a:pt x="1838" y="1"/>
                  </a:moveTo>
                  <a:lnTo>
                    <a:pt x="1" y="159"/>
                  </a:lnTo>
                  <a:lnTo>
                    <a:pt x="191" y="2312"/>
                  </a:lnTo>
                  <a:lnTo>
                    <a:pt x="2059" y="2122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25;p34">
              <a:extLst>
                <a:ext uri="{FF2B5EF4-FFF2-40B4-BE49-F238E27FC236}">
                  <a16:creationId xmlns:a16="http://schemas.microsoft.com/office/drawing/2014/main" id="{6985ACF4-7C48-4D7E-8019-6948C2ACF2D5}"/>
                </a:ext>
              </a:extLst>
            </p:cNvPr>
            <p:cNvSpPr/>
            <p:nvPr/>
          </p:nvSpPr>
          <p:spPr>
            <a:xfrm>
              <a:off x="4352423" y="3878075"/>
              <a:ext cx="55880" cy="13297"/>
            </a:xfrm>
            <a:custGeom>
              <a:avLst/>
              <a:gdLst/>
              <a:ahLst/>
              <a:cxnLst/>
              <a:rect l="l" t="t" r="r" b="b"/>
              <a:pathLst>
                <a:path w="1870" h="445" extrusionOk="0">
                  <a:moveTo>
                    <a:pt x="1837" y="1"/>
                  </a:moveTo>
                  <a:lnTo>
                    <a:pt x="1" y="159"/>
                  </a:lnTo>
                  <a:lnTo>
                    <a:pt x="32" y="444"/>
                  </a:lnTo>
                  <a:lnTo>
                    <a:pt x="1869" y="254"/>
                  </a:lnTo>
                  <a:lnTo>
                    <a:pt x="1837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26;p34">
              <a:extLst>
                <a:ext uri="{FF2B5EF4-FFF2-40B4-BE49-F238E27FC236}">
                  <a16:creationId xmlns:a16="http://schemas.microsoft.com/office/drawing/2014/main" id="{0769A664-ECF3-4490-828A-382552BA42B5}"/>
                </a:ext>
              </a:extLst>
            </p:cNvPr>
            <p:cNvSpPr/>
            <p:nvPr/>
          </p:nvSpPr>
          <p:spPr>
            <a:xfrm>
              <a:off x="4349585" y="3854410"/>
              <a:ext cx="55880" cy="14223"/>
            </a:xfrm>
            <a:custGeom>
              <a:avLst/>
              <a:gdLst/>
              <a:ahLst/>
              <a:cxnLst/>
              <a:rect l="l" t="t" r="r" b="b"/>
              <a:pathLst>
                <a:path w="1870" h="476" extrusionOk="0">
                  <a:moveTo>
                    <a:pt x="1869" y="1"/>
                  </a:moveTo>
                  <a:lnTo>
                    <a:pt x="1" y="191"/>
                  </a:lnTo>
                  <a:lnTo>
                    <a:pt x="32" y="476"/>
                  </a:lnTo>
                  <a:lnTo>
                    <a:pt x="1869" y="28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27;p34">
              <a:extLst>
                <a:ext uri="{FF2B5EF4-FFF2-40B4-BE49-F238E27FC236}">
                  <a16:creationId xmlns:a16="http://schemas.microsoft.com/office/drawing/2014/main" id="{DD5744D8-933B-4EFA-9F2C-56F6DF0C8E8F}"/>
                </a:ext>
              </a:extLst>
            </p:cNvPr>
            <p:cNvSpPr/>
            <p:nvPr/>
          </p:nvSpPr>
          <p:spPr>
            <a:xfrm>
              <a:off x="4276731" y="2946955"/>
              <a:ext cx="21784" cy="35049"/>
            </a:xfrm>
            <a:custGeom>
              <a:avLst/>
              <a:gdLst/>
              <a:ahLst/>
              <a:cxnLst/>
              <a:rect l="l" t="t" r="r" b="b"/>
              <a:pathLst>
                <a:path w="729" h="1173" extrusionOk="0">
                  <a:moveTo>
                    <a:pt x="222" y="0"/>
                  </a:moveTo>
                  <a:cubicBezTo>
                    <a:pt x="158" y="381"/>
                    <a:pt x="63" y="729"/>
                    <a:pt x="0" y="1109"/>
                  </a:cubicBezTo>
                  <a:cubicBezTo>
                    <a:pt x="63" y="1141"/>
                    <a:pt x="190" y="1172"/>
                    <a:pt x="380" y="1172"/>
                  </a:cubicBezTo>
                  <a:cubicBezTo>
                    <a:pt x="538" y="1141"/>
                    <a:pt x="665" y="1077"/>
                    <a:pt x="728" y="1046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28;p34">
              <a:extLst>
                <a:ext uri="{FF2B5EF4-FFF2-40B4-BE49-F238E27FC236}">
                  <a16:creationId xmlns:a16="http://schemas.microsoft.com/office/drawing/2014/main" id="{22552527-5ADF-4B10-B939-CD1F86CDE635}"/>
                </a:ext>
              </a:extLst>
            </p:cNvPr>
            <p:cNvSpPr/>
            <p:nvPr/>
          </p:nvSpPr>
          <p:spPr>
            <a:xfrm>
              <a:off x="3974828" y="3066176"/>
              <a:ext cx="272588" cy="806252"/>
            </a:xfrm>
            <a:custGeom>
              <a:avLst/>
              <a:gdLst/>
              <a:ahLst/>
              <a:cxnLst/>
              <a:rect l="l" t="t" r="r" b="b"/>
              <a:pathLst>
                <a:path w="9122" h="26983" extrusionOk="0">
                  <a:moveTo>
                    <a:pt x="1742" y="1"/>
                  </a:moveTo>
                  <a:lnTo>
                    <a:pt x="1" y="476"/>
                  </a:lnTo>
                  <a:lnTo>
                    <a:pt x="7348" y="26983"/>
                  </a:lnTo>
                  <a:lnTo>
                    <a:pt x="9121" y="26476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29;p34">
              <a:extLst>
                <a:ext uri="{FF2B5EF4-FFF2-40B4-BE49-F238E27FC236}">
                  <a16:creationId xmlns:a16="http://schemas.microsoft.com/office/drawing/2014/main" id="{500F21D9-5935-4B2E-AE8D-B50527AEE855}"/>
                </a:ext>
              </a:extLst>
            </p:cNvPr>
            <p:cNvSpPr/>
            <p:nvPr/>
          </p:nvSpPr>
          <p:spPr>
            <a:xfrm>
              <a:off x="3989979" y="3069971"/>
              <a:ext cx="242287" cy="797736"/>
            </a:xfrm>
            <a:custGeom>
              <a:avLst/>
              <a:gdLst/>
              <a:ahLst/>
              <a:cxnLst/>
              <a:rect l="l" t="t" r="r" b="b"/>
              <a:pathLst>
                <a:path w="8108" h="26698" extrusionOk="0">
                  <a:moveTo>
                    <a:pt x="729" y="0"/>
                  </a:moveTo>
                  <a:lnTo>
                    <a:pt x="0" y="222"/>
                  </a:lnTo>
                  <a:lnTo>
                    <a:pt x="7379" y="26697"/>
                  </a:lnTo>
                  <a:lnTo>
                    <a:pt x="8108" y="26507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30;p34">
              <a:extLst>
                <a:ext uri="{FF2B5EF4-FFF2-40B4-BE49-F238E27FC236}">
                  <a16:creationId xmlns:a16="http://schemas.microsoft.com/office/drawing/2014/main" id="{A7363522-3447-4849-A426-8A9A31B763A6}"/>
                </a:ext>
              </a:extLst>
            </p:cNvPr>
            <p:cNvSpPr/>
            <p:nvPr/>
          </p:nvSpPr>
          <p:spPr>
            <a:xfrm>
              <a:off x="3974828" y="2999006"/>
              <a:ext cx="52085" cy="88026"/>
            </a:xfrm>
            <a:custGeom>
              <a:avLst/>
              <a:gdLst/>
              <a:ahLst/>
              <a:cxnLst/>
              <a:rect l="l" t="t" r="r" b="b"/>
              <a:pathLst>
                <a:path w="1743" h="2946" extrusionOk="0">
                  <a:moveTo>
                    <a:pt x="64" y="0"/>
                  </a:moveTo>
                  <a:lnTo>
                    <a:pt x="1" y="2724"/>
                  </a:lnTo>
                  <a:lnTo>
                    <a:pt x="381" y="2945"/>
                  </a:lnTo>
                  <a:lnTo>
                    <a:pt x="887" y="2502"/>
                  </a:lnTo>
                  <a:lnTo>
                    <a:pt x="1584" y="2629"/>
                  </a:lnTo>
                  <a:lnTo>
                    <a:pt x="1742" y="224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31;p34">
              <a:extLst>
                <a:ext uri="{FF2B5EF4-FFF2-40B4-BE49-F238E27FC236}">
                  <a16:creationId xmlns:a16="http://schemas.microsoft.com/office/drawing/2014/main" id="{CC8B188D-4DAF-4087-AE39-A25178902777}"/>
                </a:ext>
              </a:extLst>
            </p:cNvPr>
            <p:cNvSpPr/>
            <p:nvPr/>
          </p:nvSpPr>
          <p:spPr>
            <a:xfrm>
              <a:off x="4202891" y="3886591"/>
              <a:ext cx="69118" cy="74790"/>
            </a:xfrm>
            <a:custGeom>
              <a:avLst/>
              <a:gdLst/>
              <a:ahLst/>
              <a:cxnLst/>
              <a:rect l="l" t="t" r="r" b="b"/>
              <a:pathLst>
                <a:path w="2313" h="2503" extrusionOk="0">
                  <a:moveTo>
                    <a:pt x="1" y="507"/>
                  </a:moveTo>
                  <a:lnTo>
                    <a:pt x="1806" y="1"/>
                  </a:lnTo>
                  <a:lnTo>
                    <a:pt x="2249" y="1679"/>
                  </a:lnTo>
                  <a:cubicBezTo>
                    <a:pt x="2313" y="1901"/>
                    <a:pt x="2186" y="2123"/>
                    <a:pt x="1964" y="2154"/>
                  </a:cubicBezTo>
                  <a:lnTo>
                    <a:pt x="951" y="2439"/>
                  </a:lnTo>
                  <a:cubicBezTo>
                    <a:pt x="729" y="2503"/>
                    <a:pt x="508" y="2376"/>
                    <a:pt x="476" y="2154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32;p34">
              <a:extLst>
                <a:ext uri="{FF2B5EF4-FFF2-40B4-BE49-F238E27FC236}">
                  <a16:creationId xmlns:a16="http://schemas.microsoft.com/office/drawing/2014/main" id="{FD273B5A-958F-4962-8AA1-A58C6B130D0A}"/>
                </a:ext>
              </a:extLst>
            </p:cNvPr>
            <p:cNvSpPr/>
            <p:nvPr/>
          </p:nvSpPr>
          <p:spPr>
            <a:xfrm>
              <a:off x="4194375" y="3855366"/>
              <a:ext cx="70074" cy="75746"/>
            </a:xfrm>
            <a:custGeom>
              <a:avLst/>
              <a:gdLst/>
              <a:ahLst/>
              <a:cxnLst/>
              <a:rect l="l" t="t" r="r" b="b"/>
              <a:pathLst>
                <a:path w="2345" h="2535" extrusionOk="0">
                  <a:moveTo>
                    <a:pt x="1806" y="1"/>
                  </a:moveTo>
                  <a:lnTo>
                    <a:pt x="1" y="476"/>
                  </a:lnTo>
                  <a:lnTo>
                    <a:pt x="571" y="2534"/>
                  </a:lnTo>
                  <a:lnTo>
                    <a:pt x="2344" y="205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33;p34">
              <a:extLst>
                <a:ext uri="{FF2B5EF4-FFF2-40B4-BE49-F238E27FC236}">
                  <a16:creationId xmlns:a16="http://schemas.microsoft.com/office/drawing/2014/main" id="{C69C590F-A6DA-47D2-9C65-0DFD7F7B6EA6}"/>
                </a:ext>
              </a:extLst>
            </p:cNvPr>
            <p:cNvSpPr/>
            <p:nvPr/>
          </p:nvSpPr>
          <p:spPr>
            <a:xfrm>
              <a:off x="4204804" y="3893224"/>
              <a:ext cx="55850" cy="23695"/>
            </a:xfrm>
            <a:custGeom>
              <a:avLst/>
              <a:gdLst/>
              <a:ahLst/>
              <a:cxnLst/>
              <a:rect l="l" t="t" r="r" b="b"/>
              <a:pathLst>
                <a:path w="1869" h="793" extrusionOk="0">
                  <a:moveTo>
                    <a:pt x="1774" y="0"/>
                  </a:moveTo>
                  <a:lnTo>
                    <a:pt x="0" y="507"/>
                  </a:lnTo>
                  <a:lnTo>
                    <a:pt x="64" y="792"/>
                  </a:lnTo>
                  <a:lnTo>
                    <a:pt x="1869" y="28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34;p34">
              <a:extLst>
                <a:ext uri="{FF2B5EF4-FFF2-40B4-BE49-F238E27FC236}">
                  <a16:creationId xmlns:a16="http://schemas.microsoft.com/office/drawing/2014/main" id="{F36348F5-9637-4646-ACF5-DD3D79343BE4}"/>
                </a:ext>
              </a:extLst>
            </p:cNvPr>
            <p:cNvSpPr/>
            <p:nvPr/>
          </p:nvSpPr>
          <p:spPr>
            <a:xfrm>
              <a:off x="4199126" y="3870515"/>
              <a:ext cx="54894" cy="23695"/>
            </a:xfrm>
            <a:custGeom>
              <a:avLst/>
              <a:gdLst/>
              <a:ahLst/>
              <a:cxnLst/>
              <a:rect l="l" t="t" r="r" b="b"/>
              <a:pathLst>
                <a:path w="1837" h="793" extrusionOk="0">
                  <a:moveTo>
                    <a:pt x="1774" y="0"/>
                  </a:moveTo>
                  <a:lnTo>
                    <a:pt x="0" y="507"/>
                  </a:lnTo>
                  <a:lnTo>
                    <a:pt x="64" y="792"/>
                  </a:lnTo>
                  <a:lnTo>
                    <a:pt x="1837" y="28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35;p34">
              <a:extLst>
                <a:ext uri="{FF2B5EF4-FFF2-40B4-BE49-F238E27FC236}">
                  <a16:creationId xmlns:a16="http://schemas.microsoft.com/office/drawing/2014/main" id="{6684233D-8CA8-4F30-B6AF-C7C5046B7500}"/>
                </a:ext>
              </a:extLst>
            </p:cNvPr>
            <p:cNvSpPr/>
            <p:nvPr/>
          </p:nvSpPr>
          <p:spPr>
            <a:xfrm>
              <a:off x="3975784" y="2997093"/>
              <a:ext cx="20858" cy="34810"/>
            </a:xfrm>
            <a:custGeom>
              <a:avLst/>
              <a:gdLst/>
              <a:ahLst/>
              <a:cxnLst/>
              <a:rect l="l" t="t" r="r" b="b"/>
              <a:pathLst>
                <a:path w="698" h="1165" extrusionOk="0">
                  <a:moveTo>
                    <a:pt x="32" y="1"/>
                  </a:moveTo>
                  <a:cubicBezTo>
                    <a:pt x="0" y="381"/>
                    <a:pt x="0" y="761"/>
                    <a:pt x="0" y="1141"/>
                  </a:cubicBezTo>
                  <a:cubicBezTo>
                    <a:pt x="32" y="1157"/>
                    <a:pt x="79" y="1165"/>
                    <a:pt x="143" y="1165"/>
                  </a:cubicBezTo>
                  <a:cubicBezTo>
                    <a:pt x="206" y="1165"/>
                    <a:pt x="285" y="1157"/>
                    <a:pt x="380" y="1141"/>
                  </a:cubicBezTo>
                  <a:cubicBezTo>
                    <a:pt x="539" y="1078"/>
                    <a:pt x="665" y="983"/>
                    <a:pt x="697" y="95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36;p34">
              <a:extLst>
                <a:ext uri="{FF2B5EF4-FFF2-40B4-BE49-F238E27FC236}">
                  <a16:creationId xmlns:a16="http://schemas.microsoft.com/office/drawing/2014/main" id="{3EF966FA-75C7-4AE4-B6DE-537158BEEE1A}"/>
                </a:ext>
              </a:extLst>
            </p:cNvPr>
            <p:cNvSpPr/>
            <p:nvPr/>
          </p:nvSpPr>
          <p:spPr>
            <a:xfrm>
              <a:off x="4076100" y="3039702"/>
              <a:ext cx="272558" cy="806222"/>
            </a:xfrm>
            <a:custGeom>
              <a:avLst/>
              <a:gdLst/>
              <a:ahLst/>
              <a:cxnLst/>
              <a:rect l="l" t="t" r="r" b="b"/>
              <a:pathLst>
                <a:path w="9121" h="26982" extrusionOk="0">
                  <a:moveTo>
                    <a:pt x="1774" y="0"/>
                  </a:moveTo>
                  <a:lnTo>
                    <a:pt x="0" y="475"/>
                  </a:lnTo>
                  <a:lnTo>
                    <a:pt x="7347" y="26982"/>
                  </a:lnTo>
                  <a:lnTo>
                    <a:pt x="9121" y="2647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37;p34">
              <a:extLst>
                <a:ext uri="{FF2B5EF4-FFF2-40B4-BE49-F238E27FC236}">
                  <a16:creationId xmlns:a16="http://schemas.microsoft.com/office/drawing/2014/main" id="{AF97E188-B327-4B7F-BA2A-D33732AA9817}"/>
                </a:ext>
              </a:extLst>
            </p:cNvPr>
            <p:cNvSpPr/>
            <p:nvPr/>
          </p:nvSpPr>
          <p:spPr>
            <a:xfrm>
              <a:off x="4091220" y="3043467"/>
              <a:ext cx="242317" cy="797736"/>
            </a:xfrm>
            <a:custGeom>
              <a:avLst/>
              <a:gdLst/>
              <a:ahLst/>
              <a:cxnLst/>
              <a:rect l="l" t="t" r="r" b="b"/>
              <a:pathLst>
                <a:path w="8109" h="26698" extrusionOk="0">
                  <a:moveTo>
                    <a:pt x="729" y="1"/>
                  </a:moveTo>
                  <a:lnTo>
                    <a:pt x="1" y="222"/>
                  </a:lnTo>
                  <a:lnTo>
                    <a:pt x="7380" y="26698"/>
                  </a:lnTo>
                  <a:lnTo>
                    <a:pt x="8108" y="2650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38;p34">
              <a:extLst>
                <a:ext uri="{FF2B5EF4-FFF2-40B4-BE49-F238E27FC236}">
                  <a16:creationId xmlns:a16="http://schemas.microsoft.com/office/drawing/2014/main" id="{55D827B0-3669-4B44-81D4-662AA4BEE9D8}"/>
                </a:ext>
              </a:extLst>
            </p:cNvPr>
            <p:cNvSpPr/>
            <p:nvPr/>
          </p:nvSpPr>
          <p:spPr>
            <a:xfrm>
              <a:off x="4075144" y="2972502"/>
              <a:ext cx="53041" cy="88026"/>
            </a:xfrm>
            <a:custGeom>
              <a:avLst/>
              <a:gdLst/>
              <a:ahLst/>
              <a:cxnLst/>
              <a:rect l="l" t="t" r="r" b="b"/>
              <a:pathLst>
                <a:path w="1775" h="2946" extrusionOk="0">
                  <a:moveTo>
                    <a:pt x="96" y="1"/>
                  </a:moveTo>
                  <a:lnTo>
                    <a:pt x="1" y="2724"/>
                  </a:lnTo>
                  <a:lnTo>
                    <a:pt x="32" y="2724"/>
                  </a:lnTo>
                  <a:lnTo>
                    <a:pt x="381" y="2946"/>
                  </a:lnTo>
                  <a:lnTo>
                    <a:pt x="919" y="2502"/>
                  </a:lnTo>
                  <a:lnTo>
                    <a:pt x="1616" y="2629"/>
                  </a:lnTo>
                  <a:lnTo>
                    <a:pt x="1774" y="22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839;p34">
              <a:extLst>
                <a:ext uri="{FF2B5EF4-FFF2-40B4-BE49-F238E27FC236}">
                  <a16:creationId xmlns:a16="http://schemas.microsoft.com/office/drawing/2014/main" id="{9E02C977-6A21-480A-896A-5F70437692ED}"/>
                </a:ext>
              </a:extLst>
            </p:cNvPr>
            <p:cNvSpPr/>
            <p:nvPr/>
          </p:nvSpPr>
          <p:spPr>
            <a:xfrm>
              <a:off x="4304163" y="3860087"/>
              <a:ext cx="69118" cy="74790"/>
            </a:xfrm>
            <a:custGeom>
              <a:avLst/>
              <a:gdLst/>
              <a:ahLst/>
              <a:cxnLst/>
              <a:rect l="l" t="t" r="r" b="b"/>
              <a:pathLst>
                <a:path w="2313" h="2503" extrusionOk="0">
                  <a:moveTo>
                    <a:pt x="0" y="508"/>
                  </a:moveTo>
                  <a:lnTo>
                    <a:pt x="1774" y="1"/>
                  </a:lnTo>
                  <a:lnTo>
                    <a:pt x="2249" y="1679"/>
                  </a:lnTo>
                  <a:cubicBezTo>
                    <a:pt x="2312" y="1901"/>
                    <a:pt x="2186" y="2123"/>
                    <a:pt x="1964" y="2154"/>
                  </a:cubicBezTo>
                  <a:lnTo>
                    <a:pt x="951" y="2439"/>
                  </a:lnTo>
                  <a:cubicBezTo>
                    <a:pt x="729" y="2503"/>
                    <a:pt x="507" y="2376"/>
                    <a:pt x="444" y="2154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840;p34">
              <a:extLst>
                <a:ext uri="{FF2B5EF4-FFF2-40B4-BE49-F238E27FC236}">
                  <a16:creationId xmlns:a16="http://schemas.microsoft.com/office/drawing/2014/main" id="{B8C1DABA-E6A3-4482-8BB1-332EDEE51F60}"/>
                </a:ext>
              </a:extLst>
            </p:cNvPr>
            <p:cNvSpPr/>
            <p:nvPr/>
          </p:nvSpPr>
          <p:spPr>
            <a:xfrm>
              <a:off x="4295647" y="3827936"/>
              <a:ext cx="70045" cy="76672"/>
            </a:xfrm>
            <a:custGeom>
              <a:avLst/>
              <a:gdLst/>
              <a:ahLst/>
              <a:cxnLst/>
              <a:rect l="l" t="t" r="r" b="b"/>
              <a:pathLst>
                <a:path w="2344" h="2566" extrusionOk="0">
                  <a:moveTo>
                    <a:pt x="1774" y="0"/>
                  </a:moveTo>
                  <a:lnTo>
                    <a:pt x="0" y="507"/>
                  </a:lnTo>
                  <a:lnTo>
                    <a:pt x="570" y="2565"/>
                  </a:lnTo>
                  <a:lnTo>
                    <a:pt x="2344" y="2090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841;p34">
              <a:extLst>
                <a:ext uri="{FF2B5EF4-FFF2-40B4-BE49-F238E27FC236}">
                  <a16:creationId xmlns:a16="http://schemas.microsoft.com/office/drawing/2014/main" id="{2D82AD2F-62F0-4302-9A0D-E726D101BCC5}"/>
                </a:ext>
              </a:extLst>
            </p:cNvPr>
            <p:cNvSpPr/>
            <p:nvPr/>
          </p:nvSpPr>
          <p:spPr>
            <a:xfrm>
              <a:off x="4306046" y="3866721"/>
              <a:ext cx="54924" cy="23695"/>
            </a:xfrm>
            <a:custGeom>
              <a:avLst/>
              <a:gdLst/>
              <a:ahLst/>
              <a:cxnLst/>
              <a:rect l="l" t="t" r="r" b="b"/>
              <a:pathLst>
                <a:path w="1838" h="793" extrusionOk="0">
                  <a:moveTo>
                    <a:pt x="1774" y="1"/>
                  </a:moveTo>
                  <a:lnTo>
                    <a:pt x="1" y="507"/>
                  </a:lnTo>
                  <a:lnTo>
                    <a:pt x="64" y="792"/>
                  </a:lnTo>
                  <a:lnTo>
                    <a:pt x="1838" y="286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842;p34">
              <a:extLst>
                <a:ext uri="{FF2B5EF4-FFF2-40B4-BE49-F238E27FC236}">
                  <a16:creationId xmlns:a16="http://schemas.microsoft.com/office/drawing/2014/main" id="{A584BECC-3C45-482D-8268-ED6163AACE45}"/>
                </a:ext>
              </a:extLst>
            </p:cNvPr>
            <p:cNvSpPr/>
            <p:nvPr/>
          </p:nvSpPr>
          <p:spPr>
            <a:xfrm>
              <a:off x="4299442" y="3844012"/>
              <a:ext cx="55850" cy="23695"/>
            </a:xfrm>
            <a:custGeom>
              <a:avLst/>
              <a:gdLst/>
              <a:ahLst/>
              <a:cxnLst/>
              <a:rect l="l" t="t" r="r" b="b"/>
              <a:pathLst>
                <a:path w="1869" h="793" extrusionOk="0">
                  <a:moveTo>
                    <a:pt x="1805" y="1"/>
                  </a:moveTo>
                  <a:lnTo>
                    <a:pt x="0" y="507"/>
                  </a:lnTo>
                  <a:lnTo>
                    <a:pt x="95" y="792"/>
                  </a:lnTo>
                  <a:lnTo>
                    <a:pt x="1869" y="286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843;p34">
              <a:extLst>
                <a:ext uri="{FF2B5EF4-FFF2-40B4-BE49-F238E27FC236}">
                  <a16:creationId xmlns:a16="http://schemas.microsoft.com/office/drawing/2014/main" id="{8A8E3AEE-8D94-4B83-9D5E-BFA57620DB02}"/>
                </a:ext>
              </a:extLst>
            </p:cNvPr>
            <p:cNvSpPr/>
            <p:nvPr/>
          </p:nvSpPr>
          <p:spPr>
            <a:xfrm>
              <a:off x="4077026" y="2970620"/>
              <a:ext cx="20858" cy="34810"/>
            </a:xfrm>
            <a:custGeom>
              <a:avLst/>
              <a:gdLst/>
              <a:ahLst/>
              <a:cxnLst/>
              <a:rect l="l" t="t" r="r" b="b"/>
              <a:pathLst>
                <a:path w="698" h="1165" extrusionOk="0">
                  <a:moveTo>
                    <a:pt x="1" y="0"/>
                  </a:moveTo>
                  <a:lnTo>
                    <a:pt x="1" y="1140"/>
                  </a:lnTo>
                  <a:cubicBezTo>
                    <a:pt x="33" y="1156"/>
                    <a:pt x="80" y="1164"/>
                    <a:pt x="139" y="1164"/>
                  </a:cubicBezTo>
                  <a:cubicBezTo>
                    <a:pt x="199" y="1164"/>
                    <a:pt x="270" y="1156"/>
                    <a:pt x="349" y="1140"/>
                  </a:cubicBezTo>
                  <a:cubicBezTo>
                    <a:pt x="539" y="1077"/>
                    <a:pt x="634" y="982"/>
                    <a:pt x="698" y="9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844;p34">
              <a:extLst>
                <a:ext uri="{FF2B5EF4-FFF2-40B4-BE49-F238E27FC236}">
                  <a16:creationId xmlns:a16="http://schemas.microsoft.com/office/drawing/2014/main" id="{E8F8EBE7-335F-47D8-8C33-3CBD76ED6296}"/>
                </a:ext>
              </a:extLst>
            </p:cNvPr>
            <p:cNvSpPr/>
            <p:nvPr/>
          </p:nvSpPr>
          <p:spPr>
            <a:xfrm>
              <a:off x="4148027" y="2983856"/>
              <a:ext cx="273515" cy="806252"/>
            </a:xfrm>
            <a:custGeom>
              <a:avLst/>
              <a:gdLst/>
              <a:ahLst/>
              <a:cxnLst/>
              <a:rect l="l" t="t" r="r" b="b"/>
              <a:pathLst>
                <a:path w="9153" h="26983" extrusionOk="0">
                  <a:moveTo>
                    <a:pt x="1774" y="1"/>
                  </a:moveTo>
                  <a:lnTo>
                    <a:pt x="0" y="507"/>
                  </a:lnTo>
                  <a:lnTo>
                    <a:pt x="7379" y="26982"/>
                  </a:lnTo>
                  <a:lnTo>
                    <a:pt x="9152" y="26507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845;p34">
              <a:extLst>
                <a:ext uri="{FF2B5EF4-FFF2-40B4-BE49-F238E27FC236}">
                  <a16:creationId xmlns:a16="http://schemas.microsoft.com/office/drawing/2014/main" id="{6B63500F-A276-4AE0-829D-F7A5B8FFB43F}"/>
                </a:ext>
              </a:extLst>
            </p:cNvPr>
            <p:cNvSpPr/>
            <p:nvPr/>
          </p:nvSpPr>
          <p:spPr>
            <a:xfrm>
              <a:off x="4163148" y="2988577"/>
              <a:ext cx="242317" cy="796810"/>
            </a:xfrm>
            <a:custGeom>
              <a:avLst/>
              <a:gdLst/>
              <a:ahLst/>
              <a:cxnLst/>
              <a:rect l="l" t="t" r="r" b="b"/>
              <a:pathLst>
                <a:path w="8109" h="26667" extrusionOk="0">
                  <a:moveTo>
                    <a:pt x="729" y="1"/>
                  </a:moveTo>
                  <a:lnTo>
                    <a:pt x="1" y="191"/>
                  </a:lnTo>
                  <a:lnTo>
                    <a:pt x="7380" y="26666"/>
                  </a:lnTo>
                  <a:lnTo>
                    <a:pt x="8108" y="26476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846;p34">
              <a:extLst>
                <a:ext uri="{FF2B5EF4-FFF2-40B4-BE49-F238E27FC236}">
                  <a16:creationId xmlns:a16="http://schemas.microsoft.com/office/drawing/2014/main" id="{7529D4BE-2294-4779-B04F-522E64235B20}"/>
                </a:ext>
              </a:extLst>
            </p:cNvPr>
            <p:cNvSpPr/>
            <p:nvPr/>
          </p:nvSpPr>
          <p:spPr>
            <a:xfrm>
              <a:off x="4148027" y="2916686"/>
              <a:ext cx="53012" cy="88953"/>
            </a:xfrm>
            <a:custGeom>
              <a:avLst/>
              <a:gdLst/>
              <a:ahLst/>
              <a:cxnLst/>
              <a:rect l="l" t="t" r="r" b="b"/>
              <a:pathLst>
                <a:path w="1774" h="2977" extrusionOk="0">
                  <a:moveTo>
                    <a:pt x="63" y="0"/>
                  </a:moveTo>
                  <a:lnTo>
                    <a:pt x="0" y="2755"/>
                  </a:lnTo>
                  <a:lnTo>
                    <a:pt x="380" y="2977"/>
                  </a:lnTo>
                  <a:lnTo>
                    <a:pt x="887" y="2502"/>
                  </a:lnTo>
                  <a:lnTo>
                    <a:pt x="1615" y="2660"/>
                  </a:lnTo>
                  <a:lnTo>
                    <a:pt x="1774" y="2249"/>
                  </a:lnTo>
                  <a:lnTo>
                    <a:pt x="1742" y="224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DD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847;p34">
              <a:extLst>
                <a:ext uri="{FF2B5EF4-FFF2-40B4-BE49-F238E27FC236}">
                  <a16:creationId xmlns:a16="http://schemas.microsoft.com/office/drawing/2014/main" id="{2A6EACFD-B347-41D5-99FC-743CD9173351}"/>
                </a:ext>
              </a:extLst>
            </p:cNvPr>
            <p:cNvSpPr/>
            <p:nvPr/>
          </p:nvSpPr>
          <p:spPr>
            <a:xfrm>
              <a:off x="4377017" y="3805228"/>
              <a:ext cx="68192" cy="74790"/>
            </a:xfrm>
            <a:custGeom>
              <a:avLst/>
              <a:gdLst/>
              <a:ahLst/>
              <a:cxnLst/>
              <a:rect l="l" t="t" r="r" b="b"/>
              <a:pathLst>
                <a:path w="2282" h="2503" extrusionOk="0">
                  <a:moveTo>
                    <a:pt x="1" y="475"/>
                  </a:moveTo>
                  <a:lnTo>
                    <a:pt x="1774" y="0"/>
                  </a:lnTo>
                  <a:lnTo>
                    <a:pt x="2218" y="1647"/>
                  </a:lnTo>
                  <a:cubicBezTo>
                    <a:pt x="2281" y="1869"/>
                    <a:pt x="2154" y="2090"/>
                    <a:pt x="1933" y="2154"/>
                  </a:cubicBezTo>
                  <a:lnTo>
                    <a:pt x="951" y="2439"/>
                  </a:lnTo>
                  <a:cubicBezTo>
                    <a:pt x="729" y="2502"/>
                    <a:pt x="508" y="2375"/>
                    <a:pt x="444" y="2154"/>
                  </a:cubicBezTo>
                  <a:close/>
                </a:path>
              </a:pathLst>
            </a:custGeom>
            <a:solidFill>
              <a:srgbClr val="EA52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848;p34">
              <a:extLst>
                <a:ext uri="{FF2B5EF4-FFF2-40B4-BE49-F238E27FC236}">
                  <a16:creationId xmlns:a16="http://schemas.microsoft.com/office/drawing/2014/main" id="{F8438797-2C41-43E4-8EF6-B74799084D17}"/>
                </a:ext>
              </a:extLst>
            </p:cNvPr>
            <p:cNvSpPr/>
            <p:nvPr/>
          </p:nvSpPr>
          <p:spPr>
            <a:xfrm>
              <a:off x="4367574" y="3773047"/>
              <a:ext cx="70045" cy="76672"/>
            </a:xfrm>
            <a:custGeom>
              <a:avLst/>
              <a:gdLst/>
              <a:ahLst/>
              <a:cxnLst/>
              <a:rect l="l" t="t" r="r" b="b"/>
              <a:pathLst>
                <a:path w="2344" h="2566" extrusionOk="0">
                  <a:moveTo>
                    <a:pt x="1805" y="0"/>
                  </a:moveTo>
                  <a:lnTo>
                    <a:pt x="0" y="507"/>
                  </a:lnTo>
                  <a:lnTo>
                    <a:pt x="570" y="2566"/>
                  </a:lnTo>
                  <a:lnTo>
                    <a:pt x="2344" y="2059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849;p34">
              <a:extLst>
                <a:ext uri="{FF2B5EF4-FFF2-40B4-BE49-F238E27FC236}">
                  <a16:creationId xmlns:a16="http://schemas.microsoft.com/office/drawing/2014/main" id="{6D8D8B3F-86D2-49D1-9657-F613BF885155}"/>
                </a:ext>
              </a:extLst>
            </p:cNvPr>
            <p:cNvSpPr/>
            <p:nvPr/>
          </p:nvSpPr>
          <p:spPr>
            <a:xfrm>
              <a:off x="4377973" y="3811831"/>
              <a:ext cx="55880" cy="22739"/>
            </a:xfrm>
            <a:custGeom>
              <a:avLst/>
              <a:gdLst/>
              <a:ahLst/>
              <a:cxnLst/>
              <a:rect l="l" t="t" r="r" b="b"/>
              <a:pathLst>
                <a:path w="1870" h="761" extrusionOk="0">
                  <a:moveTo>
                    <a:pt x="1806" y="1"/>
                  </a:moveTo>
                  <a:lnTo>
                    <a:pt x="1" y="508"/>
                  </a:lnTo>
                  <a:lnTo>
                    <a:pt x="96" y="761"/>
                  </a:lnTo>
                  <a:lnTo>
                    <a:pt x="1869" y="286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850;p34">
              <a:extLst>
                <a:ext uri="{FF2B5EF4-FFF2-40B4-BE49-F238E27FC236}">
                  <a16:creationId xmlns:a16="http://schemas.microsoft.com/office/drawing/2014/main" id="{13313A60-E1ED-4E1B-948E-AF5486A452F2}"/>
                </a:ext>
              </a:extLst>
            </p:cNvPr>
            <p:cNvSpPr/>
            <p:nvPr/>
          </p:nvSpPr>
          <p:spPr>
            <a:xfrm>
              <a:off x="4372295" y="3789122"/>
              <a:ext cx="55880" cy="22739"/>
            </a:xfrm>
            <a:custGeom>
              <a:avLst/>
              <a:gdLst/>
              <a:ahLst/>
              <a:cxnLst/>
              <a:rect l="l" t="t" r="r" b="b"/>
              <a:pathLst>
                <a:path w="1870" h="761" extrusionOk="0">
                  <a:moveTo>
                    <a:pt x="1774" y="1"/>
                  </a:moveTo>
                  <a:lnTo>
                    <a:pt x="1" y="508"/>
                  </a:lnTo>
                  <a:lnTo>
                    <a:pt x="64" y="761"/>
                  </a:lnTo>
                  <a:lnTo>
                    <a:pt x="1869" y="286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851;p34">
              <a:extLst>
                <a:ext uri="{FF2B5EF4-FFF2-40B4-BE49-F238E27FC236}">
                  <a16:creationId xmlns:a16="http://schemas.microsoft.com/office/drawing/2014/main" id="{168F6380-2F05-4E67-86DB-DF0E4BBA232D}"/>
                </a:ext>
              </a:extLst>
            </p:cNvPr>
            <p:cNvSpPr/>
            <p:nvPr/>
          </p:nvSpPr>
          <p:spPr>
            <a:xfrm>
              <a:off x="4148953" y="2915730"/>
              <a:ext cx="21814" cy="34511"/>
            </a:xfrm>
            <a:custGeom>
              <a:avLst/>
              <a:gdLst/>
              <a:ahLst/>
              <a:cxnLst/>
              <a:rect l="l" t="t" r="r" b="b"/>
              <a:pathLst>
                <a:path w="730" h="1155" extrusionOk="0">
                  <a:moveTo>
                    <a:pt x="32" y="0"/>
                  </a:moveTo>
                  <a:lnTo>
                    <a:pt x="1" y="1141"/>
                  </a:lnTo>
                  <a:cubicBezTo>
                    <a:pt x="43" y="1141"/>
                    <a:pt x="127" y="1155"/>
                    <a:pt x="226" y="1155"/>
                  </a:cubicBezTo>
                  <a:cubicBezTo>
                    <a:pt x="275" y="1155"/>
                    <a:pt x="328" y="1151"/>
                    <a:pt x="381" y="1141"/>
                  </a:cubicBezTo>
                  <a:cubicBezTo>
                    <a:pt x="539" y="1077"/>
                    <a:pt x="666" y="982"/>
                    <a:pt x="729" y="95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852;p34">
              <a:extLst>
                <a:ext uri="{FF2B5EF4-FFF2-40B4-BE49-F238E27FC236}">
                  <a16:creationId xmlns:a16="http://schemas.microsoft.com/office/drawing/2014/main" id="{359B203A-6F2D-419F-88EA-A0DA41CB2C14}"/>
                </a:ext>
              </a:extLst>
            </p:cNvPr>
            <p:cNvSpPr/>
            <p:nvPr/>
          </p:nvSpPr>
          <p:spPr>
            <a:xfrm>
              <a:off x="4509516" y="3611247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4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853;p34">
              <a:extLst>
                <a:ext uri="{FF2B5EF4-FFF2-40B4-BE49-F238E27FC236}">
                  <a16:creationId xmlns:a16="http://schemas.microsoft.com/office/drawing/2014/main" id="{DFDD2954-6462-4E21-8B05-1290A0D08AA7}"/>
                </a:ext>
              </a:extLst>
            </p:cNvPr>
            <p:cNvSpPr/>
            <p:nvPr/>
          </p:nvSpPr>
          <p:spPr>
            <a:xfrm>
              <a:off x="4500043" y="3215695"/>
              <a:ext cx="254599" cy="367614"/>
            </a:xfrm>
            <a:custGeom>
              <a:avLst/>
              <a:gdLst/>
              <a:ahLst/>
              <a:cxnLst/>
              <a:rect l="l" t="t" r="r" b="b"/>
              <a:pathLst>
                <a:path w="8520" h="12303" extrusionOk="0">
                  <a:moveTo>
                    <a:pt x="6905" y="0"/>
                  </a:moveTo>
                  <a:lnTo>
                    <a:pt x="1331" y="7633"/>
                  </a:lnTo>
                  <a:cubicBezTo>
                    <a:pt x="444" y="8836"/>
                    <a:pt x="1" y="10293"/>
                    <a:pt x="64" y="11750"/>
                  </a:cubicBezTo>
                  <a:cubicBezTo>
                    <a:pt x="84" y="12089"/>
                    <a:pt x="382" y="12303"/>
                    <a:pt x="678" y="12303"/>
                  </a:cubicBezTo>
                  <a:cubicBezTo>
                    <a:pt x="851" y="12303"/>
                    <a:pt x="1024" y="12230"/>
                    <a:pt x="1141" y="12066"/>
                  </a:cubicBezTo>
                  <a:lnTo>
                    <a:pt x="8520" y="1584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854;p34">
              <a:extLst>
                <a:ext uri="{FF2B5EF4-FFF2-40B4-BE49-F238E27FC236}">
                  <a16:creationId xmlns:a16="http://schemas.microsoft.com/office/drawing/2014/main" id="{DA6575C5-A76B-4839-9899-E8B1E2B246DE}"/>
                </a:ext>
              </a:extLst>
            </p:cNvPr>
            <p:cNvSpPr/>
            <p:nvPr/>
          </p:nvSpPr>
          <p:spPr>
            <a:xfrm>
              <a:off x="4704469" y="2959295"/>
              <a:ext cx="323687" cy="301848"/>
            </a:xfrm>
            <a:custGeom>
              <a:avLst/>
              <a:gdLst/>
              <a:ahLst/>
              <a:cxnLst/>
              <a:rect l="l" t="t" r="r" b="b"/>
              <a:pathLst>
                <a:path w="10832" h="10102" extrusionOk="0">
                  <a:moveTo>
                    <a:pt x="7384" y="1408"/>
                  </a:moveTo>
                  <a:cubicBezTo>
                    <a:pt x="7549" y="1408"/>
                    <a:pt x="7718" y="1434"/>
                    <a:pt x="7886" y="1488"/>
                  </a:cubicBezTo>
                  <a:cubicBezTo>
                    <a:pt x="8773" y="1741"/>
                    <a:pt x="9248" y="2659"/>
                    <a:pt x="8994" y="3546"/>
                  </a:cubicBezTo>
                  <a:cubicBezTo>
                    <a:pt x="8789" y="4265"/>
                    <a:pt x="8126" y="4734"/>
                    <a:pt x="7410" y="4734"/>
                  </a:cubicBezTo>
                  <a:cubicBezTo>
                    <a:pt x="7242" y="4734"/>
                    <a:pt x="7072" y="4708"/>
                    <a:pt x="6904" y="4655"/>
                  </a:cubicBezTo>
                  <a:cubicBezTo>
                    <a:pt x="6049" y="4401"/>
                    <a:pt x="5543" y="3483"/>
                    <a:pt x="5796" y="2596"/>
                  </a:cubicBezTo>
                  <a:cubicBezTo>
                    <a:pt x="6027" y="1877"/>
                    <a:pt x="6674" y="1408"/>
                    <a:pt x="7384" y="1408"/>
                  </a:cubicBezTo>
                  <a:close/>
                  <a:moveTo>
                    <a:pt x="7418" y="1"/>
                  </a:moveTo>
                  <a:cubicBezTo>
                    <a:pt x="6080" y="1"/>
                    <a:pt x="4856" y="857"/>
                    <a:pt x="4466" y="2184"/>
                  </a:cubicBezTo>
                  <a:cubicBezTo>
                    <a:pt x="4402" y="2343"/>
                    <a:pt x="0" y="8676"/>
                    <a:pt x="0" y="8676"/>
                  </a:cubicBezTo>
                  <a:cubicBezTo>
                    <a:pt x="507" y="9183"/>
                    <a:pt x="1109" y="9563"/>
                    <a:pt x="1616" y="10102"/>
                  </a:cubicBezTo>
                  <a:lnTo>
                    <a:pt x="5163" y="5161"/>
                  </a:lnTo>
                  <a:cubicBezTo>
                    <a:pt x="5543" y="5541"/>
                    <a:pt x="5986" y="5858"/>
                    <a:pt x="6524" y="6016"/>
                  </a:cubicBezTo>
                  <a:cubicBezTo>
                    <a:pt x="6812" y="6101"/>
                    <a:pt x="7104" y="6141"/>
                    <a:pt x="7390" y="6141"/>
                  </a:cubicBezTo>
                  <a:cubicBezTo>
                    <a:pt x="8710" y="6141"/>
                    <a:pt x="9934" y="5285"/>
                    <a:pt x="10325" y="3958"/>
                  </a:cubicBezTo>
                  <a:cubicBezTo>
                    <a:pt x="10831" y="2343"/>
                    <a:pt x="9913" y="633"/>
                    <a:pt x="8298" y="126"/>
                  </a:cubicBezTo>
                  <a:cubicBezTo>
                    <a:pt x="8004" y="41"/>
                    <a:pt x="7708" y="1"/>
                    <a:pt x="741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855;p34">
              <a:extLst>
                <a:ext uri="{FF2B5EF4-FFF2-40B4-BE49-F238E27FC236}">
                  <a16:creationId xmlns:a16="http://schemas.microsoft.com/office/drawing/2014/main" id="{A530E1F1-F7AC-45DE-989D-D66DEE794FA5}"/>
                </a:ext>
              </a:extLst>
            </p:cNvPr>
            <p:cNvSpPr/>
            <p:nvPr/>
          </p:nvSpPr>
          <p:spPr>
            <a:xfrm>
              <a:off x="4717707" y="3245964"/>
              <a:ext cx="91829" cy="393968"/>
            </a:xfrm>
            <a:custGeom>
              <a:avLst/>
              <a:gdLst/>
              <a:ahLst/>
              <a:cxnLst/>
              <a:rect l="l" t="t" r="r" b="b"/>
              <a:pathLst>
                <a:path w="3073" h="13185" extrusionOk="0">
                  <a:moveTo>
                    <a:pt x="1" y="1"/>
                  </a:moveTo>
                  <a:lnTo>
                    <a:pt x="793" y="12542"/>
                  </a:lnTo>
                  <a:cubicBezTo>
                    <a:pt x="831" y="12945"/>
                    <a:pt x="1172" y="13185"/>
                    <a:pt x="1512" y="13185"/>
                  </a:cubicBezTo>
                  <a:cubicBezTo>
                    <a:pt x="1733" y="13185"/>
                    <a:pt x="1954" y="13083"/>
                    <a:pt x="2091" y="12858"/>
                  </a:cubicBezTo>
                  <a:cubicBezTo>
                    <a:pt x="2756" y="11687"/>
                    <a:pt x="3073" y="10357"/>
                    <a:pt x="2978" y="8995"/>
                  </a:cubicBezTo>
                  <a:lnTo>
                    <a:pt x="2218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856;p34">
              <a:extLst>
                <a:ext uri="{FF2B5EF4-FFF2-40B4-BE49-F238E27FC236}">
                  <a16:creationId xmlns:a16="http://schemas.microsoft.com/office/drawing/2014/main" id="{45088C6C-7A95-480D-8453-8B7C20D28BCB}"/>
                </a:ext>
              </a:extLst>
            </p:cNvPr>
            <p:cNvSpPr/>
            <p:nvPr/>
          </p:nvSpPr>
          <p:spPr>
            <a:xfrm>
              <a:off x="4717707" y="3245964"/>
              <a:ext cx="53041" cy="388948"/>
            </a:xfrm>
            <a:custGeom>
              <a:avLst/>
              <a:gdLst/>
              <a:ahLst/>
              <a:cxnLst/>
              <a:rect l="l" t="t" r="r" b="b"/>
              <a:pathLst>
                <a:path w="1775" h="13017" extrusionOk="0">
                  <a:moveTo>
                    <a:pt x="1" y="1"/>
                  </a:moveTo>
                  <a:lnTo>
                    <a:pt x="793" y="12542"/>
                  </a:lnTo>
                  <a:cubicBezTo>
                    <a:pt x="824" y="12763"/>
                    <a:pt x="919" y="12922"/>
                    <a:pt x="1046" y="13017"/>
                  </a:cubicBezTo>
                  <a:cubicBezTo>
                    <a:pt x="1553" y="12003"/>
                    <a:pt x="1774" y="10832"/>
                    <a:pt x="1679" y="9628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857;p34">
              <a:extLst>
                <a:ext uri="{FF2B5EF4-FFF2-40B4-BE49-F238E27FC236}">
                  <a16:creationId xmlns:a16="http://schemas.microsoft.com/office/drawing/2014/main" id="{653C796D-43DF-42D0-8936-5919516BAC4C}"/>
                </a:ext>
              </a:extLst>
            </p:cNvPr>
            <p:cNvSpPr/>
            <p:nvPr/>
          </p:nvSpPr>
          <p:spPr>
            <a:xfrm>
              <a:off x="4580487" y="2886985"/>
              <a:ext cx="204456" cy="370363"/>
            </a:xfrm>
            <a:custGeom>
              <a:avLst/>
              <a:gdLst/>
              <a:ahLst/>
              <a:cxnLst/>
              <a:rect l="l" t="t" r="r" b="b"/>
              <a:pathLst>
                <a:path w="6842" h="12395" extrusionOk="0">
                  <a:moveTo>
                    <a:pt x="3397" y="1388"/>
                  </a:moveTo>
                  <a:cubicBezTo>
                    <a:pt x="3531" y="1388"/>
                    <a:pt x="3666" y="1404"/>
                    <a:pt x="3801" y="1437"/>
                  </a:cubicBezTo>
                  <a:cubicBezTo>
                    <a:pt x="4688" y="1691"/>
                    <a:pt x="5226" y="2609"/>
                    <a:pt x="5005" y="3496"/>
                  </a:cubicBezTo>
                  <a:cubicBezTo>
                    <a:pt x="4794" y="4234"/>
                    <a:pt x="4144" y="4730"/>
                    <a:pt x="3421" y="4730"/>
                  </a:cubicBezTo>
                  <a:cubicBezTo>
                    <a:pt x="3275" y="4730"/>
                    <a:pt x="3127" y="4710"/>
                    <a:pt x="2978" y="4668"/>
                  </a:cubicBezTo>
                  <a:cubicBezTo>
                    <a:pt x="2059" y="4446"/>
                    <a:pt x="1553" y="3528"/>
                    <a:pt x="1774" y="2641"/>
                  </a:cubicBezTo>
                  <a:cubicBezTo>
                    <a:pt x="1962" y="1889"/>
                    <a:pt x="2651" y="1388"/>
                    <a:pt x="3397" y="1388"/>
                  </a:cubicBezTo>
                  <a:close/>
                  <a:moveTo>
                    <a:pt x="3362" y="1"/>
                  </a:moveTo>
                  <a:cubicBezTo>
                    <a:pt x="2021" y="1"/>
                    <a:pt x="784" y="914"/>
                    <a:pt x="413" y="2293"/>
                  </a:cubicBezTo>
                  <a:cubicBezTo>
                    <a:pt x="1" y="3908"/>
                    <a:pt x="983" y="5586"/>
                    <a:pt x="2598" y="6029"/>
                  </a:cubicBezTo>
                  <a:cubicBezTo>
                    <a:pt x="2867" y="6093"/>
                    <a:pt x="3136" y="6124"/>
                    <a:pt x="3401" y="6124"/>
                  </a:cubicBezTo>
                  <a:cubicBezTo>
                    <a:pt x="3667" y="6124"/>
                    <a:pt x="3928" y="6093"/>
                    <a:pt x="4181" y="6029"/>
                  </a:cubicBezTo>
                  <a:lnTo>
                    <a:pt x="4593" y="12395"/>
                  </a:lnTo>
                  <a:lnTo>
                    <a:pt x="6841" y="12395"/>
                  </a:lnTo>
                  <a:cubicBezTo>
                    <a:pt x="6841" y="12395"/>
                    <a:pt x="6303" y="4003"/>
                    <a:pt x="6366" y="3844"/>
                  </a:cubicBezTo>
                  <a:cubicBezTo>
                    <a:pt x="6778" y="2198"/>
                    <a:pt x="5796" y="519"/>
                    <a:pt x="4149" y="107"/>
                  </a:cubicBezTo>
                  <a:cubicBezTo>
                    <a:pt x="3887" y="35"/>
                    <a:pt x="3623" y="1"/>
                    <a:pt x="336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858;p34">
              <a:extLst>
                <a:ext uri="{FF2B5EF4-FFF2-40B4-BE49-F238E27FC236}">
                  <a16:creationId xmlns:a16="http://schemas.microsoft.com/office/drawing/2014/main" id="{4A522101-ADB1-4356-8D4B-1873B3D9D929}"/>
                </a:ext>
              </a:extLst>
            </p:cNvPr>
            <p:cNvSpPr/>
            <p:nvPr/>
          </p:nvSpPr>
          <p:spPr>
            <a:xfrm>
              <a:off x="4731901" y="3204879"/>
              <a:ext cx="33170" cy="29253"/>
            </a:xfrm>
            <a:custGeom>
              <a:avLst/>
              <a:gdLst/>
              <a:ahLst/>
              <a:cxnLst/>
              <a:rect l="l" t="t" r="r" b="b"/>
              <a:pathLst>
                <a:path w="1110" h="979" extrusionOk="0">
                  <a:moveTo>
                    <a:pt x="551" y="0"/>
                  </a:moveTo>
                  <a:cubicBezTo>
                    <a:pt x="332" y="0"/>
                    <a:pt x="118" y="147"/>
                    <a:pt x="64" y="362"/>
                  </a:cubicBezTo>
                  <a:cubicBezTo>
                    <a:pt x="1" y="616"/>
                    <a:pt x="159" y="901"/>
                    <a:pt x="413" y="964"/>
                  </a:cubicBezTo>
                  <a:cubicBezTo>
                    <a:pt x="455" y="974"/>
                    <a:pt x="497" y="978"/>
                    <a:pt x="538" y="978"/>
                  </a:cubicBezTo>
                  <a:cubicBezTo>
                    <a:pt x="769" y="978"/>
                    <a:pt x="960" y="831"/>
                    <a:pt x="1014" y="616"/>
                  </a:cubicBezTo>
                  <a:cubicBezTo>
                    <a:pt x="1109" y="362"/>
                    <a:pt x="951" y="77"/>
                    <a:pt x="666" y="14"/>
                  </a:cubicBezTo>
                  <a:cubicBezTo>
                    <a:pt x="628" y="5"/>
                    <a:pt x="590" y="0"/>
                    <a:pt x="55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859;p34">
              <a:extLst>
                <a:ext uri="{FF2B5EF4-FFF2-40B4-BE49-F238E27FC236}">
                  <a16:creationId xmlns:a16="http://schemas.microsoft.com/office/drawing/2014/main" id="{4A3917E9-0D5F-407D-A463-D740FDBB8E8D}"/>
                </a:ext>
              </a:extLst>
            </p:cNvPr>
            <p:cNvSpPr/>
            <p:nvPr/>
          </p:nvSpPr>
          <p:spPr>
            <a:xfrm>
              <a:off x="3885868" y="3285704"/>
              <a:ext cx="1101588" cy="838433"/>
            </a:xfrm>
            <a:custGeom>
              <a:avLst/>
              <a:gdLst/>
              <a:ahLst/>
              <a:cxnLst/>
              <a:rect l="l" t="t" r="r" b="b"/>
              <a:pathLst>
                <a:path w="36864" h="28060" extrusionOk="0">
                  <a:moveTo>
                    <a:pt x="13333" y="1"/>
                  </a:moveTo>
                  <a:cubicBezTo>
                    <a:pt x="5955" y="1"/>
                    <a:pt x="1" y="5955"/>
                    <a:pt x="1" y="13334"/>
                  </a:cubicBezTo>
                  <a:lnTo>
                    <a:pt x="1" y="20871"/>
                  </a:lnTo>
                  <a:cubicBezTo>
                    <a:pt x="1" y="22676"/>
                    <a:pt x="1077" y="24323"/>
                    <a:pt x="2756" y="24988"/>
                  </a:cubicBezTo>
                  <a:cubicBezTo>
                    <a:pt x="6778" y="26603"/>
                    <a:pt x="12130" y="28060"/>
                    <a:pt x="18432" y="28060"/>
                  </a:cubicBezTo>
                  <a:lnTo>
                    <a:pt x="19002" y="28060"/>
                  </a:lnTo>
                  <a:cubicBezTo>
                    <a:pt x="25083" y="27965"/>
                    <a:pt x="30245" y="26539"/>
                    <a:pt x="34140" y="24988"/>
                  </a:cubicBezTo>
                  <a:cubicBezTo>
                    <a:pt x="35787" y="24323"/>
                    <a:pt x="36864" y="22676"/>
                    <a:pt x="36864" y="20871"/>
                  </a:cubicBezTo>
                  <a:lnTo>
                    <a:pt x="36864" y="13334"/>
                  </a:lnTo>
                  <a:cubicBezTo>
                    <a:pt x="36864" y="5955"/>
                    <a:pt x="30910" y="1"/>
                    <a:pt x="23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860;p34">
              <a:extLst>
                <a:ext uri="{FF2B5EF4-FFF2-40B4-BE49-F238E27FC236}">
                  <a16:creationId xmlns:a16="http://schemas.microsoft.com/office/drawing/2014/main" id="{74B13876-ECB5-4F16-9511-5DFDF6513F56}"/>
                </a:ext>
              </a:extLst>
            </p:cNvPr>
            <p:cNvSpPr/>
            <p:nvPr/>
          </p:nvSpPr>
          <p:spPr>
            <a:xfrm>
              <a:off x="3923729" y="3906461"/>
              <a:ext cx="30" cy="8546"/>
            </a:xfrm>
            <a:custGeom>
              <a:avLst/>
              <a:gdLst/>
              <a:ahLst/>
              <a:cxnLst/>
              <a:rect l="l" t="t" r="r" b="b"/>
              <a:pathLst>
                <a:path w="1" h="286" fill="none" extrusionOk="0">
                  <a:moveTo>
                    <a:pt x="0" y="286"/>
                  </a:moveTo>
                  <a:cubicBezTo>
                    <a:pt x="0" y="222"/>
                    <a:pt x="0" y="159"/>
                    <a:pt x="0" y="96"/>
                  </a:cubicBezTo>
                  <a:lnTo>
                    <a:pt x="0" y="1"/>
                  </a:lnTo>
                </a:path>
              </a:pathLst>
            </a:custGeom>
            <a:noFill/>
            <a:ln w="15050" cap="rnd" cmpd="sng">
              <a:solidFill>
                <a:srgbClr val="645C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861;p34">
              <a:extLst>
                <a:ext uri="{FF2B5EF4-FFF2-40B4-BE49-F238E27FC236}">
                  <a16:creationId xmlns:a16="http://schemas.microsoft.com/office/drawing/2014/main" id="{35D0152E-78C4-46EF-B1C3-6B4BF5CE4E2F}"/>
                </a:ext>
              </a:extLst>
            </p:cNvPr>
            <p:cNvSpPr/>
            <p:nvPr/>
          </p:nvSpPr>
          <p:spPr>
            <a:xfrm>
              <a:off x="3923729" y="3323562"/>
              <a:ext cx="1025866" cy="541306"/>
            </a:xfrm>
            <a:custGeom>
              <a:avLst/>
              <a:gdLst/>
              <a:ahLst/>
              <a:cxnLst/>
              <a:rect l="l" t="t" r="r" b="b"/>
              <a:pathLst>
                <a:path w="34330" h="18116" fill="none" extrusionOk="0">
                  <a:moveTo>
                    <a:pt x="0" y="17102"/>
                  </a:moveTo>
                  <a:lnTo>
                    <a:pt x="0" y="12067"/>
                  </a:lnTo>
                  <a:cubicBezTo>
                    <a:pt x="0" y="5416"/>
                    <a:pt x="5416" y="1"/>
                    <a:pt x="12066" y="1"/>
                  </a:cubicBezTo>
                  <a:lnTo>
                    <a:pt x="22264" y="1"/>
                  </a:lnTo>
                  <a:cubicBezTo>
                    <a:pt x="28914" y="1"/>
                    <a:pt x="34330" y="5416"/>
                    <a:pt x="34330" y="12067"/>
                  </a:cubicBezTo>
                  <a:lnTo>
                    <a:pt x="34330" y="18115"/>
                  </a:lnTo>
                </a:path>
              </a:pathLst>
            </a:custGeom>
            <a:noFill/>
            <a:ln w="15050" cap="rnd" cmpd="sng">
              <a:solidFill>
                <a:srgbClr val="645C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862;p34">
              <a:extLst>
                <a:ext uri="{FF2B5EF4-FFF2-40B4-BE49-F238E27FC236}">
                  <a16:creationId xmlns:a16="http://schemas.microsoft.com/office/drawing/2014/main" id="{44A80212-6863-4256-B7C8-2AF6D10B10CA}"/>
                </a:ext>
              </a:extLst>
            </p:cNvPr>
            <p:cNvSpPr/>
            <p:nvPr/>
          </p:nvSpPr>
          <p:spPr>
            <a:xfrm>
              <a:off x="4949565" y="3899858"/>
              <a:ext cx="30" cy="9472"/>
            </a:xfrm>
            <a:custGeom>
              <a:avLst/>
              <a:gdLst/>
              <a:ahLst/>
              <a:cxnLst/>
              <a:rect l="l" t="t" r="r" b="b"/>
              <a:pathLst>
                <a:path w="1" h="317" fill="none" extrusionOk="0">
                  <a:moveTo>
                    <a:pt x="1" y="0"/>
                  </a:moveTo>
                  <a:lnTo>
                    <a:pt x="1" y="317"/>
                  </a:lnTo>
                </a:path>
              </a:pathLst>
            </a:custGeom>
            <a:noFill/>
            <a:ln w="15050" cap="rnd" cmpd="sng">
              <a:solidFill>
                <a:srgbClr val="007E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863;p34">
              <a:extLst>
                <a:ext uri="{FF2B5EF4-FFF2-40B4-BE49-F238E27FC236}">
                  <a16:creationId xmlns:a16="http://schemas.microsoft.com/office/drawing/2014/main" id="{8F5C9610-732A-4ABA-A955-7C933272D7CD}"/>
                </a:ext>
              </a:extLst>
            </p:cNvPr>
            <p:cNvSpPr/>
            <p:nvPr/>
          </p:nvSpPr>
          <p:spPr>
            <a:xfrm>
              <a:off x="5571787" y="3230336"/>
              <a:ext cx="217694" cy="94749"/>
            </a:xfrm>
            <a:custGeom>
              <a:avLst/>
              <a:gdLst/>
              <a:ahLst/>
              <a:cxnLst/>
              <a:rect l="l" t="t" r="r" b="b"/>
              <a:pathLst>
                <a:path w="7285" h="3171" extrusionOk="0">
                  <a:moveTo>
                    <a:pt x="4720" y="1"/>
                  </a:moveTo>
                  <a:cubicBezTo>
                    <a:pt x="3624" y="1"/>
                    <a:pt x="2428" y="114"/>
                    <a:pt x="1679" y="524"/>
                  </a:cubicBezTo>
                  <a:cubicBezTo>
                    <a:pt x="0" y="1442"/>
                    <a:pt x="0" y="2804"/>
                    <a:pt x="0" y="2804"/>
                  </a:cubicBezTo>
                  <a:cubicBezTo>
                    <a:pt x="289" y="3062"/>
                    <a:pt x="672" y="3171"/>
                    <a:pt x="1110" y="3171"/>
                  </a:cubicBezTo>
                  <a:cubicBezTo>
                    <a:pt x="3417" y="3171"/>
                    <a:pt x="7284" y="176"/>
                    <a:pt x="7284" y="176"/>
                  </a:cubicBezTo>
                  <a:cubicBezTo>
                    <a:pt x="7284" y="176"/>
                    <a:pt x="6080" y="1"/>
                    <a:pt x="4720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864;p34">
              <a:extLst>
                <a:ext uri="{FF2B5EF4-FFF2-40B4-BE49-F238E27FC236}">
                  <a16:creationId xmlns:a16="http://schemas.microsoft.com/office/drawing/2014/main" id="{E7811F4A-204C-4825-9F93-5878CA79E9AE}"/>
                </a:ext>
              </a:extLst>
            </p:cNvPr>
            <p:cNvSpPr/>
            <p:nvPr/>
          </p:nvSpPr>
          <p:spPr>
            <a:xfrm>
              <a:off x="5571787" y="3245964"/>
              <a:ext cx="178877" cy="69112"/>
            </a:xfrm>
            <a:custGeom>
              <a:avLst/>
              <a:gdLst/>
              <a:ahLst/>
              <a:cxnLst/>
              <a:rect l="l" t="t" r="r" b="b"/>
              <a:pathLst>
                <a:path w="5986" h="2313" extrusionOk="0">
                  <a:moveTo>
                    <a:pt x="5985" y="1"/>
                  </a:moveTo>
                  <a:cubicBezTo>
                    <a:pt x="5447" y="96"/>
                    <a:pt x="4909" y="223"/>
                    <a:pt x="4402" y="349"/>
                  </a:cubicBezTo>
                  <a:cubicBezTo>
                    <a:pt x="4941" y="223"/>
                    <a:pt x="5447" y="96"/>
                    <a:pt x="5985" y="1"/>
                  </a:cubicBezTo>
                  <a:close/>
                  <a:moveTo>
                    <a:pt x="4402" y="349"/>
                  </a:moveTo>
                  <a:lnTo>
                    <a:pt x="4402" y="349"/>
                  </a:lnTo>
                  <a:cubicBezTo>
                    <a:pt x="3864" y="476"/>
                    <a:pt x="3357" y="603"/>
                    <a:pt x="2851" y="761"/>
                  </a:cubicBezTo>
                  <a:cubicBezTo>
                    <a:pt x="2344" y="919"/>
                    <a:pt x="1837" y="1141"/>
                    <a:pt x="1362" y="1394"/>
                  </a:cubicBezTo>
                  <a:cubicBezTo>
                    <a:pt x="887" y="1648"/>
                    <a:pt x="412" y="1933"/>
                    <a:pt x="0" y="2249"/>
                  </a:cubicBezTo>
                  <a:lnTo>
                    <a:pt x="32" y="2313"/>
                  </a:lnTo>
                  <a:cubicBezTo>
                    <a:pt x="475" y="1996"/>
                    <a:pt x="919" y="1711"/>
                    <a:pt x="1394" y="1458"/>
                  </a:cubicBezTo>
                  <a:cubicBezTo>
                    <a:pt x="1869" y="1204"/>
                    <a:pt x="2344" y="983"/>
                    <a:pt x="2851" y="793"/>
                  </a:cubicBezTo>
                  <a:cubicBezTo>
                    <a:pt x="3357" y="634"/>
                    <a:pt x="3896" y="508"/>
                    <a:pt x="4402" y="349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865;p34">
              <a:extLst>
                <a:ext uri="{FF2B5EF4-FFF2-40B4-BE49-F238E27FC236}">
                  <a16:creationId xmlns:a16="http://schemas.microsoft.com/office/drawing/2014/main" id="{9DCB79BF-261D-4410-8CBF-6069EECCA114}"/>
                </a:ext>
              </a:extLst>
            </p:cNvPr>
            <p:cNvSpPr/>
            <p:nvPr/>
          </p:nvSpPr>
          <p:spPr>
            <a:xfrm>
              <a:off x="5687253" y="3237448"/>
              <a:ext cx="12312" cy="22739"/>
            </a:xfrm>
            <a:custGeom>
              <a:avLst/>
              <a:gdLst/>
              <a:ahLst/>
              <a:cxnLst/>
              <a:rect l="l" t="t" r="r" b="b"/>
              <a:pathLst>
                <a:path w="412" h="761" extrusionOk="0">
                  <a:moveTo>
                    <a:pt x="412" y="1"/>
                  </a:moveTo>
                  <a:cubicBezTo>
                    <a:pt x="190" y="223"/>
                    <a:pt x="95" y="476"/>
                    <a:pt x="0" y="761"/>
                  </a:cubicBezTo>
                  <a:lnTo>
                    <a:pt x="63" y="761"/>
                  </a:lnTo>
                  <a:cubicBezTo>
                    <a:pt x="127" y="508"/>
                    <a:pt x="222" y="223"/>
                    <a:pt x="41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866;p34">
              <a:extLst>
                <a:ext uri="{FF2B5EF4-FFF2-40B4-BE49-F238E27FC236}">
                  <a16:creationId xmlns:a16="http://schemas.microsoft.com/office/drawing/2014/main" id="{C36FBE87-6127-4EC5-98F5-2EA8BFE20446}"/>
                </a:ext>
              </a:extLst>
            </p:cNvPr>
            <p:cNvSpPr/>
            <p:nvPr/>
          </p:nvSpPr>
          <p:spPr>
            <a:xfrm>
              <a:off x="5652231" y="3238524"/>
              <a:ext cx="15061" cy="32091"/>
            </a:xfrm>
            <a:custGeom>
              <a:avLst/>
              <a:gdLst/>
              <a:ahLst/>
              <a:cxnLst/>
              <a:rect l="l" t="t" r="r" b="b"/>
              <a:pathLst>
                <a:path w="504" h="1074" extrusionOk="0">
                  <a:moveTo>
                    <a:pt x="504" y="0"/>
                  </a:moveTo>
                  <a:lnTo>
                    <a:pt x="504" y="0"/>
                  </a:lnTo>
                  <a:cubicBezTo>
                    <a:pt x="378" y="158"/>
                    <a:pt x="253" y="315"/>
                    <a:pt x="159" y="503"/>
                  </a:cubicBezTo>
                  <a:cubicBezTo>
                    <a:pt x="95" y="662"/>
                    <a:pt x="0" y="852"/>
                    <a:pt x="0" y="1073"/>
                  </a:cubicBezTo>
                  <a:lnTo>
                    <a:pt x="64" y="1073"/>
                  </a:lnTo>
                  <a:cubicBezTo>
                    <a:pt x="64" y="883"/>
                    <a:pt x="127" y="693"/>
                    <a:pt x="190" y="503"/>
                  </a:cubicBezTo>
                  <a:cubicBezTo>
                    <a:pt x="253" y="315"/>
                    <a:pt x="378" y="158"/>
                    <a:pt x="5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867;p34">
              <a:extLst>
                <a:ext uri="{FF2B5EF4-FFF2-40B4-BE49-F238E27FC236}">
                  <a16:creationId xmlns:a16="http://schemas.microsoft.com/office/drawing/2014/main" id="{2AAEC3F2-638C-47BA-973B-64504107CFAC}"/>
                </a:ext>
              </a:extLst>
            </p:cNvPr>
            <p:cNvSpPr/>
            <p:nvPr/>
          </p:nvSpPr>
          <p:spPr>
            <a:xfrm>
              <a:off x="5611531" y="3247876"/>
              <a:ext cx="15180" cy="40697"/>
            </a:xfrm>
            <a:custGeom>
              <a:avLst/>
              <a:gdLst/>
              <a:ahLst/>
              <a:cxnLst/>
              <a:rect l="l" t="t" r="r" b="b"/>
              <a:pathLst>
                <a:path w="508" h="1362" extrusionOk="0">
                  <a:moveTo>
                    <a:pt x="507" y="0"/>
                  </a:moveTo>
                  <a:lnTo>
                    <a:pt x="507" y="0"/>
                  </a:lnTo>
                  <a:cubicBezTo>
                    <a:pt x="349" y="190"/>
                    <a:pt x="222" y="412"/>
                    <a:pt x="159" y="634"/>
                  </a:cubicBezTo>
                  <a:cubicBezTo>
                    <a:pt x="64" y="855"/>
                    <a:pt x="1" y="1109"/>
                    <a:pt x="1" y="1362"/>
                  </a:cubicBezTo>
                  <a:lnTo>
                    <a:pt x="64" y="1362"/>
                  </a:lnTo>
                  <a:cubicBezTo>
                    <a:pt x="64" y="1109"/>
                    <a:pt x="96" y="887"/>
                    <a:pt x="191" y="634"/>
                  </a:cubicBezTo>
                  <a:cubicBezTo>
                    <a:pt x="254" y="412"/>
                    <a:pt x="381" y="190"/>
                    <a:pt x="50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868;p34">
              <a:extLst>
                <a:ext uri="{FF2B5EF4-FFF2-40B4-BE49-F238E27FC236}">
                  <a16:creationId xmlns:a16="http://schemas.microsoft.com/office/drawing/2014/main" id="{B67F3185-40FB-45B2-B37E-48BC731994BC}"/>
                </a:ext>
              </a:extLst>
            </p:cNvPr>
            <p:cNvSpPr/>
            <p:nvPr/>
          </p:nvSpPr>
          <p:spPr>
            <a:xfrm>
              <a:off x="5590703" y="3301809"/>
              <a:ext cx="41686" cy="9173"/>
            </a:xfrm>
            <a:custGeom>
              <a:avLst/>
              <a:gdLst/>
              <a:ahLst/>
              <a:cxnLst/>
              <a:rect l="l" t="t" r="r" b="b"/>
              <a:pathLst>
                <a:path w="1395" h="307" extrusionOk="0">
                  <a:moveTo>
                    <a:pt x="32" y="0"/>
                  </a:moveTo>
                  <a:lnTo>
                    <a:pt x="1" y="32"/>
                  </a:lnTo>
                  <a:cubicBezTo>
                    <a:pt x="222" y="159"/>
                    <a:pt x="444" y="222"/>
                    <a:pt x="666" y="254"/>
                  </a:cubicBezTo>
                  <a:cubicBezTo>
                    <a:pt x="814" y="291"/>
                    <a:pt x="952" y="306"/>
                    <a:pt x="1091" y="306"/>
                  </a:cubicBezTo>
                  <a:cubicBezTo>
                    <a:pt x="1190" y="306"/>
                    <a:pt x="1289" y="298"/>
                    <a:pt x="1394" y="285"/>
                  </a:cubicBezTo>
                  <a:cubicBezTo>
                    <a:pt x="1141" y="285"/>
                    <a:pt x="919" y="285"/>
                    <a:pt x="666" y="222"/>
                  </a:cubicBezTo>
                  <a:cubicBezTo>
                    <a:pt x="444" y="190"/>
                    <a:pt x="222" y="12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869;p34">
              <a:extLst>
                <a:ext uri="{FF2B5EF4-FFF2-40B4-BE49-F238E27FC236}">
                  <a16:creationId xmlns:a16="http://schemas.microsoft.com/office/drawing/2014/main" id="{2AE3D619-43A4-44D4-B5A6-1A24F0DDA108}"/>
                </a:ext>
              </a:extLst>
            </p:cNvPr>
            <p:cNvSpPr/>
            <p:nvPr/>
          </p:nvSpPr>
          <p:spPr>
            <a:xfrm>
              <a:off x="5631403" y="3278144"/>
              <a:ext cx="27462" cy="14223"/>
            </a:xfrm>
            <a:custGeom>
              <a:avLst/>
              <a:gdLst/>
              <a:ahLst/>
              <a:cxnLst/>
              <a:rect l="l" t="t" r="r" b="b"/>
              <a:pathLst>
                <a:path w="919" h="476" extrusionOk="0">
                  <a:moveTo>
                    <a:pt x="64" y="1"/>
                  </a:moveTo>
                  <a:lnTo>
                    <a:pt x="1" y="32"/>
                  </a:lnTo>
                  <a:cubicBezTo>
                    <a:pt x="127" y="191"/>
                    <a:pt x="254" y="286"/>
                    <a:pt x="412" y="349"/>
                  </a:cubicBezTo>
                  <a:cubicBezTo>
                    <a:pt x="602" y="412"/>
                    <a:pt x="761" y="444"/>
                    <a:pt x="919" y="476"/>
                  </a:cubicBezTo>
                  <a:cubicBezTo>
                    <a:pt x="761" y="444"/>
                    <a:pt x="602" y="381"/>
                    <a:pt x="444" y="317"/>
                  </a:cubicBezTo>
                  <a:cubicBezTo>
                    <a:pt x="286" y="254"/>
                    <a:pt x="159" y="127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870;p34">
              <a:extLst>
                <a:ext uri="{FF2B5EF4-FFF2-40B4-BE49-F238E27FC236}">
                  <a16:creationId xmlns:a16="http://schemas.microsoft.com/office/drawing/2014/main" id="{AC250524-9FDF-48AC-B0EE-3FD0D884770E}"/>
                </a:ext>
              </a:extLst>
            </p:cNvPr>
            <p:cNvSpPr/>
            <p:nvPr/>
          </p:nvSpPr>
          <p:spPr>
            <a:xfrm>
              <a:off x="5671147" y="3263951"/>
              <a:ext cx="20858" cy="10428"/>
            </a:xfrm>
            <a:custGeom>
              <a:avLst/>
              <a:gdLst/>
              <a:ahLst/>
              <a:cxnLst/>
              <a:rect l="l" t="t" r="r" b="b"/>
              <a:pathLst>
                <a:path w="698" h="349" extrusionOk="0">
                  <a:moveTo>
                    <a:pt x="32" y="1"/>
                  </a:moveTo>
                  <a:lnTo>
                    <a:pt x="1" y="64"/>
                  </a:lnTo>
                  <a:cubicBezTo>
                    <a:pt x="191" y="222"/>
                    <a:pt x="444" y="317"/>
                    <a:pt x="697" y="349"/>
                  </a:cubicBezTo>
                  <a:cubicBezTo>
                    <a:pt x="444" y="286"/>
                    <a:pt x="222" y="191"/>
                    <a:pt x="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871;p34">
              <a:extLst>
                <a:ext uri="{FF2B5EF4-FFF2-40B4-BE49-F238E27FC236}">
                  <a16:creationId xmlns:a16="http://schemas.microsoft.com/office/drawing/2014/main" id="{09F732FC-2AC3-4A41-8E08-D28C9BF62BE4}"/>
                </a:ext>
              </a:extLst>
            </p:cNvPr>
            <p:cNvSpPr/>
            <p:nvPr/>
          </p:nvSpPr>
          <p:spPr>
            <a:xfrm>
              <a:off x="5711847" y="3253553"/>
              <a:ext cx="19902" cy="7590"/>
            </a:xfrm>
            <a:custGeom>
              <a:avLst/>
              <a:gdLst/>
              <a:ahLst/>
              <a:cxnLst/>
              <a:rect l="l" t="t" r="r" b="b"/>
              <a:pathLst>
                <a:path w="666" h="254" extrusionOk="0">
                  <a:moveTo>
                    <a:pt x="0" y="0"/>
                  </a:moveTo>
                  <a:lnTo>
                    <a:pt x="0" y="64"/>
                  </a:lnTo>
                  <a:cubicBezTo>
                    <a:pt x="190" y="159"/>
                    <a:pt x="412" y="222"/>
                    <a:pt x="665" y="254"/>
                  </a:cubicBezTo>
                  <a:cubicBezTo>
                    <a:pt x="444" y="190"/>
                    <a:pt x="222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872;p34">
              <a:extLst>
                <a:ext uri="{FF2B5EF4-FFF2-40B4-BE49-F238E27FC236}">
                  <a16:creationId xmlns:a16="http://schemas.microsoft.com/office/drawing/2014/main" id="{B0A7654A-8973-4ECE-9866-55AC648E106C}"/>
                </a:ext>
              </a:extLst>
            </p:cNvPr>
            <p:cNvSpPr/>
            <p:nvPr/>
          </p:nvSpPr>
          <p:spPr>
            <a:xfrm>
              <a:off x="5552872" y="3181632"/>
              <a:ext cx="70045" cy="177935"/>
            </a:xfrm>
            <a:custGeom>
              <a:avLst/>
              <a:gdLst/>
              <a:ahLst/>
              <a:cxnLst/>
              <a:rect l="l" t="t" r="r" b="b"/>
              <a:pathLst>
                <a:path w="2344" h="5955" extrusionOk="0">
                  <a:moveTo>
                    <a:pt x="1647" y="0"/>
                  </a:moveTo>
                  <a:cubicBezTo>
                    <a:pt x="1647" y="0"/>
                    <a:pt x="823" y="1869"/>
                    <a:pt x="380" y="3326"/>
                  </a:cubicBezTo>
                  <a:cubicBezTo>
                    <a:pt x="190" y="3991"/>
                    <a:pt x="0" y="5922"/>
                    <a:pt x="0" y="5922"/>
                  </a:cubicBezTo>
                  <a:lnTo>
                    <a:pt x="380" y="5954"/>
                  </a:lnTo>
                  <a:cubicBezTo>
                    <a:pt x="380" y="5954"/>
                    <a:pt x="728" y="4054"/>
                    <a:pt x="982" y="3452"/>
                  </a:cubicBezTo>
                  <a:cubicBezTo>
                    <a:pt x="1235" y="2851"/>
                    <a:pt x="2344" y="1077"/>
                    <a:pt x="2344" y="1077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873;p34">
              <a:extLst>
                <a:ext uri="{FF2B5EF4-FFF2-40B4-BE49-F238E27FC236}">
                  <a16:creationId xmlns:a16="http://schemas.microsoft.com/office/drawing/2014/main" id="{C7C0592A-F4FD-4289-8D31-EDB1C2B32440}"/>
                </a:ext>
              </a:extLst>
            </p:cNvPr>
            <p:cNvSpPr/>
            <p:nvPr/>
          </p:nvSpPr>
          <p:spPr>
            <a:xfrm>
              <a:off x="5311541" y="3329777"/>
              <a:ext cx="529040" cy="439684"/>
            </a:xfrm>
            <a:custGeom>
              <a:avLst/>
              <a:gdLst/>
              <a:ahLst/>
              <a:cxnLst/>
              <a:rect l="l" t="t" r="r" b="b"/>
              <a:pathLst>
                <a:path w="17704" h="14715" extrusionOk="0">
                  <a:moveTo>
                    <a:pt x="12295" y="0"/>
                  </a:moveTo>
                  <a:cubicBezTo>
                    <a:pt x="11799" y="0"/>
                    <a:pt x="11253" y="78"/>
                    <a:pt x="10705" y="299"/>
                  </a:cubicBezTo>
                  <a:cubicBezTo>
                    <a:pt x="9533" y="806"/>
                    <a:pt x="9501" y="933"/>
                    <a:pt x="8836" y="964"/>
                  </a:cubicBezTo>
                  <a:cubicBezTo>
                    <a:pt x="8799" y="967"/>
                    <a:pt x="8761" y="968"/>
                    <a:pt x="8722" y="968"/>
                  </a:cubicBezTo>
                  <a:cubicBezTo>
                    <a:pt x="8221" y="968"/>
                    <a:pt x="7520" y="785"/>
                    <a:pt x="6493" y="521"/>
                  </a:cubicBezTo>
                  <a:cubicBezTo>
                    <a:pt x="6049" y="414"/>
                    <a:pt x="5655" y="371"/>
                    <a:pt x="5305" y="371"/>
                  </a:cubicBezTo>
                  <a:cubicBezTo>
                    <a:pt x="4106" y="371"/>
                    <a:pt x="3437" y="874"/>
                    <a:pt x="3167" y="996"/>
                  </a:cubicBezTo>
                  <a:cubicBezTo>
                    <a:pt x="2091" y="1535"/>
                    <a:pt x="0" y="3498"/>
                    <a:pt x="760" y="6918"/>
                  </a:cubicBezTo>
                  <a:cubicBezTo>
                    <a:pt x="1462" y="10075"/>
                    <a:pt x="4780" y="14715"/>
                    <a:pt x="6806" y="14715"/>
                  </a:cubicBezTo>
                  <a:cubicBezTo>
                    <a:pt x="6975" y="14715"/>
                    <a:pt x="7135" y="14682"/>
                    <a:pt x="7284" y="14614"/>
                  </a:cubicBezTo>
                  <a:cubicBezTo>
                    <a:pt x="7986" y="14272"/>
                    <a:pt x="8678" y="14104"/>
                    <a:pt x="9377" y="14104"/>
                  </a:cubicBezTo>
                  <a:cubicBezTo>
                    <a:pt x="9908" y="14104"/>
                    <a:pt x="10443" y="14201"/>
                    <a:pt x="10990" y="14392"/>
                  </a:cubicBezTo>
                  <a:cubicBezTo>
                    <a:pt x="11106" y="14432"/>
                    <a:pt x="11229" y="14451"/>
                    <a:pt x="11357" y="14451"/>
                  </a:cubicBezTo>
                  <a:cubicBezTo>
                    <a:pt x="13460" y="14451"/>
                    <a:pt x="16995" y="9283"/>
                    <a:pt x="17323" y="6000"/>
                  </a:cubicBezTo>
                  <a:cubicBezTo>
                    <a:pt x="17703" y="2516"/>
                    <a:pt x="15392" y="774"/>
                    <a:pt x="14315" y="394"/>
                  </a:cubicBezTo>
                  <a:cubicBezTo>
                    <a:pt x="14083" y="310"/>
                    <a:pt x="13287" y="0"/>
                    <a:pt x="122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874;p34">
              <a:extLst>
                <a:ext uri="{FF2B5EF4-FFF2-40B4-BE49-F238E27FC236}">
                  <a16:creationId xmlns:a16="http://schemas.microsoft.com/office/drawing/2014/main" id="{56420B3B-1DCF-4D08-B0DC-A083D09313BF}"/>
                </a:ext>
              </a:extLst>
            </p:cNvPr>
            <p:cNvSpPr/>
            <p:nvPr/>
          </p:nvSpPr>
          <p:spPr>
            <a:xfrm>
              <a:off x="4882390" y="3780607"/>
              <a:ext cx="1136581" cy="253651"/>
            </a:xfrm>
            <a:custGeom>
              <a:avLst/>
              <a:gdLst/>
              <a:ahLst/>
              <a:cxnLst/>
              <a:rect l="l" t="t" r="r" b="b"/>
              <a:pathLst>
                <a:path w="38035" h="8489" extrusionOk="0">
                  <a:moveTo>
                    <a:pt x="2027" y="1"/>
                  </a:moveTo>
                  <a:cubicBezTo>
                    <a:pt x="887" y="1"/>
                    <a:pt x="0" y="919"/>
                    <a:pt x="0" y="2059"/>
                  </a:cubicBezTo>
                  <a:lnTo>
                    <a:pt x="0" y="6461"/>
                  </a:lnTo>
                  <a:cubicBezTo>
                    <a:pt x="0" y="7570"/>
                    <a:pt x="887" y="8488"/>
                    <a:pt x="2027" y="8488"/>
                  </a:cubicBezTo>
                  <a:lnTo>
                    <a:pt x="38035" y="8488"/>
                  </a:lnTo>
                  <a:cubicBezTo>
                    <a:pt x="37623" y="7190"/>
                    <a:pt x="37275" y="5860"/>
                    <a:pt x="37211" y="4498"/>
                  </a:cubicBezTo>
                  <a:cubicBezTo>
                    <a:pt x="37116" y="2914"/>
                    <a:pt x="37560" y="1458"/>
                    <a:pt x="38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875;p34">
              <a:extLst>
                <a:ext uri="{FF2B5EF4-FFF2-40B4-BE49-F238E27FC236}">
                  <a16:creationId xmlns:a16="http://schemas.microsoft.com/office/drawing/2014/main" id="{4F4191AD-1784-4627-A42A-311B00DB93CF}"/>
                </a:ext>
              </a:extLst>
            </p:cNvPr>
            <p:cNvSpPr/>
            <p:nvPr/>
          </p:nvSpPr>
          <p:spPr>
            <a:xfrm>
              <a:off x="4896584" y="4012445"/>
              <a:ext cx="1118622" cy="11384"/>
            </a:xfrm>
            <a:custGeom>
              <a:avLst/>
              <a:gdLst/>
              <a:ahLst/>
              <a:cxnLst/>
              <a:rect l="l" t="t" r="r" b="b"/>
              <a:pathLst>
                <a:path w="37434" h="381" extrusionOk="0">
                  <a:moveTo>
                    <a:pt x="0" y="1"/>
                  </a:moveTo>
                  <a:cubicBezTo>
                    <a:pt x="127" y="159"/>
                    <a:pt x="254" y="286"/>
                    <a:pt x="412" y="381"/>
                  </a:cubicBezTo>
                  <a:lnTo>
                    <a:pt x="37433" y="381"/>
                  </a:lnTo>
                  <a:cubicBezTo>
                    <a:pt x="37401" y="254"/>
                    <a:pt x="37370" y="127"/>
                    <a:pt x="37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876;p34">
              <a:extLst>
                <a:ext uri="{FF2B5EF4-FFF2-40B4-BE49-F238E27FC236}">
                  <a16:creationId xmlns:a16="http://schemas.microsoft.com/office/drawing/2014/main" id="{B340EBA9-D357-4B33-BB01-013CB1770ADD}"/>
                </a:ext>
              </a:extLst>
            </p:cNvPr>
            <p:cNvSpPr/>
            <p:nvPr/>
          </p:nvSpPr>
          <p:spPr>
            <a:xfrm>
              <a:off x="4890906" y="3799550"/>
              <a:ext cx="1122387" cy="10428"/>
            </a:xfrm>
            <a:custGeom>
              <a:avLst/>
              <a:gdLst/>
              <a:ahLst/>
              <a:cxnLst/>
              <a:rect l="l" t="t" r="r" b="b"/>
              <a:pathLst>
                <a:path w="37560" h="349" extrusionOk="0">
                  <a:moveTo>
                    <a:pt x="285" y="0"/>
                  </a:moveTo>
                  <a:cubicBezTo>
                    <a:pt x="190" y="95"/>
                    <a:pt x="95" y="222"/>
                    <a:pt x="0" y="349"/>
                  </a:cubicBezTo>
                  <a:lnTo>
                    <a:pt x="37433" y="349"/>
                  </a:lnTo>
                  <a:cubicBezTo>
                    <a:pt x="37465" y="222"/>
                    <a:pt x="37496" y="127"/>
                    <a:pt x="37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877;p34">
              <a:extLst>
                <a:ext uri="{FF2B5EF4-FFF2-40B4-BE49-F238E27FC236}">
                  <a16:creationId xmlns:a16="http://schemas.microsoft.com/office/drawing/2014/main" id="{532A2267-2F19-4C8D-A0C7-01CC5213060F}"/>
                </a:ext>
              </a:extLst>
            </p:cNvPr>
            <p:cNvSpPr/>
            <p:nvPr/>
          </p:nvSpPr>
          <p:spPr>
            <a:xfrm>
              <a:off x="4905100" y="3780607"/>
              <a:ext cx="1113870" cy="14223"/>
            </a:xfrm>
            <a:custGeom>
              <a:avLst/>
              <a:gdLst/>
              <a:ahLst/>
              <a:cxnLst/>
              <a:rect l="l" t="t" r="r" b="b"/>
              <a:pathLst>
                <a:path w="37275" h="476" extrusionOk="0">
                  <a:moveTo>
                    <a:pt x="1267" y="1"/>
                  </a:moveTo>
                  <a:cubicBezTo>
                    <a:pt x="792" y="1"/>
                    <a:pt x="349" y="191"/>
                    <a:pt x="0" y="476"/>
                  </a:cubicBezTo>
                  <a:lnTo>
                    <a:pt x="37116" y="476"/>
                  </a:lnTo>
                  <a:cubicBezTo>
                    <a:pt x="37180" y="317"/>
                    <a:pt x="37211" y="159"/>
                    <a:pt x="37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878;p34">
              <a:extLst>
                <a:ext uri="{FF2B5EF4-FFF2-40B4-BE49-F238E27FC236}">
                  <a16:creationId xmlns:a16="http://schemas.microsoft.com/office/drawing/2014/main" id="{910C4299-3FE6-47AC-834A-6A2535C1A00C}"/>
                </a:ext>
              </a:extLst>
            </p:cNvPr>
            <p:cNvSpPr/>
            <p:nvPr/>
          </p:nvSpPr>
          <p:spPr>
            <a:xfrm>
              <a:off x="4916456" y="4028551"/>
              <a:ext cx="1102515" cy="5707"/>
            </a:xfrm>
            <a:custGeom>
              <a:avLst/>
              <a:gdLst/>
              <a:ahLst/>
              <a:cxnLst/>
              <a:rect l="l" t="t" r="r" b="b"/>
              <a:pathLst>
                <a:path w="36895" h="191" extrusionOk="0">
                  <a:moveTo>
                    <a:pt x="0" y="0"/>
                  </a:moveTo>
                  <a:cubicBezTo>
                    <a:pt x="285" y="127"/>
                    <a:pt x="570" y="190"/>
                    <a:pt x="887" y="190"/>
                  </a:cubicBezTo>
                  <a:lnTo>
                    <a:pt x="36895" y="190"/>
                  </a:lnTo>
                  <a:cubicBezTo>
                    <a:pt x="36863" y="127"/>
                    <a:pt x="36831" y="63"/>
                    <a:pt x="36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879;p34">
              <a:extLst>
                <a:ext uri="{FF2B5EF4-FFF2-40B4-BE49-F238E27FC236}">
                  <a16:creationId xmlns:a16="http://schemas.microsoft.com/office/drawing/2014/main" id="{6EF211F2-51EF-4351-8AA1-2724FE137EB4}"/>
                </a:ext>
              </a:extLst>
            </p:cNvPr>
            <p:cNvSpPr/>
            <p:nvPr/>
          </p:nvSpPr>
          <p:spPr>
            <a:xfrm>
              <a:off x="4888994" y="3794800"/>
              <a:ext cx="16137" cy="4781"/>
            </a:xfrm>
            <a:custGeom>
              <a:avLst/>
              <a:gdLst/>
              <a:ahLst/>
              <a:cxnLst/>
              <a:rect l="l" t="t" r="r" b="b"/>
              <a:pathLst>
                <a:path w="540" h="160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49" y="159"/>
                  </a:lnTo>
                  <a:cubicBezTo>
                    <a:pt x="413" y="96"/>
                    <a:pt x="476" y="64"/>
                    <a:pt x="539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880;p34">
              <a:extLst>
                <a:ext uri="{FF2B5EF4-FFF2-40B4-BE49-F238E27FC236}">
                  <a16:creationId xmlns:a16="http://schemas.microsoft.com/office/drawing/2014/main" id="{74883D66-4EA6-49CB-B6E3-934245986F2C}"/>
                </a:ext>
              </a:extLst>
            </p:cNvPr>
            <p:cNvSpPr/>
            <p:nvPr/>
          </p:nvSpPr>
          <p:spPr>
            <a:xfrm>
              <a:off x="4899423" y="3794800"/>
              <a:ext cx="1114826" cy="4781"/>
            </a:xfrm>
            <a:custGeom>
              <a:avLst/>
              <a:gdLst/>
              <a:ahLst/>
              <a:cxnLst/>
              <a:rect l="l" t="t" r="r" b="b"/>
              <a:pathLst>
                <a:path w="37307" h="160" extrusionOk="0">
                  <a:moveTo>
                    <a:pt x="190" y="1"/>
                  </a:moveTo>
                  <a:cubicBezTo>
                    <a:pt x="127" y="64"/>
                    <a:pt x="64" y="96"/>
                    <a:pt x="0" y="159"/>
                  </a:cubicBezTo>
                  <a:lnTo>
                    <a:pt x="37243" y="159"/>
                  </a:lnTo>
                  <a:cubicBezTo>
                    <a:pt x="37275" y="96"/>
                    <a:pt x="37306" y="64"/>
                    <a:pt x="37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881;p34">
              <a:extLst>
                <a:ext uri="{FF2B5EF4-FFF2-40B4-BE49-F238E27FC236}">
                  <a16:creationId xmlns:a16="http://schemas.microsoft.com/office/drawing/2014/main" id="{14F9FBBF-A90F-44D0-9C94-81B76DF6092B}"/>
                </a:ext>
              </a:extLst>
            </p:cNvPr>
            <p:cNvSpPr/>
            <p:nvPr/>
          </p:nvSpPr>
          <p:spPr>
            <a:xfrm>
              <a:off x="4888994" y="3809949"/>
              <a:ext cx="1942" cy="3825"/>
            </a:xfrm>
            <a:custGeom>
              <a:avLst/>
              <a:gdLst/>
              <a:ahLst/>
              <a:cxnLst/>
              <a:rect l="l" t="t" r="r" b="b"/>
              <a:pathLst>
                <a:path w="65" h="128" extrusionOk="0">
                  <a:moveTo>
                    <a:pt x="33" y="1"/>
                  </a:moveTo>
                  <a:cubicBezTo>
                    <a:pt x="33" y="64"/>
                    <a:pt x="33" y="96"/>
                    <a:pt x="1" y="127"/>
                  </a:cubicBezTo>
                  <a:cubicBezTo>
                    <a:pt x="33" y="96"/>
                    <a:pt x="64" y="64"/>
                    <a:pt x="64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882;p34">
              <a:extLst>
                <a:ext uri="{FF2B5EF4-FFF2-40B4-BE49-F238E27FC236}">
                  <a16:creationId xmlns:a16="http://schemas.microsoft.com/office/drawing/2014/main" id="{8F7C0D55-0D7D-4284-8169-3D31001CC89F}"/>
                </a:ext>
              </a:extLst>
            </p:cNvPr>
            <p:cNvSpPr/>
            <p:nvPr/>
          </p:nvSpPr>
          <p:spPr>
            <a:xfrm>
              <a:off x="4888994" y="3809949"/>
              <a:ext cx="1120534" cy="4751"/>
            </a:xfrm>
            <a:custGeom>
              <a:avLst/>
              <a:gdLst/>
              <a:ahLst/>
              <a:cxnLst/>
              <a:rect l="l" t="t" r="r" b="b"/>
              <a:pathLst>
                <a:path w="37498" h="159" extrusionOk="0">
                  <a:moveTo>
                    <a:pt x="64" y="1"/>
                  </a:moveTo>
                  <a:cubicBezTo>
                    <a:pt x="64" y="64"/>
                    <a:pt x="33" y="96"/>
                    <a:pt x="1" y="127"/>
                  </a:cubicBezTo>
                  <a:cubicBezTo>
                    <a:pt x="1" y="127"/>
                    <a:pt x="1" y="159"/>
                    <a:pt x="1" y="159"/>
                  </a:cubicBezTo>
                  <a:lnTo>
                    <a:pt x="37465" y="159"/>
                  </a:lnTo>
                  <a:cubicBezTo>
                    <a:pt x="37465" y="96"/>
                    <a:pt x="37497" y="64"/>
                    <a:pt x="37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883;p34">
              <a:extLst>
                <a:ext uri="{FF2B5EF4-FFF2-40B4-BE49-F238E27FC236}">
                  <a16:creationId xmlns:a16="http://schemas.microsoft.com/office/drawing/2014/main" id="{A81667B2-2428-4D2A-BF12-EC89954BB4AC}"/>
                </a:ext>
              </a:extLst>
            </p:cNvPr>
            <p:cNvSpPr/>
            <p:nvPr/>
          </p:nvSpPr>
          <p:spPr>
            <a:xfrm>
              <a:off x="4888994" y="3825098"/>
              <a:ext cx="1116739" cy="4751"/>
            </a:xfrm>
            <a:custGeom>
              <a:avLst/>
              <a:gdLst/>
              <a:ahLst/>
              <a:cxnLst/>
              <a:rect l="l" t="t" r="r" b="b"/>
              <a:pathLst>
                <a:path w="37371" h="159" extrusionOk="0">
                  <a:moveTo>
                    <a:pt x="33" y="0"/>
                  </a:moveTo>
                  <a:cubicBezTo>
                    <a:pt x="33" y="64"/>
                    <a:pt x="1" y="95"/>
                    <a:pt x="1" y="159"/>
                  </a:cubicBezTo>
                  <a:lnTo>
                    <a:pt x="37307" y="159"/>
                  </a:lnTo>
                  <a:cubicBezTo>
                    <a:pt x="37339" y="95"/>
                    <a:pt x="37339" y="64"/>
                    <a:pt x="37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884;p34">
              <a:extLst>
                <a:ext uri="{FF2B5EF4-FFF2-40B4-BE49-F238E27FC236}">
                  <a16:creationId xmlns:a16="http://schemas.microsoft.com/office/drawing/2014/main" id="{12EB78A2-C46B-4A2A-AE66-425529A23C68}"/>
                </a:ext>
              </a:extLst>
            </p:cNvPr>
            <p:cNvSpPr/>
            <p:nvPr/>
          </p:nvSpPr>
          <p:spPr>
            <a:xfrm>
              <a:off x="4888994" y="3841173"/>
              <a:ext cx="1112944" cy="3825"/>
            </a:xfrm>
            <a:custGeom>
              <a:avLst/>
              <a:gdLst/>
              <a:ahLst/>
              <a:cxnLst/>
              <a:rect l="l" t="t" r="r" b="b"/>
              <a:pathLst>
                <a:path w="37244" h="128" extrusionOk="0">
                  <a:moveTo>
                    <a:pt x="33" y="1"/>
                  </a:moveTo>
                  <a:cubicBezTo>
                    <a:pt x="33" y="32"/>
                    <a:pt x="1" y="64"/>
                    <a:pt x="1" y="127"/>
                  </a:cubicBezTo>
                  <a:lnTo>
                    <a:pt x="37212" y="127"/>
                  </a:lnTo>
                  <a:cubicBezTo>
                    <a:pt x="37212" y="64"/>
                    <a:pt x="37212" y="32"/>
                    <a:pt x="37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885;p34">
              <a:extLst>
                <a:ext uri="{FF2B5EF4-FFF2-40B4-BE49-F238E27FC236}">
                  <a16:creationId xmlns:a16="http://schemas.microsoft.com/office/drawing/2014/main" id="{C1FCB2EB-17C4-4BDB-A86C-C14C52FCE8FC}"/>
                </a:ext>
              </a:extLst>
            </p:cNvPr>
            <p:cNvSpPr/>
            <p:nvPr/>
          </p:nvSpPr>
          <p:spPr>
            <a:xfrm>
              <a:off x="4888994" y="3856322"/>
              <a:ext cx="1109179" cy="3795"/>
            </a:xfrm>
            <a:custGeom>
              <a:avLst/>
              <a:gdLst/>
              <a:ahLst/>
              <a:cxnLst/>
              <a:rect l="l" t="t" r="r" b="b"/>
              <a:pathLst>
                <a:path w="37118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117" y="127"/>
                  </a:lnTo>
                  <a:cubicBezTo>
                    <a:pt x="37117" y="95"/>
                    <a:pt x="37117" y="32"/>
                    <a:pt x="37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886;p34">
              <a:extLst>
                <a:ext uri="{FF2B5EF4-FFF2-40B4-BE49-F238E27FC236}">
                  <a16:creationId xmlns:a16="http://schemas.microsoft.com/office/drawing/2014/main" id="{17092093-2CC4-4E09-A596-D980EB03A726}"/>
                </a:ext>
              </a:extLst>
            </p:cNvPr>
            <p:cNvSpPr/>
            <p:nvPr/>
          </p:nvSpPr>
          <p:spPr>
            <a:xfrm>
              <a:off x="4888994" y="3871472"/>
              <a:ext cx="1107266" cy="3795"/>
            </a:xfrm>
            <a:custGeom>
              <a:avLst/>
              <a:gdLst/>
              <a:ahLst/>
              <a:cxnLst/>
              <a:rect l="l" t="t" r="r" b="b"/>
              <a:pathLst>
                <a:path w="37054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022" y="127"/>
                  </a:lnTo>
                  <a:cubicBezTo>
                    <a:pt x="37022" y="95"/>
                    <a:pt x="37054" y="32"/>
                    <a:pt x="370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887;p34">
              <a:extLst>
                <a:ext uri="{FF2B5EF4-FFF2-40B4-BE49-F238E27FC236}">
                  <a16:creationId xmlns:a16="http://schemas.microsoft.com/office/drawing/2014/main" id="{4449722E-3294-47AB-B9B4-4BEE3A20FBAB}"/>
                </a:ext>
              </a:extLst>
            </p:cNvPr>
            <p:cNvSpPr/>
            <p:nvPr/>
          </p:nvSpPr>
          <p:spPr>
            <a:xfrm>
              <a:off x="4888994" y="3886591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1"/>
                  </a:moveTo>
                  <a:cubicBezTo>
                    <a:pt x="33" y="32"/>
                    <a:pt x="1" y="96"/>
                    <a:pt x="1" y="127"/>
                  </a:cubicBezTo>
                  <a:lnTo>
                    <a:pt x="36990" y="127"/>
                  </a:lnTo>
                  <a:cubicBezTo>
                    <a:pt x="36990" y="96"/>
                    <a:pt x="36990" y="32"/>
                    <a:pt x="36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888;p34">
              <a:extLst>
                <a:ext uri="{FF2B5EF4-FFF2-40B4-BE49-F238E27FC236}">
                  <a16:creationId xmlns:a16="http://schemas.microsoft.com/office/drawing/2014/main" id="{7C824CBB-A13F-47F6-8871-EAF6D8600848}"/>
                </a:ext>
              </a:extLst>
            </p:cNvPr>
            <p:cNvSpPr/>
            <p:nvPr/>
          </p:nvSpPr>
          <p:spPr>
            <a:xfrm>
              <a:off x="4888994" y="3901740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0"/>
                  </a:moveTo>
                  <a:cubicBezTo>
                    <a:pt x="33" y="64"/>
                    <a:pt x="1" y="95"/>
                    <a:pt x="1" y="127"/>
                  </a:cubicBezTo>
                  <a:lnTo>
                    <a:pt x="36990" y="127"/>
                  </a:lnTo>
                  <a:lnTo>
                    <a:pt x="369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889;p34">
              <a:extLst>
                <a:ext uri="{FF2B5EF4-FFF2-40B4-BE49-F238E27FC236}">
                  <a16:creationId xmlns:a16="http://schemas.microsoft.com/office/drawing/2014/main" id="{D6AD2C48-350F-47C4-804F-2E925E75D76E}"/>
                </a:ext>
              </a:extLst>
            </p:cNvPr>
            <p:cNvSpPr/>
            <p:nvPr/>
          </p:nvSpPr>
          <p:spPr>
            <a:xfrm>
              <a:off x="4888994" y="3916889"/>
              <a:ext cx="1105384" cy="4751"/>
            </a:xfrm>
            <a:custGeom>
              <a:avLst/>
              <a:gdLst/>
              <a:ahLst/>
              <a:cxnLst/>
              <a:rect l="l" t="t" r="r" b="b"/>
              <a:pathLst>
                <a:path w="36991" h="159" extrusionOk="0">
                  <a:moveTo>
                    <a:pt x="33" y="0"/>
                  </a:moveTo>
                  <a:cubicBezTo>
                    <a:pt x="33" y="63"/>
                    <a:pt x="1" y="95"/>
                    <a:pt x="1" y="158"/>
                  </a:cubicBezTo>
                  <a:lnTo>
                    <a:pt x="36990" y="158"/>
                  </a:lnTo>
                  <a:cubicBezTo>
                    <a:pt x="36990" y="95"/>
                    <a:pt x="36990" y="63"/>
                    <a:pt x="36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890;p34">
              <a:extLst>
                <a:ext uri="{FF2B5EF4-FFF2-40B4-BE49-F238E27FC236}">
                  <a16:creationId xmlns:a16="http://schemas.microsoft.com/office/drawing/2014/main" id="{FA11F5E7-769F-4905-B2B2-41F961968F3E}"/>
                </a:ext>
              </a:extLst>
            </p:cNvPr>
            <p:cNvSpPr/>
            <p:nvPr/>
          </p:nvSpPr>
          <p:spPr>
            <a:xfrm>
              <a:off x="4888994" y="3932009"/>
              <a:ext cx="1107266" cy="4781"/>
            </a:xfrm>
            <a:custGeom>
              <a:avLst/>
              <a:gdLst/>
              <a:ahLst/>
              <a:cxnLst/>
              <a:rect l="l" t="t" r="r" b="b"/>
              <a:pathLst>
                <a:path w="37054" h="160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054" y="159"/>
                  </a:lnTo>
                  <a:cubicBezTo>
                    <a:pt x="37054" y="96"/>
                    <a:pt x="37022" y="64"/>
                    <a:pt x="37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891;p34">
              <a:extLst>
                <a:ext uri="{FF2B5EF4-FFF2-40B4-BE49-F238E27FC236}">
                  <a16:creationId xmlns:a16="http://schemas.microsoft.com/office/drawing/2014/main" id="{B54CEF8E-31DB-44D6-8788-05097B176464}"/>
                </a:ext>
              </a:extLst>
            </p:cNvPr>
            <p:cNvSpPr/>
            <p:nvPr/>
          </p:nvSpPr>
          <p:spPr>
            <a:xfrm>
              <a:off x="4888994" y="3947158"/>
              <a:ext cx="1109179" cy="4751"/>
            </a:xfrm>
            <a:custGeom>
              <a:avLst/>
              <a:gdLst/>
              <a:ahLst/>
              <a:cxnLst/>
              <a:rect l="l" t="t" r="r" b="b"/>
              <a:pathLst>
                <a:path w="37118" h="159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117" y="159"/>
                  </a:lnTo>
                  <a:cubicBezTo>
                    <a:pt x="37117" y="96"/>
                    <a:pt x="37117" y="64"/>
                    <a:pt x="37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892;p34">
              <a:extLst>
                <a:ext uri="{FF2B5EF4-FFF2-40B4-BE49-F238E27FC236}">
                  <a16:creationId xmlns:a16="http://schemas.microsoft.com/office/drawing/2014/main" id="{DEB6A96F-2043-4E43-BE32-DF2D6F264673}"/>
                </a:ext>
              </a:extLst>
            </p:cNvPr>
            <p:cNvSpPr/>
            <p:nvPr/>
          </p:nvSpPr>
          <p:spPr>
            <a:xfrm>
              <a:off x="4888994" y="3963233"/>
              <a:ext cx="1112017" cy="3825"/>
            </a:xfrm>
            <a:custGeom>
              <a:avLst/>
              <a:gdLst/>
              <a:ahLst/>
              <a:cxnLst/>
              <a:rect l="l" t="t" r="r" b="b"/>
              <a:pathLst>
                <a:path w="37213" h="128" extrusionOk="0">
                  <a:moveTo>
                    <a:pt x="33" y="1"/>
                  </a:moveTo>
                  <a:cubicBezTo>
                    <a:pt x="33" y="33"/>
                    <a:pt x="1" y="64"/>
                    <a:pt x="1" y="128"/>
                  </a:cubicBezTo>
                  <a:lnTo>
                    <a:pt x="37212" y="128"/>
                  </a:lnTo>
                  <a:cubicBezTo>
                    <a:pt x="37212" y="64"/>
                    <a:pt x="37180" y="33"/>
                    <a:pt x="37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893;p34">
              <a:extLst>
                <a:ext uri="{FF2B5EF4-FFF2-40B4-BE49-F238E27FC236}">
                  <a16:creationId xmlns:a16="http://schemas.microsoft.com/office/drawing/2014/main" id="{E3879760-634B-4C0E-A86B-EC8C9B4AB2A2}"/>
                </a:ext>
              </a:extLst>
            </p:cNvPr>
            <p:cNvSpPr/>
            <p:nvPr/>
          </p:nvSpPr>
          <p:spPr>
            <a:xfrm>
              <a:off x="4888994" y="3978382"/>
              <a:ext cx="1115783" cy="3825"/>
            </a:xfrm>
            <a:custGeom>
              <a:avLst/>
              <a:gdLst/>
              <a:ahLst/>
              <a:cxnLst/>
              <a:rect l="l" t="t" r="r" b="b"/>
              <a:pathLst>
                <a:path w="37339" h="128" extrusionOk="0">
                  <a:moveTo>
                    <a:pt x="33" y="1"/>
                  </a:moveTo>
                  <a:cubicBezTo>
                    <a:pt x="33" y="32"/>
                    <a:pt x="1" y="96"/>
                    <a:pt x="1" y="127"/>
                  </a:cubicBezTo>
                  <a:lnTo>
                    <a:pt x="37339" y="127"/>
                  </a:lnTo>
                  <a:cubicBezTo>
                    <a:pt x="37307" y="96"/>
                    <a:pt x="37307" y="32"/>
                    <a:pt x="37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894;p34">
              <a:extLst>
                <a:ext uri="{FF2B5EF4-FFF2-40B4-BE49-F238E27FC236}">
                  <a16:creationId xmlns:a16="http://schemas.microsoft.com/office/drawing/2014/main" id="{8EDBBE17-BB3E-4613-B1C2-998F5E428628}"/>
                </a:ext>
              </a:extLst>
            </p:cNvPr>
            <p:cNvSpPr/>
            <p:nvPr/>
          </p:nvSpPr>
          <p:spPr>
            <a:xfrm>
              <a:off x="4888994" y="3993531"/>
              <a:ext cx="1119578" cy="3795"/>
            </a:xfrm>
            <a:custGeom>
              <a:avLst/>
              <a:gdLst/>
              <a:ahLst/>
              <a:cxnLst/>
              <a:rect l="l" t="t" r="r" b="b"/>
              <a:pathLst>
                <a:path w="37466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465" y="127"/>
                  </a:lnTo>
                  <a:cubicBezTo>
                    <a:pt x="37434" y="95"/>
                    <a:pt x="37434" y="32"/>
                    <a:pt x="37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895;p34">
              <a:extLst>
                <a:ext uri="{FF2B5EF4-FFF2-40B4-BE49-F238E27FC236}">
                  <a16:creationId xmlns:a16="http://schemas.microsoft.com/office/drawing/2014/main" id="{5FB92729-3496-47AB-B1E9-464786B3A45B}"/>
                </a:ext>
              </a:extLst>
            </p:cNvPr>
            <p:cNvSpPr/>
            <p:nvPr/>
          </p:nvSpPr>
          <p:spPr>
            <a:xfrm>
              <a:off x="4888994" y="4008651"/>
              <a:ext cx="7620" cy="3825"/>
            </a:xfrm>
            <a:custGeom>
              <a:avLst/>
              <a:gdLst/>
              <a:ahLst/>
              <a:cxnLst/>
              <a:rect l="l" t="t" r="r" b="b"/>
              <a:pathLst>
                <a:path w="255" h="128" extrusionOk="0">
                  <a:moveTo>
                    <a:pt x="33" y="1"/>
                  </a:moveTo>
                  <a:cubicBezTo>
                    <a:pt x="33" y="33"/>
                    <a:pt x="1" y="96"/>
                    <a:pt x="1" y="128"/>
                  </a:cubicBezTo>
                  <a:lnTo>
                    <a:pt x="254" y="128"/>
                  </a:lnTo>
                  <a:cubicBezTo>
                    <a:pt x="223" y="96"/>
                    <a:pt x="191" y="33"/>
                    <a:pt x="159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896;p34">
              <a:extLst>
                <a:ext uri="{FF2B5EF4-FFF2-40B4-BE49-F238E27FC236}">
                  <a16:creationId xmlns:a16="http://schemas.microsoft.com/office/drawing/2014/main" id="{268AE932-958E-4FC4-9896-FD580C588B5C}"/>
                </a:ext>
              </a:extLst>
            </p:cNvPr>
            <p:cNvSpPr/>
            <p:nvPr/>
          </p:nvSpPr>
          <p:spPr>
            <a:xfrm>
              <a:off x="4893745" y="4008651"/>
              <a:ext cx="1118622" cy="3825"/>
            </a:xfrm>
            <a:custGeom>
              <a:avLst/>
              <a:gdLst/>
              <a:ahLst/>
              <a:cxnLst/>
              <a:rect l="l" t="t" r="r" b="b"/>
              <a:pathLst>
                <a:path w="37434" h="128" extrusionOk="0">
                  <a:moveTo>
                    <a:pt x="0" y="1"/>
                  </a:moveTo>
                  <a:cubicBezTo>
                    <a:pt x="32" y="33"/>
                    <a:pt x="64" y="96"/>
                    <a:pt x="95" y="128"/>
                  </a:cubicBezTo>
                  <a:lnTo>
                    <a:pt x="37433" y="128"/>
                  </a:lnTo>
                  <a:cubicBezTo>
                    <a:pt x="37401" y="96"/>
                    <a:pt x="37401" y="33"/>
                    <a:pt x="37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897;p34">
              <a:extLst>
                <a:ext uri="{FF2B5EF4-FFF2-40B4-BE49-F238E27FC236}">
                  <a16:creationId xmlns:a16="http://schemas.microsoft.com/office/drawing/2014/main" id="{6F6EB47F-A2F7-41FC-A750-6452BC6837DB}"/>
                </a:ext>
              </a:extLst>
            </p:cNvPr>
            <p:cNvSpPr/>
            <p:nvPr/>
          </p:nvSpPr>
          <p:spPr>
            <a:xfrm>
              <a:off x="4888994" y="3809949"/>
              <a:ext cx="1120534" cy="4751"/>
            </a:xfrm>
            <a:custGeom>
              <a:avLst/>
              <a:gdLst/>
              <a:ahLst/>
              <a:cxnLst/>
              <a:rect l="l" t="t" r="r" b="b"/>
              <a:pathLst>
                <a:path w="37498" h="159" extrusionOk="0">
                  <a:moveTo>
                    <a:pt x="64" y="1"/>
                  </a:moveTo>
                  <a:cubicBezTo>
                    <a:pt x="64" y="64"/>
                    <a:pt x="33" y="96"/>
                    <a:pt x="1" y="127"/>
                  </a:cubicBezTo>
                  <a:cubicBezTo>
                    <a:pt x="1" y="127"/>
                    <a:pt x="1" y="159"/>
                    <a:pt x="1" y="159"/>
                  </a:cubicBezTo>
                  <a:lnTo>
                    <a:pt x="37465" y="159"/>
                  </a:lnTo>
                  <a:cubicBezTo>
                    <a:pt x="37465" y="96"/>
                    <a:pt x="37497" y="64"/>
                    <a:pt x="374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898;p34">
              <a:extLst>
                <a:ext uri="{FF2B5EF4-FFF2-40B4-BE49-F238E27FC236}">
                  <a16:creationId xmlns:a16="http://schemas.microsoft.com/office/drawing/2014/main" id="{DEC4AFCF-3BB1-4BAF-A662-E9AF4E106B6C}"/>
                </a:ext>
              </a:extLst>
            </p:cNvPr>
            <p:cNvSpPr/>
            <p:nvPr/>
          </p:nvSpPr>
          <p:spPr>
            <a:xfrm>
              <a:off x="4888994" y="3841173"/>
              <a:ext cx="1112944" cy="3825"/>
            </a:xfrm>
            <a:custGeom>
              <a:avLst/>
              <a:gdLst/>
              <a:ahLst/>
              <a:cxnLst/>
              <a:rect l="l" t="t" r="r" b="b"/>
              <a:pathLst>
                <a:path w="37244" h="128" extrusionOk="0">
                  <a:moveTo>
                    <a:pt x="33" y="1"/>
                  </a:moveTo>
                  <a:cubicBezTo>
                    <a:pt x="33" y="32"/>
                    <a:pt x="1" y="64"/>
                    <a:pt x="1" y="127"/>
                  </a:cubicBezTo>
                  <a:lnTo>
                    <a:pt x="37212" y="127"/>
                  </a:lnTo>
                  <a:cubicBezTo>
                    <a:pt x="37212" y="64"/>
                    <a:pt x="37212" y="32"/>
                    <a:pt x="3724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899;p34">
              <a:extLst>
                <a:ext uri="{FF2B5EF4-FFF2-40B4-BE49-F238E27FC236}">
                  <a16:creationId xmlns:a16="http://schemas.microsoft.com/office/drawing/2014/main" id="{E4FB9725-2FE2-4F08-8ADD-FC848B68C6FB}"/>
                </a:ext>
              </a:extLst>
            </p:cNvPr>
            <p:cNvSpPr/>
            <p:nvPr/>
          </p:nvSpPr>
          <p:spPr>
            <a:xfrm>
              <a:off x="4888994" y="3871472"/>
              <a:ext cx="1107266" cy="3795"/>
            </a:xfrm>
            <a:custGeom>
              <a:avLst/>
              <a:gdLst/>
              <a:ahLst/>
              <a:cxnLst/>
              <a:rect l="l" t="t" r="r" b="b"/>
              <a:pathLst>
                <a:path w="37054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022" y="127"/>
                  </a:lnTo>
                  <a:cubicBezTo>
                    <a:pt x="37022" y="95"/>
                    <a:pt x="37054" y="32"/>
                    <a:pt x="370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900;p34">
              <a:extLst>
                <a:ext uri="{FF2B5EF4-FFF2-40B4-BE49-F238E27FC236}">
                  <a16:creationId xmlns:a16="http://schemas.microsoft.com/office/drawing/2014/main" id="{5CEF3D47-8895-48E2-AA58-27BFFFAA5AB0}"/>
                </a:ext>
              </a:extLst>
            </p:cNvPr>
            <p:cNvSpPr/>
            <p:nvPr/>
          </p:nvSpPr>
          <p:spPr>
            <a:xfrm>
              <a:off x="4888994" y="3901740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0"/>
                  </a:moveTo>
                  <a:cubicBezTo>
                    <a:pt x="33" y="64"/>
                    <a:pt x="1" y="95"/>
                    <a:pt x="1" y="127"/>
                  </a:cubicBezTo>
                  <a:lnTo>
                    <a:pt x="36990" y="127"/>
                  </a:lnTo>
                  <a:lnTo>
                    <a:pt x="369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901;p34">
              <a:extLst>
                <a:ext uri="{FF2B5EF4-FFF2-40B4-BE49-F238E27FC236}">
                  <a16:creationId xmlns:a16="http://schemas.microsoft.com/office/drawing/2014/main" id="{E0DB5872-4D8A-4DE4-AE3A-271BD87ED0CD}"/>
                </a:ext>
              </a:extLst>
            </p:cNvPr>
            <p:cNvSpPr/>
            <p:nvPr/>
          </p:nvSpPr>
          <p:spPr>
            <a:xfrm>
              <a:off x="4888994" y="3932009"/>
              <a:ext cx="1107266" cy="4781"/>
            </a:xfrm>
            <a:custGeom>
              <a:avLst/>
              <a:gdLst/>
              <a:ahLst/>
              <a:cxnLst/>
              <a:rect l="l" t="t" r="r" b="b"/>
              <a:pathLst>
                <a:path w="37054" h="160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054" y="159"/>
                  </a:lnTo>
                  <a:cubicBezTo>
                    <a:pt x="37054" y="96"/>
                    <a:pt x="37022" y="64"/>
                    <a:pt x="3702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902;p34">
              <a:extLst>
                <a:ext uri="{FF2B5EF4-FFF2-40B4-BE49-F238E27FC236}">
                  <a16:creationId xmlns:a16="http://schemas.microsoft.com/office/drawing/2014/main" id="{43F773D2-576C-4E3E-A6D5-5A387CBFAFAF}"/>
                </a:ext>
              </a:extLst>
            </p:cNvPr>
            <p:cNvSpPr/>
            <p:nvPr/>
          </p:nvSpPr>
          <p:spPr>
            <a:xfrm>
              <a:off x="4888994" y="3963233"/>
              <a:ext cx="1112017" cy="3825"/>
            </a:xfrm>
            <a:custGeom>
              <a:avLst/>
              <a:gdLst/>
              <a:ahLst/>
              <a:cxnLst/>
              <a:rect l="l" t="t" r="r" b="b"/>
              <a:pathLst>
                <a:path w="37213" h="128" extrusionOk="0">
                  <a:moveTo>
                    <a:pt x="33" y="1"/>
                  </a:moveTo>
                  <a:cubicBezTo>
                    <a:pt x="33" y="33"/>
                    <a:pt x="1" y="64"/>
                    <a:pt x="1" y="128"/>
                  </a:cubicBezTo>
                  <a:lnTo>
                    <a:pt x="37212" y="128"/>
                  </a:lnTo>
                  <a:cubicBezTo>
                    <a:pt x="37212" y="64"/>
                    <a:pt x="37180" y="33"/>
                    <a:pt x="3718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903;p34">
              <a:extLst>
                <a:ext uri="{FF2B5EF4-FFF2-40B4-BE49-F238E27FC236}">
                  <a16:creationId xmlns:a16="http://schemas.microsoft.com/office/drawing/2014/main" id="{4557E827-03CA-4E95-92B9-C2FEFEC51691}"/>
                </a:ext>
              </a:extLst>
            </p:cNvPr>
            <p:cNvSpPr/>
            <p:nvPr/>
          </p:nvSpPr>
          <p:spPr>
            <a:xfrm>
              <a:off x="4888994" y="3993531"/>
              <a:ext cx="1119578" cy="3795"/>
            </a:xfrm>
            <a:custGeom>
              <a:avLst/>
              <a:gdLst/>
              <a:ahLst/>
              <a:cxnLst/>
              <a:rect l="l" t="t" r="r" b="b"/>
              <a:pathLst>
                <a:path w="37466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465" y="127"/>
                  </a:lnTo>
                  <a:cubicBezTo>
                    <a:pt x="37434" y="95"/>
                    <a:pt x="37434" y="32"/>
                    <a:pt x="3740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904;p34">
              <a:extLst>
                <a:ext uri="{FF2B5EF4-FFF2-40B4-BE49-F238E27FC236}">
                  <a16:creationId xmlns:a16="http://schemas.microsoft.com/office/drawing/2014/main" id="{69CF7976-B8CA-4C1D-8DB3-E3AE9A7BF3DD}"/>
                </a:ext>
              </a:extLst>
            </p:cNvPr>
            <p:cNvSpPr/>
            <p:nvPr/>
          </p:nvSpPr>
          <p:spPr>
            <a:xfrm>
              <a:off x="4888994" y="4023800"/>
              <a:ext cx="27492" cy="3825"/>
            </a:xfrm>
            <a:custGeom>
              <a:avLst/>
              <a:gdLst/>
              <a:ahLst/>
              <a:cxnLst/>
              <a:rect l="l" t="t" r="r" b="b"/>
              <a:pathLst>
                <a:path w="920" h="128" extrusionOk="0">
                  <a:moveTo>
                    <a:pt x="33" y="1"/>
                  </a:moveTo>
                  <a:cubicBezTo>
                    <a:pt x="33" y="64"/>
                    <a:pt x="1" y="96"/>
                    <a:pt x="1" y="127"/>
                  </a:cubicBezTo>
                  <a:lnTo>
                    <a:pt x="919" y="127"/>
                  </a:lnTo>
                  <a:cubicBezTo>
                    <a:pt x="824" y="96"/>
                    <a:pt x="761" y="64"/>
                    <a:pt x="666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905;p34">
              <a:extLst>
                <a:ext uri="{FF2B5EF4-FFF2-40B4-BE49-F238E27FC236}">
                  <a16:creationId xmlns:a16="http://schemas.microsoft.com/office/drawing/2014/main" id="{FCDD0E69-BBAE-475B-ACFC-1F211CED0114}"/>
                </a:ext>
              </a:extLst>
            </p:cNvPr>
            <p:cNvSpPr/>
            <p:nvPr/>
          </p:nvSpPr>
          <p:spPr>
            <a:xfrm>
              <a:off x="4908895" y="4023800"/>
              <a:ext cx="1108193" cy="3825"/>
            </a:xfrm>
            <a:custGeom>
              <a:avLst/>
              <a:gdLst/>
              <a:ahLst/>
              <a:cxnLst/>
              <a:rect l="l" t="t" r="r" b="b"/>
              <a:pathLst>
                <a:path w="37085" h="128" extrusionOk="0">
                  <a:moveTo>
                    <a:pt x="0" y="1"/>
                  </a:moveTo>
                  <a:cubicBezTo>
                    <a:pt x="63" y="64"/>
                    <a:pt x="158" y="96"/>
                    <a:pt x="253" y="127"/>
                  </a:cubicBezTo>
                  <a:lnTo>
                    <a:pt x="37084" y="127"/>
                  </a:lnTo>
                  <a:cubicBezTo>
                    <a:pt x="37053" y="96"/>
                    <a:pt x="37053" y="32"/>
                    <a:pt x="37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906;p34">
              <a:extLst>
                <a:ext uri="{FF2B5EF4-FFF2-40B4-BE49-F238E27FC236}">
                  <a16:creationId xmlns:a16="http://schemas.microsoft.com/office/drawing/2014/main" id="{D69EE767-0A24-4006-969D-63CD90343C4F}"/>
                </a:ext>
              </a:extLst>
            </p:cNvPr>
            <p:cNvSpPr/>
            <p:nvPr/>
          </p:nvSpPr>
          <p:spPr>
            <a:xfrm>
              <a:off x="4908895" y="4023800"/>
              <a:ext cx="1108193" cy="3825"/>
            </a:xfrm>
            <a:custGeom>
              <a:avLst/>
              <a:gdLst/>
              <a:ahLst/>
              <a:cxnLst/>
              <a:rect l="l" t="t" r="r" b="b"/>
              <a:pathLst>
                <a:path w="37085" h="128" extrusionOk="0">
                  <a:moveTo>
                    <a:pt x="0" y="1"/>
                  </a:moveTo>
                  <a:cubicBezTo>
                    <a:pt x="63" y="64"/>
                    <a:pt x="158" y="96"/>
                    <a:pt x="253" y="127"/>
                  </a:cubicBezTo>
                  <a:lnTo>
                    <a:pt x="37084" y="127"/>
                  </a:lnTo>
                  <a:cubicBezTo>
                    <a:pt x="37053" y="96"/>
                    <a:pt x="37053" y="32"/>
                    <a:pt x="37021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907;p34">
              <a:extLst>
                <a:ext uri="{FF2B5EF4-FFF2-40B4-BE49-F238E27FC236}">
                  <a16:creationId xmlns:a16="http://schemas.microsoft.com/office/drawing/2014/main" id="{6DD8126D-3AD6-45F8-8D4A-57F3B528DD7B}"/>
                </a:ext>
              </a:extLst>
            </p:cNvPr>
            <p:cNvSpPr/>
            <p:nvPr/>
          </p:nvSpPr>
          <p:spPr>
            <a:xfrm>
              <a:off x="4856840" y="3825098"/>
              <a:ext cx="103184" cy="161830"/>
            </a:xfrm>
            <a:custGeom>
              <a:avLst/>
              <a:gdLst/>
              <a:ahLst/>
              <a:cxnLst/>
              <a:rect l="l" t="t" r="r" b="b"/>
              <a:pathLst>
                <a:path w="3453" h="5416" extrusionOk="0">
                  <a:moveTo>
                    <a:pt x="1425" y="0"/>
                  </a:moveTo>
                  <a:cubicBezTo>
                    <a:pt x="0" y="2502"/>
                    <a:pt x="1457" y="5384"/>
                    <a:pt x="1457" y="5416"/>
                  </a:cubicBezTo>
                  <a:cubicBezTo>
                    <a:pt x="3452" y="2154"/>
                    <a:pt x="1425" y="0"/>
                    <a:pt x="142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908;p34">
              <a:extLst>
                <a:ext uri="{FF2B5EF4-FFF2-40B4-BE49-F238E27FC236}">
                  <a16:creationId xmlns:a16="http://schemas.microsoft.com/office/drawing/2014/main" id="{9BF55494-7670-4A57-943D-B32E4625B0AF}"/>
                </a:ext>
              </a:extLst>
            </p:cNvPr>
            <p:cNvSpPr/>
            <p:nvPr/>
          </p:nvSpPr>
          <p:spPr>
            <a:xfrm>
              <a:off x="4846411" y="3745617"/>
              <a:ext cx="1212303" cy="323630"/>
            </a:xfrm>
            <a:custGeom>
              <a:avLst/>
              <a:gdLst/>
              <a:ahLst/>
              <a:cxnLst/>
              <a:rect l="l" t="t" r="r" b="b"/>
              <a:pathLst>
                <a:path w="40569" h="10831" extrusionOk="0">
                  <a:moveTo>
                    <a:pt x="3231" y="0"/>
                  </a:moveTo>
                  <a:cubicBezTo>
                    <a:pt x="1458" y="0"/>
                    <a:pt x="1" y="1457"/>
                    <a:pt x="1" y="3230"/>
                  </a:cubicBezTo>
                  <a:lnTo>
                    <a:pt x="1" y="7632"/>
                  </a:lnTo>
                  <a:cubicBezTo>
                    <a:pt x="1" y="9406"/>
                    <a:pt x="1458" y="10831"/>
                    <a:pt x="3231" y="10831"/>
                  </a:cubicBezTo>
                  <a:lnTo>
                    <a:pt x="39967" y="10831"/>
                  </a:lnTo>
                  <a:cubicBezTo>
                    <a:pt x="40284" y="10831"/>
                    <a:pt x="40569" y="10577"/>
                    <a:pt x="40569" y="10261"/>
                  </a:cubicBezTo>
                  <a:cubicBezTo>
                    <a:pt x="40569" y="9944"/>
                    <a:pt x="40284" y="9659"/>
                    <a:pt x="39967" y="9659"/>
                  </a:cubicBezTo>
                  <a:lnTo>
                    <a:pt x="3231" y="9659"/>
                  </a:lnTo>
                  <a:cubicBezTo>
                    <a:pt x="2123" y="9659"/>
                    <a:pt x="1204" y="8741"/>
                    <a:pt x="1204" y="7632"/>
                  </a:cubicBezTo>
                  <a:lnTo>
                    <a:pt x="1204" y="3230"/>
                  </a:lnTo>
                  <a:cubicBezTo>
                    <a:pt x="1204" y="2090"/>
                    <a:pt x="2123" y="1172"/>
                    <a:pt x="3231" y="1172"/>
                  </a:cubicBezTo>
                  <a:lnTo>
                    <a:pt x="39967" y="1172"/>
                  </a:lnTo>
                  <a:cubicBezTo>
                    <a:pt x="40284" y="1172"/>
                    <a:pt x="40569" y="918"/>
                    <a:pt x="40569" y="602"/>
                  </a:cubicBezTo>
                  <a:cubicBezTo>
                    <a:pt x="40569" y="253"/>
                    <a:pt x="40284" y="0"/>
                    <a:pt x="399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909;p34">
              <a:extLst>
                <a:ext uri="{FF2B5EF4-FFF2-40B4-BE49-F238E27FC236}">
                  <a16:creationId xmlns:a16="http://schemas.microsoft.com/office/drawing/2014/main" id="{7E1140CE-4243-4B1D-A795-45D8ECD88126}"/>
                </a:ext>
              </a:extLst>
            </p:cNvPr>
            <p:cNvSpPr/>
            <p:nvPr/>
          </p:nvSpPr>
          <p:spPr>
            <a:xfrm>
              <a:off x="4882390" y="3780607"/>
              <a:ext cx="1139420" cy="254578"/>
            </a:xfrm>
            <a:custGeom>
              <a:avLst/>
              <a:gdLst/>
              <a:ahLst/>
              <a:cxnLst/>
              <a:rect l="l" t="t" r="r" b="b"/>
              <a:pathLst>
                <a:path w="38130" h="8520" extrusionOk="0">
                  <a:moveTo>
                    <a:pt x="1964" y="1"/>
                  </a:moveTo>
                  <a:cubicBezTo>
                    <a:pt x="855" y="64"/>
                    <a:pt x="0" y="951"/>
                    <a:pt x="0" y="2059"/>
                  </a:cubicBezTo>
                  <a:lnTo>
                    <a:pt x="0" y="3896"/>
                  </a:lnTo>
                  <a:lnTo>
                    <a:pt x="0" y="4181"/>
                  </a:lnTo>
                  <a:lnTo>
                    <a:pt x="0" y="6461"/>
                  </a:lnTo>
                  <a:cubicBezTo>
                    <a:pt x="0" y="7538"/>
                    <a:pt x="855" y="8456"/>
                    <a:pt x="1964" y="8488"/>
                  </a:cubicBezTo>
                  <a:lnTo>
                    <a:pt x="2027" y="8488"/>
                  </a:lnTo>
                  <a:lnTo>
                    <a:pt x="38130" y="8520"/>
                  </a:lnTo>
                  <a:lnTo>
                    <a:pt x="37971" y="8203"/>
                  </a:lnTo>
                  <a:lnTo>
                    <a:pt x="2059" y="8140"/>
                  </a:lnTo>
                  <a:cubicBezTo>
                    <a:pt x="1299" y="8140"/>
                    <a:pt x="665" y="7570"/>
                    <a:pt x="634" y="6810"/>
                  </a:cubicBezTo>
                  <a:cubicBezTo>
                    <a:pt x="634" y="6746"/>
                    <a:pt x="634" y="6715"/>
                    <a:pt x="634" y="6715"/>
                  </a:cubicBezTo>
                  <a:lnTo>
                    <a:pt x="634" y="4181"/>
                  </a:lnTo>
                  <a:lnTo>
                    <a:pt x="634" y="3928"/>
                  </a:lnTo>
                  <a:lnTo>
                    <a:pt x="634" y="1806"/>
                  </a:lnTo>
                  <a:cubicBezTo>
                    <a:pt x="634" y="1806"/>
                    <a:pt x="634" y="1743"/>
                    <a:pt x="634" y="1679"/>
                  </a:cubicBezTo>
                  <a:cubicBezTo>
                    <a:pt x="665" y="951"/>
                    <a:pt x="1330" y="381"/>
                    <a:pt x="2059" y="381"/>
                  </a:cubicBezTo>
                  <a:lnTo>
                    <a:pt x="37940" y="412"/>
                  </a:lnTo>
                  <a:lnTo>
                    <a:pt x="38098" y="1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910;p34">
              <a:extLst>
                <a:ext uri="{FF2B5EF4-FFF2-40B4-BE49-F238E27FC236}">
                  <a16:creationId xmlns:a16="http://schemas.microsoft.com/office/drawing/2014/main" id="{4C5B6B91-C4B4-4D46-B3C5-767311D31BB2}"/>
                </a:ext>
              </a:extLst>
            </p:cNvPr>
            <p:cNvSpPr/>
            <p:nvPr/>
          </p:nvSpPr>
          <p:spPr>
            <a:xfrm>
              <a:off x="4882390" y="4104232"/>
              <a:ext cx="1136581" cy="253651"/>
            </a:xfrm>
            <a:custGeom>
              <a:avLst/>
              <a:gdLst/>
              <a:ahLst/>
              <a:cxnLst/>
              <a:rect l="l" t="t" r="r" b="b"/>
              <a:pathLst>
                <a:path w="38035" h="8489" extrusionOk="0">
                  <a:moveTo>
                    <a:pt x="2027" y="1"/>
                  </a:moveTo>
                  <a:cubicBezTo>
                    <a:pt x="887" y="1"/>
                    <a:pt x="0" y="919"/>
                    <a:pt x="0" y="2059"/>
                  </a:cubicBezTo>
                  <a:lnTo>
                    <a:pt x="0" y="6461"/>
                  </a:lnTo>
                  <a:cubicBezTo>
                    <a:pt x="0" y="7570"/>
                    <a:pt x="887" y="8488"/>
                    <a:pt x="2027" y="8488"/>
                  </a:cubicBezTo>
                  <a:lnTo>
                    <a:pt x="38035" y="8488"/>
                  </a:lnTo>
                  <a:cubicBezTo>
                    <a:pt x="37623" y="7190"/>
                    <a:pt x="37275" y="5860"/>
                    <a:pt x="37211" y="4498"/>
                  </a:cubicBezTo>
                  <a:cubicBezTo>
                    <a:pt x="37116" y="2914"/>
                    <a:pt x="37560" y="1458"/>
                    <a:pt x="38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911;p34">
              <a:extLst>
                <a:ext uri="{FF2B5EF4-FFF2-40B4-BE49-F238E27FC236}">
                  <a16:creationId xmlns:a16="http://schemas.microsoft.com/office/drawing/2014/main" id="{F10D120C-EE4D-444E-9905-B3BD3AEDD63C}"/>
                </a:ext>
              </a:extLst>
            </p:cNvPr>
            <p:cNvSpPr/>
            <p:nvPr/>
          </p:nvSpPr>
          <p:spPr>
            <a:xfrm>
              <a:off x="4896584" y="4336070"/>
              <a:ext cx="1118622" cy="11384"/>
            </a:xfrm>
            <a:custGeom>
              <a:avLst/>
              <a:gdLst/>
              <a:ahLst/>
              <a:cxnLst/>
              <a:rect l="l" t="t" r="r" b="b"/>
              <a:pathLst>
                <a:path w="37434" h="381" extrusionOk="0">
                  <a:moveTo>
                    <a:pt x="0" y="1"/>
                  </a:moveTo>
                  <a:cubicBezTo>
                    <a:pt x="127" y="159"/>
                    <a:pt x="254" y="286"/>
                    <a:pt x="412" y="381"/>
                  </a:cubicBezTo>
                  <a:lnTo>
                    <a:pt x="37433" y="381"/>
                  </a:lnTo>
                  <a:cubicBezTo>
                    <a:pt x="37401" y="254"/>
                    <a:pt x="37370" y="127"/>
                    <a:pt x="37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912;p34">
              <a:extLst>
                <a:ext uri="{FF2B5EF4-FFF2-40B4-BE49-F238E27FC236}">
                  <a16:creationId xmlns:a16="http://schemas.microsoft.com/office/drawing/2014/main" id="{47E23FBC-7575-4400-932E-CE70B02C5F0B}"/>
                </a:ext>
              </a:extLst>
            </p:cNvPr>
            <p:cNvSpPr/>
            <p:nvPr/>
          </p:nvSpPr>
          <p:spPr>
            <a:xfrm>
              <a:off x="4890906" y="4123175"/>
              <a:ext cx="1122387" cy="10428"/>
            </a:xfrm>
            <a:custGeom>
              <a:avLst/>
              <a:gdLst/>
              <a:ahLst/>
              <a:cxnLst/>
              <a:rect l="l" t="t" r="r" b="b"/>
              <a:pathLst>
                <a:path w="37560" h="349" extrusionOk="0">
                  <a:moveTo>
                    <a:pt x="285" y="0"/>
                  </a:moveTo>
                  <a:cubicBezTo>
                    <a:pt x="190" y="95"/>
                    <a:pt x="95" y="222"/>
                    <a:pt x="0" y="349"/>
                  </a:cubicBezTo>
                  <a:lnTo>
                    <a:pt x="37433" y="349"/>
                  </a:lnTo>
                  <a:cubicBezTo>
                    <a:pt x="37465" y="222"/>
                    <a:pt x="37496" y="127"/>
                    <a:pt x="37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913;p34">
              <a:extLst>
                <a:ext uri="{FF2B5EF4-FFF2-40B4-BE49-F238E27FC236}">
                  <a16:creationId xmlns:a16="http://schemas.microsoft.com/office/drawing/2014/main" id="{0648A996-D04D-4143-A7AA-909F54088CC7}"/>
                </a:ext>
              </a:extLst>
            </p:cNvPr>
            <p:cNvSpPr/>
            <p:nvPr/>
          </p:nvSpPr>
          <p:spPr>
            <a:xfrm>
              <a:off x="4905100" y="4104232"/>
              <a:ext cx="1113870" cy="14223"/>
            </a:xfrm>
            <a:custGeom>
              <a:avLst/>
              <a:gdLst/>
              <a:ahLst/>
              <a:cxnLst/>
              <a:rect l="l" t="t" r="r" b="b"/>
              <a:pathLst>
                <a:path w="37275" h="476" extrusionOk="0">
                  <a:moveTo>
                    <a:pt x="1267" y="1"/>
                  </a:moveTo>
                  <a:cubicBezTo>
                    <a:pt x="792" y="1"/>
                    <a:pt x="349" y="191"/>
                    <a:pt x="0" y="476"/>
                  </a:cubicBezTo>
                  <a:lnTo>
                    <a:pt x="37116" y="476"/>
                  </a:lnTo>
                  <a:cubicBezTo>
                    <a:pt x="37180" y="317"/>
                    <a:pt x="37211" y="159"/>
                    <a:pt x="37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914;p34">
              <a:extLst>
                <a:ext uri="{FF2B5EF4-FFF2-40B4-BE49-F238E27FC236}">
                  <a16:creationId xmlns:a16="http://schemas.microsoft.com/office/drawing/2014/main" id="{616D1853-D49C-4A67-A06B-D24BBA18D946}"/>
                </a:ext>
              </a:extLst>
            </p:cNvPr>
            <p:cNvSpPr/>
            <p:nvPr/>
          </p:nvSpPr>
          <p:spPr>
            <a:xfrm>
              <a:off x="4916456" y="4352176"/>
              <a:ext cx="1102515" cy="5707"/>
            </a:xfrm>
            <a:custGeom>
              <a:avLst/>
              <a:gdLst/>
              <a:ahLst/>
              <a:cxnLst/>
              <a:rect l="l" t="t" r="r" b="b"/>
              <a:pathLst>
                <a:path w="36895" h="191" extrusionOk="0">
                  <a:moveTo>
                    <a:pt x="0" y="0"/>
                  </a:moveTo>
                  <a:cubicBezTo>
                    <a:pt x="285" y="127"/>
                    <a:pt x="570" y="190"/>
                    <a:pt x="887" y="190"/>
                  </a:cubicBezTo>
                  <a:lnTo>
                    <a:pt x="36895" y="190"/>
                  </a:lnTo>
                  <a:cubicBezTo>
                    <a:pt x="36863" y="127"/>
                    <a:pt x="36831" y="63"/>
                    <a:pt x="36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915;p34">
              <a:extLst>
                <a:ext uri="{FF2B5EF4-FFF2-40B4-BE49-F238E27FC236}">
                  <a16:creationId xmlns:a16="http://schemas.microsoft.com/office/drawing/2014/main" id="{18CFC781-3D03-4BE3-9589-DA0EEA785F43}"/>
                </a:ext>
              </a:extLst>
            </p:cNvPr>
            <p:cNvSpPr/>
            <p:nvPr/>
          </p:nvSpPr>
          <p:spPr>
            <a:xfrm>
              <a:off x="4899423" y="4118425"/>
              <a:ext cx="1114826" cy="4781"/>
            </a:xfrm>
            <a:custGeom>
              <a:avLst/>
              <a:gdLst/>
              <a:ahLst/>
              <a:cxnLst/>
              <a:rect l="l" t="t" r="r" b="b"/>
              <a:pathLst>
                <a:path w="37307" h="160" extrusionOk="0">
                  <a:moveTo>
                    <a:pt x="190" y="1"/>
                  </a:moveTo>
                  <a:cubicBezTo>
                    <a:pt x="127" y="64"/>
                    <a:pt x="64" y="96"/>
                    <a:pt x="0" y="159"/>
                  </a:cubicBezTo>
                  <a:lnTo>
                    <a:pt x="37243" y="159"/>
                  </a:lnTo>
                  <a:cubicBezTo>
                    <a:pt x="37275" y="96"/>
                    <a:pt x="37306" y="64"/>
                    <a:pt x="37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916;p34">
              <a:extLst>
                <a:ext uri="{FF2B5EF4-FFF2-40B4-BE49-F238E27FC236}">
                  <a16:creationId xmlns:a16="http://schemas.microsoft.com/office/drawing/2014/main" id="{70902DD6-3FFA-45ED-AB41-6871C5B9D1D0}"/>
                </a:ext>
              </a:extLst>
            </p:cNvPr>
            <p:cNvSpPr/>
            <p:nvPr/>
          </p:nvSpPr>
          <p:spPr>
            <a:xfrm>
              <a:off x="4888994" y="4133574"/>
              <a:ext cx="1120534" cy="4751"/>
            </a:xfrm>
            <a:custGeom>
              <a:avLst/>
              <a:gdLst/>
              <a:ahLst/>
              <a:cxnLst/>
              <a:rect l="l" t="t" r="r" b="b"/>
              <a:pathLst>
                <a:path w="37498" h="159" extrusionOk="0">
                  <a:moveTo>
                    <a:pt x="64" y="1"/>
                  </a:moveTo>
                  <a:cubicBezTo>
                    <a:pt x="64" y="64"/>
                    <a:pt x="33" y="96"/>
                    <a:pt x="1" y="127"/>
                  </a:cubicBezTo>
                  <a:cubicBezTo>
                    <a:pt x="1" y="127"/>
                    <a:pt x="1" y="159"/>
                    <a:pt x="1" y="159"/>
                  </a:cubicBezTo>
                  <a:lnTo>
                    <a:pt x="37465" y="159"/>
                  </a:lnTo>
                  <a:cubicBezTo>
                    <a:pt x="37465" y="96"/>
                    <a:pt x="37497" y="64"/>
                    <a:pt x="37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917;p34">
              <a:extLst>
                <a:ext uri="{FF2B5EF4-FFF2-40B4-BE49-F238E27FC236}">
                  <a16:creationId xmlns:a16="http://schemas.microsoft.com/office/drawing/2014/main" id="{22ACA734-0C5D-4B33-96C8-191A39529847}"/>
                </a:ext>
              </a:extLst>
            </p:cNvPr>
            <p:cNvSpPr/>
            <p:nvPr/>
          </p:nvSpPr>
          <p:spPr>
            <a:xfrm>
              <a:off x="4888994" y="4148723"/>
              <a:ext cx="1116739" cy="4751"/>
            </a:xfrm>
            <a:custGeom>
              <a:avLst/>
              <a:gdLst/>
              <a:ahLst/>
              <a:cxnLst/>
              <a:rect l="l" t="t" r="r" b="b"/>
              <a:pathLst>
                <a:path w="37371" h="159" extrusionOk="0">
                  <a:moveTo>
                    <a:pt x="33" y="0"/>
                  </a:moveTo>
                  <a:cubicBezTo>
                    <a:pt x="33" y="64"/>
                    <a:pt x="1" y="95"/>
                    <a:pt x="1" y="159"/>
                  </a:cubicBezTo>
                  <a:lnTo>
                    <a:pt x="37307" y="159"/>
                  </a:lnTo>
                  <a:cubicBezTo>
                    <a:pt x="37339" y="95"/>
                    <a:pt x="37339" y="64"/>
                    <a:pt x="37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918;p34">
              <a:extLst>
                <a:ext uri="{FF2B5EF4-FFF2-40B4-BE49-F238E27FC236}">
                  <a16:creationId xmlns:a16="http://schemas.microsoft.com/office/drawing/2014/main" id="{F4F01EA9-00C0-41EC-8DE3-F5C429249A77}"/>
                </a:ext>
              </a:extLst>
            </p:cNvPr>
            <p:cNvSpPr/>
            <p:nvPr/>
          </p:nvSpPr>
          <p:spPr>
            <a:xfrm>
              <a:off x="4888994" y="4164798"/>
              <a:ext cx="1112944" cy="3825"/>
            </a:xfrm>
            <a:custGeom>
              <a:avLst/>
              <a:gdLst/>
              <a:ahLst/>
              <a:cxnLst/>
              <a:rect l="l" t="t" r="r" b="b"/>
              <a:pathLst>
                <a:path w="37244" h="128" extrusionOk="0">
                  <a:moveTo>
                    <a:pt x="33" y="1"/>
                  </a:moveTo>
                  <a:cubicBezTo>
                    <a:pt x="33" y="32"/>
                    <a:pt x="1" y="64"/>
                    <a:pt x="1" y="127"/>
                  </a:cubicBezTo>
                  <a:lnTo>
                    <a:pt x="37212" y="127"/>
                  </a:lnTo>
                  <a:cubicBezTo>
                    <a:pt x="37212" y="64"/>
                    <a:pt x="37212" y="32"/>
                    <a:pt x="37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919;p34">
              <a:extLst>
                <a:ext uri="{FF2B5EF4-FFF2-40B4-BE49-F238E27FC236}">
                  <a16:creationId xmlns:a16="http://schemas.microsoft.com/office/drawing/2014/main" id="{40B79E65-65E6-4FD5-94E7-753DCB2EC4AF}"/>
                </a:ext>
              </a:extLst>
            </p:cNvPr>
            <p:cNvSpPr/>
            <p:nvPr/>
          </p:nvSpPr>
          <p:spPr>
            <a:xfrm>
              <a:off x="4888994" y="4179947"/>
              <a:ext cx="1109179" cy="3795"/>
            </a:xfrm>
            <a:custGeom>
              <a:avLst/>
              <a:gdLst/>
              <a:ahLst/>
              <a:cxnLst/>
              <a:rect l="l" t="t" r="r" b="b"/>
              <a:pathLst>
                <a:path w="37118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117" y="127"/>
                  </a:lnTo>
                  <a:cubicBezTo>
                    <a:pt x="37117" y="95"/>
                    <a:pt x="37117" y="32"/>
                    <a:pt x="37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920;p34">
              <a:extLst>
                <a:ext uri="{FF2B5EF4-FFF2-40B4-BE49-F238E27FC236}">
                  <a16:creationId xmlns:a16="http://schemas.microsoft.com/office/drawing/2014/main" id="{D51A21EC-85B1-4ED3-AB53-5E96D1FCFB7C}"/>
                </a:ext>
              </a:extLst>
            </p:cNvPr>
            <p:cNvSpPr/>
            <p:nvPr/>
          </p:nvSpPr>
          <p:spPr>
            <a:xfrm>
              <a:off x="4888994" y="4195097"/>
              <a:ext cx="1107266" cy="3795"/>
            </a:xfrm>
            <a:custGeom>
              <a:avLst/>
              <a:gdLst/>
              <a:ahLst/>
              <a:cxnLst/>
              <a:rect l="l" t="t" r="r" b="b"/>
              <a:pathLst>
                <a:path w="37054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022" y="127"/>
                  </a:lnTo>
                  <a:cubicBezTo>
                    <a:pt x="37022" y="95"/>
                    <a:pt x="37054" y="32"/>
                    <a:pt x="370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921;p34">
              <a:extLst>
                <a:ext uri="{FF2B5EF4-FFF2-40B4-BE49-F238E27FC236}">
                  <a16:creationId xmlns:a16="http://schemas.microsoft.com/office/drawing/2014/main" id="{1C8E8AB0-01AB-4FC9-8AC7-D05A1CB19151}"/>
                </a:ext>
              </a:extLst>
            </p:cNvPr>
            <p:cNvSpPr/>
            <p:nvPr/>
          </p:nvSpPr>
          <p:spPr>
            <a:xfrm>
              <a:off x="4888994" y="4210216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1"/>
                  </a:moveTo>
                  <a:cubicBezTo>
                    <a:pt x="33" y="32"/>
                    <a:pt x="1" y="96"/>
                    <a:pt x="1" y="127"/>
                  </a:cubicBezTo>
                  <a:lnTo>
                    <a:pt x="36990" y="127"/>
                  </a:lnTo>
                  <a:cubicBezTo>
                    <a:pt x="36990" y="96"/>
                    <a:pt x="36990" y="32"/>
                    <a:pt x="36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922;p34">
              <a:extLst>
                <a:ext uri="{FF2B5EF4-FFF2-40B4-BE49-F238E27FC236}">
                  <a16:creationId xmlns:a16="http://schemas.microsoft.com/office/drawing/2014/main" id="{64BD2DEE-7211-4578-9304-66F44A0D1DA0}"/>
                </a:ext>
              </a:extLst>
            </p:cNvPr>
            <p:cNvSpPr/>
            <p:nvPr/>
          </p:nvSpPr>
          <p:spPr>
            <a:xfrm>
              <a:off x="4888994" y="4225365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0"/>
                  </a:moveTo>
                  <a:cubicBezTo>
                    <a:pt x="33" y="64"/>
                    <a:pt x="1" y="95"/>
                    <a:pt x="1" y="127"/>
                  </a:cubicBezTo>
                  <a:lnTo>
                    <a:pt x="36990" y="127"/>
                  </a:lnTo>
                  <a:lnTo>
                    <a:pt x="369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923;p34">
              <a:extLst>
                <a:ext uri="{FF2B5EF4-FFF2-40B4-BE49-F238E27FC236}">
                  <a16:creationId xmlns:a16="http://schemas.microsoft.com/office/drawing/2014/main" id="{0C64F5D2-54BB-48CC-BEC2-053BB66C2192}"/>
                </a:ext>
              </a:extLst>
            </p:cNvPr>
            <p:cNvSpPr/>
            <p:nvPr/>
          </p:nvSpPr>
          <p:spPr>
            <a:xfrm>
              <a:off x="4888994" y="4240514"/>
              <a:ext cx="1105384" cy="4751"/>
            </a:xfrm>
            <a:custGeom>
              <a:avLst/>
              <a:gdLst/>
              <a:ahLst/>
              <a:cxnLst/>
              <a:rect l="l" t="t" r="r" b="b"/>
              <a:pathLst>
                <a:path w="36991" h="159" extrusionOk="0">
                  <a:moveTo>
                    <a:pt x="33" y="0"/>
                  </a:moveTo>
                  <a:cubicBezTo>
                    <a:pt x="33" y="63"/>
                    <a:pt x="1" y="95"/>
                    <a:pt x="1" y="158"/>
                  </a:cubicBezTo>
                  <a:lnTo>
                    <a:pt x="36990" y="158"/>
                  </a:lnTo>
                  <a:cubicBezTo>
                    <a:pt x="36990" y="95"/>
                    <a:pt x="36990" y="63"/>
                    <a:pt x="36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924;p34">
              <a:extLst>
                <a:ext uri="{FF2B5EF4-FFF2-40B4-BE49-F238E27FC236}">
                  <a16:creationId xmlns:a16="http://schemas.microsoft.com/office/drawing/2014/main" id="{E96DBB25-6368-4847-A7FE-6D21B8C4D178}"/>
                </a:ext>
              </a:extLst>
            </p:cNvPr>
            <p:cNvSpPr/>
            <p:nvPr/>
          </p:nvSpPr>
          <p:spPr>
            <a:xfrm>
              <a:off x="4888994" y="4255634"/>
              <a:ext cx="1107266" cy="4781"/>
            </a:xfrm>
            <a:custGeom>
              <a:avLst/>
              <a:gdLst/>
              <a:ahLst/>
              <a:cxnLst/>
              <a:rect l="l" t="t" r="r" b="b"/>
              <a:pathLst>
                <a:path w="37054" h="160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054" y="159"/>
                  </a:lnTo>
                  <a:cubicBezTo>
                    <a:pt x="37054" y="96"/>
                    <a:pt x="37022" y="64"/>
                    <a:pt x="37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925;p34">
              <a:extLst>
                <a:ext uri="{FF2B5EF4-FFF2-40B4-BE49-F238E27FC236}">
                  <a16:creationId xmlns:a16="http://schemas.microsoft.com/office/drawing/2014/main" id="{8972A83D-B8A6-4A92-B8A4-6F41D620875D}"/>
                </a:ext>
              </a:extLst>
            </p:cNvPr>
            <p:cNvSpPr/>
            <p:nvPr/>
          </p:nvSpPr>
          <p:spPr>
            <a:xfrm>
              <a:off x="4888994" y="4270783"/>
              <a:ext cx="1109179" cy="4751"/>
            </a:xfrm>
            <a:custGeom>
              <a:avLst/>
              <a:gdLst/>
              <a:ahLst/>
              <a:cxnLst/>
              <a:rect l="l" t="t" r="r" b="b"/>
              <a:pathLst>
                <a:path w="37118" h="159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117" y="159"/>
                  </a:lnTo>
                  <a:cubicBezTo>
                    <a:pt x="37117" y="96"/>
                    <a:pt x="37117" y="64"/>
                    <a:pt x="37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926;p34">
              <a:extLst>
                <a:ext uri="{FF2B5EF4-FFF2-40B4-BE49-F238E27FC236}">
                  <a16:creationId xmlns:a16="http://schemas.microsoft.com/office/drawing/2014/main" id="{7D772155-FF88-430D-83EC-6C94C936C996}"/>
                </a:ext>
              </a:extLst>
            </p:cNvPr>
            <p:cNvSpPr/>
            <p:nvPr/>
          </p:nvSpPr>
          <p:spPr>
            <a:xfrm>
              <a:off x="4888994" y="4286858"/>
              <a:ext cx="1112017" cy="3825"/>
            </a:xfrm>
            <a:custGeom>
              <a:avLst/>
              <a:gdLst/>
              <a:ahLst/>
              <a:cxnLst/>
              <a:rect l="l" t="t" r="r" b="b"/>
              <a:pathLst>
                <a:path w="37213" h="128" extrusionOk="0">
                  <a:moveTo>
                    <a:pt x="33" y="1"/>
                  </a:moveTo>
                  <a:cubicBezTo>
                    <a:pt x="33" y="33"/>
                    <a:pt x="1" y="64"/>
                    <a:pt x="1" y="128"/>
                  </a:cubicBezTo>
                  <a:lnTo>
                    <a:pt x="37212" y="128"/>
                  </a:lnTo>
                  <a:cubicBezTo>
                    <a:pt x="37212" y="64"/>
                    <a:pt x="37180" y="33"/>
                    <a:pt x="37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927;p34">
              <a:extLst>
                <a:ext uri="{FF2B5EF4-FFF2-40B4-BE49-F238E27FC236}">
                  <a16:creationId xmlns:a16="http://schemas.microsoft.com/office/drawing/2014/main" id="{3C2BE779-4176-4AEB-8B5A-15BAB5ACC6E1}"/>
                </a:ext>
              </a:extLst>
            </p:cNvPr>
            <p:cNvSpPr/>
            <p:nvPr/>
          </p:nvSpPr>
          <p:spPr>
            <a:xfrm>
              <a:off x="4888994" y="4302007"/>
              <a:ext cx="1115783" cy="3825"/>
            </a:xfrm>
            <a:custGeom>
              <a:avLst/>
              <a:gdLst/>
              <a:ahLst/>
              <a:cxnLst/>
              <a:rect l="l" t="t" r="r" b="b"/>
              <a:pathLst>
                <a:path w="37339" h="128" extrusionOk="0">
                  <a:moveTo>
                    <a:pt x="33" y="1"/>
                  </a:moveTo>
                  <a:cubicBezTo>
                    <a:pt x="33" y="32"/>
                    <a:pt x="1" y="96"/>
                    <a:pt x="1" y="127"/>
                  </a:cubicBezTo>
                  <a:lnTo>
                    <a:pt x="37339" y="127"/>
                  </a:lnTo>
                  <a:cubicBezTo>
                    <a:pt x="37307" y="96"/>
                    <a:pt x="37307" y="32"/>
                    <a:pt x="37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928;p34">
              <a:extLst>
                <a:ext uri="{FF2B5EF4-FFF2-40B4-BE49-F238E27FC236}">
                  <a16:creationId xmlns:a16="http://schemas.microsoft.com/office/drawing/2014/main" id="{0366D67A-FCEB-4A7E-BCCB-0E7C5FAFA51F}"/>
                </a:ext>
              </a:extLst>
            </p:cNvPr>
            <p:cNvSpPr/>
            <p:nvPr/>
          </p:nvSpPr>
          <p:spPr>
            <a:xfrm>
              <a:off x="4888994" y="4317156"/>
              <a:ext cx="1119578" cy="3795"/>
            </a:xfrm>
            <a:custGeom>
              <a:avLst/>
              <a:gdLst/>
              <a:ahLst/>
              <a:cxnLst/>
              <a:rect l="l" t="t" r="r" b="b"/>
              <a:pathLst>
                <a:path w="37466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465" y="127"/>
                  </a:lnTo>
                  <a:cubicBezTo>
                    <a:pt x="37434" y="95"/>
                    <a:pt x="37434" y="32"/>
                    <a:pt x="37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929;p34">
              <a:extLst>
                <a:ext uri="{FF2B5EF4-FFF2-40B4-BE49-F238E27FC236}">
                  <a16:creationId xmlns:a16="http://schemas.microsoft.com/office/drawing/2014/main" id="{D51D5525-CB1B-4C53-8BDD-AD19CD225225}"/>
                </a:ext>
              </a:extLst>
            </p:cNvPr>
            <p:cNvSpPr/>
            <p:nvPr/>
          </p:nvSpPr>
          <p:spPr>
            <a:xfrm>
              <a:off x="4893745" y="4332276"/>
              <a:ext cx="1118622" cy="3825"/>
            </a:xfrm>
            <a:custGeom>
              <a:avLst/>
              <a:gdLst/>
              <a:ahLst/>
              <a:cxnLst/>
              <a:rect l="l" t="t" r="r" b="b"/>
              <a:pathLst>
                <a:path w="37434" h="128" extrusionOk="0">
                  <a:moveTo>
                    <a:pt x="0" y="1"/>
                  </a:moveTo>
                  <a:cubicBezTo>
                    <a:pt x="32" y="33"/>
                    <a:pt x="64" y="96"/>
                    <a:pt x="95" y="128"/>
                  </a:cubicBezTo>
                  <a:lnTo>
                    <a:pt x="37433" y="128"/>
                  </a:lnTo>
                  <a:cubicBezTo>
                    <a:pt x="37401" y="96"/>
                    <a:pt x="37401" y="33"/>
                    <a:pt x="37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930;p34">
              <a:extLst>
                <a:ext uri="{FF2B5EF4-FFF2-40B4-BE49-F238E27FC236}">
                  <a16:creationId xmlns:a16="http://schemas.microsoft.com/office/drawing/2014/main" id="{39A83FAE-7FFC-446F-A9CB-830474507C55}"/>
                </a:ext>
              </a:extLst>
            </p:cNvPr>
            <p:cNvSpPr/>
            <p:nvPr/>
          </p:nvSpPr>
          <p:spPr>
            <a:xfrm>
              <a:off x="4888994" y="4133574"/>
              <a:ext cx="1120534" cy="4751"/>
            </a:xfrm>
            <a:custGeom>
              <a:avLst/>
              <a:gdLst/>
              <a:ahLst/>
              <a:cxnLst/>
              <a:rect l="l" t="t" r="r" b="b"/>
              <a:pathLst>
                <a:path w="37498" h="159" extrusionOk="0">
                  <a:moveTo>
                    <a:pt x="64" y="1"/>
                  </a:moveTo>
                  <a:cubicBezTo>
                    <a:pt x="64" y="64"/>
                    <a:pt x="33" y="96"/>
                    <a:pt x="1" y="127"/>
                  </a:cubicBezTo>
                  <a:cubicBezTo>
                    <a:pt x="1" y="127"/>
                    <a:pt x="1" y="159"/>
                    <a:pt x="1" y="159"/>
                  </a:cubicBezTo>
                  <a:lnTo>
                    <a:pt x="37465" y="159"/>
                  </a:lnTo>
                  <a:cubicBezTo>
                    <a:pt x="37465" y="96"/>
                    <a:pt x="37497" y="64"/>
                    <a:pt x="3749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931;p34">
              <a:extLst>
                <a:ext uri="{FF2B5EF4-FFF2-40B4-BE49-F238E27FC236}">
                  <a16:creationId xmlns:a16="http://schemas.microsoft.com/office/drawing/2014/main" id="{DD8026D3-4B5B-44F1-AD01-4488A968ED84}"/>
                </a:ext>
              </a:extLst>
            </p:cNvPr>
            <p:cNvSpPr/>
            <p:nvPr/>
          </p:nvSpPr>
          <p:spPr>
            <a:xfrm>
              <a:off x="4888994" y="4164798"/>
              <a:ext cx="1112944" cy="3825"/>
            </a:xfrm>
            <a:custGeom>
              <a:avLst/>
              <a:gdLst/>
              <a:ahLst/>
              <a:cxnLst/>
              <a:rect l="l" t="t" r="r" b="b"/>
              <a:pathLst>
                <a:path w="37244" h="128" extrusionOk="0">
                  <a:moveTo>
                    <a:pt x="33" y="1"/>
                  </a:moveTo>
                  <a:cubicBezTo>
                    <a:pt x="33" y="32"/>
                    <a:pt x="1" y="64"/>
                    <a:pt x="1" y="127"/>
                  </a:cubicBezTo>
                  <a:lnTo>
                    <a:pt x="37212" y="127"/>
                  </a:lnTo>
                  <a:cubicBezTo>
                    <a:pt x="37212" y="64"/>
                    <a:pt x="37212" y="32"/>
                    <a:pt x="3724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932;p34">
              <a:extLst>
                <a:ext uri="{FF2B5EF4-FFF2-40B4-BE49-F238E27FC236}">
                  <a16:creationId xmlns:a16="http://schemas.microsoft.com/office/drawing/2014/main" id="{A1CF92D9-AF33-4CF1-BECA-63400A56C50E}"/>
                </a:ext>
              </a:extLst>
            </p:cNvPr>
            <p:cNvSpPr/>
            <p:nvPr/>
          </p:nvSpPr>
          <p:spPr>
            <a:xfrm>
              <a:off x="4888994" y="4195097"/>
              <a:ext cx="1107266" cy="3795"/>
            </a:xfrm>
            <a:custGeom>
              <a:avLst/>
              <a:gdLst/>
              <a:ahLst/>
              <a:cxnLst/>
              <a:rect l="l" t="t" r="r" b="b"/>
              <a:pathLst>
                <a:path w="37054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022" y="127"/>
                  </a:lnTo>
                  <a:cubicBezTo>
                    <a:pt x="37022" y="95"/>
                    <a:pt x="37054" y="32"/>
                    <a:pt x="370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933;p34">
              <a:extLst>
                <a:ext uri="{FF2B5EF4-FFF2-40B4-BE49-F238E27FC236}">
                  <a16:creationId xmlns:a16="http://schemas.microsoft.com/office/drawing/2014/main" id="{B27DFA8F-929B-471C-AE55-C7F9B078D8EE}"/>
                </a:ext>
              </a:extLst>
            </p:cNvPr>
            <p:cNvSpPr/>
            <p:nvPr/>
          </p:nvSpPr>
          <p:spPr>
            <a:xfrm>
              <a:off x="4888994" y="4225365"/>
              <a:ext cx="1105384" cy="3825"/>
            </a:xfrm>
            <a:custGeom>
              <a:avLst/>
              <a:gdLst/>
              <a:ahLst/>
              <a:cxnLst/>
              <a:rect l="l" t="t" r="r" b="b"/>
              <a:pathLst>
                <a:path w="36991" h="128" extrusionOk="0">
                  <a:moveTo>
                    <a:pt x="33" y="0"/>
                  </a:moveTo>
                  <a:cubicBezTo>
                    <a:pt x="33" y="64"/>
                    <a:pt x="1" y="95"/>
                    <a:pt x="1" y="127"/>
                  </a:cubicBezTo>
                  <a:lnTo>
                    <a:pt x="36990" y="127"/>
                  </a:lnTo>
                  <a:lnTo>
                    <a:pt x="369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934;p34">
              <a:extLst>
                <a:ext uri="{FF2B5EF4-FFF2-40B4-BE49-F238E27FC236}">
                  <a16:creationId xmlns:a16="http://schemas.microsoft.com/office/drawing/2014/main" id="{89058A50-1022-44E7-957C-D5F4C963B39E}"/>
                </a:ext>
              </a:extLst>
            </p:cNvPr>
            <p:cNvSpPr/>
            <p:nvPr/>
          </p:nvSpPr>
          <p:spPr>
            <a:xfrm>
              <a:off x="4888994" y="4255634"/>
              <a:ext cx="1107266" cy="4781"/>
            </a:xfrm>
            <a:custGeom>
              <a:avLst/>
              <a:gdLst/>
              <a:ahLst/>
              <a:cxnLst/>
              <a:rect l="l" t="t" r="r" b="b"/>
              <a:pathLst>
                <a:path w="37054" h="160" extrusionOk="0">
                  <a:moveTo>
                    <a:pt x="33" y="1"/>
                  </a:moveTo>
                  <a:cubicBezTo>
                    <a:pt x="33" y="64"/>
                    <a:pt x="1" y="96"/>
                    <a:pt x="1" y="159"/>
                  </a:cubicBezTo>
                  <a:lnTo>
                    <a:pt x="37054" y="159"/>
                  </a:lnTo>
                  <a:cubicBezTo>
                    <a:pt x="37054" y="96"/>
                    <a:pt x="37022" y="64"/>
                    <a:pt x="3702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935;p34">
              <a:extLst>
                <a:ext uri="{FF2B5EF4-FFF2-40B4-BE49-F238E27FC236}">
                  <a16:creationId xmlns:a16="http://schemas.microsoft.com/office/drawing/2014/main" id="{AD0436CA-EB65-43A2-B871-A250EAFDA544}"/>
                </a:ext>
              </a:extLst>
            </p:cNvPr>
            <p:cNvSpPr/>
            <p:nvPr/>
          </p:nvSpPr>
          <p:spPr>
            <a:xfrm>
              <a:off x="4888994" y="4286858"/>
              <a:ext cx="1112017" cy="3825"/>
            </a:xfrm>
            <a:custGeom>
              <a:avLst/>
              <a:gdLst/>
              <a:ahLst/>
              <a:cxnLst/>
              <a:rect l="l" t="t" r="r" b="b"/>
              <a:pathLst>
                <a:path w="37213" h="128" extrusionOk="0">
                  <a:moveTo>
                    <a:pt x="33" y="1"/>
                  </a:moveTo>
                  <a:cubicBezTo>
                    <a:pt x="33" y="33"/>
                    <a:pt x="1" y="64"/>
                    <a:pt x="1" y="128"/>
                  </a:cubicBezTo>
                  <a:lnTo>
                    <a:pt x="37212" y="128"/>
                  </a:lnTo>
                  <a:cubicBezTo>
                    <a:pt x="37212" y="64"/>
                    <a:pt x="37180" y="33"/>
                    <a:pt x="3718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936;p34">
              <a:extLst>
                <a:ext uri="{FF2B5EF4-FFF2-40B4-BE49-F238E27FC236}">
                  <a16:creationId xmlns:a16="http://schemas.microsoft.com/office/drawing/2014/main" id="{D83F1705-8306-4FB8-A7A7-959536D6A396}"/>
                </a:ext>
              </a:extLst>
            </p:cNvPr>
            <p:cNvSpPr/>
            <p:nvPr/>
          </p:nvSpPr>
          <p:spPr>
            <a:xfrm>
              <a:off x="4888994" y="4317156"/>
              <a:ext cx="1119578" cy="3795"/>
            </a:xfrm>
            <a:custGeom>
              <a:avLst/>
              <a:gdLst/>
              <a:ahLst/>
              <a:cxnLst/>
              <a:rect l="l" t="t" r="r" b="b"/>
              <a:pathLst>
                <a:path w="37466" h="127" extrusionOk="0">
                  <a:moveTo>
                    <a:pt x="33" y="0"/>
                  </a:moveTo>
                  <a:cubicBezTo>
                    <a:pt x="33" y="32"/>
                    <a:pt x="1" y="95"/>
                    <a:pt x="1" y="127"/>
                  </a:cubicBezTo>
                  <a:lnTo>
                    <a:pt x="37465" y="127"/>
                  </a:lnTo>
                  <a:cubicBezTo>
                    <a:pt x="37434" y="95"/>
                    <a:pt x="37434" y="32"/>
                    <a:pt x="3740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937;p34">
              <a:extLst>
                <a:ext uri="{FF2B5EF4-FFF2-40B4-BE49-F238E27FC236}">
                  <a16:creationId xmlns:a16="http://schemas.microsoft.com/office/drawing/2014/main" id="{D6666336-59AA-46D9-96EA-46F6FDD39F86}"/>
                </a:ext>
              </a:extLst>
            </p:cNvPr>
            <p:cNvSpPr/>
            <p:nvPr/>
          </p:nvSpPr>
          <p:spPr>
            <a:xfrm>
              <a:off x="4908895" y="4347425"/>
              <a:ext cx="1108193" cy="3825"/>
            </a:xfrm>
            <a:custGeom>
              <a:avLst/>
              <a:gdLst/>
              <a:ahLst/>
              <a:cxnLst/>
              <a:rect l="l" t="t" r="r" b="b"/>
              <a:pathLst>
                <a:path w="37085" h="128" extrusionOk="0">
                  <a:moveTo>
                    <a:pt x="0" y="1"/>
                  </a:moveTo>
                  <a:cubicBezTo>
                    <a:pt x="63" y="64"/>
                    <a:pt x="158" y="96"/>
                    <a:pt x="253" y="127"/>
                  </a:cubicBezTo>
                  <a:lnTo>
                    <a:pt x="37084" y="127"/>
                  </a:lnTo>
                  <a:cubicBezTo>
                    <a:pt x="37053" y="96"/>
                    <a:pt x="37053" y="32"/>
                    <a:pt x="37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938;p34">
              <a:extLst>
                <a:ext uri="{FF2B5EF4-FFF2-40B4-BE49-F238E27FC236}">
                  <a16:creationId xmlns:a16="http://schemas.microsoft.com/office/drawing/2014/main" id="{B8DB7887-85E7-4899-9F12-AD836F7A27A4}"/>
                </a:ext>
              </a:extLst>
            </p:cNvPr>
            <p:cNvSpPr/>
            <p:nvPr/>
          </p:nvSpPr>
          <p:spPr>
            <a:xfrm>
              <a:off x="4908895" y="4347425"/>
              <a:ext cx="1108193" cy="3825"/>
            </a:xfrm>
            <a:custGeom>
              <a:avLst/>
              <a:gdLst/>
              <a:ahLst/>
              <a:cxnLst/>
              <a:rect l="l" t="t" r="r" b="b"/>
              <a:pathLst>
                <a:path w="37085" h="128" extrusionOk="0">
                  <a:moveTo>
                    <a:pt x="0" y="1"/>
                  </a:moveTo>
                  <a:cubicBezTo>
                    <a:pt x="63" y="64"/>
                    <a:pt x="158" y="96"/>
                    <a:pt x="253" y="127"/>
                  </a:cubicBezTo>
                  <a:lnTo>
                    <a:pt x="37084" y="127"/>
                  </a:lnTo>
                  <a:cubicBezTo>
                    <a:pt x="37053" y="96"/>
                    <a:pt x="37053" y="32"/>
                    <a:pt x="37021" y="1"/>
                  </a:cubicBezTo>
                  <a:close/>
                </a:path>
              </a:pathLst>
            </a:custGeom>
            <a:solidFill>
              <a:srgbClr val="AFA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939;p34">
              <a:extLst>
                <a:ext uri="{FF2B5EF4-FFF2-40B4-BE49-F238E27FC236}">
                  <a16:creationId xmlns:a16="http://schemas.microsoft.com/office/drawing/2014/main" id="{D1035858-B85B-4546-A553-486172D7758E}"/>
                </a:ext>
              </a:extLst>
            </p:cNvPr>
            <p:cNvSpPr/>
            <p:nvPr/>
          </p:nvSpPr>
          <p:spPr>
            <a:xfrm>
              <a:off x="4856840" y="4148723"/>
              <a:ext cx="103184" cy="161830"/>
            </a:xfrm>
            <a:custGeom>
              <a:avLst/>
              <a:gdLst/>
              <a:ahLst/>
              <a:cxnLst/>
              <a:rect l="l" t="t" r="r" b="b"/>
              <a:pathLst>
                <a:path w="3453" h="5416" extrusionOk="0">
                  <a:moveTo>
                    <a:pt x="1425" y="0"/>
                  </a:moveTo>
                  <a:cubicBezTo>
                    <a:pt x="0" y="2502"/>
                    <a:pt x="1457" y="5384"/>
                    <a:pt x="1457" y="5416"/>
                  </a:cubicBezTo>
                  <a:cubicBezTo>
                    <a:pt x="3452" y="2154"/>
                    <a:pt x="1425" y="0"/>
                    <a:pt x="142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940;p34">
              <a:extLst>
                <a:ext uri="{FF2B5EF4-FFF2-40B4-BE49-F238E27FC236}">
                  <a16:creationId xmlns:a16="http://schemas.microsoft.com/office/drawing/2014/main" id="{DB106E48-1E93-46E7-A9D4-5D2DB4DAA82A}"/>
                </a:ext>
              </a:extLst>
            </p:cNvPr>
            <p:cNvSpPr/>
            <p:nvPr/>
          </p:nvSpPr>
          <p:spPr>
            <a:xfrm>
              <a:off x="4846411" y="4069242"/>
              <a:ext cx="1212303" cy="323630"/>
            </a:xfrm>
            <a:custGeom>
              <a:avLst/>
              <a:gdLst/>
              <a:ahLst/>
              <a:cxnLst/>
              <a:rect l="l" t="t" r="r" b="b"/>
              <a:pathLst>
                <a:path w="40569" h="10831" extrusionOk="0">
                  <a:moveTo>
                    <a:pt x="3231" y="0"/>
                  </a:moveTo>
                  <a:cubicBezTo>
                    <a:pt x="1458" y="0"/>
                    <a:pt x="1" y="1457"/>
                    <a:pt x="1" y="3230"/>
                  </a:cubicBezTo>
                  <a:lnTo>
                    <a:pt x="1" y="7632"/>
                  </a:lnTo>
                  <a:cubicBezTo>
                    <a:pt x="1" y="9406"/>
                    <a:pt x="1458" y="10831"/>
                    <a:pt x="3231" y="10831"/>
                  </a:cubicBezTo>
                  <a:lnTo>
                    <a:pt x="39967" y="10831"/>
                  </a:lnTo>
                  <a:cubicBezTo>
                    <a:pt x="40284" y="10831"/>
                    <a:pt x="40569" y="10577"/>
                    <a:pt x="40569" y="10261"/>
                  </a:cubicBezTo>
                  <a:cubicBezTo>
                    <a:pt x="40569" y="9944"/>
                    <a:pt x="40284" y="9659"/>
                    <a:pt x="39967" y="9659"/>
                  </a:cubicBezTo>
                  <a:lnTo>
                    <a:pt x="3231" y="9659"/>
                  </a:lnTo>
                  <a:cubicBezTo>
                    <a:pt x="2123" y="9659"/>
                    <a:pt x="1204" y="8741"/>
                    <a:pt x="1204" y="7632"/>
                  </a:cubicBezTo>
                  <a:lnTo>
                    <a:pt x="1204" y="3230"/>
                  </a:lnTo>
                  <a:cubicBezTo>
                    <a:pt x="1204" y="2090"/>
                    <a:pt x="2123" y="1172"/>
                    <a:pt x="3231" y="1172"/>
                  </a:cubicBezTo>
                  <a:lnTo>
                    <a:pt x="39967" y="1172"/>
                  </a:lnTo>
                  <a:cubicBezTo>
                    <a:pt x="40284" y="1172"/>
                    <a:pt x="40569" y="918"/>
                    <a:pt x="40569" y="602"/>
                  </a:cubicBezTo>
                  <a:cubicBezTo>
                    <a:pt x="40569" y="253"/>
                    <a:pt x="40284" y="0"/>
                    <a:pt x="399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941;p34">
              <a:extLst>
                <a:ext uri="{FF2B5EF4-FFF2-40B4-BE49-F238E27FC236}">
                  <a16:creationId xmlns:a16="http://schemas.microsoft.com/office/drawing/2014/main" id="{434CFA7F-6624-410F-A5E9-5073A5AFE73E}"/>
                </a:ext>
              </a:extLst>
            </p:cNvPr>
            <p:cNvSpPr/>
            <p:nvPr/>
          </p:nvSpPr>
          <p:spPr>
            <a:xfrm>
              <a:off x="4882390" y="4104232"/>
              <a:ext cx="1139420" cy="254578"/>
            </a:xfrm>
            <a:custGeom>
              <a:avLst/>
              <a:gdLst/>
              <a:ahLst/>
              <a:cxnLst/>
              <a:rect l="l" t="t" r="r" b="b"/>
              <a:pathLst>
                <a:path w="38130" h="8520" extrusionOk="0">
                  <a:moveTo>
                    <a:pt x="1964" y="1"/>
                  </a:moveTo>
                  <a:cubicBezTo>
                    <a:pt x="855" y="64"/>
                    <a:pt x="0" y="951"/>
                    <a:pt x="0" y="2059"/>
                  </a:cubicBezTo>
                  <a:lnTo>
                    <a:pt x="0" y="3896"/>
                  </a:lnTo>
                  <a:lnTo>
                    <a:pt x="0" y="4181"/>
                  </a:lnTo>
                  <a:lnTo>
                    <a:pt x="0" y="6461"/>
                  </a:lnTo>
                  <a:cubicBezTo>
                    <a:pt x="0" y="7538"/>
                    <a:pt x="855" y="8456"/>
                    <a:pt x="1964" y="8488"/>
                  </a:cubicBezTo>
                  <a:lnTo>
                    <a:pt x="2027" y="8488"/>
                  </a:lnTo>
                  <a:lnTo>
                    <a:pt x="38130" y="8520"/>
                  </a:lnTo>
                  <a:lnTo>
                    <a:pt x="37971" y="8203"/>
                  </a:lnTo>
                  <a:lnTo>
                    <a:pt x="2059" y="8140"/>
                  </a:lnTo>
                  <a:cubicBezTo>
                    <a:pt x="1299" y="8140"/>
                    <a:pt x="665" y="7570"/>
                    <a:pt x="634" y="6810"/>
                  </a:cubicBezTo>
                  <a:cubicBezTo>
                    <a:pt x="634" y="6746"/>
                    <a:pt x="634" y="6715"/>
                    <a:pt x="634" y="6715"/>
                  </a:cubicBezTo>
                  <a:lnTo>
                    <a:pt x="634" y="4181"/>
                  </a:lnTo>
                  <a:lnTo>
                    <a:pt x="634" y="3928"/>
                  </a:lnTo>
                  <a:lnTo>
                    <a:pt x="634" y="1806"/>
                  </a:lnTo>
                  <a:cubicBezTo>
                    <a:pt x="634" y="1806"/>
                    <a:pt x="634" y="1743"/>
                    <a:pt x="634" y="1679"/>
                  </a:cubicBezTo>
                  <a:cubicBezTo>
                    <a:pt x="665" y="951"/>
                    <a:pt x="1330" y="381"/>
                    <a:pt x="2059" y="381"/>
                  </a:cubicBezTo>
                  <a:lnTo>
                    <a:pt x="37940" y="412"/>
                  </a:lnTo>
                  <a:lnTo>
                    <a:pt x="38098" y="1"/>
                  </a:ln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78" name="Google Shape;943;p34">
            <a:extLst>
              <a:ext uri="{FF2B5EF4-FFF2-40B4-BE49-F238E27FC236}">
                <a16:creationId xmlns:a16="http://schemas.microsoft.com/office/drawing/2014/main" id="{5424B2CE-6CFF-4024-A331-2507AEB28A55}"/>
              </a:ext>
            </a:extLst>
          </p:cNvPr>
          <p:cNvSpPr txBox="1"/>
          <p:nvPr/>
        </p:nvSpPr>
        <p:spPr>
          <a:xfrm>
            <a:off x="237713" y="3826439"/>
            <a:ext cx="3899357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spcAft>
                <a:spcPts val="1000"/>
              </a:spcAft>
            </a:pPr>
            <a:r>
              <a:rPr lang="vi-VN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Sưu tầm tranh ảnh, bài viết, video giới thiệu về  cảnh đẹp nơi em đang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vi-VN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sống. </a:t>
            </a:r>
            <a:endParaRPr lang="en-US" sz="36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79" name="Google Shape;947;p34">
            <a:extLst>
              <a:ext uri="{FF2B5EF4-FFF2-40B4-BE49-F238E27FC236}">
                <a16:creationId xmlns:a16="http://schemas.microsoft.com/office/drawing/2014/main" id="{F608DAC1-19FE-445C-96F4-B58E9B724BB9}"/>
              </a:ext>
            </a:extLst>
          </p:cNvPr>
          <p:cNvSpPr txBox="1"/>
          <p:nvPr/>
        </p:nvSpPr>
        <p:spPr>
          <a:xfrm>
            <a:off x="8374859" y="3826439"/>
            <a:ext cx="327844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Thiết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kế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Poster: “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Quảng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địa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danh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địa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phương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endParaRPr 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7BBEF-EA08-4C65-8EB4-A5D36592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04D512A-166D-4D61-8D46-FA66A2FE2971}"/>
              </a:ext>
            </a:extLst>
          </p:cNvPr>
          <p:cNvSpPr txBox="1"/>
          <p:nvPr/>
        </p:nvSpPr>
        <p:spPr>
          <a:xfrm>
            <a:off x="1174200" y="2459504"/>
            <a:ext cx="9843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0" dirty="0" err="1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Chúc</a:t>
            </a:r>
            <a:r>
              <a:rPr lang="en-US" sz="12000" dirty="0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12000" dirty="0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em</a:t>
            </a:r>
            <a:r>
              <a:rPr lang="en-US" sz="12000" dirty="0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học</a:t>
            </a:r>
            <a:r>
              <a:rPr lang="en-US" sz="12000" dirty="0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2000" dirty="0" err="1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tốt</a:t>
            </a:r>
            <a:r>
              <a:rPr lang="en-US" sz="12000" dirty="0">
                <a:solidFill>
                  <a:srgbClr val="FF0000"/>
                </a:solidFill>
                <a:latin typeface="#9Slide05 SVNCookie" panose="020B0606040200020203" pitchFamily="34" charset="0"/>
                <a:cs typeface="#9Slide03 Arima Madurai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98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Đồng sen Tháp Mười - Điểm du lịch sinh thái lý tưởng | VTV.VN">
            <a:extLst>
              <a:ext uri="{FF2B5EF4-FFF2-40B4-BE49-F238E27FC236}">
                <a16:creationId xmlns:a16="http://schemas.microsoft.com/office/drawing/2014/main" id="{F014C63B-8A34-2243-BBBE-66231FC25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r="-1" b="15780"/>
          <a:stretch/>
        </p:blipFill>
        <p:spPr bwMode="auto">
          <a:xfrm>
            <a:off x="5454502" y="-4"/>
            <a:ext cx="6737498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ồng Tháp Mười,dong thap muoi, du lich mien tay">
            <a:extLst>
              <a:ext uri="{FF2B5EF4-FFF2-40B4-BE49-F238E27FC236}">
                <a16:creationId xmlns:a16="http://schemas.microsoft.com/office/drawing/2014/main" id="{54629221-A6B4-9A4E-AA45-9901322B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4316" r="-136" b="19564"/>
          <a:stretch/>
        </p:blipFill>
        <p:spPr bwMode="auto">
          <a:xfrm>
            <a:off x="5291334" y="3694368"/>
            <a:ext cx="6908251" cy="316250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C103F-1A58-854A-BBF9-FA7B7BE4C965}"/>
              </a:ext>
            </a:extLst>
          </p:cNvPr>
          <p:cNvSpPr txBox="1"/>
          <p:nvPr/>
        </p:nvSpPr>
        <p:spPr>
          <a:xfrm>
            <a:off x="95296" y="2170873"/>
            <a:ext cx="5263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I.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tìm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hiểu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  <a:cs typeface="Times New Roman" panose="02020603050405020304" pitchFamily="18" charset="0"/>
              </a:rPr>
              <a:t>chung</a:t>
            </a:r>
            <a:endParaRPr lang="en-VN" sz="9600" dirty="0">
              <a:solidFill>
                <a:srgbClr val="FF0000"/>
              </a:solidFill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10">
            <a:extLst>
              <a:ext uri="{FF2B5EF4-FFF2-40B4-BE49-F238E27FC236}">
                <a16:creationId xmlns:a16="http://schemas.microsoft.com/office/drawing/2014/main" id="{60D33298-9E34-47B8-AFCB-87DC7BA9EE98}"/>
              </a:ext>
            </a:extLst>
          </p:cNvPr>
          <p:cNvGrpSpPr/>
          <p:nvPr/>
        </p:nvGrpSpPr>
        <p:grpSpPr>
          <a:xfrm>
            <a:off x="3882061" y="1737767"/>
            <a:ext cx="7435629" cy="1467617"/>
            <a:chOff x="1934287" y="1769633"/>
            <a:chExt cx="7816775" cy="1467617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D33355F1-4FDD-4B4B-B991-BB71023F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35F9499F-10E7-4094-A835-7DBF37DF7099}"/>
                </a:ext>
              </a:extLst>
            </p:cNvPr>
            <p:cNvSpPr txBox="1"/>
            <p:nvPr/>
          </p:nvSpPr>
          <p:spPr>
            <a:xfrm>
              <a:off x="3672348" y="1913401"/>
              <a:ext cx="6078714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về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chuyến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đến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đâu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 </a:t>
              </a:r>
              <a:endParaRPr lang="en-US" sz="2400" b="1" dirty="0">
                <a:solidFill>
                  <a:srgbClr val="0070C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 10">
            <a:extLst>
              <a:ext uri="{FF2B5EF4-FFF2-40B4-BE49-F238E27FC236}">
                <a16:creationId xmlns:a16="http://schemas.microsoft.com/office/drawing/2014/main" id="{C5AF7132-518A-494D-B022-4758CF1B5B15}"/>
              </a:ext>
            </a:extLst>
          </p:cNvPr>
          <p:cNvGrpSpPr/>
          <p:nvPr/>
        </p:nvGrpSpPr>
        <p:grpSpPr>
          <a:xfrm>
            <a:off x="3882061" y="3364252"/>
            <a:ext cx="6712171" cy="1467617"/>
            <a:chOff x="1934287" y="1769633"/>
            <a:chExt cx="6712171" cy="14676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09EEC46B-86BF-4EEC-95C3-2960025E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61D6E860-E51F-4471-A1DB-E5BC9C1AA511}"/>
                </a:ext>
              </a:extLst>
            </p:cNvPr>
            <p:cNvSpPr txBox="1"/>
            <p:nvPr/>
          </p:nvSpPr>
          <p:spPr>
            <a:xfrm>
              <a:off x="3672347" y="2211053"/>
              <a:ext cx="4974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bằng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phương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tiện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 </a:t>
              </a:r>
              <a:endParaRPr kumimoji="1" lang="zh-CN" altLang="en-US" sz="3200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3" name="组 10">
            <a:extLst>
              <a:ext uri="{FF2B5EF4-FFF2-40B4-BE49-F238E27FC236}">
                <a16:creationId xmlns:a16="http://schemas.microsoft.com/office/drawing/2014/main" id="{D96AABB0-6750-4814-9DBD-99D05CA84689}"/>
              </a:ext>
            </a:extLst>
          </p:cNvPr>
          <p:cNvGrpSpPr/>
          <p:nvPr/>
        </p:nvGrpSpPr>
        <p:grpSpPr>
          <a:xfrm>
            <a:off x="3882061" y="4995697"/>
            <a:ext cx="7435629" cy="1467617"/>
            <a:chOff x="1934287" y="1769633"/>
            <a:chExt cx="7435629" cy="14676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365697FF-F0D5-4355-AC70-66ACB534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92EC5958-A5D6-4BAE-926E-5F698ED09DC6}"/>
                </a:ext>
              </a:extLst>
            </p:cNvPr>
            <p:cNvSpPr txBox="1"/>
            <p:nvPr/>
          </p:nvSpPr>
          <p:spPr>
            <a:xfrm>
              <a:off x="3672347" y="1954199"/>
              <a:ext cx="56975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Thái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độ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cảm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xúc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ra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</a:t>
              </a:r>
              <a:endParaRPr kumimoji="1" lang="zh-CN" altLang="en-US" sz="3200" dirty="0">
                <a:solidFill>
                  <a:srgbClr val="0070C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6" name="图片 2" descr="13b19602480d22fb9a77200e8643e3bf">
            <a:extLst>
              <a:ext uri="{FF2B5EF4-FFF2-40B4-BE49-F238E27FC236}">
                <a16:creationId xmlns:a16="http://schemas.microsoft.com/office/drawing/2014/main" id="{1F25EB59-86FE-42D2-A54D-6E1F87B7B9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5816" y="2190482"/>
            <a:ext cx="2240035" cy="3668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8CA218-9EFC-43B4-8E98-684449602D22}"/>
              </a:ext>
            </a:extLst>
          </p:cNvPr>
          <p:cNvSpPr txBox="1"/>
          <p:nvPr/>
        </p:nvSpPr>
        <p:spPr>
          <a:xfrm>
            <a:off x="1793801" y="346346"/>
            <a:ext cx="8604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Đọc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văn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bản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và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trả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lời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câu</a:t>
            </a:r>
            <a:r>
              <a:rPr kumimoji="1" lang="en-US" altLang="zh-CN" sz="4800" dirty="0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4800" dirty="0" err="1">
                <a:solidFill>
                  <a:srgbClr val="FF0000"/>
                </a:solidFill>
                <a:latin typeface="#9Slide05 SVNBulgary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hỏi</a:t>
            </a:r>
            <a:endParaRPr kumimoji="1" lang="zh-CN" altLang="en-US" sz="4800" dirty="0">
              <a:solidFill>
                <a:srgbClr val="FF0000"/>
              </a:solidFill>
              <a:latin typeface="#9Slide05 SVNBulgary" pitchFamily="2" charset="0"/>
              <a:ea typeface="微软雅黑" panose="020B0503020204020204" pitchFamily="34" charset="-122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09E8D27-1290-4E70-AD7C-0AE6C5A524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25371"/>
          <a:stretch/>
        </p:blipFill>
        <p:spPr>
          <a:xfrm>
            <a:off x="296269" y="1040356"/>
            <a:ext cx="4709661" cy="4360848"/>
          </a:xfrm>
        </p:spPr>
      </p:pic>
      <p:sp>
        <p:nvSpPr>
          <p:cNvPr id="45" name="Google Shape;196;p37">
            <a:extLst>
              <a:ext uri="{FF2B5EF4-FFF2-40B4-BE49-F238E27FC236}">
                <a16:creationId xmlns:a16="http://schemas.microsoft.com/office/drawing/2014/main" id="{62FFD910-BC09-471C-948B-39561F371433}"/>
              </a:ext>
            </a:extLst>
          </p:cNvPr>
          <p:cNvSpPr/>
          <p:nvPr/>
        </p:nvSpPr>
        <p:spPr>
          <a:xfrm>
            <a:off x="5352785" y="4630370"/>
            <a:ext cx="821173" cy="879955"/>
          </a:xfrm>
          <a:custGeom>
            <a:avLst/>
            <a:gdLst/>
            <a:ahLst/>
            <a:cxnLst/>
            <a:rect l="l" t="t" r="r" b="b"/>
            <a:pathLst>
              <a:path w="35478" h="33787" extrusionOk="0">
                <a:moveTo>
                  <a:pt x="15876" y="1"/>
                </a:moveTo>
                <a:cubicBezTo>
                  <a:pt x="15734" y="1"/>
                  <a:pt x="15600" y="82"/>
                  <a:pt x="15668" y="233"/>
                </a:cubicBezTo>
                <a:cubicBezTo>
                  <a:pt x="15761" y="349"/>
                  <a:pt x="16017" y="564"/>
                  <a:pt x="15867" y="564"/>
                </a:cubicBezTo>
                <a:cubicBezTo>
                  <a:pt x="15811" y="564"/>
                  <a:pt x="15701" y="535"/>
                  <a:pt x="15506" y="461"/>
                </a:cubicBezTo>
                <a:cubicBezTo>
                  <a:pt x="15475" y="451"/>
                  <a:pt x="15446" y="447"/>
                  <a:pt x="15418" y="447"/>
                </a:cubicBezTo>
                <a:cubicBezTo>
                  <a:pt x="15180" y="447"/>
                  <a:pt x="15053" y="763"/>
                  <a:pt x="14888" y="906"/>
                </a:cubicBezTo>
                <a:cubicBezTo>
                  <a:pt x="14592" y="812"/>
                  <a:pt x="14264" y="683"/>
                  <a:pt x="13951" y="683"/>
                </a:cubicBezTo>
                <a:cubicBezTo>
                  <a:pt x="13889" y="683"/>
                  <a:pt x="13828" y="688"/>
                  <a:pt x="13768" y="700"/>
                </a:cubicBezTo>
                <a:cubicBezTo>
                  <a:pt x="13682" y="806"/>
                  <a:pt x="13575" y="834"/>
                  <a:pt x="13461" y="834"/>
                </a:cubicBezTo>
                <a:cubicBezTo>
                  <a:pt x="13322" y="834"/>
                  <a:pt x="13174" y="792"/>
                  <a:pt x="13038" y="792"/>
                </a:cubicBezTo>
                <a:cubicBezTo>
                  <a:pt x="13030" y="792"/>
                  <a:pt x="13021" y="793"/>
                  <a:pt x="13012" y="793"/>
                </a:cubicBezTo>
                <a:cubicBezTo>
                  <a:pt x="13007" y="793"/>
                  <a:pt x="13001" y="793"/>
                  <a:pt x="12996" y="793"/>
                </a:cubicBezTo>
                <a:cubicBezTo>
                  <a:pt x="12739" y="793"/>
                  <a:pt x="12527" y="998"/>
                  <a:pt x="12279" y="998"/>
                </a:cubicBezTo>
                <a:cubicBezTo>
                  <a:pt x="12224" y="998"/>
                  <a:pt x="12168" y="988"/>
                  <a:pt x="12109" y="963"/>
                </a:cubicBezTo>
                <a:cubicBezTo>
                  <a:pt x="12047" y="957"/>
                  <a:pt x="11986" y="954"/>
                  <a:pt x="11925" y="954"/>
                </a:cubicBezTo>
                <a:cubicBezTo>
                  <a:pt x="11333" y="954"/>
                  <a:pt x="10791" y="1233"/>
                  <a:pt x="10208" y="1296"/>
                </a:cubicBezTo>
                <a:cubicBezTo>
                  <a:pt x="10013" y="1433"/>
                  <a:pt x="9752" y="1386"/>
                  <a:pt x="9568" y="1548"/>
                </a:cubicBezTo>
                <a:cubicBezTo>
                  <a:pt x="9224" y="1559"/>
                  <a:pt x="9051" y="1903"/>
                  <a:pt x="8708" y="1949"/>
                </a:cubicBezTo>
                <a:cubicBezTo>
                  <a:pt x="8285" y="2361"/>
                  <a:pt x="7634" y="2315"/>
                  <a:pt x="7153" y="2611"/>
                </a:cubicBezTo>
                <a:cubicBezTo>
                  <a:pt x="6890" y="3048"/>
                  <a:pt x="6351" y="3229"/>
                  <a:pt x="5893" y="3345"/>
                </a:cubicBezTo>
                <a:cubicBezTo>
                  <a:pt x="5939" y="3757"/>
                  <a:pt x="5368" y="3584"/>
                  <a:pt x="5321" y="3927"/>
                </a:cubicBezTo>
                <a:cubicBezTo>
                  <a:pt x="5195" y="4284"/>
                  <a:pt x="4692" y="4202"/>
                  <a:pt x="4475" y="4501"/>
                </a:cubicBezTo>
                <a:cubicBezTo>
                  <a:pt x="4258" y="4902"/>
                  <a:pt x="4017" y="5325"/>
                  <a:pt x="3583" y="5506"/>
                </a:cubicBezTo>
                <a:cubicBezTo>
                  <a:pt x="3124" y="5918"/>
                  <a:pt x="2712" y="6435"/>
                  <a:pt x="2542" y="7031"/>
                </a:cubicBezTo>
                <a:cubicBezTo>
                  <a:pt x="2047" y="7223"/>
                  <a:pt x="2072" y="7797"/>
                  <a:pt x="1751" y="8140"/>
                </a:cubicBezTo>
                <a:cubicBezTo>
                  <a:pt x="1762" y="8437"/>
                  <a:pt x="1317" y="8585"/>
                  <a:pt x="1454" y="8896"/>
                </a:cubicBezTo>
                <a:cubicBezTo>
                  <a:pt x="1523" y="9091"/>
                  <a:pt x="1259" y="9170"/>
                  <a:pt x="1168" y="9308"/>
                </a:cubicBezTo>
                <a:cubicBezTo>
                  <a:pt x="1306" y="9777"/>
                  <a:pt x="1053" y="10211"/>
                  <a:pt x="767" y="10555"/>
                </a:cubicBezTo>
                <a:cubicBezTo>
                  <a:pt x="800" y="10898"/>
                  <a:pt x="468" y="11151"/>
                  <a:pt x="619" y="11494"/>
                </a:cubicBezTo>
                <a:cubicBezTo>
                  <a:pt x="641" y="11824"/>
                  <a:pt x="435" y="12123"/>
                  <a:pt x="344" y="12431"/>
                </a:cubicBezTo>
                <a:cubicBezTo>
                  <a:pt x="493" y="12752"/>
                  <a:pt x="70" y="13049"/>
                  <a:pt x="276" y="13392"/>
                </a:cubicBezTo>
                <a:cubicBezTo>
                  <a:pt x="309" y="13518"/>
                  <a:pt x="446" y="13645"/>
                  <a:pt x="355" y="13782"/>
                </a:cubicBezTo>
                <a:cubicBezTo>
                  <a:pt x="240" y="14158"/>
                  <a:pt x="1" y="14595"/>
                  <a:pt x="171" y="14996"/>
                </a:cubicBezTo>
                <a:cubicBezTo>
                  <a:pt x="424" y="15477"/>
                  <a:pt x="413" y="16059"/>
                  <a:pt x="240" y="16575"/>
                </a:cubicBezTo>
                <a:cubicBezTo>
                  <a:pt x="262" y="16850"/>
                  <a:pt x="526" y="17056"/>
                  <a:pt x="446" y="17375"/>
                </a:cubicBezTo>
                <a:cubicBezTo>
                  <a:pt x="594" y="17696"/>
                  <a:pt x="710" y="18028"/>
                  <a:pt x="572" y="18394"/>
                </a:cubicBezTo>
                <a:cubicBezTo>
                  <a:pt x="446" y="18679"/>
                  <a:pt x="652" y="18874"/>
                  <a:pt x="789" y="19080"/>
                </a:cubicBezTo>
                <a:cubicBezTo>
                  <a:pt x="825" y="19297"/>
                  <a:pt x="847" y="19514"/>
                  <a:pt x="1042" y="19665"/>
                </a:cubicBezTo>
                <a:cubicBezTo>
                  <a:pt x="1328" y="19926"/>
                  <a:pt x="1223" y="20396"/>
                  <a:pt x="1545" y="20649"/>
                </a:cubicBezTo>
                <a:cubicBezTo>
                  <a:pt x="1704" y="20912"/>
                  <a:pt x="1682" y="21278"/>
                  <a:pt x="1957" y="21484"/>
                </a:cubicBezTo>
                <a:cubicBezTo>
                  <a:pt x="2116" y="21931"/>
                  <a:pt x="2300" y="22365"/>
                  <a:pt x="2575" y="22766"/>
                </a:cubicBezTo>
                <a:cubicBezTo>
                  <a:pt x="2838" y="22893"/>
                  <a:pt x="3215" y="22972"/>
                  <a:pt x="3160" y="23338"/>
                </a:cubicBezTo>
                <a:cubicBezTo>
                  <a:pt x="3684" y="23909"/>
                  <a:pt x="4028" y="24747"/>
                  <a:pt x="4852" y="24953"/>
                </a:cubicBezTo>
                <a:cubicBezTo>
                  <a:pt x="4876" y="25145"/>
                  <a:pt x="5000" y="25282"/>
                  <a:pt x="5137" y="25420"/>
                </a:cubicBezTo>
                <a:cubicBezTo>
                  <a:pt x="5047" y="25444"/>
                  <a:pt x="4989" y="25488"/>
                  <a:pt x="4956" y="25582"/>
                </a:cubicBezTo>
                <a:cubicBezTo>
                  <a:pt x="4962" y="25582"/>
                  <a:pt x="4967" y="25581"/>
                  <a:pt x="4973" y="25581"/>
                </a:cubicBezTo>
                <a:cubicBezTo>
                  <a:pt x="5294" y="25581"/>
                  <a:pt x="5450" y="25894"/>
                  <a:pt x="5574" y="26153"/>
                </a:cubicBezTo>
                <a:cubicBezTo>
                  <a:pt x="5711" y="26428"/>
                  <a:pt x="6156" y="26474"/>
                  <a:pt x="6134" y="26818"/>
                </a:cubicBezTo>
                <a:cubicBezTo>
                  <a:pt x="6203" y="26793"/>
                  <a:pt x="6283" y="26771"/>
                  <a:pt x="6362" y="26749"/>
                </a:cubicBezTo>
                <a:lnTo>
                  <a:pt x="6362" y="26749"/>
                </a:lnTo>
                <a:cubicBezTo>
                  <a:pt x="6373" y="27081"/>
                  <a:pt x="6294" y="27493"/>
                  <a:pt x="6706" y="27573"/>
                </a:cubicBezTo>
                <a:cubicBezTo>
                  <a:pt x="6842" y="27496"/>
                  <a:pt x="6932" y="27465"/>
                  <a:pt x="6991" y="27465"/>
                </a:cubicBezTo>
                <a:cubicBezTo>
                  <a:pt x="7219" y="27465"/>
                  <a:pt x="6985" y="27929"/>
                  <a:pt x="7248" y="27929"/>
                </a:cubicBezTo>
                <a:cubicBezTo>
                  <a:pt x="7258" y="27929"/>
                  <a:pt x="7269" y="27929"/>
                  <a:pt x="7280" y="27927"/>
                </a:cubicBezTo>
                <a:cubicBezTo>
                  <a:pt x="7530" y="27996"/>
                  <a:pt x="7428" y="28397"/>
                  <a:pt x="7667" y="28523"/>
                </a:cubicBezTo>
                <a:cubicBezTo>
                  <a:pt x="7804" y="28809"/>
                  <a:pt x="8274" y="28661"/>
                  <a:pt x="8343" y="28990"/>
                </a:cubicBezTo>
                <a:cubicBezTo>
                  <a:pt x="8458" y="29334"/>
                  <a:pt x="8491" y="29724"/>
                  <a:pt x="8766" y="29987"/>
                </a:cubicBezTo>
                <a:cubicBezTo>
                  <a:pt x="9087" y="30158"/>
                  <a:pt x="8939" y="30583"/>
                  <a:pt x="9202" y="30789"/>
                </a:cubicBezTo>
                <a:cubicBezTo>
                  <a:pt x="9265" y="30817"/>
                  <a:pt x="9342" y="30871"/>
                  <a:pt x="9405" y="30871"/>
                </a:cubicBezTo>
                <a:cubicBezTo>
                  <a:pt x="9443" y="30871"/>
                  <a:pt x="9477" y="30850"/>
                  <a:pt x="9499" y="30789"/>
                </a:cubicBezTo>
                <a:cubicBezTo>
                  <a:pt x="9842" y="30331"/>
                  <a:pt x="9246" y="30446"/>
                  <a:pt x="9257" y="30147"/>
                </a:cubicBezTo>
                <a:cubicBezTo>
                  <a:pt x="9235" y="29987"/>
                  <a:pt x="9098" y="29770"/>
                  <a:pt x="9282" y="29666"/>
                </a:cubicBezTo>
                <a:cubicBezTo>
                  <a:pt x="9312" y="29655"/>
                  <a:pt x="9340" y="29651"/>
                  <a:pt x="9366" y="29651"/>
                </a:cubicBezTo>
                <a:cubicBezTo>
                  <a:pt x="9563" y="29651"/>
                  <a:pt x="9682" y="29916"/>
                  <a:pt x="9853" y="29976"/>
                </a:cubicBezTo>
                <a:cubicBezTo>
                  <a:pt x="10197" y="29998"/>
                  <a:pt x="10070" y="30226"/>
                  <a:pt x="10037" y="30388"/>
                </a:cubicBezTo>
                <a:cubicBezTo>
                  <a:pt x="10117" y="30515"/>
                  <a:pt x="10287" y="30468"/>
                  <a:pt x="10414" y="30501"/>
                </a:cubicBezTo>
                <a:cubicBezTo>
                  <a:pt x="10724" y="30732"/>
                  <a:pt x="11249" y="30811"/>
                  <a:pt x="11274" y="31281"/>
                </a:cubicBezTo>
                <a:cubicBezTo>
                  <a:pt x="11279" y="31281"/>
                  <a:pt x="11285" y="31281"/>
                  <a:pt x="11291" y="31281"/>
                </a:cubicBezTo>
                <a:cubicBezTo>
                  <a:pt x="11727" y="31281"/>
                  <a:pt x="12067" y="31694"/>
                  <a:pt x="12499" y="31795"/>
                </a:cubicBezTo>
                <a:cubicBezTo>
                  <a:pt x="12806" y="31841"/>
                  <a:pt x="12979" y="32149"/>
                  <a:pt x="13298" y="32163"/>
                </a:cubicBezTo>
                <a:cubicBezTo>
                  <a:pt x="13623" y="32520"/>
                  <a:pt x="14090" y="32756"/>
                  <a:pt x="14580" y="32756"/>
                </a:cubicBezTo>
                <a:cubicBezTo>
                  <a:pt x="14591" y="32756"/>
                  <a:pt x="14602" y="32756"/>
                  <a:pt x="14614" y="32756"/>
                </a:cubicBezTo>
                <a:cubicBezTo>
                  <a:pt x="14765" y="32893"/>
                  <a:pt x="14982" y="32860"/>
                  <a:pt x="15141" y="32962"/>
                </a:cubicBezTo>
                <a:cubicBezTo>
                  <a:pt x="15289" y="33031"/>
                  <a:pt x="15369" y="33215"/>
                  <a:pt x="15553" y="33215"/>
                </a:cubicBezTo>
                <a:cubicBezTo>
                  <a:pt x="15795" y="33226"/>
                  <a:pt x="15976" y="33443"/>
                  <a:pt x="16207" y="33454"/>
                </a:cubicBezTo>
                <a:cubicBezTo>
                  <a:pt x="16308" y="33305"/>
                  <a:pt x="16399" y="33146"/>
                  <a:pt x="16492" y="32987"/>
                </a:cubicBezTo>
                <a:cubicBezTo>
                  <a:pt x="16627" y="32964"/>
                  <a:pt x="16761" y="32951"/>
                  <a:pt x="16898" y="32951"/>
                </a:cubicBezTo>
                <a:cubicBezTo>
                  <a:pt x="16971" y="32951"/>
                  <a:pt x="17046" y="32954"/>
                  <a:pt x="17121" y="32962"/>
                </a:cubicBezTo>
                <a:cubicBezTo>
                  <a:pt x="17154" y="33099"/>
                  <a:pt x="17086" y="33283"/>
                  <a:pt x="17248" y="33352"/>
                </a:cubicBezTo>
                <a:cubicBezTo>
                  <a:pt x="17624" y="33695"/>
                  <a:pt x="18209" y="33511"/>
                  <a:pt x="18632" y="33786"/>
                </a:cubicBezTo>
                <a:cubicBezTo>
                  <a:pt x="18790" y="33767"/>
                  <a:pt x="18951" y="33762"/>
                  <a:pt x="19113" y="33762"/>
                </a:cubicBezTo>
                <a:cubicBezTo>
                  <a:pt x="19265" y="33762"/>
                  <a:pt x="19418" y="33766"/>
                  <a:pt x="19571" y="33766"/>
                </a:cubicBezTo>
                <a:cubicBezTo>
                  <a:pt x="19632" y="33766"/>
                  <a:pt x="19692" y="33766"/>
                  <a:pt x="19753" y="33764"/>
                </a:cubicBezTo>
                <a:cubicBezTo>
                  <a:pt x="20016" y="33543"/>
                  <a:pt x="20326" y="33513"/>
                  <a:pt x="20645" y="33513"/>
                </a:cubicBezTo>
                <a:cubicBezTo>
                  <a:pt x="20768" y="33513"/>
                  <a:pt x="20892" y="33517"/>
                  <a:pt x="21015" y="33517"/>
                </a:cubicBezTo>
                <a:cubicBezTo>
                  <a:pt x="21185" y="33517"/>
                  <a:pt x="21354" y="33509"/>
                  <a:pt x="21516" y="33467"/>
                </a:cubicBezTo>
                <a:cubicBezTo>
                  <a:pt x="21644" y="33520"/>
                  <a:pt x="21772" y="33539"/>
                  <a:pt x="21900" y="33539"/>
                </a:cubicBezTo>
                <a:cubicBezTo>
                  <a:pt x="22242" y="33539"/>
                  <a:pt x="22583" y="33400"/>
                  <a:pt x="22922" y="33374"/>
                </a:cubicBezTo>
                <a:cubicBezTo>
                  <a:pt x="22985" y="33404"/>
                  <a:pt x="23041" y="33416"/>
                  <a:pt x="23093" y="33416"/>
                </a:cubicBezTo>
                <a:cubicBezTo>
                  <a:pt x="23342" y="33416"/>
                  <a:pt x="23489" y="33135"/>
                  <a:pt x="23748" y="33135"/>
                </a:cubicBezTo>
                <a:cubicBezTo>
                  <a:pt x="23752" y="33135"/>
                  <a:pt x="23756" y="33135"/>
                  <a:pt x="23760" y="33135"/>
                </a:cubicBezTo>
                <a:cubicBezTo>
                  <a:pt x="23801" y="33139"/>
                  <a:pt x="23841" y="33141"/>
                  <a:pt x="23881" y="33141"/>
                </a:cubicBezTo>
                <a:cubicBezTo>
                  <a:pt x="24444" y="33141"/>
                  <a:pt x="24915" y="32776"/>
                  <a:pt x="25408" y="32550"/>
                </a:cubicBezTo>
                <a:cubicBezTo>
                  <a:pt x="25990" y="32058"/>
                  <a:pt x="26872" y="32069"/>
                  <a:pt x="27375" y="31462"/>
                </a:cubicBezTo>
                <a:cubicBezTo>
                  <a:pt x="27393" y="31465"/>
                  <a:pt x="27411" y="31467"/>
                  <a:pt x="27429" y="31467"/>
                </a:cubicBezTo>
                <a:cubicBezTo>
                  <a:pt x="27702" y="31467"/>
                  <a:pt x="27840" y="31142"/>
                  <a:pt x="28119" y="31108"/>
                </a:cubicBezTo>
                <a:cubicBezTo>
                  <a:pt x="28484" y="30949"/>
                  <a:pt x="29001" y="30960"/>
                  <a:pt x="29218" y="30570"/>
                </a:cubicBezTo>
                <a:cubicBezTo>
                  <a:pt x="29435" y="30262"/>
                  <a:pt x="29836" y="30204"/>
                  <a:pt x="30064" y="29919"/>
                </a:cubicBezTo>
                <a:cubicBezTo>
                  <a:pt x="30512" y="29496"/>
                  <a:pt x="31198" y="29358"/>
                  <a:pt x="31575" y="28853"/>
                </a:cubicBezTo>
                <a:cubicBezTo>
                  <a:pt x="31838" y="28705"/>
                  <a:pt x="32022" y="28488"/>
                  <a:pt x="32239" y="28293"/>
                </a:cubicBezTo>
                <a:cubicBezTo>
                  <a:pt x="32572" y="27389"/>
                  <a:pt x="33670" y="26908"/>
                  <a:pt x="33717" y="25867"/>
                </a:cubicBezTo>
                <a:cubicBezTo>
                  <a:pt x="33887" y="25741"/>
                  <a:pt x="34025" y="25582"/>
                  <a:pt x="34151" y="25409"/>
                </a:cubicBezTo>
                <a:cubicBezTo>
                  <a:pt x="34151" y="25329"/>
                  <a:pt x="34093" y="25227"/>
                  <a:pt x="34173" y="25170"/>
                </a:cubicBezTo>
                <a:cubicBezTo>
                  <a:pt x="34483" y="24780"/>
                  <a:pt x="34437" y="24252"/>
                  <a:pt x="34552" y="23796"/>
                </a:cubicBezTo>
                <a:cubicBezTo>
                  <a:pt x="34621" y="23590"/>
                  <a:pt x="34827" y="23464"/>
                  <a:pt x="34906" y="23258"/>
                </a:cubicBezTo>
                <a:cubicBezTo>
                  <a:pt x="34827" y="22330"/>
                  <a:pt x="34917" y="21393"/>
                  <a:pt x="35008" y="20465"/>
                </a:cubicBezTo>
                <a:cubicBezTo>
                  <a:pt x="34722" y="20031"/>
                  <a:pt x="34871" y="19503"/>
                  <a:pt x="34722" y="19023"/>
                </a:cubicBezTo>
                <a:cubicBezTo>
                  <a:pt x="34791" y="18578"/>
                  <a:pt x="34665" y="18155"/>
                  <a:pt x="34541" y="17729"/>
                </a:cubicBezTo>
                <a:cubicBezTo>
                  <a:pt x="34678" y="17306"/>
                  <a:pt x="34585" y="16814"/>
                  <a:pt x="34310" y="16460"/>
                </a:cubicBezTo>
                <a:cubicBezTo>
                  <a:pt x="34071" y="16185"/>
                  <a:pt x="34277" y="15784"/>
                  <a:pt x="34104" y="15499"/>
                </a:cubicBezTo>
                <a:cubicBezTo>
                  <a:pt x="33909" y="15177"/>
                  <a:pt x="34060" y="14776"/>
                  <a:pt x="34036" y="14433"/>
                </a:cubicBezTo>
                <a:cubicBezTo>
                  <a:pt x="34117" y="14375"/>
                  <a:pt x="34200" y="14354"/>
                  <a:pt x="34286" y="14354"/>
                </a:cubicBezTo>
                <a:cubicBezTo>
                  <a:pt x="34382" y="14354"/>
                  <a:pt x="34482" y="14380"/>
                  <a:pt x="34585" y="14411"/>
                </a:cubicBezTo>
                <a:cubicBezTo>
                  <a:pt x="34665" y="14136"/>
                  <a:pt x="34997" y="14079"/>
                  <a:pt x="35066" y="13815"/>
                </a:cubicBezTo>
                <a:cubicBezTo>
                  <a:pt x="35134" y="13507"/>
                  <a:pt x="35478" y="13312"/>
                  <a:pt x="35340" y="12947"/>
                </a:cubicBezTo>
                <a:cubicBezTo>
                  <a:pt x="35239" y="12878"/>
                  <a:pt x="35123" y="12821"/>
                  <a:pt x="35022" y="12752"/>
                </a:cubicBezTo>
                <a:cubicBezTo>
                  <a:pt x="35066" y="12455"/>
                  <a:pt x="35170" y="12065"/>
                  <a:pt x="34964" y="11824"/>
                </a:cubicBezTo>
                <a:cubicBezTo>
                  <a:pt x="35022" y="11631"/>
                  <a:pt x="35170" y="11469"/>
                  <a:pt x="35250" y="11274"/>
                </a:cubicBezTo>
                <a:cubicBezTo>
                  <a:pt x="35134" y="11093"/>
                  <a:pt x="35250" y="10898"/>
                  <a:pt x="35272" y="10703"/>
                </a:cubicBezTo>
                <a:cubicBezTo>
                  <a:pt x="35159" y="10692"/>
                  <a:pt x="35055" y="10692"/>
                  <a:pt x="34939" y="10681"/>
                </a:cubicBezTo>
                <a:cubicBezTo>
                  <a:pt x="35145" y="10233"/>
                  <a:pt x="34483" y="10165"/>
                  <a:pt x="34665" y="9720"/>
                </a:cubicBezTo>
                <a:cubicBezTo>
                  <a:pt x="34467" y="9568"/>
                  <a:pt x="34315" y="9315"/>
                  <a:pt x="34056" y="9315"/>
                </a:cubicBezTo>
                <a:cubicBezTo>
                  <a:pt x="34001" y="9315"/>
                  <a:pt x="33942" y="9326"/>
                  <a:pt x="33876" y="9352"/>
                </a:cubicBezTo>
                <a:cubicBezTo>
                  <a:pt x="33865" y="9159"/>
                  <a:pt x="33797" y="8975"/>
                  <a:pt x="33703" y="8791"/>
                </a:cubicBezTo>
                <a:cubicBezTo>
                  <a:pt x="33786" y="8723"/>
                  <a:pt x="33978" y="8723"/>
                  <a:pt x="33923" y="8563"/>
                </a:cubicBezTo>
                <a:cubicBezTo>
                  <a:pt x="33761" y="8517"/>
                  <a:pt x="33602" y="8368"/>
                  <a:pt x="33659" y="8184"/>
                </a:cubicBezTo>
                <a:cubicBezTo>
                  <a:pt x="33797" y="7841"/>
                  <a:pt x="33349" y="7602"/>
                  <a:pt x="33497" y="7237"/>
                </a:cubicBezTo>
                <a:cubicBezTo>
                  <a:pt x="33338" y="6984"/>
                  <a:pt x="32984" y="7006"/>
                  <a:pt x="32811" y="6767"/>
                </a:cubicBezTo>
                <a:cubicBezTo>
                  <a:pt x="32778" y="6457"/>
                  <a:pt x="32561" y="6182"/>
                  <a:pt x="32286" y="6056"/>
                </a:cubicBezTo>
                <a:cubicBezTo>
                  <a:pt x="32011" y="5954"/>
                  <a:pt x="32011" y="5644"/>
                  <a:pt x="31932" y="5416"/>
                </a:cubicBezTo>
                <a:cubicBezTo>
                  <a:pt x="31759" y="5256"/>
                  <a:pt x="31553" y="5119"/>
                  <a:pt x="31462" y="4888"/>
                </a:cubicBezTo>
                <a:cubicBezTo>
                  <a:pt x="31442" y="4842"/>
                  <a:pt x="31409" y="4824"/>
                  <a:pt x="31371" y="4824"/>
                </a:cubicBezTo>
                <a:cubicBezTo>
                  <a:pt x="31231" y="4824"/>
                  <a:pt x="31027" y="5081"/>
                  <a:pt x="31198" y="5152"/>
                </a:cubicBezTo>
                <a:cubicBezTo>
                  <a:pt x="31531" y="5256"/>
                  <a:pt x="31575" y="5737"/>
                  <a:pt x="31358" y="5965"/>
                </a:cubicBezTo>
                <a:cubicBezTo>
                  <a:pt x="31083" y="5874"/>
                  <a:pt x="30888" y="5622"/>
                  <a:pt x="30707" y="5416"/>
                </a:cubicBezTo>
                <a:lnTo>
                  <a:pt x="30707" y="5416"/>
                </a:lnTo>
                <a:cubicBezTo>
                  <a:pt x="30726" y="5421"/>
                  <a:pt x="30745" y="5423"/>
                  <a:pt x="30763" y="5423"/>
                </a:cubicBezTo>
                <a:cubicBezTo>
                  <a:pt x="30968" y="5423"/>
                  <a:pt x="31131" y="5153"/>
                  <a:pt x="30902" y="5039"/>
                </a:cubicBezTo>
                <a:cubicBezTo>
                  <a:pt x="30865" y="5001"/>
                  <a:pt x="30833" y="4985"/>
                  <a:pt x="30805" y="4985"/>
                </a:cubicBezTo>
                <a:cubicBezTo>
                  <a:pt x="30714" y="4985"/>
                  <a:pt x="30657" y="5143"/>
                  <a:pt x="30613" y="5221"/>
                </a:cubicBezTo>
                <a:cubicBezTo>
                  <a:pt x="30606" y="5221"/>
                  <a:pt x="30600" y="5222"/>
                  <a:pt x="30593" y="5222"/>
                </a:cubicBezTo>
                <a:cubicBezTo>
                  <a:pt x="30373" y="5222"/>
                  <a:pt x="30291" y="4903"/>
                  <a:pt x="30073" y="4903"/>
                </a:cubicBezTo>
                <a:cubicBezTo>
                  <a:pt x="30025" y="4903"/>
                  <a:pt x="29969" y="4918"/>
                  <a:pt x="29905" y="4957"/>
                </a:cubicBezTo>
                <a:cubicBezTo>
                  <a:pt x="29734" y="4718"/>
                  <a:pt x="29652" y="4317"/>
                  <a:pt x="29309" y="4295"/>
                </a:cubicBezTo>
                <a:cubicBezTo>
                  <a:pt x="29196" y="4031"/>
                  <a:pt x="29677" y="4270"/>
                  <a:pt x="29550" y="3985"/>
                </a:cubicBezTo>
                <a:cubicBezTo>
                  <a:pt x="29333" y="3721"/>
                  <a:pt x="29218" y="3265"/>
                  <a:pt x="28828" y="3207"/>
                </a:cubicBezTo>
                <a:cubicBezTo>
                  <a:pt x="28567" y="3117"/>
                  <a:pt x="28372" y="2897"/>
                  <a:pt x="28141" y="2760"/>
                </a:cubicBezTo>
                <a:cubicBezTo>
                  <a:pt x="28083" y="2781"/>
                  <a:pt x="28031" y="2790"/>
                  <a:pt x="27984" y="2790"/>
                </a:cubicBezTo>
                <a:cubicBezTo>
                  <a:pt x="27728" y="2790"/>
                  <a:pt x="27618" y="2518"/>
                  <a:pt x="27386" y="2441"/>
                </a:cubicBezTo>
                <a:cubicBezTo>
                  <a:pt x="27304" y="2462"/>
                  <a:pt x="27223" y="2469"/>
                  <a:pt x="27141" y="2469"/>
                </a:cubicBezTo>
                <a:cubicBezTo>
                  <a:pt x="26971" y="2469"/>
                  <a:pt x="26801" y="2438"/>
                  <a:pt x="26630" y="2438"/>
                </a:cubicBezTo>
                <a:cubicBezTo>
                  <a:pt x="26528" y="2438"/>
                  <a:pt x="26425" y="2449"/>
                  <a:pt x="26323" y="2485"/>
                </a:cubicBezTo>
                <a:cubicBezTo>
                  <a:pt x="25738" y="2337"/>
                  <a:pt x="25304" y="1812"/>
                  <a:pt x="24675" y="1754"/>
                </a:cubicBezTo>
                <a:cubicBezTo>
                  <a:pt x="24480" y="1960"/>
                  <a:pt x="24469" y="2246"/>
                  <a:pt x="24584" y="2499"/>
                </a:cubicBezTo>
                <a:cubicBezTo>
                  <a:pt x="24559" y="2506"/>
                  <a:pt x="24536" y="2509"/>
                  <a:pt x="24513" y="2509"/>
                </a:cubicBezTo>
                <a:cubicBezTo>
                  <a:pt x="24312" y="2509"/>
                  <a:pt x="24218" y="2255"/>
                  <a:pt x="24010" y="2235"/>
                </a:cubicBezTo>
                <a:cubicBezTo>
                  <a:pt x="23771" y="2188"/>
                  <a:pt x="23771" y="1914"/>
                  <a:pt x="23656" y="1754"/>
                </a:cubicBezTo>
                <a:cubicBezTo>
                  <a:pt x="23566" y="1768"/>
                  <a:pt x="23459" y="1819"/>
                  <a:pt x="23362" y="1819"/>
                </a:cubicBezTo>
                <a:cubicBezTo>
                  <a:pt x="23300" y="1819"/>
                  <a:pt x="23242" y="1798"/>
                  <a:pt x="23197" y="1730"/>
                </a:cubicBezTo>
                <a:cubicBezTo>
                  <a:pt x="22936" y="1422"/>
                  <a:pt x="22524" y="1433"/>
                  <a:pt x="22181" y="1263"/>
                </a:cubicBezTo>
                <a:cubicBezTo>
                  <a:pt x="22081" y="1282"/>
                  <a:pt x="22017" y="1411"/>
                  <a:pt x="21913" y="1411"/>
                </a:cubicBezTo>
                <a:cubicBezTo>
                  <a:pt x="21896" y="1411"/>
                  <a:pt x="21878" y="1408"/>
                  <a:pt x="21859" y="1400"/>
                </a:cubicBezTo>
                <a:cubicBezTo>
                  <a:pt x="21505" y="1274"/>
                  <a:pt x="21093" y="1318"/>
                  <a:pt x="20794" y="1068"/>
                </a:cubicBezTo>
                <a:cubicBezTo>
                  <a:pt x="20450" y="862"/>
                  <a:pt x="20063" y="746"/>
                  <a:pt x="19695" y="598"/>
                </a:cubicBezTo>
                <a:cubicBezTo>
                  <a:pt x="19517" y="605"/>
                  <a:pt x="19345" y="646"/>
                  <a:pt x="19171" y="646"/>
                </a:cubicBezTo>
                <a:cubicBezTo>
                  <a:pt x="19076" y="646"/>
                  <a:pt x="18981" y="634"/>
                  <a:pt x="18885" y="598"/>
                </a:cubicBezTo>
                <a:cubicBezTo>
                  <a:pt x="18760" y="945"/>
                  <a:pt x="18433" y="1023"/>
                  <a:pt x="18102" y="1023"/>
                </a:cubicBezTo>
                <a:cubicBezTo>
                  <a:pt x="17974" y="1023"/>
                  <a:pt x="17846" y="1011"/>
                  <a:pt x="17728" y="999"/>
                </a:cubicBezTo>
                <a:cubicBezTo>
                  <a:pt x="17522" y="724"/>
                  <a:pt x="17305" y="472"/>
                  <a:pt x="17110" y="197"/>
                </a:cubicBezTo>
                <a:cubicBezTo>
                  <a:pt x="17074" y="177"/>
                  <a:pt x="17047" y="168"/>
                  <a:pt x="17027" y="168"/>
                </a:cubicBezTo>
                <a:cubicBezTo>
                  <a:pt x="16899" y="168"/>
                  <a:pt x="17030" y="509"/>
                  <a:pt x="16914" y="509"/>
                </a:cubicBezTo>
                <a:cubicBezTo>
                  <a:pt x="16894" y="509"/>
                  <a:pt x="16865" y="498"/>
                  <a:pt x="16825" y="472"/>
                </a:cubicBezTo>
                <a:cubicBezTo>
                  <a:pt x="16594" y="345"/>
                  <a:pt x="16286" y="334"/>
                  <a:pt x="16113" y="117"/>
                </a:cubicBezTo>
                <a:cubicBezTo>
                  <a:pt x="16072" y="38"/>
                  <a:pt x="15973" y="1"/>
                  <a:pt x="15876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6" name="Google Shape;197;p37">
            <a:extLst>
              <a:ext uri="{FF2B5EF4-FFF2-40B4-BE49-F238E27FC236}">
                <a16:creationId xmlns:a16="http://schemas.microsoft.com/office/drawing/2014/main" id="{DED2E037-97D9-4BB5-B38D-02750FDD8969}"/>
              </a:ext>
            </a:extLst>
          </p:cNvPr>
          <p:cNvSpPr/>
          <p:nvPr/>
        </p:nvSpPr>
        <p:spPr>
          <a:xfrm>
            <a:off x="5612049" y="2877230"/>
            <a:ext cx="854017" cy="905504"/>
          </a:xfrm>
          <a:custGeom>
            <a:avLst/>
            <a:gdLst/>
            <a:ahLst/>
            <a:cxnLst/>
            <a:rect l="l" t="t" r="r" b="b"/>
            <a:pathLst>
              <a:path w="36897" h="34768" extrusionOk="0">
                <a:moveTo>
                  <a:pt x="18224" y="1"/>
                </a:moveTo>
                <a:cubicBezTo>
                  <a:pt x="17865" y="1"/>
                  <a:pt x="17489" y="133"/>
                  <a:pt x="17167" y="266"/>
                </a:cubicBezTo>
                <a:cubicBezTo>
                  <a:pt x="16961" y="219"/>
                  <a:pt x="16766" y="95"/>
                  <a:pt x="16560" y="49"/>
                </a:cubicBezTo>
                <a:cubicBezTo>
                  <a:pt x="16230" y="218"/>
                  <a:pt x="15857" y="330"/>
                  <a:pt x="15490" y="330"/>
                </a:cubicBezTo>
                <a:cubicBezTo>
                  <a:pt x="15310" y="330"/>
                  <a:pt x="15131" y="303"/>
                  <a:pt x="14959" y="244"/>
                </a:cubicBezTo>
                <a:cubicBezTo>
                  <a:pt x="14718" y="170"/>
                  <a:pt x="14471" y="136"/>
                  <a:pt x="14225" y="136"/>
                </a:cubicBezTo>
                <a:cubicBezTo>
                  <a:pt x="14013" y="136"/>
                  <a:pt x="13802" y="161"/>
                  <a:pt x="13596" y="208"/>
                </a:cubicBezTo>
                <a:cubicBezTo>
                  <a:pt x="13359" y="708"/>
                  <a:pt x="12803" y="1080"/>
                  <a:pt x="12259" y="1080"/>
                </a:cubicBezTo>
                <a:cubicBezTo>
                  <a:pt x="12017" y="1080"/>
                  <a:pt x="11777" y="1006"/>
                  <a:pt x="11569" y="837"/>
                </a:cubicBezTo>
                <a:cubicBezTo>
                  <a:pt x="11555" y="834"/>
                  <a:pt x="11542" y="833"/>
                  <a:pt x="11528" y="833"/>
                </a:cubicBezTo>
                <a:cubicBezTo>
                  <a:pt x="11346" y="833"/>
                  <a:pt x="11229" y="1097"/>
                  <a:pt x="11078" y="1194"/>
                </a:cubicBezTo>
                <a:cubicBezTo>
                  <a:pt x="10828" y="1238"/>
                  <a:pt x="10358" y="1158"/>
                  <a:pt x="10416" y="1537"/>
                </a:cubicBezTo>
                <a:cubicBezTo>
                  <a:pt x="10341" y="1811"/>
                  <a:pt x="10127" y="1871"/>
                  <a:pt x="9886" y="1871"/>
                </a:cubicBezTo>
                <a:cubicBezTo>
                  <a:pt x="9696" y="1871"/>
                  <a:pt x="9489" y="1834"/>
                  <a:pt x="9322" y="1834"/>
                </a:cubicBezTo>
                <a:cubicBezTo>
                  <a:pt x="9312" y="1834"/>
                  <a:pt x="9302" y="1834"/>
                  <a:pt x="9292" y="1834"/>
                </a:cubicBezTo>
                <a:cubicBezTo>
                  <a:pt x="8905" y="2073"/>
                  <a:pt x="8435" y="2224"/>
                  <a:pt x="8193" y="2636"/>
                </a:cubicBezTo>
                <a:cubicBezTo>
                  <a:pt x="8092" y="2828"/>
                  <a:pt x="7839" y="2795"/>
                  <a:pt x="7680" y="2922"/>
                </a:cubicBezTo>
                <a:cubicBezTo>
                  <a:pt x="7496" y="3070"/>
                  <a:pt x="7279" y="3161"/>
                  <a:pt x="7037" y="3185"/>
                </a:cubicBezTo>
                <a:cubicBezTo>
                  <a:pt x="6798" y="3608"/>
                  <a:pt x="6408" y="3905"/>
                  <a:pt x="5963" y="4089"/>
                </a:cubicBezTo>
                <a:cubicBezTo>
                  <a:pt x="5425" y="4465"/>
                  <a:pt x="5334" y="5232"/>
                  <a:pt x="4738" y="5553"/>
                </a:cubicBezTo>
                <a:cubicBezTo>
                  <a:pt x="4153" y="6012"/>
                  <a:pt x="3777" y="6698"/>
                  <a:pt x="3524" y="7385"/>
                </a:cubicBezTo>
                <a:cubicBezTo>
                  <a:pt x="3571" y="7693"/>
                  <a:pt x="3398" y="7945"/>
                  <a:pt x="3285" y="8209"/>
                </a:cubicBezTo>
                <a:cubicBezTo>
                  <a:pt x="3227" y="8198"/>
                  <a:pt x="3137" y="8198"/>
                  <a:pt x="3090" y="8198"/>
                </a:cubicBezTo>
                <a:cubicBezTo>
                  <a:pt x="2975" y="8690"/>
                  <a:pt x="2450" y="8827"/>
                  <a:pt x="2175" y="9192"/>
                </a:cubicBezTo>
                <a:cubicBezTo>
                  <a:pt x="2129" y="9376"/>
                  <a:pt x="2288" y="9536"/>
                  <a:pt x="2244" y="9709"/>
                </a:cubicBezTo>
                <a:cubicBezTo>
                  <a:pt x="2038" y="10327"/>
                  <a:pt x="1843" y="10945"/>
                  <a:pt x="1522" y="11516"/>
                </a:cubicBezTo>
                <a:cubicBezTo>
                  <a:pt x="1225" y="11881"/>
                  <a:pt x="1019" y="12304"/>
                  <a:pt x="846" y="12752"/>
                </a:cubicBezTo>
                <a:cubicBezTo>
                  <a:pt x="1189" y="13060"/>
                  <a:pt x="1121" y="13623"/>
                  <a:pt x="744" y="13873"/>
                </a:cubicBezTo>
                <a:cubicBezTo>
                  <a:pt x="527" y="13999"/>
                  <a:pt x="871" y="14205"/>
                  <a:pt x="802" y="14389"/>
                </a:cubicBezTo>
                <a:cubicBezTo>
                  <a:pt x="571" y="15133"/>
                  <a:pt x="253" y="15864"/>
                  <a:pt x="91" y="16644"/>
                </a:cubicBezTo>
                <a:cubicBezTo>
                  <a:pt x="137" y="16941"/>
                  <a:pt x="253" y="17226"/>
                  <a:pt x="434" y="17468"/>
                </a:cubicBezTo>
                <a:cubicBezTo>
                  <a:pt x="538" y="17960"/>
                  <a:pt x="195" y="18314"/>
                  <a:pt x="0" y="18715"/>
                </a:cubicBezTo>
                <a:cubicBezTo>
                  <a:pt x="102" y="19322"/>
                  <a:pt x="365" y="19973"/>
                  <a:pt x="206" y="20602"/>
                </a:cubicBezTo>
                <a:cubicBezTo>
                  <a:pt x="47" y="20901"/>
                  <a:pt x="286" y="21118"/>
                  <a:pt x="412" y="21346"/>
                </a:cubicBezTo>
                <a:cubicBezTo>
                  <a:pt x="527" y="21712"/>
                  <a:pt x="640" y="22091"/>
                  <a:pt x="733" y="22467"/>
                </a:cubicBezTo>
                <a:cubicBezTo>
                  <a:pt x="926" y="22857"/>
                  <a:pt x="1269" y="23167"/>
                  <a:pt x="1442" y="23566"/>
                </a:cubicBezTo>
                <a:cubicBezTo>
                  <a:pt x="1384" y="23785"/>
                  <a:pt x="1395" y="23991"/>
                  <a:pt x="1522" y="24197"/>
                </a:cubicBezTo>
                <a:cubicBezTo>
                  <a:pt x="1406" y="24678"/>
                  <a:pt x="1796" y="24997"/>
                  <a:pt x="1934" y="25420"/>
                </a:cubicBezTo>
                <a:cubicBezTo>
                  <a:pt x="2038" y="25650"/>
                  <a:pt x="2162" y="25889"/>
                  <a:pt x="2392" y="26027"/>
                </a:cubicBezTo>
                <a:cubicBezTo>
                  <a:pt x="2873" y="26370"/>
                  <a:pt x="3159" y="26977"/>
                  <a:pt x="3090" y="27573"/>
                </a:cubicBezTo>
                <a:cubicBezTo>
                  <a:pt x="3365" y="28054"/>
                  <a:pt x="3560" y="28567"/>
                  <a:pt x="3925" y="28979"/>
                </a:cubicBezTo>
                <a:cubicBezTo>
                  <a:pt x="4098" y="29438"/>
                  <a:pt x="4716" y="29185"/>
                  <a:pt x="4966" y="29553"/>
                </a:cubicBezTo>
                <a:cubicBezTo>
                  <a:pt x="5139" y="29814"/>
                  <a:pt x="5081" y="30226"/>
                  <a:pt x="5389" y="30388"/>
                </a:cubicBezTo>
                <a:cubicBezTo>
                  <a:pt x="5779" y="30754"/>
                  <a:pt x="6408" y="30754"/>
                  <a:pt x="6661" y="31281"/>
                </a:cubicBezTo>
                <a:cubicBezTo>
                  <a:pt x="6820" y="31682"/>
                  <a:pt x="7312" y="31545"/>
                  <a:pt x="7622" y="31762"/>
                </a:cubicBezTo>
                <a:cubicBezTo>
                  <a:pt x="7930" y="32127"/>
                  <a:pt x="8136" y="32654"/>
                  <a:pt x="8630" y="32825"/>
                </a:cubicBezTo>
                <a:cubicBezTo>
                  <a:pt x="8745" y="32886"/>
                  <a:pt x="8865" y="32909"/>
                  <a:pt x="8988" y="32909"/>
                </a:cubicBezTo>
                <a:cubicBezTo>
                  <a:pt x="9257" y="32909"/>
                  <a:pt x="9537" y="32800"/>
                  <a:pt x="9798" y="32745"/>
                </a:cubicBezTo>
                <a:cubicBezTo>
                  <a:pt x="10059" y="32756"/>
                  <a:pt x="10210" y="32904"/>
                  <a:pt x="10278" y="33146"/>
                </a:cubicBezTo>
                <a:cubicBezTo>
                  <a:pt x="10363" y="33328"/>
                  <a:pt x="10520" y="33360"/>
                  <a:pt x="10693" y="33360"/>
                </a:cubicBezTo>
                <a:cubicBezTo>
                  <a:pt x="10789" y="33360"/>
                  <a:pt x="10889" y="33350"/>
                  <a:pt x="10986" y="33350"/>
                </a:cubicBezTo>
                <a:cubicBezTo>
                  <a:pt x="11090" y="33350"/>
                  <a:pt x="11190" y="33362"/>
                  <a:pt x="11273" y="33410"/>
                </a:cubicBezTo>
                <a:cubicBezTo>
                  <a:pt x="11558" y="33500"/>
                  <a:pt x="11627" y="33844"/>
                  <a:pt x="11891" y="33959"/>
                </a:cubicBezTo>
                <a:cubicBezTo>
                  <a:pt x="12023" y="34032"/>
                  <a:pt x="12184" y="34172"/>
                  <a:pt x="12341" y="34172"/>
                </a:cubicBezTo>
                <a:cubicBezTo>
                  <a:pt x="12402" y="34172"/>
                  <a:pt x="12462" y="34151"/>
                  <a:pt x="12520" y="34096"/>
                </a:cubicBezTo>
                <a:cubicBezTo>
                  <a:pt x="12614" y="34002"/>
                  <a:pt x="12719" y="33967"/>
                  <a:pt x="12829" y="33967"/>
                </a:cubicBezTo>
                <a:cubicBezTo>
                  <a:pt x="13082" y="33967"/>
                  <a:pt x="13361" y="34153"/>
                  <a:pt x="13585" y="34234"/>
                </a:cubicBezTo>
                <a:cubicBezTo>
                  <a:pt x="13619" y="34226"/>
                  <a:pt x="13653" y="34222"/>
                  <a:pt x="13686" y="34222"/>
                </a:cubicBezTo>
                <a:cubicBezTo>
                  <a:pt x="13892" y="34222"/>
                  <a:pt x="14098" y="34356"/>
                  <a:pt x="14294" y="34415"/>
                </a:cubicBezTo>
                <a:cubicBezTo>
                  <a:pt x="14371" y="34384"/>
                  <a:pt x="14449" y="34372"/>
                  <a:pt x="14528" y="34372"/>
                </a:cubicBezTo>
                <a:cubicBezTo>
                  <a:pt x="14779" y="34372"/>
                  <a:pt x="15037" y="34495"/>
                  <a:pt x="15300" y="34495"/>
                </a:cubicBezTo>
                <a:cubicBezTo>
                  <a:pt x="15342" y="34495"/>
                  <a:pt x="15385" y="34491"/>
                  <a:pt x="15428" y="34484"/>
                </a:cubicBezTo>
                <a:cubicBezTo>
                  <a:pt x="15875" y="34528"/>
                  <a:pt x="16316" y="34768"/>
                  <a:pt x="16761" y="34768"/>
                </a:cubicBezTo>
                <a:cubicBezTo>
                  <a:pt x="16896" y="34768"/>
                  <a:pt x="17031" y="34746"/>
                  <a:pt x="17167" y="34690"/>
                </a:cubicBezTo>
                <a:cubicBezTo>
                  <a:pt x="17513" y="34565"/>
                  <a:pt x="17867" y="34521"/>
                  <a:pt x="18223" y="34521"/>
                </a:cubicBezTo>
                <a:cubicBezTo>
                  <a:pt x="18716" y="34521"/>
                  <a:pt x="19212" y="34605"/>
                  <a:pt x="19697" y="34679"/>
                </a:cubicBezTo>
                <a:cubicBezTo>
                  <a:pt x="19811" y="34699"/>
                  <a:pt x="19923" y="34708"/>
                  <a:pt x="20035" y="34708"/>
                </a:cubicBezTo>
                <a:cubicBezTo>
                  <a:pt x="20688" y="34708"/>
                  <a:pt x="21313" y="34411"/>
                  <a:pt x="21964" y="34411"/>
                </a:cubicBezTo>
                <a:cubicBezTo>
                  <a:pt x="22009" y="34411"/>
                  <a:pt x="22055" y="34412"/>
                  <a:pt x="22100" y="34415"/>
                </a:cubicBezTo>
                <a:cubicBezTo>
                  <a:pt x="22454" y="34267"/>
                  <a:pt x="22809" y="34107"/>
                  <a:pt x="23188" y="34072"/>
                </a:cubicBezTo>
                <a:cubicBezTo>
                  <a:pt x="23205" y="34073"/>
                  <a:pt x="23222" y="34074"/>
                  <a:pt x="23239" y="34074"/>
                </a:cubicBezTo>
                <a:cubicBezTo>
                  <a:pt x="23582" y="34074"/>
                  <a:pt x="23764" y="33740"/>
                  <a:pt x="24092" y="33706"/>
                </a:cubicBezTo>
                <a:cubicBezTo>
                  <a:pt x="24526" y="33591"/>
                  <a:pt x="24916" y="33341"/>
                  <a:pt x="25350" y="33193"/>
                </a:cubicBezTo>
                <a:cubicBezTo>
                  <a:pt x="25473" y="33226"/>
                  <a:pt x="25614" y="33273"/>
                  <a:pt x="25749" y="33273"/>
                </a:cubicBezTo>
                <a:cubicBezTo>
                  <a:pt x="25838" y="33273"/>
                  <a:pt x="25925" y="33252"/>
                  <a:pt x="26003" y="33193"/>
                </a:cubicBezTo>
                <a:cubicBezTo>
                  <a:pt x="26415" y="32836"/>
                  <a:pt x="27020" y="33009"/>
                  <a:pt x="27514" y="32836"/>
                </a:cubicBezTo>
                <a:cubicBezTo>
                  <a:pt x="27559" y="32842"/>
                  <a:pt x="27604" y="32845"/>
                  <a:pt x="27648" y="32845"/>
                </a:cubicBezTo>
                <a:cubicBezTo>
                  <a:pt x="28088" y="32845"/>
                  <a:pt x="28446" y="32546"/>
                  <a:pt x="28736" y="32253"/>
                </a:cubicBezTo>
                <a:cubicBezTo>
                  <a:pt x="28956" y="31979"/>
                  <a:pt x="29368" y="31921"/>
                  <a:pt x="29527" y="31589"/>
                </a:cubicBezTo>
                <a:cubicBezTo>
                  <a:pt x="29849" y="31314"/>
                  <a:pt x="30283" y="31155"/>
                  <a:pt x="30500" y="30776"/>
                </a:cubicBezTo>
                <a:cubicBezTo>
                  <a:pt x="30821" y="30548"/>
                  <a:pt x="31472" y="30776"/>
                  <a:pt x="31483" y="30226"/>
                </a:cubicBezTo>
                <a:cubicBezTo>
                  <a:pt x="31873" y="30045"/>
                  <a:pt x="31758" y="29471"/>
                  <a:pt x="32183" y="29312"/>
                </a:cubicBezTo>
                <a:cubicBezTo>
                  <a:pt x="32469" y="29196"/>
                  <a:pt x="32513" y="28853"/>
                  <a:pt x="32777" y="28729"/>
                </a:cubicBezTo>
                <a:cubicBezTo>
                  <a:pt x="32950" y="28567"/>
                  <a:pt x="33213" y="28592"/>
                  <a:pt x="33419" y="28488"/>
                </a:cubicBezTo>
                <a:cubicBezTo>
                  <a:pt x="33406" y="28133"/>
                  <a:pt x="33680" y="27892"/>
                  <a:pt x="33774" y="27573"/>
                </a:cubicBezTo>
                <a:cubicBezTo>
                  <a:pt x="33900" y="27194"/>
                  <a:pt x="34356" y="27081"/>
                  <a:pt x="34562" y="26738"/>
                </a:cubicBezTo>
                <a:cubicBezTo>
                  <a:pt x="34793" y="26485"/>
                  <a:pt x="34666" y="26106"/>
                  <a:pt x="34793" y="25810"/>
                </a:cubicBezTo>
                <a:cubicBezTo>
                  <a:pt x="34861" y="25546"/>
                  <a:pt x="35122" y="25398"/>
                  <a:pt x="35191" y="25123"/>
                </a:cubicBezTo>
                <a:cubicBezTo>
                  <a:pt x="35823" y="24711"/>
                  <a:pt x="35798" y="23785"/>
                  <a:pt x="36246" y="23222"/>
                </a:cubicBezTo>
                <a:cubicBezTo>
                  <a:pt x="36589" y="22904"/>
                  <a:pt x="36485" y="22387"/>
                  <a:pt x="36748" y="22022"/>
                </a:cubicBezTo>
                <a:cubicBezTo>
                  <a:pt x="36726" y="21643"/>
                  <a:pt x="36886" y="21187"/>
                  <a:pt x="36531" y="20934"/>
                </a:cubicBezTo>
                <a:cubicBezTo>
                  <a:pt x="36474" y="20432"/>
                  <a:pt x="36474" y="19926"/>
                  <a:pt x="36633" y="19446"/>
                </a:cubicBezTo>
                <a:cubicBezTo>
                  <a:pt x="36474" y="19264"/>
                  <a:pt x="36564" y="19069"/>
                  <a:pt x="36658" y="18874"/>
                </a:cubicBezTo>
                <a:cubicBezTo>
                  <a:pt x="36658" y="18405"/>
                  <a:pt x="36897" y="17913"/>
                  <a:pt x="36795" y="17443"/>
                </a:cubicBezTo>
                <a:cubicBezTo>
                  <a:pt x="36633" y="16919"/>
                  <a:pt x="36669" y="16369"/>
                  <a:pt x="36669" y="15831"/>
                </a:cubicBezTo>
                <a:cubicBezTo>
                  <a:pt x="36303" y="15213"/>
                  <a:pt x="36177" y="14491"/>
                  <a:pt x="35867" y="13851"/>
                </a:cubicBezTo>
                <a:cubicBezTo>
                  <a:pt x="35740" y="13507"/>
                  <a:pt x="35993" y="13255"/>
                  <a:pt x="36040" y="12958"/>
                </a:cubicBezTo>
                <a:cubicBezTo>
                  <a:pt x="35534" y="12329"/>
                  <a:pt x="35913" y="11425"/>
                  <a:pt x="35559" y="10739"/>
                </a:cubicBezTo>
                <a:cubicBezTo>
                  <a:pt x="35227" y="10338"/>
                  <a:pt x="34916" y="9915"/>
                  <a:pt x="34861" y="9376"/>
                </a:cubicBezTo>
                <a:cubicBezTo>
                  <a:pt x="34482" y="9170"/>
                  <a:pt x="34208" y="8758"/>
                  <a:pt x="34070" y="8368"/>
                </a:cubicBezTo>
                <a:cubicBezTo>
                  <a:pt x="34230" y="7899"/>
                  <a:pt x="33749" y="7704"/>
                  <a:pt x="33669" y="7316"/>
                </a:cubicBezTo>
                <a:cubicBezTo>
                  <a:pt x="33268" y="6731"/>
                  <a:pt x="32433" y="6561"/>
                  <a:pt x="32115" y="5932"/>
                </a:cubicBezTo>
                <a:cubicBezTo>
                  <a:pt x="32057" y="5495"/>
                  <a:pt x="31689" y="5210"/>
                  <a:pt x="31450" y="4877"/>
                </a:cubicBezTo>
                <a:cubicBezTo>
                  <a:pt x="30958" y="4649"/>
                  <a:pt x="30500" y="4339"/>
                  <a:pt x="30214" y="3872"/>
                </a:cubicBezTo>
                <a:cubicBezTo>
                  <a:pt x="29997" y="3482"/>
                  <a:pt x="29448" y="3529"/>
                  <a:pt x="29184" y="3185"/>
                </a:cubicBezTo>
                <a:cubicBezTo>
                  <a:pt x="29149" y="3163"/>
                  <a:pt x="29116" y="3154"/>
                  <a:pt x="29086" y="3154"/>
                </a:cubicBezTo>
                <a:cubicBezTo>
                  <a:pt x="28958" y="3154"/>
                  <a:pt x="28866" y="3314"/>
                  <a:pt x="28737" y="3314"/>
                </a:cubicBezTo>
                <a:cubicBezTo>
                  <a:pt x="28709" y="3314"/>
                  <a:pt x="28679" y="3306"/>
                  <a:pt x="28646" y="3287"/>
                </a:cubicBezTo>
                <a:cubicBezTo>
                  <a:pt x="28589" y="3295"/>
                  <a:pt x="28534" y="3299"/>
                  <a:pt x="28480" y="3299"/>
                </a:cubicBezTo>
                <a:cubicBezTo>
                  <a:pt x="27735" y="3299"/>
                  <a:pt x="27153" y="2594"/>
                  <a:pt x="26759" y="2018"/>
                </a:cubicBezTo>
                <a:cubicBezTo>
                  <a:pt x="26209" y="1834"/>
                  <a:pt x="25784" y="1411"/>
                  <a:pt x="25259" y="1180"/>
                </a:cubicBezTo>
                <a:cubicBezTo>
                  <a:pt x="25140" y="1303"/>
                  <a:pt x="25009" y="1348"/>
                  <a:pt x="24873" y="1348"/>
                </a:cubicBezTo>
                <a:cubicBezTo>
                  <a:pt x="24574" y="1348"/>
                  <a:pt x="24251" y="1130"/>
                  <a:pt x="23976" y="1021"/>
                </a:cubicBezTo>
                <a:cubicBezTo>
                  <a:pt x="23916" y="975"/>
                  <a:pt x="23853" y="962"/>
                  <a:pt x="23788" y="962"/>
                </a:cubicBezTo>
                <a:cubicBezTo>
                  <a:pt x="23701" y="962"/>
                  <a:pt x="23610" y="987"/>
                  <a:pt x="23521" y="987"/>
                </a:cubicBezTo>
                <a:cubicBezTo>
                  <a:pt x="23462" y="987"/>
                  <a:pt x="23404" y="976"/>
                  <a:pt x="23347" y="941"/>
                </a:cubicBezTo>
                <a:cubicBezTo>
                  <a:pt x="23304" y="920"/>
                  <a:pt x="23262" y="911"/>
                  <a:pt x="23219" y="911"/>
                </a:cubicBezTo>
                <a:cubicBezTo>
                  <a:pt x="23082" y="911"/>
                  <a:pt x="22948" y="998"/>
                  <a:pt x="22815" y="998"/>
                </a:cubicBezTo>
                <a:cubicBezTo>
                  <a:pt x="22770" y="998"/>
                  <a:pt x="22726" y="989"/>
                  <a:pt x="22682" y="963"/>
                </a:cubicBezTo>
                <a:cubicBezTo>
                  <a:pt x="22458" y="839"/>
                  <a:pt x="22196" y="756"/>
                  <a:pt x="21938" y="756"/>
                </a:cubicBezTo>
                <a:cubicBezTo>
                  <a:pt x="21842" y="756"/>
                  <a:pt x="21746" y="768"/>
                  <a:pt x="21652" y="793"/>
                </a:cubicBezTo>
                <a:cubicBezTo>
                  <a:pt x="21457" y="818"/>
                  <a:pt x="21262" y="831"/>
                  <a:pt x="21067" y="831"/>
                </a:cubicBezTo>
                <a:cubicBezTo>
                  <a:pt x="20292" y="831"/>
                  <a:pt x="19531" y="627"/>
                  <a:pt x="18873" y="197"/>
                </a:cubicBezTo>
                <a:cubicBezTo>
                  <a:pt x="18676" y="55"/>
                  <a:pt x="18454" y="1"/>
                  <a:pt x="18224" y="1"/>
                </a:cubicBezTo>
                <a:close/>
              </a:path>
            </a:pathLst>
          </a:custGeom>
          <a:solidFill>
            <a:srgbClr val="FFD1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7" name="Google Shape;199;p37">
            <a:extLst>
              <a:ext uri="{FF2B5EF4-FFF2-40B4-BE49-F238E27FC236}">
                <a16:creationId xmlns:a16="http://schemas.microsoft.com/office/drawing/2014/main" id="{762B688F-6102-4640-9C2F-C4CFB2DA8D03}"/>
              </a:ext>
            </a:extLst>
          </p:cNvPr>
          <p:cNvSpPr/>
          <p:nvPr/>
        </p:nvSpPr>
        <p:spPr>
          <a:xfrm>
            <a:off x="5308791" y="1079543"/>
            <a:ext cx="905067" cy="879942"/>
          </a:xfrm>
          <a:custGeom>
            <a:avLst/>
            <a:gdLst/>
            <a:ahLst/>
            <a:cxnLst/>
            <a:rect l="l" t="t" r="r" b="b"/>
            <a:pathLst>
              <a:path w="32629" h="28193" extrusionOk="0">
                <a:moveTo>
                  <a:pt x="20314" y="1"/>
                </a:moveTo>
                <a:cubicBezTo>
                  <a:pt x="20197" y="1"/>
                  <a:pt x="20080" y="19"/>
                  <a:pt x="19961" y="68"/>
                </a:cubicBezTo>
                <a:cubicBezTo>
                  <a:pt x="19807" y="133"/>
                  <a:pt x="19651" y="151"/>
                  <a:pt x="19493" y="151"/>
                </a:cubicBezTo>
                <a:cubicBezTo>
                  <a:pt x="19304" y="151"/>
                  <a:pt x="19113" y="125"/>
                  <a:pt x="18923" y="125"/>
                </a:cubicBezTo>
                <a:cubicBezTo>
                  <a:pt x="18799" y="125"/>
                  <a:pt x="18675" y="136"/>
                  <a:pt x="18552" y="172"/>
                </a:cubicBezTo>
                <a:cubicBezTo>
                  <a:pt x="18490" y="167"/>
                  <a:pt x="18429" y="164"/>
                  <a:pt x="18367" y="164"/>
                </a:cubicBezTo>
                <a:cubicBezTo>
                  <a:pt x="17877" y="164"/>
                  <a:pt x="17380" y="312"/>
                  <a:pt x="16882" y="331"/>
                </a:cubicBezTo>
                <a:cubicBezTo>
                  <a:pt x="16778" y="352"/>
                  <a:pt x="16675" y="360"/>
                  <a:pt x="16573" y="360"/>
                </a:cubicBezTo>
                <a:cubicBezTo>
                  <a:pt x="16266" y="360"/>
                  <a:pt x="15964" y="289"/>
                  <a:pt x="15655" y="289"/>
                </a:cubicBezTo>
                <a:cubicBezTo>
                  <a:pt x="15568" y="289"/>
                  <a:pt x="15481" y="295"/>
                  <a:pt x="15393" y="309"/>
                </a:cubicBezTo>
                <a:cubicBezTo>
                  <a:pt x="15248" y="293"/>
                  <a:pt x="15103" y="288"/>
                  <a:pt x="14957" y="288"/>
                </a:cubicBezTo>
                <a:cubicBezTo>
                  <a:pt x="14643" y="288"/>
                  <a:pt x="14327" y="313"/>
                  <a:pt x="14008" y="313"/>
                </a:cubicBezTo>
                <a:cubicBezTo>
                  <a:pt x="13939" y="313"/>
                  <a:pt x="13871" y="312"/>
                  <a:pt x="13803" y="309"/>
                </a:cubicBezTo>
                <a:cubicBezTo>
                  <a:pt x="13619" y="447"/>
                  <a:pt x="13380" y="502"/>
                  <a:pt x="13163" y="559"/>
                </a:cubicBezTo>
                <a:cubicBezTo>
                  <a:pt x="13062" y="522"/>
                  <a:pt x="12956" y="504"/>
                  <a:pt x="12850" y="504"/>
                </a:cubicBezTo>
                <a:cubicBezTo>
                  <a:pt x="12667" y="504"/>
                  <a:pt x="12481" y="557"/>
                  <a:pt x="12314" y="653"/>
                </a:cubicBezTo>
                <a:cubicBezTo>
                  <a:pt x="11960" y="675"/>
                  <a:pt x="11572" y="664"/>
                  <a:pt x="11284" y="914"/>
                </a:cubicBezTo>
                <a:cubicBezTo>
                  <a:pt x="10941" y="1007"/>
                  <a:pt x="10575" y="1076"/>
                  <a:pt x="10290" y="1293"/>
                </a:cubicBezTo>
                <a:cubicBezTo>
                  <a:pt x="10199" y="1408"/>
                  <a:pt x="10048" y="1419"/>
                  <a:pt x="9911" y="1452"/>
                </a:cubicBezTo>
                <a:cubicBezTo>
                  <a:pt x="9581" y="1636"/>
                  <a:pt x="9202" y="1795"/>
                  <a:pt x="8974" y="2106"/>
                </a:cubicBezTo>
                <a:cubicBezTo>
                  <a:pt x="8859" y="2106"/>
                  <a:pt x="8743" y="2117"/>
                  <a:pt x="8664" y="2185"/>
                </a:cubicBezTo>
                <a:cubicBezTo>
                  <a:pt x="8161" y="2540"/>
                  <a:pt x="7634" y="2850"/>
                  <a:pt x="7084" y="3125"/>
                </a:cubicBezTo>
                <a:cubicBezTo>
                  <a:pt x="6867" y="3432"/>
                  <a:pt x="6502" y="3570"/>
                  <a:pt x="6216" y="3776"/>
                </a:cubicBezTo>
                <a:cubicBezTo>
                  <a:pt x="5609" y="4119"/>
                  <a:pt x="5255" y="4817"/>
                  <a:pt x="4579" y="5116"/>
                </a:cubicBezTo>
                <a:cubicBezTo>
                  <a:pt x="4373" y="5446"/>
                  <a:pt x="3994" y="5665"/>
                  <a:pt x="3788" y="5995"/>
                </a:cubicBezTo>
                <a:cubicBezTo>
                  <a:pt x="3058" y="6671"/>
                  <a:pt x="2701" y="7701"/>
                  <a:pt x="2118" y="8514"/>
                </a:cubicBezTo>
                <a:cubicBezTo>
                  <a:pt x="1808" y="9005"/>
                  <a:pt x="1500" y="9555"/>
                  <a:pt x="1432" y="10129"/>
                </a:cubicBezTo>
                <a:cubicBezTo>
                  <a:pt x="940" y="11260"/>
                  <a:pt x="481" y="12439"/>
                  <a:pt x="322" y="13675"/>
                </a:cubicBezTo>
                <a:cubicBezTo>
                  <a:pt x="253" y="13985"/>
                  <a:pt x="322" y="14339"/>
                  <a:pt x="149" y="14636"/>
                </a:cubicBezTo>
                <a:cubicBezTo>
                  <a:pt x="58" y="15334"/>
                  <a:pt x="69" y="16045"/>
                  <a:pt x="1" y="16743"/>
                </a:cubicBezTo>
                <a:cubicBezTo>
                  <a:pt x="160" y="17737"/>
                  <a:pt x="311" y="18723"/>
                  <a:pt x="539" y="19695"/>
                </a:cubicBezTo>
                <a:cubicBezTo>
                  <a:pt x="745" y="20050"/>
                  <a:pt x="998" y="20382"/>
                  <a:pt x="1121" y="20783"/>
                </a:cubicBezTo>
                <a:cubicBezTo>
                  <a:pt x="1164" y="20894"/>
                  <a:pt x="1219" y="21074"/>
                  <a:pt x="1316" y="21074"/>
                </a:cubicBezTo>
                <a:cubicBezTo>
                  <a:pt x="1349" y="21074"/>
                  <a:pt x="1387" y="21053"/>
                  <a:pt x="1432" y="21000"/>
                </a:cubicBezTo>
                <a:cubicBezTo>
                  <a:pt x="1797" y="21423"/>
                  <a:pt x="1890" y="22110"/>
                  <a:pt x="2426" y="22373"/>
                </a:cubicBezTo>
                <a:cubicBezTo>
                  <a:pt x="2758" y="22659"/>
                  <a:pt x="2758" y="23175"/>
                  <a:pt x="3113" y="23436"/>
                </a:cubicBezTo>
                <a:cubicBezTo>
                  <a:pt x="3401" y="23642"/>
                  <a:pt x="3456" y="24137"/>
                  <a:pt x="3835" y="24170"/>
                </a:cubicBezTo>
                <a:cubicBezTo>
                  <a:pt x="4121" y="24502"/>
                  <a:pt x="4568" y="24661"/>
                  <a:pt x="4796" y="25040"/>
                </a:cubicBezTo>
                <a:cubicBezTo>
                  <a:pt x="5335" y="25246"/>
                  <a:pt x="5815" y="25579"/>
                  <a:pt x="6285" y="25908"/>
                </a:cubicBezTo>
                <a:cubicBezTo>
                  <a:pt x="6708" y="26161"/>
                  <a:pt x="7268" y="26197"/>
                  <a:pt x="7658" y="26526"/>
                </a:cubicBezTo>
                <a:cubicBezTo>
                  <a:pt x="8526" y="26848"/>
                  <a:pt x="9419" y="27227"/>
                  <a:pt x="10347" y="27419"/>
                </a:cubicBezTo>
                <a:cubicBezTo>
                  <a:pt x="10628" y="27463"/>
                  <a:pt x="10827" y="27743"/>
                  <a:pt x="11129" y="27743"/>
                </a:cubicBezTo>
                <a:cubicBezTo>
                  <a:pt x="11147" y="27743"/>
                  <a:pt x="11164" y="27742"/>
                  <a:pt x="11182" y="27740"/>
                </a:cubicBezTo>
                <a:cubicBezTo>
                  <a:pt x="11234" y="27723"/>
                  <a:pt x="11282" y="27716"/>
                  <a:pt x="11328" y="27716"/>
                </a:cubicBezTo>
                <a:cubicBezTo>
                  <a:pt x="11589" y="27716"/>
                  <a:pt x="11774" y="27958"/>
                  <a:pt x="12017" y="28026"/>
                </a:cubicBezTo>
                <a:cubicBezTo>
                  <a:pt x="12161" y="27975"/>
                  <a:pt x="12306" y="27958"/>
                  <a:pt x="12451" y="27958"/>
                </a:cubicBezTo>
                <a:cubicBezTo>
                  <a:pt x="12749" y="27958"/>
                  <a:pt x="13048" y="28031"/>
                  <a:pt x="13346" y="28031"/>
                </a:cubicBezTo>
                <a:cubicBezTo>
                  <a:pt x="13457" y="28031"/>
                  <a:pt x="13567" y="28021"/>
                  <a:pt x="13676" y="27993"/>
                </a:cubicBezTo>
                <a:cubicBezTo>
                  <a:pt x="13905" y="28103"/>
                  <a:pt x="14167" y="28166"/>
                  <a:pt x="14426" y="28166"/>
                </a:cubicBezTo>
                <a:cubicBezTo>
                  <a:pt x="14569" y="28166"/>
                  <a:pt x="14710" y="28147"/>
                  <a:pt x="14844" y="28106"/>
                </a:cubicBezTo>
                <a:cubicBezTo>
                  <a:pt x="15176" y="28119"/>
                  <a:pt x="15498" y="28163"/>
                  <a:pt x="15830" y="28188"/>
                </a:cubicBezTo>
                <a:cubicBezTo>
                  <a:pt x="15857" y="28191"/>
                  <a:pt x="15885" y="28193"/>
                  <a:pt x="15912" y="28193"/>
                </a:cubicBezTo>
                <a:cubicBezTo>
                  <a:pt x="16182" y="28193"/>
                  <a:pt x="16436" y="28044"/>
                  <a:pt x="16696" y="28044"/>
                </a:cubicBezTo>
                <a:cubicBezTo>
                  <a:pt x="16758" y="28044"/>
                  <a:pt x="16819" y="28052"/>
                  <a:pt x="16882" y="28073"/>
                </a:cubicBezTo>
                <a:cubicBezTo>
                  <a:pt x="18027" y="27798"/>
                  <a:pt x="19285" y="27889"/>
                  <a:pt x="20315" y="27271"/>
                </a:cubicBezTo>
                <a:cubicBezTo>
                  <a:pt x="20385" y="27288"/>
                  <a:pt x="20451" y="27295"/>
                  <a:pt x="20515" y="27295"/>
                </a:cubicBezTo>
                <a:cubicBezTo>
                  <a:pt x="20965" y="27295"/>
                  <a:pt x="21285" y="26910"/>
                  <a:pt x="21678" y="26710"/>
                </a:cubicBezTo>
                <a:cubicBezTo>
                  <a:pt x="21720" y="26719"/>
                  <a:pt x="21760" y="26723"/>
                  <a:pt x="21799" y="26723"/>
                </a:cubicBezTo>
                <a:cubicBezTo>
                  <a:pt x="22235" y="26723"/>
                  <a:pt x="22487" y="26225"/>
                  <a:pt x="22845" y="26046"/>
                </a:cubicBezTo>
                <a:cubicBezTo>
                  <a:pt x="23290" y="25886"/>
                  <a:pt x="23669" y="25601"/>
                  <a:pt x="24070" y="25373"/>
                </a:cubicBezTo>
                <a:cubicBezTo>
                  <a:pt x="24367" y="25211"/>
                  <a:pt x="24424" y="24799"/>
                  <a:pt x="24757" y="24686"/>
                </a:cubicBezTo>
                <a:cubicBezTo>
                  <a:pt x="25191" y="24560"/>
                  <a:pt x="25191" y="23953"/>
                  <a:pt x="25636" y="23884"/>
                </a:cubicBezTo>
                <a:cubicBezTo>
                  <a:pt x="25979" y="23620"/>
                  <a:pt x="26484" y="23483"/>
                  <a:pt x="26611" y="23013"/>
                </a:cubicBezTo>
                <a:cubicBezTo>
                  <a:pt x="26712" y="22956"/>
                  <a:pt x="26918" y="22818"/>
                  <a:pt x="27034" y="22763"/>
                </a:cubicBezTo>
                <a:cubicBezTo>
                  <a:pt x="27251" y="22294"/>
                  <a:pt x="27811" y="22145"/>
                  <a:pt x="27984" y="21651"/>
                </a:cubicBezTo>
                <a:cubicBezTo>
                  <a:pt x="28259" y="21423"/>
                  <a:pt x="28646" y="21401"/>
                  <a:pt x="28899" y="21126"/>
                </a:cubicBezTo>
                <a:cubicBezTo>
                  <a:pt x="29242" y="20772"/>
                  <a:pt x="29791" y="20668"/>
                  <a:pt x="30030" y="20223"/>
                </a:cubicBezTo>
                <a:cubicBezTo>
                  <a:pt x="30236" y="20209"/>
                  <a:pt x="30399" y="20050"/>
                  <a:pt x="30294" y="19844"/>
                </a:cubicBezTo>
                <a:cubicBezTo>
                  <a:pt x="30431" y="19728"/>
                  <a:pt x="30662" y="19684"/>
                  <a:pt x="30648" y="19467"/>
                </a:cubicBezTo>
                <a:cubicBezTo>
                  <a:pt x="30890" y="19374"/>
                  <a:pt x="31017" y="19042"/>
                  <a:pt x="31212" y="18860"/>
                </a:cubicBezTo>
                <a:cubicBezTo>
                  <a:pt x="31118" y="18586"/>
                  <a:pt x="31313" y="18492"/>
                  <a:pt x="31440" y="18322"/>
                </a:cubicBezTo>
                <a:cubicBezTo>
                  <a:pt x="31519" y="18001"/>
                  <a:pt x="31599" y="17693"/>
                  <a:pt x="31725" y="17383"/>
                </a:cubicBezTo>
                <a:cubicBezTo>
                  <a:pt x="31898" y="17097"/>
                  <a:pt x="32296" y="16811"/>
                  <a:pt x="32090" y="16432"/>
                </a:cubicBezTo>
                <a:cubicBezTo>
                  <a:pt x="32126" y="16182"/>
                  <a:pt x="32253" y="15919"/>
                  <a:pt x="32423" y="15735"/>
                </a:cubicBezTo>
                <a:cubicBezTo>
                  <a:pt x="32629" y="15347"/>
                  <a:pt x="32401" y="14946"/>
                  <a:pt x="32332" y="14556"/>
                </a:cubicBezTo>
                <a:cubicBezTo>
                  <a:pt x="32607" y="13949"/>
                  <a:pt x="32321" y="13274"/>
                  <a:pt x="32079" y="12702"/>
                </a:cubicBezTo>
                <a:cubicBezTo>
                  <a:pt x="32195" y="12257"/>
                  <a:pt x="31678" y="12027"/>
                  <a:pt x="31725" y="11593"/>
                </a:cubicBezTo>
                <a:cubicBezTo>
                  <a:pt x="31555" y="10997"/>
                  <a:pt x="31461" y="10379"/>
                  <a:pt x="31255" y="9807"/>
                </a:cubicBezTo>
                <a:cubicBezTo>
                  <a:pt x="31280" y="8948"/>
                  <a:pt x="30879" y="8170"/>
                  <a:pt x="30821" y="7324"/>
                </a:cubicBezTo>
                <a:cubicBezTo>
                  <a:pt x="30594" y="6888"/>
                  <a:pt x="30352" y="6476"/>
                  <a:pt x="30236" y="5995"/>
                </a:cubicBezTo>
                <a:cubicBezTo>
                  <a:pt x="30135" y="5630"/>
                  <a:pt x="29723" y="5481"/>
                  <a:pt x="29563" y="5149"/>
                </a:cubicBezTo>
                <a:cubicBezTo>
                  <a:pt x="29470" y="5012"/>
                  <a:pt x="29459" y="4817"/>
                  <a:pt x="29344" y="4679"/>
                </a:cubicBezTo>
                <a:cubicBezTo>
                  <a:pt x="28899" y="4267"/>
                  <a:pt x="28646" y="3660"/>
                  <a:pt x="28132" y="3306"/>
                </a:cubicBezTo>
                <a:cubicBezTo>
                  <a:pt x="27902" y="2952"/>
                  <a:pt x="27627" y="2597"/>
                  <a:pt x="27215" y="2449"/>
                </a:cubicBezTo>
                <a:cubicBezTo>
                  <a:pt x="26885" y="2301"/>
                  <a:pt x="26701" y="1933"/>
                  <a:pt x="26358" y="1806"/>
                </a:cubicBezTo>
                <a:cubicBezTo>
                  <a:pt x="25842" y="1614"/>
                  <a:pt x="25386" y="1293"/>
                  <a:pt x="24905" y="1051"/>
                </a:cubicBezTo>
                <a:cubicBezTo>
                  <a:pt x="24551" y="996"/>
                  <a:pt x="24229" y="859"/>
                  <a:pt x="23966" y="617"/>
                </a:cubicBezTo>
                <a:cubicBezTo>
                  <a:pt x="23236" y="510"/>
                  <a:pt x="22544" y="199"/>
                  <a:pt x="21809" y="199"/>
                </a:cubicBezTo>
                <a:cubicBezTo>
                  <a:pt x="21750" y="199"/>
                  <a:pt x="21691" y="201"/>
                  <a:pt x="21631" y="205"/>
                </a:cubicBezTo>
                <a:cubicBezTo>
                  <a:pt x="21588" y="210"/>
                  <a:pt x="21546" y="212"/>
                  <a:pt x="21503" y="212"/>
                </a:cubicBezTo>
                <a:cubicBezTo>
                  <a:pt x="21099" y="212"/>
                  <a:pt x="20709" y="1"/>
                  <a:pt x="20314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20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8" name="Google Shape;200;p37">
            <a:extLst>
              <a:ext uri="{FF2B5EF4-FFF2-40B4-BE49-F238E27FC236}">
                <a16:creationId xmlns:a16="http://schemas.microsoft.com/office/drawing/2014/main" id="{1B887069-3CE5-42CA-B5FB-1607561344F5}"/>
              </a:ext>
            </a:extLst>
          </p:cNvPr>
          <p:cNvSpPr txBox="1">
            <a:spLocks/>
          </p:cNvSpPr>
          <p:nvPr/>
        </p:nvSpPr>
        <p:spPr>
          <a:xfrm>
            <a:off x="6709629" y="1214359"/>
            <a:ext cx="4837329" cy="5552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201;p37">
            <a:extLst>
              <a:ext uri="{FF2B5EF4-FFF2-40B4-BE49-F238E27FC236}">
                <a16:creationId xmlns:a16="http://schemas.microsoft.com/office/drawing/2014/main" id="{FB7007DB-A87F-4C0C-B12F-5890B6F33721}"/>
              </a:ext>
            </a:extLst>
          </p:cNvPr>
          <p:cNvSpPr txBox="1">
            <a:spLocks/>
          </p:cNvSpPr>
          <p:nvPr/>
        </p:nvSpPr>
        <p:spPr>
          <a:xfrm>
            <a:off x="5384900" y="1315309"/>
            <a:ext cx="828958" cy="5552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01</a:t>
            </a:r>
          </a:p>
        </p:txBody>
      </p:sp>
      <p:sp>
        <p:nvSpPr>
          <p:cNvPr id="50" name="Google Shape;203;p37">
            <a:extLst>
              <a:ext uri="{FF2B5EF4-FFF2-40B4-BE49-F238E27FC236}">
                <a16:creationId xmlns:a16="http://schemas.microsoft.com/office/drawing/2014/main" id="{C4702467-24DF-445B-81CC-50E7DDC73BEB}"/>
              </a:ext>
            </a:extLst>
          </p:cNvPr>
          <p:cNvSpPr txBox="1">
            <a:spLocks/>
          </p:cNvSpPr>
          <p:nvPr/>
        </p:nvSpPr>
        <p:spPr>
          <a:xfrm>
            <a:off x="6924039" y="3016509"/>
            <a:ext cx="6324128" cy="6707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204;p37">
            <a:extLst>
              <a:ext uri="{FF2B5EF4-FFF2-40B4-BE49-F238E27FC236}">
                <a16:creationId xmlns:a16="http://schemas.microsoft.com/office/drawing/2014/main" id="{056333CD-BCE6-4698-B15C-EE8D4C787059}"/>
              </a:ext>
            </a:extLst>
          </p:cNvPr>
          <p:cNvSpPr txBox="1">
            <a:spLocks/>
          </p:cNvSpPr>
          <p:nvPr/>
        </p:nvSpPr>
        <p:spPr>
          <a:xfrm>
            <a:off x="5682597" y="3131954"/>
            <a:ext cx="784025" cy="5552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02</a:t>
            </a:r>
          </a:p>
        </p:txBody>
      </p:sp>
      <p:sp>
        <p:nvSpPr>
          <p:cNvPr id="52" name="Google Shape;206;p37">
            <a:extLst>
              <a:ext uri="{FF2B5EF4-FFF2-40B4-BE49-F238E27FC236}">
                <a16:creationId xmlns:a16="http://schemas.microsoft.com/office/drawing/2014/main" id="{8CF6A751-EF44-4DE8-AFDD-0B87B51D2020}"/>
              </a:ext>
            </a:extLst>
          </p:cNvPr>
          <p:cNvSpPr txBox="1">
            <a:spLocks/>
          </p:cNvSpPr>
          <p:nvPr/>
        </p:nvSpPr>
        <p:spPr>
          <a:xfrm>
            <a:off x="6466066" y="4955617"/>
            <a:ext cx="5080892" cy="4658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07;p37">
            <a:extLst>
              <a:ext uri="{FF2B5EF4-FFF2-40B4-BE49-F238E27FC236}">
                <a16:creationId xmlns:a16="http://schemas.microsoft.com/office/drawing/2014/main" id="{4EA81940-32D5-4DFA-908B-653EE87E7C23}"/>
              </a:ext>
            </a:extLst>
          </p:cNvPr>
          <p:cNvSpPr txBox="1">
            <a:spLocks/>
          </p:cNvSpPr>
          <p:nvPr/>
        </p:nvSpPr>
        <p:spPr>
          <a:xfrm>
            <a:off x="5368486" y="4866145"/>
            <a:ext cx="828958" cy="5552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917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518E74-82EA-4FBE-892C-ACB5E8E9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03" y="510363"/>
            <a:ext cx="6902717" cy="58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CCB84-1478-4C99-A255-3BDFB953742C}"/>
              </a:ext>
            </a:extLst>
          </p:cNvPr>
          <p:cNvSpPr txBox="1"/>
          <p:nvPr/>
        </p:nvSpPr>
        <p:spPr>
          <a:xfrm>
            <a:off x="720358" y="728260"/>
            <a:ext cx="290534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5000" dirty="0" err="1">
                <a:latin typeface="#9Slide05 SVNBulgary" pitchFamily="2" charset="0"/>
                <a:ea typeface="Calibri" panose="020F0502020204030204" pitchFamily="34" charset="0"/>
              </a:rPr>
              <a:t>Đ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ọc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thầm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lại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phần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làm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trong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PHT “Con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ong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chăm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chỉ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”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và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trình</a:t>
            </a:r>
            <a:r>
              <a:rPr lang="en-US" sz="5000" dirty="0"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5000" dirty="0" err="1">
                <a:effectLst/>
                <a:latin typeface="#9Slide05 SVNBulgary" pitchFamily="2" charset="0"/>
                <a:ea typeface="Calibri" panose="020F0502020204030204" pitchFamily="34" charset="0"/>
              </a:rPr>
              <a:t>bày</a:t>
            </a:r>
            <a:endParaRPr lang="en-US" sz="5000" dirty="0"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ăn Công Hùng">
            <a:extLst>
              <a:ext uri="{FF2B5EF4-FFF2-40B4-BE49-F238E27FC236}">
                <a16:creationId xmlns:a16="http://schemas.microsoft.com/office/drawing/2014/main" id="{3EF06D93-E229-A445-83B0-C0EA2567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57" y="1468801"/>
            <a:ext cx="3438558" cy="464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3FDBF-F89E-4347-B46F-058A7BE1AB34}"/>
              </a:ext>
            </a:extLst>
          </p:cNvPr>
          <p:cNvSpPr txBox="1"/>
          <p:nvPr/>
        </p:nvSpPr>
        <p:spPr>
          <a:xfrm>
            <a:off x="5652751" y="536931"/>
            <a:ext cx="522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Tác giả</a:t>
            </a:r>
          </a:p>
        </p:txBody>
      </p:sp>
      <p:sp>
        <p:nvSpPr>
          <p:cNvPr id="19" name="Google Shape;288;p43">
            <a:extLst>
              <a:ext uri="{FF2B5EF4-FFF2-40B4-BE49-F238E27FC236}">
                <a16:creationId xmlns:a16="http://schemas.microsoft.com/office/drawing/2014/main" id="{ECC472B6-D33E-4C10-878A-C6BE2E524E7F}"/>
              </a:ext>
            </a:extLst>
          </p:cNvPr>
          <p:cNvSpPr/>
          <p:nvPr/>
        </p:nvSpPr>
        <p:spPr>
          <a:xfrm rot="10800000">
            <a:off x="5202950" y="2101338"/>
            <a:ext cx="6156514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20" name="Google Shape;288;p43">
            <a:extLst>
              <a:ext uri="{FF2B5EF4-FFF2-40B4-BE49-F238E27FC236}">
                <a16:creationId xmlns:a16="http://schemas.microsoft.com/office/drawing/2014/main" id="{3F663ECF-A151-4039-AD9A-43400D3AC8B8}"/>
              </a:ext>
            </a:extLst>
          </p:cNvPr>
          <p:cNvSpPr/>
          <p:nvPr/>
        </p:nvSpPr>
        <p:spPr>
          <a:xfrm rot="10800000">
            <a:off x="5202950" y="3474007"/>
            <a:ext cx="6156514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21" name="Google Shape;288;p43">
            <a:extLst>
              <a:ext uri="{FF2B5EF4-FFF2-40B4-BE49-F238E27FC236}">
                <a16:creationId xmlns:a16="http://schemas.microsoft.com/office/drawing/2014/main" id="{035BD3E1-8D67-4318-99DD-D4B58312F469}"/>
              </a:ext>
            </a:extLst>
          </p:cNvPr>
          <p:cNvSpPr/>
          <p:nvPr/>
        </p:nvSpPr>
        <p:spPr>
          <a:xfrm rot="10800000">
            <a:off x="5202950" y="4780726"/>
            <a:ext cx="6156514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0D8DB-761B-4589-AFCE-8E735910079C}"/>
              </a:ext>
            </a:extLst>
          </p:cNvPr>
          <p:cNvSpPr txBox="1"/>
          <p:nvPr/>
        </p:nvSpPr>
        <p:spPr>
          <a:xfrm>
            <a:off x="6201845" y="2275273"/>
            <a:ext cx="443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 Công Hùng (1958)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3F4AB-6115-444B-8ABE-F1AAF8B5A150}"/>
              </a:ext>
            </a:extLst>
          </p:cNvPr>
          <p:cNvSpPr txBox="1"/>
          <p:nvPr/>
        </p:nvSpPr>
        <p:spPr>
          <a:xfrm>
            <a:off x="5794245" y="3640244"/>
            <a:ext cx="546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 quán: Thừa Thiên Huế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F1A602-97A9-4BA9-A2EB-83F8452BAD12}"/>
              </a:ext>
            </a:extLst>
          </p:cNvPr>
          <p:cNvSpPr txBox="1"/>
          <p:nvPr/>
        </p:nvSpPr>
        <p:spPr>
          <a:xfrm>
            <a:off x="5990651" y="4969017"/>
            <a:ext cx="546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Hội viên Hội nhà văn VN</a:t>
            </a:r>
          </a:p>
        </p:txBody>
      </p:sp>
    </p:spTree>
    <p:extLst>
      <p:ext uri="{BB962C8B-B14F-4D97-AF65-F5344CB8AC3E}">
        <p14:creationId xmlns:p14="http://schemas.microsoft.com/office/powerpoint/2010/main" val="17581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A4D7A2-4BF5-4693-93D8-961167E5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D41AF2C-A609-4D0B-8FD0-454616C591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5014" r="3104" b="383"/>
          <a:stretch/>
        </p:blipFill>
        <p:spPr>
          <a:xfrm>
            <a:off x="169153" y="2980815"/>
            <a:ext cx="3785105" cy="3226427"/>
          </a:xfr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1458364-93D4-4690-9A6C-5E59CC951CA0}"/>
              </a:ext>
            </a:extLst>
          </p:cNvPr>
          <p:cNvSpPr txBox="1"/>
          <p:nvPr/>
        </p:nvSpPr>
        <p:spPr>
          <a:xfrm>
            <a:off x="643521" y="1826328"/>
            <a:ext cx="2836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Tác </a:t>
            </a:r>
            <a:r>
              <a:rPr lang="en-US" sz="44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phẩm</a:t>
            </a:r>
            <a:endParaRPr lang="en-VN" sz="4400" b="1" dirty="0">
              <a:solidFill>
                <a:srgbClr val="FF0000"/>
              </a:solidFill>
              <a:latin typeface="#9Slide07 IcielLa Chic Pro Shad" panose="0200050609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Google Shape;288;p43">
            <a:extLst>
              <a:ext uri="{FF2B5EF4-FFF2-40B4-BE49-F238E27FC236}">
                <a16:creationId xmlns:a16="http://schemas.microsoft.com/office/drawing/2014/main" id="{04DBE732-D849-4FEA-8F62-FD52E1A6718B}"/>
              </a:ext>
            </a:extLst>
          </p:cNvPr>
          <p:cNvSpPr/>
          <p:nvPr/>
        </p:nvSpPr>
        <p:spPr>
          <a:xfrm rot="10800000">
            <a:off x="4320193" y="619528"/>
            <a:ext cx="2303542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43" name="Google Shape;288;p43">
            <a:extLst>
              <a:ext uri="{FF2B5EF4-FFF2-40B4-BE49-F238E27FC236}">
                <a16:creationId xmlns:a16="http://schemas.microsoft.com/office/drawing/2014/main" id="{136E6796-F828-4C90-B5D5-152CC130688E}"/>
              </a:ext>
            </a:extLst>
          </p:cNvPr>
          <p:cNvSpPr/>
          <p:nvPr/>
        </p:nvSpPr>
        <p:spPr>
          <a:xfrm rot="10800000">
            <a:off x="4320193" y="1811444"/>
            <a:ext cx="2303542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44" name="Google Shape;288;p43">
            <a:extLst>
              <a:ext uri="{FF2B5EF4-FFF2-40B4-BE49-F238E27FC236}">
                <a16:creationId xmlns:a16="http://schemas.microsoft.com/office/drawing/2014/main" id="{6139609F-4B47-4866-A920-551C09A26B68}"/>
              </a:ext>
            </a:extLst>
          </p:cNvPr>
          <p:cNvSpPr/>
          <p:nvPr/>
        </p:nvSpPr>
        <p:spPr>
          <a:xfrm rot="10800000">
            <a:off x="4330825" y="3048466"/>
            <a:ext cx="2303542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793B80-7FDE-4EB9-9C9B-F868F67D0AF0}"/>
              </a:ext>
            </a:extLst>
          </p:cNvPr>
          <p:cNvSpPr txBox="1"/>
          <p:nvPr/>
        </p:nvSpPr>
        <p:spPr>
          <a:xfrm>
            <a:off x="4547417" y="761569"/>
            <a:ext cx="188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F3B1A9-7B4C-43E0-B5DE-9730BF2C25B2}"/>
              </a:ext>
            </a:extLst>
          </p:cNvPr>
          <p:cNvSpPr txBox="1"/>
          <p:nvPr/>
        </p:nvSpPr>
        <p:spPr>
          <a:xfrm>
            <a:off x="4829518" y="1997807"/>
            <a:ext cx="137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PTBĐ:</a:t>
            </a:r>
            <a:endParaRPr lang="en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22250E-A36F-4AC8-BB7E-E12FDE061CF9}"/>
              </a:ext>
            </a:extLst>
          </p:cNvPr>
          <p:cNvSpPr txBox="1"/>
          <p:nvPr/>
        </p:nvSpPr>
        <p:spPr>
          <a:xfrm>
            <a:off x="4558049" y="3236761"/>
            <a:ext cx="188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xứ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72799C-FB6C-49D0-87DB-0471C0472DDA}"/>
              </a:ext>
            </a:extLst>
          </p:cNvPr>
          <p:cNvSpPr txBox="1"/>
          <p:nvPr/>
        </p:nvSpPr>
        <p:spPr>
          <a:xfrm>
            <a:off x="6989669" y="793467"/>
            <a:ext cx="476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Du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4FB22F-DA5A-44DE-81FE-B78E49228D33}"/>
              </a:ext>
            </a:extLst>
          </p:cNvPr>
          <p:cNvSpPr txBox="1"/>
          <p:nvPr/>
        </p:nvSpPr>
        <p:spPr>
          <a:xfrm>
            <a:off x="6921404" y="2010994"/>
            <a:ext cx="617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F8B9EF-2B76-45EA-AD87-86DF2BB910BF}"/>
              </a:ext>
            </a:extLst>
          </p:cNvPr>
          <p:cNvSpPr txBox="1"/>
          <p:nvPr/>
        </p:nvSpPr>
        <p:spPr>
          <a:xfrm>
            <a:off x="7000301" y="3048466"/>
            <a:ext cx="4768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49,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12/2011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1" name="Google Shape;288;p43">
            <a:extLst>
              <a:ext uri="{FF2B5EF4-FFF2-40B4-BE49-F238E27FC236}">
                <a16:creationId xmlns:a16="http://schemas.microsoft.com/office/drawing/2014/main" id="{56C86689-F647-4077-A390-81A71F077F57}"/>
              </a:ext>
            </a:extLst>
          </p:cNvPr>
          <p:cNvSpPr/>
          <p:nvPr/>
        </p:nvSpPr>
        <p:spPr>
          <a:xfrm rot="10800000">
            <a:off x="4320193" y="4326401"/>
            <a:ext cx="2303542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53E5D4-7F95-4EFF-AF3D-2844C92F4FE1}"/>
              </a:ext>
            </a:extLst>
          </p:cNvPr>
          <p:cNvSpPr txBox="1"/>
          <p:nvPr/>
        </p:nvSpPr>
        <p:spPr>
          <a:xfrm>
            <a:off x="4547417" y="4514696"/>
            <a:ext cx="188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Ngôi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1878AB-E517-4E32-823B-E5A3B7F98BAA}"/>
              </a:ext>
            </a:extLst>
          </p:cNvPr>
          <p:cNvSpPr txBox="1"/>
          <p:nvPr/>
        </p:nvSpPr>
        <p:spPr>
          <a:xfrm>
            <a:off x="6989669" y="4594029"/>
            <a:ext cx="492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4" name="Google Shape;288;p43">
            <a:extLst>
              <a:ext uri="{FF2B5EF4-FFF2-40B4-BE49-F238E27FC236}">
                <a16:creationId xmlns:a16="http://schemas.microsoft.com/office/drawing/2014/main" id="{FA4A8210-7FA0-4A05-995C-8A6AF5759BFB}"/>
              </a:ext>
            </a:extLst>
          </p:cNvPr>
          <p:cNvSpPr/>
          <p:nvPr/>
        </p:nvSpPr>
        <p:spPr>
          <a:xfrm rot="10800000">
            <a:off x="4320193" y="5496271"/>
            <a:ext cx="2303542" cy="880537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0EF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398EDF-482D-4491-AB67-301755AF6C97}"/>
              </a:ext>
            </a:extLst>
          </p:cNvPr>
          <p:cNvSpPr txBox="1"/>
          <p:nvPr/>
        </p:nvSpPr>
        <p:spPr>
          <a:xfrm>
            <a:off x="4547417" y="5684566"/>
            <a:ext cx="188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Bố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cục</a:t>
            </a:r>
            <a:r>
              <a: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EA1E56-9BB2-4E14-A73A-944229D2F1B1}"/>
              </a:ext>
            </a:extLst>
          </p:cNvPr>
          <p:cNvSpPr txBox="1"/>
          <p:nvPr/>
        </p:nvSpPr>
        <p:spPr>
          <a:xfrm>
            <a:off x="6989669" y="5708144"/>
            <a:ext cx="492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培训课件通用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1650</Words>
  <Application>Microsoft Macintosh PowerPoint</Application>
  <PresentationFormat>Widescreen</PresentationFormat>
  <Paragraphs>160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#9Slide07 IcielLa Chic Pro Shad</vt:lpstr>
      <vt:lpstr>#9Slide03 Arima Madurai Black</vt:lpstr>
      <vt:lpstr>#9Slide05 SVNCookie</vt:lpstr>
      <vt:lpstr>Times New Roman</vt:lpstr>
      <vt:lpstr>Montserrat ExtraBold</vt:lpstr>
      <vt:lpstr>Calibri</vt:lpstr>
      <vt:lpstr>Arial</vt:lpstr>
      <vt:lpstr>#9Slide03 Arima Madurai</vt:lpstr>
      <vt:lpstr>#9Slide05 SVNBulgary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dc:creator>Windows User</dc:creator>
  <cp:lastModifiedBy>Microsoft Office User</cp:lastModifiedBy>
  <cp:revision>465</cp:revision>
  <dcterms:created xsi:type="dcterms:W3CDTF">2016-08-07T08:11:21Z</dcterms:created>
  <dcterms:modified xsi:type="dcterms:W3CDTF">2023-10-11T01:44:20Z</dcterms:modified>
</cp:coreProperties>
</file>