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3"/>
  </p:notesMasterIdLst>
  <p:sldIdLst>
    <p:sldId id="18829" r:id="rId2"/>
    <p:sldId id="257" r:id="rId3"/>
    <p:sldId id="18833" r:id="rId4"/>
    <p:sldId id="18834" r:id="rId5"/>
    <p:sldId id="18835" r:id="rId6"/>
    <p:sldId id="18836" r:id="rId7"/>
    <p:sldId id="18837" r:id="rId8"/>
    <p:sldId id="18838" r:id="rId9"/>
    <p:sldId id="18839" r:id="rId10"/>
    <p:sldId id="18840" r:id="rId11"/>
    <p:sldId id="18841" r:id="rId12"/>
    <p:sldId id="18842" r:id="rId13"/>
    <p:sldId id="18843" r:id="rId14"/>
    <p:sldId id="18844" r:id="rId15"/>
    <p:sldId id="18845" r:id="rId16"/>
    <p:sldId id="305" r:id="rId17"/>
    <p:sldId id="306" r:id="rId18"/>
    <p:sldId id="307" r:id="rId19"/>
    <p:sldId id="308" r:id="rId20"/>
    <p:sldId id="309" r:id="rId21"/>
    <p:sldId id="3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72" userDrawn="1">
          <p15:clr>
            <a:srgbClr val="A4A3A4"/>
          </p15:clr>
        </p15:guide>
        <p15:guide id="3" orient="horz" pos="648" userDrawn="1">
          <p15:clr>
            <a:srgbClr val="A4A3A4"/>
          </p15:clr>
        </p15:guide>
        <p15:guide id="4" orient="horz" pos="720" userDrawn="1">
          <p15:clr>
            <a:srgbClr val="A4A3A4"/>
          </p15:clr>
        </p15:guide>
        <p15:guide id="5" orient="horz" pos="3912" userDrawn="1">
          <p15:clr>
            <a:srgbClr val="A4A3A4"/>
          </p15:clr>
        </p15:guide>
        <p15:guide id="6" orient="horz"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86860" autoAdjust="0"/>
  </p:normalViewPr>
  <p:slideViewPr>
    <p:cSldViewPr snapToGrid="0" showGuides="1">
      <p:cViewPr varScale="1">
        <p:scale>
          <a:sx n="55" d="100"/>
          <a:sy n="55" d="100"/>
        </p:scale>
        <p:origin x="221" y="67"/>
      </p:cViewPr>
      <p:guideLst>
        <p:guide pos="416"/>
        <p:guide pos="7272"/>
        <p:guide orient="horz" pos="648"/>
        <p:guide orient="horz" pos="720"/>
        <p:guide orient="horz" pos="3912"/>
        <p:guide orient="horz"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6C09FC-3C88-4F18-B696-12EA38CA3FC0}"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F9948-D3FA-4522-A36A-B54B0719C001}" type="slidenum">
              <a:rPr lang="en-US" smtClean="0"/>
              <a:t>‹#›</a:t>
            </a:fld>
            <a:endParaRPr lang="en-US"/>
          </a:p>
        </p:txBody>
      </p:sp>
    </p:spTree>
    <p:extLst>
      <p:ext uri="{BB962C8B-B14F-4D97-AF65-F5344CB8AC3E}">
        <p14:creationId xmlns:p14="http://schemas.microsoft.com/office/powerpoint/2010/main" val="297706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B4585C-58E6-489B-9E65-6D3DA6CF3BD5}" type="slidenum">
              <a:rPr lang="zh-CN" altLang="en-US" smtClean="0"/>
              <a:t>2</a:t>
            </a:fld>
            <a:endParaRPr lang="zh-CN" altLang="en-US"/>
          </a:p>
        </p:txBody>
      </p:sp>
    </p:spTree>
    <p:extLst>
      <p:ext uri="{BB962C8B-B14F-4D97-AF65-F5344CB8AC3E}">
        <p14:creationId xmlns:p14="http://schemas.microsoft.com/office/powerpoint/2010/main" val="16917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Times New Roman" panose="02020603050405020304" pitchFamily="18" charset="0"/>
                <a:cs typeface="Times New Roman" panose="02020603050405020304" pitchFamily="18" charset="0"/>
              </a:rPr>
              <a:t>Kim Dung </a:t>
            </a:r>
            <a:r>
              <a:rPr lang="en-US" altLang="zh-CN" sz="1200" b="1" dirty="0">
                <a:solidFill>
                  <a:srgbClr val="E76784"/>
                </a:solidFill>
                <a:latin typeface="Times New Roman" panose="02020603050405020304" pitchFamily="18" charset="0"/>
                <a:cs typeface="Times New Roman" panose="02020603050405020304" pitchFamily="18" charset="0"/>
              </a:rPr>
              <a:t>0336032445</a:t>
            </a:r>
            <a:r>
              <a:rPr lang="en-US" altLang="zh-CN" sz="1200" dirty="0">
                <a:latin typeface="Times New Roman" panose="02020603050405020304" pitchFamily="18" charset="0"/>
                <a:cs typeface="Times New Roman" panose="02020603050405020304" pitchFamily="18" charset="0"/>
              </a:rPr>
              <a:t> https://</a:t>
            </a:r>
            <a:r>
              <a:rPr lang="en-US" altLang="zh-CN" sz="1200" dirty="0" err="1">
                <a:latin typeface="Times New Roman" panose="02020603050405020304" pitchFamily="18" charset="0"/>
                <a:cs typeface="Times New Roman" panose="02020603050405020304" pitchFamily="18" charset="0"/>
              </a:rPr>
              <a:t>www.facebook.com</a:t>
            </a:r>
            <a:r>
              <a:rPr lang="en-US" altLang="zh-CN" sz="1200" dirty="0">
                <a:latin typeface="Times New Roman" panose="02020603050405020304" pitchFamily="18" charset="0"/>
                <a:cs typeface="Times New Roman" panose="02020603050405020304" pitchFamily="18" charset="0"/>
              </a:rPr>
              <a:t>/phamkimdung25/</a:t>
            </a:r>
            <a:endParaRPr lang="zh-CN" altLang="en-US" dirty="0"/>
          </a:p>
          <a:p>
            <a:endParaRPr lang="en-VN" dirty="0"/>
          </a:p>
        </p:txBody>
      </p:sp>
      <p:sp>
        <p:nvSpPr>
          <p:cNvPr id="4" name="Slide Number Placeholder 3"/>
          <p:cNvSpPr>
            <a:spLocks noGrp="1"/>
          </p:cNvSpPr>
          <p:nvPr>
            <p:ph type="sldNum" sz="quarter" idx="5"/>
          </p:nvPr>
        </p:nvSpPr>
        <p:spPr/>
        <p:txBody>
          <a:bodyPr/>
          <a:lstStyle/>
          <a:p>
            <a:fld id="{FAB4585C-58E6-489B-9E65-6D3DA6CF3BD5}" type="slidenum">
              <a:rPr lang="zh-CN" altLang="en-US" smtClean="0"/>
              <a:t>4</a:t>
            </a:fld>
            <a:endParaRPr lang="zh-CN" altLang="en-US"/>
          </a:p>
        </p:txBody>
      </p:sp>
    </p:spTree>
    <p:extLst>
      <p:ext uri="{BB962C8B-B14F-4D97-AF65-F5344CB8AC3E}">
        <p14:creationId xmlns:p14="http://schemas.microsoft.com/office/powerpoint/2010/main" val="73293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Times New Roman" panose="02020603050405020304" pitchFamily="18" charset="0"/>
                <a:cs typeface="Times New Roman" panose="02020603050405020304" pitchFamily="18" charset="0"/>
              </a:rPr>
              <a:t>Kim Dung </a:t>
            </a:r>
            <a:r>
              <a:rPr lang="en-US" altLang="zh-CN" sz="1200" b="1" dirty="0">
                <a:solidFill>
                  <a:srgbClr val="E76784"/>
                </a:solidFill>
                <a:latin typeface="Times New Roman" panose="02020603050405020304" pitchFamily="18" charset="0"/>
                <a:cs typeface="Times New Roman" panose="02020603050405020304" pitchFamily="18" charset="0"/>
              </a:rPr>
              <a:t>0336032445</a:t>
            </a:r>
            <a:r>
              <a:rPr lang="en-US" altLang="zh-CN" sz="1200" dirty="0">
                <a:latin typeface="Times New Roman" panose="02020603050405020304" pitchFamily="18" charset="0"/>
                <a:cs typeface="Times New Roman" panose="02020603050405020304" pitchFamily="18" charset="0"/>
              </a:rPr>
              <a:t> https://</a:t>
            </a:r>
            <a:r>
              <a:rPr lang="en-US" altLang="zh-CN" sz="1200" dirty="0" err="1">
                <a:latin typeface="Times New Roman" panose="02020603050405020304" pitchFamily="18" charset="0"/>
                <a:cs typeface="Times New Roman" panose="02020603050405020304" pitchFamily="18" charset="0"/>
              </a:rPr>
              <a:t>www.facebook.com</a:t>
            </a:r>
            <a:r>
              <a:rPr lang="en-US" altLang="zh-CN" sz="1200" dirty="0">
                <a:latin typeface="Times New Roman" panose="02020603050405020304" pitchFamily="18" charset="0"/>
                <a:cs typeface="Times New Roman" panose="02020603050405020304" pitchFamily="18" charset="0"/>
              </a:rPr>
              <a:t>/phamkimdung25/</a:t>
            </a:r>
            <a:endParaRPr lang="zh-CN" altLang="en-US" dirty="0"/>
          </a:p>
          <a:p>
            <a:endParaRPr lang="en-VN" dirty="0"/>
          </a:p>
        </p:txBody>
      </p:sp>
      <p:sp>
        <p:nvSpPr>
          <p:cNvPr id="4" name="Slide Number Placeholder 3"/>
          <p:cNvSpPr>
            <a:spLocks noGrp="1"/>
          </p:cNvSpPr>
          <p:nvPr>
            <p:ph type="sldNum" sz="quarter" idx="5"/>
          </p:nvPr>
        </p:nvSpPr>
        <p:spPr/>
        <p:txBody>
          <a:bodyPr/>
          <a:lstStyle/>
          <a:p>
            <a:fld id="{FAB4585C-58E6-489B-9E65-6D3DA6CF3BD5}" type="slidenum">
              <a:rPr lang="zh-CN" altLang="en-US" smtClean="0"/>
              <a:t>14</a:t>
            </a:fld>
            <a:endParaRPr lang="zh-CN" altLang="en-US"/>
          </a:p>
        </p:txBody>
      </p:sp>
    </p:spTree>
    <p:extLst>
      <p:ext uri="{BB962C8B-B14F-4D97-AF65-F5344CB8AC3E}">
        <p14:creationId xmlns:p14="http://schemas.microsoft.com/office/powerpoint/2010/main" val="883852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7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2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32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71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37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59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0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10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989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59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32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56C08E7D-F0C6-461B-92D7-6F7B201D07E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14185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625152" y="1213009"/>
            <a:ext cx="6941709" cy="2708434"/>
          </a:xfrm>
          <a:prstGeom prst="rect">
            <a:avLst/>
          </a:prstGeom>
          <a:noFill/>
        </p:spPr>
        <p:txBody>
          <a:bodyPr wrap="none" rtlCol="0">
            <a:spAutoFit/>
          </a:bodyPr>
          <a:lstStyle/>
          <a:p>
            <a:pPr algn="ct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NGỮ VĂN 6</a:t>
            </a:r>
          </a:p>
          <a:p>
            <a:pPr algn="ctr"/>
            <a:endParaRPr lang="en-US"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dirty="0">
                <a:ln w="38100">
                  <a:noFill/>
                </a:ln>
                <a:solidFill>
                  <a:srgbClr val="FFFF00"/>
                </a:solidFill>
                <a:latin typeface="Times New Roman" panose="02020603050405020304" pitchFamily="18" charset="0"/>
                <a:cs typeface="Times New Roman" panose="02020603050405020304" pitchFamily="18" charset="0"/>
              </a:rPr>
              <a:t>BÀI 10</a:t>
            </a:r>
          </a:p>
          <a:p>
            <a:pPr algn="ctr"/>
            <a:r>
              <a:rPr lang="en-US" sz="3200" b="1">
                <a:ln w="38100">
                  <a:noFill/>
                </a:ln>
                <a:solidFill>
                  <a:srgbClr val="FFFF00"/>
                </a:solidFill>
                <a:latin typeface="Times New Roman" panose="02020603050405020304" pitchFamily="18" charset="0"/>
                <a:cs typeface="Times New Roman" panose="02020603050405020304" pitchFamily="18" charset="0"/>
              </a:rPr>
              <a:t>TIẾT 127: ĐIỀU GÌ GIÚP BÓNG ĐÁ </a:t>
            </a:r>
          </a:p>
          <a:p>
            <a:pPr algn="ctr"/>
            <a:r>
              <a:rPr lang="en-US" sz="3200" b="1">
                <a:ln w="38100">
                  <a:noFill/>
                </a:ln>
                <a:solidFill>
                  <a:srgbClr val="FFFF00"/>
                </a:solidFill>
                <a:latin typeface="Times New Roman" panose="02020603050405020304" pitchFamily="18" charset="0"/>
                <a:cs typeface="Times New Roman" panose="02020603050405020304" pitchFamily="18" charset="0"/>
              </a:rPr>
              <a:t>VIỆT NAM CHIẾN THẮNG?</a:t>
            </a:r>
            <a:endParaRPr lang="en-US" sz="3200" b="1" dirty="0">
              <a:ln w="38100">
                <a:noFill/>
              </a:ln>
              <a:solidFill>
                <a:srgbClr val="FFFF00"/>
              </a:solidFill>
              <a:latin typeface="Times New Roman" panose="02020603050405020304" pitchFamily="18" charset="0"/>
              <a:cs typeface="Times New Roman" panose="02020603050405020304" pitchFamily="18" charset="0"/>
            </a:endParaRPr>
          </a:p>
          <a:p>
            <a:pPr algn="ctr"/>
            <a:endParaRPr lang="en-VN"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2"/>
            <a:ext cx="4633641" cy="954107"/>
          </a:xfrm>
          <a:prstGeom prst="rect">
            <a:avLst/>
          </a:prstGeom>
          <a:noFill/>
        </p:spPr>
        <p:txBody>
          <a:bodyPr wrap="none" rtlCol="0">
            <a:spAutoFit/>
          </a:bodyPr>
          <a:lstStyle/>
          <a:p>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Dương</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Thị</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Hồng</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Nhung</a:t>
            </a:r>
          </a:p>
          <a:p>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xã</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dirty="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2550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Đoàn Văn Hậu báo tin &amp;amp;#39;không thể vui hơn&amp;amp;#39; cho NHM Việt Nam">
            <a:extLst>
              <a:ext uri="{FF2B5EF4-FFF2-40B4-BE49-F238E27FC236}">
                <a16:creationId xmlns:a16="http://schemas.microsoft.com/office/drawing/2014/main" id="{B2EAEF9D-ECF3-804F-B9FA-88C49DF47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298450"/>
            <a:ext cx="9486900" cy="6261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4">
            <a:extLst>
              <a:ext uri="{FF2B5EF4-FFF2-40B4-BE49-F238E27FC236}">
                <a16:creationId xmlns:a16="http://schemas.microsoft.com/office/drawing/2014/main" id="{38667772-EBD8-AE4F-9676-360B70549934}"/>
              </a:ext>
            </a:extLst>
          </p:cNvPr>
          <p:cNvGraphicFramePr>
            <a:graphicFrameLocks noGrp="1"/>
          </p:cNvGraphicFramePr>
          <p:nvPr/>
        </p:nvGraphicFramePr>
        <p:xfrm>
          <a:off x="171434"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9" name="Table 4">
            <a:extLst>
              <a:ext uri="{FF2B5EF4-FFF2-40B4-BE49-F238E27FC236}">
                <a16:creationId xmlns:a16="http://schemas.microsoft.com/office/drawing/2014/main" id="{301D9BC0-9044-8145-910F-3D51CE36D54B}"/>
              </a:ext>
            </a:extLst>
          </p:cNvPr>
          <p:cNvGraphicFramePr>
            <a:graphicFrameLocks noGrp="1"/>
          </p:cNvGraphicFramePr>
          <p:nvPr/>
        </p:nvGraphicFramePr>
        <p:xfrm>
          <a:off x="978996"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7" name="Table 4">
            <a:extLst>
              <a:ext uri="{FF2B5EF4-FFF2-40B4-BE49-F238E27FC236}">
                <a16:creationId xmlns:a16="http://schemas.microsoft.com/office/drawing/2014/main" id="{76BC2DCC-D246-8448-B21F-FD997B162221}"/>
              </a:ext>
            </a:extLst>
          </p:cNvPr>
          <p:cNvGraphicFramePr>
            <a:graphicFrameLocks noGrp="1"/>
          </p:cNvGraphicFramePr>
          <p:nvPr/>
        </p:nvGraphicFramePr>
        <p:xfrm>
          <a:off x="1781099" y="207717"/>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0" name="Table 4">
            <a:extLst>
              <a:ext uri="{FF2B5EF4-FFF2-40B4-BE49-F238E27FC236}">
                <a16:creationId xmlns:a16="http://schemas.microsoft.com/office/drawing/2014/main" id="{8062A9C5-55F0-B549-9143-58A0D65B9AF0}"/>
              </a:ext>
            </a:extLst>
          </p:cNvPr>
          <p:cNvGraphicFramePr>
            <a:graphicFrameLocks noGrp="1"/>
          </p:cNvGraphicFramePr>
          <p:nvPr/>
        </p:nvGraphicFramePr>
        <p:xfrm>
          <a:off x="2607266" y="215739"/>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1" name="Table 4">
            <a:extLst>
              <a:ext uri="{FF2B5EF4-FFF2-40B4-BE49-F238E27FC236}">
                <a16:creationId xmlns:a16="http://schemas.microsoft.com/office/drawing/2014/main" id="{429949C1-BDE5-0F4B-9DFD-CF0D971F6100}"/>
              </a:ext>
            </a:extLst>
          </p:cNvPr>
          <p:cNvGraphicFramePr>
            <a:graphicFrameLocks noGrp="1"/>
          </p:cNvGraphicFramePr>
          <p:nvPr/>
        </p:nvGraphicFramePr>
        <p:xfrm>
          <a:off x="3313116" y="223761"/>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3" name="Table 3">
            <a:extLst>
              <a:ext uri="{FF2B5EF4-FFF2-40B4-BE49-F238E27FC236}">
                <a16:creationId xmlns:a16="http://schemas.microsoft.com/office/drawing/2014/main" id="{E9FF98F9-075D-C14D-ADC8-CF3357F06771}"/>
              </a:ext>
            </a:extLst>
          </p:cNvPr>
          <p:cNvGraphicFramePr>
            <a:graphicFrameLocks noGrp="1"/>
          </p:cNvGraphicFramePr>
          <p:nvPr/>
        </p:nvGraphicFramePr>
        <p:xfrm>
          <a:off x="2898315" y="5878529"/>
          <a:ext cx="6364310" cy="681021"/>
        </p:xfrm>
        <a:graphic>
          <a:graphicData uri="http://schemas.openxmlformats.org/drawingml/2006/table">
            <a:tbl>
              <a:tblPr firstRow="1" bandRow="1">
                <a:tableStyleId>{5C22544A-7EE6-4342-B048-85BDC9FD1C3A}</a:tableStyleId>
              </a:tblPr>
              <a:tblGrid>
                <a:gridCol w="636431">
                  <a:extLst>
                    <a:ext uri="{9D8B030D-6E8A-4147-A177-3AD203B41FA5}">
                      <a16:colId xmlns:a16="http://schemas.microsoft.com/office/drawing/2014/main" val="10442170"/>
                    </a:ext>
                  </a:extLst>
                </a:gridCol>
                <a:gridCol w="636431">
                  <a:extLst>
                    <a:ext uri="{9D8B030D-6E8A-4147-A177-3AD203B41FA5}">
                      <a16:colId xmlns:a16="http://schemas.microsoft.com/office/drawing/2014/main" val="2112762057"/>
                    </a:ext>
                  </a:extLst>
                </a:gridCol>
                <a:gridCol w="636431">
                  <a:extLst>
                    <a:ext uri="{9D8B030D-6E8A-4147-A177-3AD203B41FA5}">
                      <a16:colId xmlns:a16="http://schemas.microsoft.com/office/drawing/2014/main" val="3658281372"/>
                    </a:ext>
                  </a:extLst>
                </a:gridCol>
                <a:gridCol w="636431">
                  <a:extLst>
                    <a:ext uri="{9D8B030D-6E8A-4147-A177-3AD203B41FA5}">
                      <a16:colId xmlns:a16="http://schemas.microsoft.com/office/drawing/2014/main" val="1771489155"/>
                    </a:ext>
                  </a:extLst>
                </a:gridCol>
                <a:gridCol w="636431">
                  <a:extLst>
                    <a:ext uri="{9D8B030D-6E8A-4147-A177-3AD203B41FA5}">
                      <a16:colId xmlns:a16="http://schemas.microsoft.com/office/drawing/2014/main" val="2354030564"/>
                    </a:ext>
                  </a:extLst>
                </a:gridCol>
                <a:gridCol w="636431">
                  <a:extLst>
                    <a:ext uri="{9D8B030D-6E8A-4147-A177-3AD203B41FA5}">
                      <a16:colId xmlns:a16="http://schemas.microsoft.com/office/drawing/2014/main" val="1027005900"/>
                    </a:ext>
                  </a:extLst>
                </a:gridCol>
                <a:gridCol w="636431">
                  <a:extLst>
                    <a:ext uri="{9D8B030D-6E8A-4147-A177-3AD203B41FA5}">
                      <a16:colId xmlns:a16="http://schemas.microsoft.com/office/drawing/2014/main" val="48136447"/>
                    </a:ext>
                  </a:extLst>
                </a:gridCol>
                <a:gridCol w="636431">
                  <a:extLst>
                    <a:ext uri="{9D8B030D-6E8A-4147-A177-3AD203B41FA5}">
                      <a16:colId xmlns:a16="http://schemas.microsoft.com/office/drawing/2014/main" val="3160392572"/>
                    </a:ext>
                  </a:extLst>
                </a:gridCol>
                <a:gridCol w="636431">
                  <a:extLst>
                    <a:ext uri="{9D8B030D-6E8A-4147-A177-3AD203B41FA5}">
                      <a16:colId xmlns:a16="http://schemas.microsoft.com/office/drawing/2014/main" val="1421187418"/>
                    </a:ext>
                  </a:extLst>
                </a:gridCol>
                <a:gridCol w="636431">
                  <a:extLst>
                    <a:ext uri="{9D8B030D-6E8A-4147-A177-3AD203B41FA5}">
                      <a16:colId xmlns:a16="http://schemas.microsoft.com/office/drawing/2014/main" val="3859576981"/>
                    </a:ext>
                  </a:extLst>
                </a:gridCol>
              </a:tblGrid>
              <a:tr h="681021">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764417"/>
                  </a:ext>
                </a:extLst>
              </a:tr>
            </a:tbl>
          </a:graphicData>
        </a:graphic>
      </p:graphicFrame>
      <p:graphicFrame>
        <p:nvGraphicFramePr>
          <p:cNvPr id="12" name="Table 4">
            <a:extLst>
              <a:ext uri="{FF2B5EF4-FFF2-40B4-BE49-F238E27FC236}">
                <a16:creationId xmlns:a16="http://schemas.microsoft.com/office/drawing/2014/main" id="{63DA46A4-C0F6-4845-B957-AF9D8044A768}"/>
              </a:ext>
            </a:extLst>
          </p:cNvPr>
          <p:cNvGraphicFramePr>
            <a:graphicFrameLocks noGrp="1"/>
          </p:cNvGraphicFramePr>
          <p:nvPr/>
        </p:nvGraphicFramePr>
        <p:xfrm>
          <a:off x="4018966" y="207720"/>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3" name="Table 4">
            <a:extLst>
              <a:ext uri="{FF2B5EF4-FFF2-40B4-BE49-F238E27FC236}">
                <a16:creationId xmlns:a16="http://schemas.microsoft.com/office/drawing/2014/main" id="{F6C0AF92-BF1D-034D-B60E-CB72F8EF9C40}"/>
              </a:ext>
            </a:extLst>
          </p:cNvPr>
          <p:cNvGraphicFramePr>
            <a:graphicFrameLocks noGrp="1"/>
          </p:cNvGraphicFramePr>
          <p:nvPr/>
        </p:nvGraphicFramePr>
        <p:xfrm>
          <a:off x="4797006" y="215742"/>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4" name="Table 4">
            <a:extLst>
              <a:ext uri="{FF2B5EF4-FFF2-40B4-BE49-F238E27FC236}">
                <a16:creationId xmlns:a16="http://schemas.microsoft.com/office/drawing/2014/main" id="{6D7A4771-B683-C24E-BF94-290ABA23209F}"/>
              </a:ext>
            </a:extLst>
          </p:cNvPr>
          <p:cNvGraphicFramePr>
            <a:graphicFrameLocks noGrp="1"/>
          </p:cNvGraphicFramePr>
          <p:nvPr/>
        </p:nvGraphicFramePr>
        <p:xfrm>
          <a:off x="5512112" y="205164"/>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spTree>
    <p:extLst>
      <p:ext uri="{BB962C8B-B14F-4D97-AF65-F5344CB8AC3E}">
        <p14:creationId xmlns:p14="http://schemas.microsoft.com/office/powerpoint/2010/main" val="2784114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ọng Hoàng: Cầu thủ chống lại số mệnh bằng… sức mạnh của chiến binh thép">
            <a:extLst>
              <a:ext uri="{FF2B5EF4-FFF2-40B4-BE49-F238E27FC236}">
                <a16:creationId xmlns:a16="http://schemas.microsoft.com/office/drawing/2014/main" id="{698BD032-8E7D-FF44-AFC1-9B4D13D83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38" y="0"/>
            <a:ext cx="11025724"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4">
            <a:extLst>
              <a:ext uri="{FF2B5EF4-FFF2-40B4-BE49-F238E27FC236}">
                <a16:creationId xmlns:a16="http://schemas.microsoft.com/office/drawing/2014/main" id="{38667772-EBD8-AE4F-9676-360B70549934}"/>
              </a:ext>
            </a:extLst>
          </p:cNvPr>
          <p:cNvGraphicFramePr>
            <a:graphicFrameLocks noGrp="1"/>
          </p:cNvGraphicFramePr>
          <p:nvPr/>
        </p:nvGraphicFramePr>
        <p:xfrm>
          <a:off x="171434"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9" name="Table 4">
            <a:extLst>
              <a:ext uri="{FF2B5EF4-FFF2-40B4-BE49-F238E27FC236}">
                <a16:creationId xmlns:a16="http://schemas.microsoft.com/office/drawing/2014/main" id="{301D9BC0-9044-8145-910F-3D51CE36D54B}"/>
              </a:ext>
            </a:extLst>
          </p:cNvPr>
          <p:cNvGraphicFramePr>
            <a:graphicFrameLocks noGrp="1"/>
          </p:cNvGraphicFramePr>
          <p:nvPr/>
        </p:nvGraphicFramePr>
        <p:xfrm>
          <a:off x="978996"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7" name="Table 4">
            <a:extLst>
              <a:ext uri="{FF2B5EF4-FFF2-40B4-BE49-F238E27FC236}">
                <a16:creationId xmlns:a16="http://schemas.microsoft.com/office/drawing/2014/main" id="{76BC2DCC-D246-8448-B21F-FD997B162221}"/>
              </a:ext>
            </a:extLst>
          </p:cNvPr>
          <p:cNvGraphicFramePr>
            <a:graphicFrameLocks noGrp="1"/>
          </p:cNvGraphicFramePr>
          <p:nvPr/>
        </p:nvGraphicFramePr>
        <p:xfrm>
          <a:off x="1781099" y="207717"/>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0" name="Table 4">
            <a:extLst>
              <a:ext uri="{FF2B5EF4-FFF2-40B4-BE49-F238E27FC236}">
                <a16:creationId xmlns:a16="http://schemas.microsoft.com/office/drawing/2014/main" id="{8062A9C5-55F0-B549-9143-58A0D65B9AF0}"/>
              </a:ext>
            </a:extLst>
          </p:cNvPr>
          <p:cNvGraphicFramePr>
            <a:graphicFrameLocks noGrp="1"/>
          </p:cNvGraphicFramePr>
          <p:nvPr/>
        </p:nvGraphicFramePr>
        <p:xfrm>
          <a:off x="2607266" y="215739"/>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1" name="Table 4">
            <a:extLst>
              <a:ext uri="{FF2B5EF4-FFF2-40B4-BE49-F238E27FC236}">
                <a16:creationId xmlns:a16="http://schemas.microsoft.com/office/drawing/2014/main" id="{429949C1-BDE5-0F4B-9DFD-CF0D971F6100}"/>
              </a:ext>
            </a:extLst>
          </p:cNvPr>
          <p:cNvGraphicFramePr>
            <a:graphicFrameLocks noGrp="1"/>
          </p:cNvGraphicFramePr>
          <p:nvPr/>
        </p:nvGraphicFramePr>
        <p:xfrm>
          <a:off x="3313116" y="223761"/>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3" name="Table 3">
            <a:extLst>
              <a:ext uri="{FF2B5EF4-FFF2-40B4-BE49-F238E27FC236}">
                <a16:creationId xmlns:a16="http://schemas.microsoft.com/office/drawing/2014/main" id="{E9FF98F9-075D-C14D-ADC8-CF3357F06771}"/>
              </a:ext>
            </a:extLst>
          </p:cNvPr>
          <p:cNvGraphicFramePr>
            <a:graphicFrameLocks noGrp="1"/>
          </p:cNvGraphicFramePr>
          <p:nvPr/>
        </p:nvGraphicFramePr>
        <p:xfrm>
          <a:off x="658202" y="5953218"/>
          <a:ext cx="10772080" cy="681021"/>
        </p:xfrm>
        <a:graphic>
          <a:graphicData uri="http://schemas.openxmlformats.org/drawingml/2006/table">
            <a:tbl>
              <a:tblPr firstRow="1" bandRow="1">
                <a:tableStyleId>{5C22544A-7EE6-4342-B048-85BDC9FD1C3A}</a:tableStyleId>
              </a:tblPr>
              <a:tblGrid>
                <a:gridCol w="673255">
                  <a:extLst>
                    <a:ext uri="{9D8B030D-6E8A-4147-A177-3AD203B41FA5}">
                      <a16:colId xmlns:a16="http://schemas.microsoft.com/office/drawing/2014/main" val="10442170"/>
                    </a:ext>
                  </a:extLst>
                </a:gridCol>
                <a:gridCol w="673255">
                  <a:extLst>
                    <a:ext uri="{9D8B030D-6E8A-4147-A177-3AD203B41FA5}">
                      <a16:colId xmlns:a16="http://schemas.microsoft.com/office/drawing/2014/main" val="2112762057"/>
                    </a:ext>
                  </a:extLst>
                </a:gridCol>
                <a:gridCol w="673255">
                  <a:extLst>
                    <a:ext uri="{9D8B030D-6E8A-4147-A177-3AD203B41FA5}">
                      <a16:colId xmlns:a16="http://schemas.microsoft.com/office/drawing/2014/main" val="3658281372"/>
                    </a:ext>
                  </a:extLst>
                </a:gridCol>
                <a:gridCol w="673255">
                  <a:extLst>
                    <a:ext uri="{9D8B030D-6E8A-4147-A177-3AD203B41FA5}">
                      <a16:colId xmlns:a16="http://schemas.microsoft.com/office/drawing/2014/main" val="1771489155"/>
                    </a:ext>
                  </a:extLst>
                </a:gridCol>
                <a:gridCol w="673255">
                  <a:extLst>
                    <a:ext uri="{9D8B030D-6E8A-4147-A177-3AD203B41FA5}">
                      <a16:colId xmlns:a16="http://schemas.microsoft.com/office/drawing/2014/main" val="2354030564"/>
                    </a:ext>
                  </a:extLst>
                </a:gridCol>
                <a:gridCol w="673255">
                  <a:extLst>
                    <a:ext uri="{9D8B030D-6E8A-4147-A177-3AD203B41FA5}">
                      <a16:colId xmlns:a16="http://schemas.microsoft.com/office/drawing/2014/main" val="1027005900"/>
                    </a:ext>
                  </a:extLst>
                </a:gridCol>
                <a:gridCol w="673255">
                  <a:extLst>
                    <a:ext uri="{9D8B030D-6E8A-4147-A177-3AD203B41FA5}">
                      <a16:colId xmlns:a16="http://schemas.microsoft.com/office/drawing/2014/main" val="48136447"/>
                    </a:ext>
                  </a:extLst>
                </a:gridCol>
                <a:gridCol w="673255">
                  <a:extLst>
                    <a:ext uri="{9D8B030D-6E8A-4147-A177-3AD203B41FA5}">
                      <a16:colId xmlns:a16="http://schemas.microsoft.com/office/drawing/2014/main" val="3160392572"/>
                    </a:ext>
                  </a:extLst>
                </a:gridCol>
                <a:gridCol w="673255">
                  <a:extLst>
                    <a:ext uri="{9D8B030D-6E8A-4147-A177-3AD203B41FA5}">
                      <a16:colId xmlns:a16="http://schemas.microsoft.com/office/drawing/2014/main" val="1421187418"/>
                    </a:ext>
                  </a:extLst>
                </a:gridCol>
                <a:gridCol w="673255">
                  <a:extLst>
                    <a:ext uri="{9D8B030D-6E8A-4147-A177-3AD203B41FA5}">
                      <a16:colId xmlns:a16="http://schemas.microsoft.com/office/drawing/2014/main" val="3859576981"/>
                    </a:ext>
                  </a:extLst>
                </a:gridCol>
                <a:gridCol w="673255">
                  <a:extLst>
                    <a:ext uri="{9D8B030D-6E8A-4147-A177-3AD203B41FA5}">
                      <a16:colId xmlns:a16="http://schemas.microsoft.com/office/drawing/2014/main" val="2699594373"/>
                    </a:ext>
                  </a:extLst>
                </a:gridCol>
                <a:gridCol w="673255">
                  <a:extLst>
                    <a:ext uri="{9D8B030D-6E8A-4147-A177-3AD203B41FA5}">
                      <a16:colId xmlns:a16="http://schemas.microsoft.com/office/drawing/2014/main" val="1870516829"/>
                    </a:ext>
                  </a:extLst>
                </a:gridCol>
                <a:gridCol w="673255">
                  <a:extLst>
                    <a:ext uri="{9D8B030D-6E8A-4147-A177-3AD203B41FA5}">
                      <a16:colId xmlns:a16="http://schemas.microsoft.com/office/drawing/2014/main" val="796606673"/>
                    </a:ext>
                  </a:extLst>
                </a:gridCol>
                <a:gridCol w="673255">
                  <a:extLst>
                    <a:ext uri="{9D8B030D-6E8A-4147-A177-3AD203B41FA5}">
                      <a16:colId xmlns:a16="http://schemas.microsoft.com/office/drawing/2014/main" val="2281691368"/>
                    </a:ext>
                  </a:extLst>
                </a:gridCol>
                <a:gridCol w="673255">
                  <a:extLst>
                    <a:ext uri="{9D8B030D-6E8A-4147-A177-3AD203B41FA5}">
                      <a16:colId xmlns:a16="http://schemas.microsoft.com/office/drawing/2014/main" val="661467791"/>
                    </a:ext>
                  </a:extLst>
                </a:gridCol>
                <a:gridCol w="673255">
                  <a:extLst>
                    <a:ext uri="{9D8B030D-6E8A-4147-A177-3AD203B41FA5}">
                      <a16:colId xmlns:a16="http://schemas.microsoft.com/office/drawing/2014/main" val="1557731546"/>
                    </a:ext>
                  </a:extLst>
                </a:gridCol>
              </a:tblGrid>
              <a:tr h="681021">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764417"/>
                  </a:ext>
                </a:extLst>
              </a:tr>
            </a:tbl>
          </a:graphicData>
        </a:graphic>
      </p:graphicFrame>
      <p:graphicFrame>
        <p:nvGraphicFramePr>
          <p:cNvPr id="12" name="Table 4">
            <a:extLst>
              <a:ext uri="{FF2B5EF4-FFF2-40B4-BE49-F238E27FC236}">
                <a16:creationId xmlns:a16="http://schemas.microsoft.com/office/drawing/2014/main" id="{63DA46A4-C0F6-4845-B957-AF9D8044A768}"/>
              </a:ext>
            </a:extLst>
          </p:cNvPr>
          <p:cNvGraphicFramePr>
            <a:graphicFrameLocks noGrp="1"/>
          </p:cNvGraphicFramePr>
          <p:nvPr/>
        </p:nvGraphicFramePr>
        <p:xfrm>
          <a:off x="4018966" y="207720"/>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3" name="Table 4">
            <a:extLst>
              <a:ext uri="{FF2B5EF4-FFF2-40B4-BE49-F238E27FC236}">
                <a16:creationId xmlns:a16="http://schemas.microsoft.com/office/drawing/2014/main" id="{F6C0AF92-BF1D-034D-B60E-CB72F8EF9C40}"/>
              </a:ext>
            </a:extLst>
          </p:cNvPr>
          <p:cNvGraphicFramePr>
            <a:graphicFrameLocks noGrp="1"/>
          </p:cNvGraphicFramePr>
          <p:nvPr/>
        </p:nvGraphicFramePr>
        <p:xfrm>
          <a:off x="4797006" y="215742"/>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4" name="Table 4">
            <a:extLst>
              <a:ext uri="{FF2B5EF4-FFF2-40B4-BE49-F238E27FC236}">
                <a16:creationId xmlns:a16="http://schemas.microsoft.com/office/drawing/2014/main" id="{35C11B83-3B49-7C46-A9BF-4B32E43D6E82}"/>
              </a:ext>
            </a:extLst>
          </p:cNvPr>
          <p:cNvGraphicFramePr>
            <a:graphicFrameLocks noGrp="1"/>
          </p:cNvGraphicFramePr>
          <p:nvPr/>
        </p:nvGraphicFramePr>
        <p:xfrm>
          <a:off x="5512112" y="205164"/>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5" name="Table 4">
            <a:extLst>
              <a:ext uri="{FF2B5EF4-FFF2-40B4-BE49-F238E27FC236}">
                <a16:creationId xmlns:a16="http://schemas.microsoft.com/office/drawing/2014/main" id="{60548833-3CDC-D54D-8E0D-9D60F5846356}"/>
              </a:ext>
            </a:extLst>
          </p:cNvPr>
          <p:cNvGraphicFramePr>
            <a:graphicFrameLocks noGrp="1"/>
          </p:cNvGraphicFramePr>
          <p:nvPr/>
        </p:nvGraphicFramePr>
        <p:xfrm>
          <a:off x="6177464" y="201450"/>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spTree>
    <p:extLst>
      <p:ext uri="{BB962C8B-B14F-4D97-AF65-F5344CB8AC3E}">
        <p14:creationId xmlns:p14="http://schemas.microsoft.com/office/powerpoint/2010/main" val="201284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heckerboard(across)">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Quang Hải lọt top 6 cầu thủ châu Á đủ sức thi đấu ở trời Âu">
            <a:extLst>
              <a:ext uri="{FF2B5EF4-FFF2-40B4-BE49-F238E27FC236}">
                <a16:creationId xmlns:a16="http://schemas.microsoft.com/office/drawing/2014/main" id="{ADFAA981-E17E-084B-A956-92A7946E2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042" y="-1"/>
            <a:ext cx="11033912" cy="68580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4">
            <a:extLst>
              <a:ext uri="{FF2B5EF4-FFF2-40B4-BE49-F238E27FC236}">
                <a16:creationId xmlns:a16="http://schemas.microsoft.com/office/drawing/2014/main" id="{38667772-EBD8-AE4F-9676-360B70549934}"/>
              </a:ext>
            </a:extLst>
          </p:cNvPr>
          <p:cNvGraphicFramePr>
            <a:graphicFrameLocks noGrp="1"/>
          </p:cNvGraphicFramePr>
          <p:nvPr/>
        </p:nvGraphicFramePr>
        <p:xfrm>
          <a:off x="171434"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9" name="Table 4">
            <a:extLst>
              <a:ext uri="{FF2B5EF4-FFF2-40B4-BE49-F238E27FC236}">
                <a16:creationId xmlns:a16="http://schemas.microsoft.com/office/drawing/2014/main" id="{301D9BC0-9044-8145-910F-3D51CE36D54B}"/>
              </a:ext>
            </a:extLst>
          </p:cNvPr>
          <p:cNvGraphicFramePr>
            <a:graphicFrameLocks noGrp="1"/>
          </p:cNvGraphicFramePr>
          <p:nvPr/>
        </p:nvGraphicFramePr>
        <p:xfrm>
          <a:off x="978996"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7" name="Table 4">
            <a:extLst>
              <a:ext uri="{FF2B5EF4-FFF2-40B4-BE49-F238E27FC236}">
                <a16:creationId xmlns:a16="http://schemas.microsoft.com/office/drawing/2014/main" id="{76BC2DCC-D246-8448-B21F-FD997B162221}"/>
              </a:ext>
            </a:extLst>
          </p:cNvPr>
          <p:cNvGraphicFramePr>
            <a:graphicFrameLocks noGrp="1"/>
          </p:cNvGraphicFramePr>
          <p:nvPr/>
        </p:nvGraphicFramePr>
        <p:xfrm>
          <a:off x="1781099" y="207717"/>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0" name="Table 4">
            <a:extLst>
              <a:ext uri="{FF2B5EF4-FFF2-40B4-BE49-F238E27FC236}">
                <a16:creationId xmlns:a16="http://schemas.microsoft.com/office/drawing/2014/main" id="{8062A9C5-55F0-B549-9143-58A0D65B9AF0}"/>
              </a:ext>
            </a:extLst>
          </p:cNvPr>
          <p:cNvGraphicFramePr>
            <a:graphicFrameLocks noGrp="1"/>
          </p:cNvGraphicFramePr>
          <p:nvPr/>
        </p:nvGraphicFramePr>
        <p:xfrm>
          <a:off x="2607266" y="215739"/>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1" name="Table 4">
            <a:extLst>
              <a:ext uri="{FF2B5EF4-FFF2-40B4-BE49-F238E27FC236}">
                <a16:creationId xmlns:a16="http://schemas.microsoft.com/office/drawing/2014/main" id="{429949C1-BDE5-0F4B-9DFD-CF0D971F6100}"/>
              </a:ext>
            </a:extLst>
          </p:cNvPr>
          <p:cNvGraphicFramePr>
            <a:graphicFrameLocks noGrp="1"/>
          </p:cNvGraphicFramePr>
          <p:nvPr/>
        </p:nvGraphicFramePr>
        <p:xfrm>
          <a:off x="3313116" y="223761"/>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3" name="Table 3">
            <a:extLst>
              <a:ext uri="{FF2B5EF4-FFF2-40B4-BE49-F238E27FC236}">
                <a16:creationId xmlns:a16="http://schemas.microsoft.com/office/drawing/2014/main" id="{E9FF98F9-075D-C14D-ADC8-CF3357F06771}"/>
              </a:ext>
            </a:extLst>
          </p:cNvPr>
          <p:cNvGraphicFramePr>
            <a:graphicFrameLocks noGrp="1"/>
          </p:cNvGraphicFramePr>
          <p:nvPr/>
        </p:nvGraphicFramePr>
        <p:xfrm>
          <a:off x="1855099" y="5953218"/>
          <a:ext cx="8378286" cy="681021"/>
        </p:xfrm>
        <a:graphic>
          <a:graphicData uri="http://schemas.openxmlformats.org/drawingml/2006/table">
            <a:tbl>
              <a:tblPr firstRow="1" bandRow="1">
                <a:tableStyleId>{5C22544A-7EE6-4342-B048-85BDC9FD1C3A}</a:tableStyleId>
              </a:tblPr>
              <a:tblGrid>
                <a:gridCol w="598449">
                  <a:extLst>
                    <a:ext uri="{9D8B030D-6E8A-4147-A177-3AD203B41FA5}">
                      <a16:colId xmlns:a16="http://schemas.microsoft.com/office/drawing/2014/main" val="10442170"/>
                    </a:ext>
                  </a:extLst>
                </a:gridCol>
                <a:gridCol w="598449">
                  <a:extLst>
                    <a:ext uri="{9D8B030D-6E8A-4147-A177-3AD203B41FA5}">
                      <a16:colId xmlns:a16="http://schemas.microsoft.com/office/drawing/2014/main" val="2112762057"/>
                    </a:ext>
                  </a:extLst>
                </a:gridCol>
                <a:gridCol w="598449">
                  <a:extLst>
                    <a:ext uri="{9D8B030D-6E8A-4147-A177-3AD203B41FA5}">
                      <a16:colId xmlns:a16="http://schemas.microsoft.com/office/drawing/2014/main" val="3658281372"/>
                    </a:ext>
                  </a:extLst>
                </a:gridCol>
                <a:gridCol w="598449">
                  <a:extLst>
                    <a:ext uri="{9D8B030D-6E8A-4147-A177-3AD203B41FA5}">
                      <a16:colId xmlns:a16="http://schemas.microsoft.com/office/drawing/2014/main" val="1771489155"/>
                    </a:ext>
                  </a:extLst>
                </a:gridCol>
                <a:gridCol w="598449">
                  <a:extLst>
                    <a:ext uri="{9D8B030D-6E8A-4147-A177-3AD203B41FA5}">
                      <a16:colId xmlns:a16="http://schemas.microsoft.com/office/drawing/2014/main" val="2354030564"/>
                    </a:ext>
                  </a:extLst>
                </a:gridCol>
                <a:gridCol w="598449">
                  <a:extLst>
                    <a:ext uri="{9D8B030D-6E8A-4147-A177-3AD203B41FA5}">
                      <a16:colId xmlns:a16="http://schemas.microsoft.com/office/drawing/2014/main" val="1027005900"/>
                    </a:ext>
                  </a:extLst>
                </a:gridCol>
                <a:gridCol w="598449">
                  <a:extLst>
                    <a:ext uri="{9D8B030D-6E8A-4147-A177-3AD203B41FA5}">
                      <a16:colId xmlns:a16="http://schemas.microsoft.com/office/drawing/2014/main" val="48136447"/>
                    </a:ext>
                  </a:extLst>
                </a:gridCol>
                <a:gridCol w="598449">
                  <a:extLst>
                    <a:ext uri="{9D8B030D-6E8A-4147-A177-3AD203B41FA5}">
                      <a16:colId xmlns:a16="http://schemas.microsoft.com/office/drawing/2014/main" val="3160392572"/>
                    </a:ext>
                  </a:extLst>
                </a:gridCol>
                <a:gridCol w="598449">
                  <a:extLst>
                    <a:ext uri="{9D8B030D-6E8A-4147-A177-3AD203B41FA5}">
                      <a16:colId xmlns:a16="http://schemas.microsoft.com/office/drawing/2014/main" val="1421187418"/>
                    </a:ext>
                  </a:extLst>
                </a:gridCol>
                <a:gridCol w="598449">
                  <a:extLst>
                    <a:ext uri="{9D8B030D-6E8A-4147-A177-3AD203B41FA5}">
                      <a16:colId xmlns:a16="http://schemas.microsoft.com/office/drawing/2014/main" val="3859576981"/>
                    </a:ext>
                  </a:extLst>
                </a:gridCol>
                <a:gridCol w="598449">
                  <a:extLst>
                    <a:ext uri="{9D8B030D-6E8A-4147-A177-3AD203B41FA5}">
                      <a16:colId xmlns:a16="http://schemas.microsoft.com/office/drawing/2014/main" val="2699594373"/>
                    </a:ext>
                  </a:extLst>
                </a:gridCol>
                <a:gridCol w="598449">
                  <a:extLst>
                    <a:ext uri="{9D8B030D-6E8A-4147-A177-3AD203B41FA5}">
                      <a16:colId xmlns:a16="http://schemas.microsoft.com/office/drawing/2014/main" val="1870516829"/>
                    </a:ext>
                  </a:extLst>
                </a:gridCol>
                <a:gridCol w="598449">
                  <a:extLst>
                    <a:ext uri="{9D8B030D-6E8A-4147-A177-3AD203B41FA5}">
                      <a16:colId xmlns:a16="http://schemas.microsoft.com/office/drawing/2014/main" val="796606673"/>
                    </a:ext>
                  </a:extLst>
                </a:gridCol>
                <a:gridCol w="598449">
                  <a:extLst>
                    <a:ext uri="{9D8B030D-6E8A-4147-A177-3AD203B41FA5}">
                      <a16:colId xmlns:a16="http://schemas.microsoft.com/office/drawing/2014/main" val="2281691368"/>
                    </a:ext>
                  </a:extLst>
                </a:gridCol>
              </a:tblGrid>
              <a:tr h="681021">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764417"/>
                  </a:ext>
                </a:extLst>
              </a:tr>
            </a:tbl>
          </a:graphicData>
        </a:graphic>
      </p:graphicFrame>
      <p:graphicFrame>
        <p:nvGraphicFramePr>
          <p:cNvPr id="12" name="Table 4">
            <a:extLst>
              <a:ext uri="{FF2B5EF4-FFF2-40B4-BE49-F238E27FC236}">
                <a16:creationId xmlns:a16="http://schemas.microsoft.com/office/drawing/2014/main" id="{63DA46A4-C0F6-4845-B957-AF9D8044A768}"/>
              </a:ext>
            </a:extLst>
          </p:cNvPr>
          <p:cNvGraphicFramePr>
            <a:graphicFrameLocks noGrp="1"/>
          </p:cNvGraphicFramePr>
          <p:nvPr/>
        </p:nvGraphicFramePr>
        <p:xfrm>
          <a:off x="4018966" y="207720"/>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3" name="Table 4">
            <a:extLst>
              <a:ext uri="{FF2B5EF4-FFF2-40B4-BE49-F238E27FC236}">
                <a16:creationId xmlns:a16="http://schemas.microsoft.com/office/drawing/2014/main" id="{F6C0AF92-BF1D-034D-B60E-CB72F8EF9C40}"/>
              </a:ext>
            </a:extLst>
          </p:cNvPr>
          <p:cNvGraphicFramePr>
            <a:graphicFrameLocks noGrp="1"/>
          </p:cNvGraphicFramePr>
          <p:nvPr/>
        </p:nvGraphicFramePr>
        <p:xfrm>
          <a:off x="4797006" y="215742"/>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4" name="Table 4">
            <a:extLst>
              <a:ext uri="{FF2B5EF4-FFF2-40B4-BE49-F238E27FC236}">
                <a16:creationId xmlns:a16="http://schemas.microsoft.com/office/drawing/2014/main" id="{35C11B83-3B49-7C46-A9BF-4B32E43D6E82}"/>
              </a:ext>
            </a:extLst>
          </p:cNvPr>
          <p:cNvGraphicFramePr>
            <a:graphicFrameLocks noGrp="1"/>
          </p:cNvGraphicFramePr>
          <p:nvPr/>
        </p:nvGraphicFramePr>
        <p:xfrm>
          <a:off x="5512112" y="205164"/>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5" name="Table 4">
            <a:extLst>
              <a:ext uri="{FF2B5EF4-FFF2-40B4-BE49-F238E27FC236}">
                <a16:creationId xmlns:a16="http://schemas.microsoft.com/office/drawing/2014/main" id="{60548833-3CDC-D54D-8E0D-9D60F5846356}"/>
              </a:ext>
            </a:extLst>
          </p:cNvPr>
          <p:cNvGraphicFramePr>
            <a:graphicFrameLocks noGrp="1"/>
          </p:cNvGraphicFramePr>
          <p:nvPr/>
        </p:nvGraphicFramePr>
        <p:xfrm>
          <a:off x="6177464" y="201450"/>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6" name="Table 4">
            <a:extLst>
              <a:ext uri="{FF2B5EF4-FFF2-40B4-BE49-F238E27FC236}">
                <a16:creationId xmlns:a16="http://schemas.microsoft.com/office/drawing/2014/main" id="{41E41326-5E85-154F-A06D-D535EF19E5B4}"/>
              </a:ext>
            </a:extLst>
          </p:cNvPr>
          <p:cNvGraphicFramePr>
            <a:graphicFrameLocks noGrp="1"/>
          </p:cNvGraphicFramePr>
          <p:nvPr/>
        </p:nvGraphicFramePr>
        <p:xfrm>
          <a:off x="6820513" y="197736"/>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7" name="Table 4">
            <a:extLst>
              <a:ext uri="{FF2B5EF4-FFF2-40B4-BE49-F238E27FC236}">
                <a16:creationId xmlns:a16="http://schemas.microsoft.com/office/drawing/2014/main" id="{A6C0C8DE-6A59-634C-876B-DD73967E7733}"/>
              </a:ext>
            </a:extLst>
          </p:cNvPr>
          <p:cNvGraphicFramePr>
            <a:graphicFrameLocks noGrp="1"/>
          </p:cNvGraphicFramePr>
          <p:nvPr/>
        </p:nvGraphicFramePr>
        <p:xfrm>
          <a:off x="7463563" y="194022"/>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spTree>
    <p:extLst>
      <p:ext uri="{BB962C8B-B14F-4D97-AF65-F5344CB8AC3E}">
        <p14:creationId xmlns:p14="http://schemas.microsoft.com/office/powerpoint/2010/main" val="977263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heckerboard(across)">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heckerboard(across)">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checkerboard(across)">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in bóng đá sáng 1/1: U23 Việt Nam sang Thái Lan, AFC đánh giá cao Tiến Linh">
            <a:extLst>
              <a:ext uri="{FF2B5EF4-FFF2-40B4-BE49-F238E27FC236}">
                <a16:creationId xmlns:a16="http://schemas.microsoft.com/office/drawing/2014/main" id="{077EBDE9-DE80-054A-90F8-8EB6E5F6F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0"/>
            <a:ext cx="92186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4">
            <a:extLst>
              <a:ext uri="{FF2B5EF4-FFF2-40B4-BE49-F238E27FC236}">
                <a16:creationId xmlns:a16="http://schemas.microsoft.com/office/drawing/2014/main" id="{38667772-EBD8-AE4F-9676-360B70549934}"/>
              </a:ext>
            </a:extLst>
          </p:cNvPr>
          <p:cNvGraphicFramePr>
            <a:graphicFrameLocks noGrp="1"/>
          </p:cNvGraphicFramePr>
          <p:nvPr/>
        </p:nvGraphicFramePr>
        <p:xfrm>
          <a:off x="171434"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9" name="Table 4">
            <a:extLst>
              <a:ext uri="{FF2B5EF4-FFF2-40B4-BE49-F238E27FC236}">
                <a16:creationId xmlns:a16="http://schemas.microsoft.com/office/drawing/2014/main" id="{301D9BC0-9044-8145-910F-3D51CE36D54B}"/>
              </a:ext>
            </a:extLst>
          </p:cNvPr>
          <p:cNvGraphicFramePr>
            <a:graphicFrameLocks noGrp="1"/>
          </p:cNvGraphicFramePr>
          <p:nvPr/>
        </p:nvGraphicFramePr>
        <p:xfrm>
          <a:off x="978996"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7" name="Table 4">
            <a:extLst>
              <a:ext uri="{FF2B5EF4-FFF2-40B4-BE49-F238E27FC236}">
                <a16:creationId xmlns:a16="http://schemas.microsoft.com/office/drawing/2014/main" id="{76BC2DCC-D246-8448-B21F-FD997B162221}"/>
              </a:ext>
            </a:extLst>
          </p:cNvPr>
          <p:cNvGraphicFramePr>
            <a:graphicFrameLocks noGrp="1"/>
          </p:cNvGraphicFramePr>
          <p:nvPr/>
        </p:nvGraphicFramePr>
        <p:xfrm>
          <a:off x="1781099" y="207717"/>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0" name="Table 4">
            <a:extLst>
              <a:ext uri="{FF2B5EF4-FFF2-40B4-BE49-F238E27FC236}">
                <a16:creationId xmlns:a16="http://schemas.microsoft.com/office/drawing/2014/main" id="{8062A9C5-55F0-B549-9143-58A0D65B9AF0}"/>
              </a:ext>
            </a:extLst>
          </p:cNvPr>
          <p:cNvGraphicFramePr>
            <a:graphicFrameLocks noGrp="1"/>
          </p:cNvGraphicFramePr>
          <p:nvPr/>
        </p:nvGraphicFramePr>
        <p:xfrm>
          <a:off x="2607266" y="215739"/>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1" name="Table 4">
            <a:extLst>
              <a:ext uri="{FF2B5EF4-FFF2-40B4-BE49-F238E27FC236}">
                <a16:creationId xmlns:a16="http://schemas.microsoft.com/office/drawing/2014/main" id="{429949C1-BDE5-0F4B-9DFD-CF0D971F6100}"/>
              </a:ext>
            </a:extLst>
          </p:cNvPr>
          <p:cNvGraphicFramePr>
            <a:graphicFrameLocks noGrp="1"/>
          </p:cNvGraphicFramePr>
          <p:nvPr/>
        </p:nvGraphicFramePr>
        <p:xfrm>
          <a:off x="3313116" y="223761"/>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3" name="Table 3">
            <a:extLst>
              <a:ext uri="{FF2B5EF4-FFF2-40B4-BE49-F238E27FC236}">
                <a16:creationId xmlns:a16="http://schemas.microsoft.com/office/drawing/2014/main" id="{E9FF98F9-075D-C14D-ADC8-CF3357F06771}"/>
              </a:ext>
            </a:extLst>
          </p:cNvPr>
          <p:cNvGraphicFramePr>
            <a:graphicFrameLocks noGrp="1"/>
          </p:cNvGraphicFramePr>
          <p:nvPr/>
        </p:nvGraphicFramePr>
        <p:xfrm>
          <a:off x="1940311" y="5979243"/>
          <a:ext cx="8764196" cy="681021"/>
        </p:xfrm>
        <a:graphic>
          <a:graphicData uri="http://schemas.openxmlformats.org/drawingml/2006/table">
            <a:tbl>
              <a:tblPr firstRow="1" bandRow="1">
                <a:tableStyleId>{5C22544A-7EE6-4342-B048-85BDC9FD1C3A}</a:tableStyleId>
              </a:tblPr>
              <a:tblGrid>
                <a:gridCol w="626014">
                  <a:extLst>
                    <a:ext uri="{9D8B030D-6E8A-4147-A177-3AD203B41FA5}">
                      <a16:colId xmlns:a16="http://schemas.microsoft.com/office/drawing/2014/main" val="10442170"/>
                    </a:ext>
                  </a:extLst>
                </a:gridCol>
                <a:gridCol w="626014">
                  <a:extLst>
                    <a:ext uri="{9D8B030D-6E8A-4147-A177-3AD203B41FA5}">
                      <a16:colId xmlns:a16="http://schemas.microsoft.com/office/drawing/2014/main" val="2112762057"/>
                    </a:ext>
                  </a:extLst>
                </a:gridCol>
                <a:gridCol w="626014">
                  <a:extLst>
                    <a:ext uri="{9D8B030D-6E8A-4147-A177-3AD203B41FA5}">
                      <a16:colId xmlns:a16="http://schemas.microsoft.com/office/drawing/2014/main" val="3658281372"/>
                    </a:ext>
                  </a:extLst>
                </a:gridCol>
                <a:gridCol w="626014">
                  <a:extLst>
                    <a:ext uri="{9D8B030D-6E8A-4147-A177-3AD203B41FA5}">
                      <a16:colId xmlns:a16="http://schemas.microsoft.com/office/drawing/2014/main" val="1771489155"/>
                    </a:ext>
                  </a:extLst>
                </a:gridCol>
                <a:gridCol w="626014">
                  <a:extLst>
                    <a:ext uri="{9D8B030D-6E8A-4147-A177-3AD203B41FA5}">
                      <a16:colId xmlns:a16="http://schemas.microsoft.com/office/drawing/2014/main" val="2354030564"/>
                    </a:ext>
                  </a:extLst>
                </a:gridCol>
                <a:gridCol w="626014">
                  <a:extLst>
                    <a:ext uri="{9D8B030D-6E8A-4147-A177-3AD203B41FA5}">
                      <a16:colId xmlns:a16="http://schemas.microsoft.com/office/drawing/2014/main" val="1027005900"/>
                    </a:ext>
                  </a:extLst>
                </a:gridCol>
                <a:gridCol w="626014">
                  <a:extLst>
                    <a:ext uri="{9D8B030D-6E8A-4147-A177-3AD203B41FA5}">
                      <a16:colId xmlns:a16="http://schemas.microsoft.com/office/drawing/2014/main" val="48136447"/>
                    </a:ext>
                  </a:extLst>
                </a:gridCol>
                <a:gridCol w="626014">
                  <a:extLst>
                    <a:ext uri="{9D8B030D-6E8A-4147-A177-3AD203B41FA5}">
                      <a16:colId xmlns:a16="http://schemas.microsoft.com/office/drawing/2014/main" val="3160392572"/>
                    </a:ext>
                  </a:extLst>
                </a:gridCol>
                <a:gridCol w="626014">
                  <a:extLst>
                    <a:ext uri="{9D8B030D-6E8A-4147-A177-3AD203B41FA5}">
                      <a16:colId xmlns:a16="http://schemas.microsoft.com/office/drawing/2014/main" val="1421187418"/>
                    </a:ext>
                  </a:extLst>
                </a:gridCol>
                <a:gridCol w="626014">
                  <a:extLst>
                    <a:ext uri="{9D8B030D-6E8A-4147-A177-3AD203B41FA5}">
                      <a16:colId xmlns:a16="http://schemas.microsoft.com/office/drawing/2014/main" val="3859576981"/>
                    </a:ext>
                  </a:extLst>
                </a:gridCol>
                <a:gridCol w="626014">
                  <a:extLst>
                    <a:ext uri="{9D8B030D-6E8A-4147-A177-3AD203B41FA5}">
                      <a16:colId xmlns:a16="http://schemas.microsoft.com/office/drawing/2014/main" val="908170078"/>
                    </a:ext>
                  </a:extLst>
                </a:gridCol>
                <a:gridCol w="626014">
                  <a:extLst>
                    <a:ext uri="{9D8B030D-6E8A-4147-A177-3AD203B41FA5}">
                      <a16:colId xmlns:a16="http://schemas.microsoft.com/office/drawing/2014/main" val="1581479625"/>
                    </a:ext>
                  </a:extLst>
                </a:gridCol>
                <a:gridCol w="626014">
                  <a:extLst>
                    <a:ext uri="{9D8B030D-6E8A-4147-A177-3AD203B41FA5}">
                      <a16:colId xmlns:a16="http://schemas.microsoft.com/office/drawing/2014/main" val="2486502533"/>
                    </a:ext>
                  </a:extLst>
                </a:gridCol>
                <a:gridCol w="626014">
                  <a:extLst>
                    <a:ext uri="{9D8B030D-6E8A-4147-A177-3AD203B41FA5}">
                      <a16:colId xmlns:a16="http://schemas.microsoft.com/office/drawing/2014/main" val="2028922074"/>
                    </a:ext>
                  </a:extLst>
                </a:gridCol>
              </a:tblGrid>
              <a:tr h="681021">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764417"/>
                  </a:ext>
                </a:extLst>
              </a:tr>
            </a:tbl>
          </a:graphicData>
        </a:graphic>
      </p:graphicFrame>
      <p:graphicFrame>
        <p:nvGraphicFramePr>
          <p:cNvPr id="12" name="Table 4">
            <a:extLst>
              <a:ext uri="{FF2B5EF4-FFF2-40B4-BE49-F238E27FC236}">
                <a16:creationId xmlns:a16="http://schemas.microsoft.com/office/drawing/2014/main" id="{63DA46A4-C0F6-4845-B957-AF9D8044A768}"/>
              </a:ext>
            </a:extLst>
          </p:cNvPr>
          <p:cNvGraphicFramePr>
            <a:graphicFrameLocks noGrp="1"/>
          </p:cNvGraphicFramePr>
          <p:nvPr/>
        </p:nvGraphicFramePr>
        <p:xfrm>
          <a:off x="4018966" y="207720"/>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3" name="Table 4">
            <a:extLst>
              <a:ext uri="{FF2B5EF4-FFF2-40B4-BE49-F238E27FC236}">
                <a16:creationId xmlns:a16="http://schemas.microsoft.com/office/drawing/2014/main" id="{F6C0AF92-BF1D-034D-B60E-CB72F8EF9C40}"/>
              </a:ext>
            </a:extLst>
          </p:cNvPr>
          <p:cNvGraphicFramePr>
            <a:graphicFrameLocks noGrp="1"/>
          </p:cNvGraphicFramePr>
          <p:nvPr/>
        </p:nvGraphicFramePr>
        <p:xfrm>
          <a:off x="4797006" y="215742"/>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4" name="Table 4">
            <a:extLst>
              <a:ext uri="{FF2B5EF4-FFF2-40B4-BE49-F238E27FC236}">
                <a16:creationId xmlns:a16="http://schemas.microsoft.com/office/drawing/2014/main" id="{35C11B83-3B49-7C46-A9BF-4B32E43D6E82}"/>
              </a:ext>
            </a:extLst>
          </p:cNvPr>
          <p:cNvGraphicFramePr>
            <a:graphicFrameLocks noGrp="1"/>
          </p:cNvGraphicFramePr>
          <p:nvPr/>
        </p:nvGraphicFramePr>
        <p:xfrm>
          <a:off x="5512112" y="205164"/>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5" name="Table 4">
            <a:extLst>
              <a:ext uri="{FF2B5EF4-FFF2-40B4-BE49-F238E27FC236}">
                <a16:creationId xmlns:a16="http://schemas.microsoft.com/office/drawing/2014/main" id="{60548833-3CDC-D54D-8E0D-9D60F5846356}"/>
              </a:ext>
            </a:extLst>
          </p:cNvPr>
          <p:cNvGraphicFramePr>
            <a:graphicFrameLocks noGrp="1"/>
          </p:cNvGraphicFramePr>
          <p:nvPr/>
        </p:nvGraphicFramePr>
        <p:xfrm>
          <a:off x="6177464" y="201450"/>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6" name="Table 4">
            <a:extLst>
              <a:ext uri="{FF2B5EF4-FFF2-40B4-BE49-F238E27FC236}">
                <a16:creationId xmlns:a16="http://schemas.microsoft.com/office/drawing/2014/main" id="{41E41326-5E85-154F-A06D-D535EF19E5B4}"/>
              </a:ext>
            </a:extLst>
          </p:cNvPr>
          <p:cNvGraphicFramePr>
            <a:graphicFrameLocks noGrp="1"/>
          </p:cNvGraphicFramePr>
          <p:nvPr/>
        </p:nvGraphicFramePr>
        <p:xfrm>
          <a:off x="6820513" y="197736"/>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7" name="Table 4">
            <a:extLst>
              <a:ext uri="{FF2B5EF4-FFF2-40B4-BE49-F238E27FC236}">
                <a16:creationId xmlns:a16="http://schemas.microsoft.com/office/drawing/2014/main" id="{A6C0C8DE-6A59-634C-876B-DD73967E7733}"/>
              </a:ext>
            </a:extLst>
          </p:cNvPr>
          <p:cNvGraphicFramePr>
            <a:graphicFrameLocks noGrp="1"/>
          </p:cNvGraphicFramePr>
          <p:nvPr/>
        </p:nvGraphicFramePr>
        <p:xfrm>
          <a:off x="7463563" y="194022"/>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8" name="Table 4">
            <a:extLst>
              <a:ext uri="{FF2B5EF4-FFF2-40B4-BE49-F238E27FC236}">
                <a16:creationId xmlns:a16="http://schemas.microsoft.com/office/drawing/2014/main" id="{CCE93525-CFA5-7748-AC3B-CCF67FBF21E6}"/>
              </a:ext>
            </a:extLst>
          </p:cNvPr>
          <p:cNvGraphicFramePr>
            <a:graphicFrameLocks noGrp="1"/>
          </p:cNvGraphicFramePr>
          <p:nvPr/>
        </p:nvGraphicFramePr>
        <p:xfrm>
          <a:off x="8128914" y="190308"/>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9" name="Table 4">
            <a:extLst>
              <a:ext uri="{FF2B5EF4-FFF2-40B4-BE49-F238E27FC236}">
                <a16:creationId xmlns:a16="http://schemas.microsoft.com/office/drawing/2014/main" id="{9FE49980-A2B7-5C4B-94F9-341B4FC4051D}"/>
              </a:ext>
            </a:extLst>
          </p:cNvPr>
          <p:cNvGraphicFramePr>
            <a:graphicFrameLocks noGrp="1"/>
          </p:cNvGraphicFramePr>
          <p:nvPr/>
        </p:nvGraphicFramePr>
        <p:xfrm>
          <a:off x="8749662" y="186594"/>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spTree>
    <p:extLst>
      <p:ext uri="{BB962C8B-B14F-4D97-AF65-F5344CB8AC3E}">
        <p14:creationId xmlns:p14="http://schemas.microsoft.com/office/powerpoint/2010/main" val="3829171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a:extLst>
              <a:ext uri="{FF2B5EF4-FFF2-40B4-BE49-F238E27FC236}">
                <a16:creationId xmlns:a16="http://schemas.microsoft.com/office/drawing/2014/main" id="{38667772-EBD8-AE4F-9676-360B70549934}"/>
              </a:ext>
            </a:extLst>
          </p:cNvPr>
          <p:cNvGraphicFramePr>
            <a:graphicFrameLocks noGrp="1"/>
          </p:cNvGraphicFramePr>
          <p:nvPr/>
        </p:nvGraphicFramePr>
        <p:xfrm>
          <a:off x="1228074" y="38257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9" name="Table 4">
            <a:extLst>
              <a:ext uri="{FF2B5EF4-FFF2-40B4-BE49-F238E27FC236}">
                <a16:creationId xmlns:a16="http://schemas.microsoft.com/office/drawing/2014/main" id="{301D9BC0-9044-8145-910F-3D51CE36D54B}"/>
              </a:ext>
            </a:extLst>
          </p:cNvPr>
          <p:cNvGraphicFramePr>
            <a:graphicFrameLocks noGrp="1"/>
          </p:cNvGraphicFramePr>
          <p:nvPr/>
        </p:nvGraphicFramePr>
        <p:xfrm>
          <a:off x="2035636" y="38257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7" name="Table 4">
            <a:extLst>
              <a:ext uri="{FF2B5EF4-FFF2-40B4-BE49-F238E27FC236}">
                <a16:creationId xmlns:a16="http://schemas.microsoft.com/office/drawing/2014/main" id="{76BC2DCC-D246-8448-B21F-FD997B162221}"/>
              </a:ext>
            </a:extLst>
          </p:cNvPr>
          <p:cNvGraphicFramePr>
            <a:graphicFrameLocks noGrp="1"/>
          </p:cNvGraphicFramePr>
          <p:nvPr/>
        </p:nvGraphicFramePr>
        <p:xfrm>
          <a:off x="2837739" y="390597"/>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0" name="Table 4">
            <a:extLst>
              <a:ext uri="{FF2B5EF4-FFF2-40B4-BE49-F238E27FC236}">
                <a16:creationId xmlns:a16="http://schemas.microsoft.com/office/drawing/2014/main" id="{8062A9C5-55F0-B549-9143-58A0D65B9AF0}"/>
              </a:ext>
            </a:extLst>
          </p:cNvPr>
          <p:cNvGraphicFramePr>
            <a:graphicFrameLocks noGrp="1"/>
          </p:cNvGraphicFramePr>
          <p:nvPr/>
        </p:nvGraphicFramePr>
        <p:xfrm>
          <a:off x="3663906" y="398619"/>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1" name="Table 4">
            <a:extLst>
              <a:ext uri="{FF2B5EF4-FFF2-40B4-BE49-F238E27FC236}">
                <a16:creationId xmlns:a16="http://schemas.microsoft.com/office/drawing/2014/main" id="{429949C1-BDE5-0F4B-9DFD-CF0D971F6100}"/>
              </a:ext>
            </a:extLst>
          </p:cNvPr>
          <p:cNvGraphicFramePr>
            <a:graphicFrameLocks noGrp="1"/>
          </p:cNvGraphicFramePr>
          <p:nvPr/>
        </p:nvGraphicFramePr>
        <p:xfrm>
          <a:off x="4369756" y="406641"/>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2" name="Table 4">
            <a:extLst>
              <a:ext uri="{FF2B5EF4-FFF2-40B4-BE49-F238E27FC236}">
                <a16:creationId xmlns:a16="http://schemas.microsoft.com/office/drawing/2014/main" id="{63DA46A4-C0F6-4845-B957-AF9D8044A768}"/>
              </a:ext>
            </a:extLst>
          </p:cNvPr>
          <p:cNvGraphicFramePr>
            <a:graphicFrameLocks noGrp="1"/>
          </p:cNvGraphicFramePr>
          <p:nvPr/>
        </p:nvGraphicFramePr>
        <p:xfrm>
          <a:off x="5075606" y="390600"/>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3" name="Table 4">
            <a:extLst>
              <a:ext uri="{FF2B5EF4-FFF2-40B4-BE49-F238E27FC236}">
                <a16:creationId xmlns:a16="http://schemas.microsoft.com/office/drawing/2014/main" id="{F6C0AF92-BF1D-034D-B60E-CB72F8EF9C40}"/>
              </a:ext>
            </a:extLst>
          </p:cNvPr>
          <p:cNvGraphicFramePr>
            <a:graphicFrameLocks noGrp="1"/>
          </p:cNvGraphicFramePr>
          <p:nvPr/>
        </p:nvGraphicFramePr>
        <p:xfrm>
          <a:off x="5853646" y="398622"/>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4" name="Table 4">
            <a:extLst>
              <a:ext uri="{FF2B5EF4-FFF2-40B4-BE49-F238E27FC236}">
                <a16:creationId xmlns:a16="http://schemas.microsoft.com/office/drawing/2014/main" id="{35C11B83-3B49-7C46-A9BF-4B32E43D6E82}"/>
              </a:ext>
            </a:extLst>
          </p:cNvPr>
          <p:cNvGraphicFramePr>
            <a:graphicFrameLocks noGrp="1"/>
          </p:cNvGraphicFramePr>
          <p:nvPr/>
        </p:nvGraphicFramePr>
        <p:xfrm>
          <a:off x="6568752" y="388044"/>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5" name="Table 4">
            <a:extLst>
              <a:ext uri="{FF2B5EF4-FFF2-40B4-BE49-F238E27FC236}">
                <a16:creationId xmlns:a16="http://schemas.microsoft.com/office/drawing/2014/main" id="{60548833-3CDC-D54D-8E0D-9D60F5846356}"/>
              </a:ext>
            </a:extLst>
          </p:cNvPr>
          <p:cNvGraphicFramePr>
            <a:graphicFrameLocks noGrp="1"/>
          </p:cNvGraphicFramePr>
          <p:nvPr/>
        </p:nvGraphicFramePr>
        <p:xfrm>
          <a:off x="7234104" y="384330"/>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6" name="Table 4">
            <a:extLst>
              <a:ext uri="{FF2B5EF4-FFF2-40B4-BE49-F238E27FC236}">
                <a16:creationId xmlns:a16="http://schemas.microsoft.com/office/drawing/2014/main" id="{41E41326-5E85-154F-A06D-D535EF19E5B4}"/>
              </a:ext>
            </a:extLst>
          </p:cNvPr>
          <p:cNvGraphicFramePr>
            <a:graphicFrameLocks noGrp="1"/>
          </p:cNvGraphicFramePr>
          <p:nvPr/>
        </p:nvGraphicFramePr>
        <p:xfrm>
          <a:off x="7877153" y="380616"/>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7" name="Table 4">
            <a:extLst>
              <a:ext uri="{FF2B5EF4-FFF2-40B4-BE49-F238E27FC236}">
                <a16:creationId xmlns:a16="http://schemas.microsoft.com/office/drawing/2014/main" id="{A6C0C8DE-6A59-634C-876B-DD73967E7733}"/>
              </a:ext>
            </a:extLst>
          </p:cNvPr>
          <p:cNvGraphicFramePr>
            <a:graphicFrameLocks noGrp="1"/>
          </p:cNvGraphicFramePr>
          <p:nvPr/>
        </p:nvGraphicFramePr>
        <p:xfrm>
          <a:off x="8520203" y="376902"/>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8" name="Table 4">
            <a:extLst>
              <a:ext uri="{FF2B5EF4-FFF2-40B4-BE49-F238E27FC236}">
                <a16:creationId xmlns:a16="http://schemas.microsoft.com/office/drawing/2014/main" id="{CCE93525-CFA5-7748-AC3B-CCF67FBF21E6}"/>
              </a:ext>
            </a:extLst>
          </p:cNvPr>
          <p:cNvGraphicFramePr>
            <a:graphicFrameLocks noGrp="1"/>
          </p:cNvGraphicFramePr>
          <p:nvPr/>
        </p:nvGraphicFramePr>
        <p:xfrm>
          <a:off x="9185554" y="373188"/>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9" name="Table 4">
            <a:extLst>
              <a:ext uri="{FF2B5EF4-FFF2-40B4-BE49-F238E27FC236}">
                <a16:creationId xmlns:a16="http://schemas.microsoft.com/office/drawing/2014/main" id="{9FE49980-A2B7-5C4B-94F9-341B4FC4051D}"/>
              </a:ext>
            </a:extLst>
          </p:cNvPr>
          <p:cNvGraphicFramePr>
            <a:graphicFrameLocks noGrp="1"/>
          </p:cNvGraphicFramePr>
          <p:nvPr/>
        </p:nvGraphicFramePr>
        <p:xfrm>
          <a:off x="9806302" y="369474"/>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pic>
        <p:nvPicPr>
          <p:cNvPr id="12290" name="Picture 2" descr="Đội Hình Và Lịch Thi Đấu SEAGAME 2019 Của Đội Tuyênt Việt Nam | YouSport">
            <a:extLst>
              <a:ext uri="{FF2B5EF4-FFF2-40B4-BE49-F238E27FC236}">
                <a16:creationId xmlns:a16="http://schemas.microsoft.com/office/drawing/2014/main" id="{8BCCBF56-BF68-1E41-82AA-997869F31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3799"/>
            <a:ext cx="12192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366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ành trình lên ngôi vô địch SEA Games 30 của U22 Việt Nam - VietNamNet">
            <a:extLst>
              <a:ext uri="{FF2B5EF4-FFF2-40B4-BE49-F238E27FC236}">
                <a16:creationId xmlns:a16="http://schemas.microsoft.com/office/drawing/2014/main" id="{4038AF50-548A-EB42-99A2-F2027A5AF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4">
            <a:extLst>
              <a:ext uri="{FF2B5EF4-FFF2-40B4-BE49-F238E27FC236}">
                <a16:creationId xmlns:a16="http://schemas.microsoft.com/office/drawing/2014/main" id="{38667772-EBD8-AE4F-9676-360B70549934}"/>
              </a:ext>
            </a:extLst>
          </p:cNvPr>
          <p:cNvGraphicFramePr>
            <a:graphicFrameLocks noGrp="1"/>
          </p:cNvGraphicFramePr>
          <p:nvPr/>
        </p:nvGraphicFramePr>
        <p:xfrm>
          <a:off x="5138522" y="604929"/>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9" name="Table 4">
            <a:extLst>
              <a:ext uri="{FF2B5EF4-FFF2-40B4-BE49-F238E27FC236}">
                <a16:creationId xmlns:a16="http://schemas.microsoft.com/office/drawing/2014/main" id="{301D9BC0-9044-8145-910F-3D51CE36D54B}"/>
              </a:ext>
            </a:extLst>
          </p:cNvPr>
          <p:cNvGraphicFramePr>
            <a:graphicFrameLocks noGrp="1"/>
          </p:cNvGraphicFramePr>
          <p:nvPr/>
        </p:nvGraphicFramePr>
        <p:xfrm>
          <a:off x="1527636" y="604929"/>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7" name="Table 4">
            <a:extLst>
              <a:ext uri="{FF2B5EF4-FFF2-40B4-BE49-F238E27FC236}">
                <a16:creationId xmlns:a16="http://schemas.microsoft.com/office/drawing/2014/main" id="{76BC2DCC-D246-8448-B21F-FD997B162221}"/>
              </a:ext>
            </a:extLst>
          </p:cNvPr>
          <p:cNvGraphicFramePr>
            <a:graphicFrameLocks noGrp="1"/>
          </p:cNvGraphicFramePr>
          <p:nvPr/>
        </p:nvGraphicFramePr>
        <p:xfrm>
          <a:off x="6790910" y="604928"/>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0" name="Table 4">
            <a:extLst>
              <a:ext uri="{FF2B5EF4-FFF2-40B4-BE49-F238E27FC236}">
                <a16:creationId xmlns:a16="http://schemas.microsoft.com/office/drawing/2014/main" id="{8062A9C5-55F0-B549-9143-58A0D65B9AF0}"/>
              </a:ext>
            </a:extLst>
          </p:cNvPr>
          <p:cNvGraphicFramePr>
            <a:graphicFrameLocks noGrp="1"/>
          </p:cNvGraphicFramePr>
          <p:nvPr/>
        </p:nvGraphicFramePr>
        <p:xfrm>
          <a:off x="7479110" y="604927"/>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1" name="Table 4">
            <a:extLst>
              <a:ext uri="{FF2B5EF4-FFF2-40B4-BE49-F238E27FC236}">
                <a16:creationId xmlns:a16="http://schemas.microsoft.com/office/drawing/2014/main" id="{429949C1-BDE5-0F4B-9DFD-CF0D971F6100}"/>
              </a:ext>
            </a:extLst>
          </p:cNvPr>
          <p:cNvGraphicFramePr>
            <a:graphicFrameLocks noGrp="1"/>
          </p:cNvGraphicFramePr>
          <p:nvPr/>
        </p:nvGraphicFramePr>
        <p:xfrm>
          <a:off x="2215836" y="607308"/>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2" name="Table 4">
            <a:extLst>
              <a:ext uri="{FF2B5EF4-FFF2-40B4-BE49-F238E27FC236}">
                <a16:creationId xmlns:a16="http://schemas.microsoft.com/office/drawing/2014/main" id="{63DA46A4-C0F6-4845-B957-AF9D8044A768}"/>
              </a:ext>
            </a:extLst>
          </p:cNvPr>
          <p:cNvGraphicFramePr>
            <a:graphicFrameLocks noGrp="1"/>
          </p:cNvGraphicFramePr>
          <p:nvPr/>
        </p:nvGraphicFramePr>
        <p:xfrm>
          <a:off x="5826722" y="606893"/>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3" name="Table 4">
            <a:extLst>
              <a:ext uri="{FF2B5EF4-FFF2-40B4-BE49-F238E27FC236}">
                <a16:creationId xmlns:a16="http://schemas.microsoft.com/office/drawing/2014/main" id="{F6C0AF92-BF1D-034D-B60E-CB72F8EF9C40}"/>
              </a:ext>
            </a:extLst>
          </p:cNvPr>
          <p:cNvGraphicFramePr>
            <a:graphicFrameLocks noGrp="1"/>
          </p:cNvGraphicFramePr>
          <p:nvPr/>
        </p:nvGraphicFramePr>
        <p:xfrm>
          <a:off x="2904036" y="604929"/>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US" sz="3000" dirty="0" err="1">
                          <a:solidFill>
                            <a:srgbClr val="FF0000"/>
                          </a:solidFill>
                          <a:latin typeface="Times New Roman" panose="02020603050405020304" pitchFamily="18" charset="0"/>
                          <a:cs typeface="Times New Roman" panose="02020603050405020304" pitchFamily="18" charset="0"/>
                        </a:rPr>
                        <a:t>Ệ</a:t>
                      </a:r>
                      <a:endParaRPr lang="en-VN" sz="30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4" name="Table 4">
            <a:extLst>
              <a:ext uri="{FF2B5EF4-FFF2-40B4-BE49-F238E27FC236}">
                <a16:creationId xmlns:a16="http://schemas.microsoft.com/office/drawing/2014/main" id="{35C11B83-3B49-7C46-A9BF-4B32E43D6E82}"/>
              </a:ext>
            </a:extLst>
          </p:cNvPr>
          <p:cNvGraphicFramePr>
            <a:graphicFrameLocks noGrp="1"/>
          </p:cNvGraphicFramePr>
          <p:nvPr/>
        </p:nvGraphicFramePr>
        <p:xfrm>
          <a:off x="8395771" y="604927"/>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5" name="Table 4">
            <a:extLst>
              <a:ext uri="{FF2B5EF4-FFF2-40B4-BE49-F238E27FC236}">
                <a16:creationId xmlns:a16="http://schemas.microsoft.com/office/drawing/2014/main" id="{60548833-3CDC-D54D-8E0D-9D60F5846356}"/>
              </a:ext>
            </a:extLst>
          </p:cNvPr>
          <p:cNvGraphicFramePr>
            <a:graphicFrameLocks noGrp="1"/>
          </p:cNvGraphicFramePr>
          <p:nvPr/>
        </p:nvGraphicFramePr>
        <p:xfrm>
          <a:off x="3592236" y="608643"/>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6" name="Table 4">
            <a:extLst>
              <a:ext uri="{FF2B5EF4-FFF2-40B4-BE49-F238E27FC236}">
                <a16:creationId xmlns:a16="http://schemas.microsoft.com/office/drawing/2014/main" id="{41E41326-5E85-154F-A06D-D535EF19E5B4}"/>
              </a:ext>
            </a:extLst>
          </p:cNvPr>
          <p:cNvGraphicFramePr>
            <a:graphicFrameLocks noGrp="1"/>
          </p:cNvGraphicFramePr>
          <p:nvPr/>
        </p:nvGraphicFramePr>
        <p:xfrm>
          <a:off x="10328245" y="604925"/>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7" name="Table 4">
            <a:extLst>
              <a:ext uri="{FF2B5EF4-FFF2-40B4-BE49-F238E27FC236}">
                <a16:creationId xmlns:a16="http://schemas.microsoft.com/office/drawing/2014/main" id="{A6C0C8DE-6A59-634C-876B-DD73967E7733}"/>
              </a:ext>
            </a:extLst>
          </p:cNvPr>
          <p:cNvGraphicFramePr>
            <a:graphicFrameLocks noGrp="1"/>
          </p:cNvGraphicFramePr>
          <p:nvPr/>
        </p:nvGraphicFramePr>
        <p:xfrm>
          <a:off x="4500290" y="609625"/>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8" name="Table 4">
            <a:extLst>
              <a:ext uri="{FF2B5EF4-FFF2-40B4-BE49-F238E27FC236}">
                <a16:creationId xmlns:a16="http://schemas.microsoft.com/office/drawing/2014/main" id="{CCE93525-CFA5-7748-AC3B-CCF67FBF21E6}"/>
              </a:ext>
            </a:extLst>
          </p:cNvPr>
          <p:cNvGraphicFramePr>
            <a:graphicFrameLocks noGrp="1"/>
          </p:cNvGraphicFramePr>
          <p:nvPr/>
        </p:nvGraphicFramePr>
        <p:xfrm>
          <a:off x="9690013" y="604926"/>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9" name="Table 4">
            <a:extLst>
              <a:ext uri="{FF2B5EF4-FFF2-40B4-BE49-F238E27FC236}">
                <a16:creationId xmlns:a16="http://schemas.microsoft.com/office/drawing/2014/main" id="{9FE49980-A2B7-5C4B-94F9-341B4FC4051D}"/>
              </a:ext>
            </a:extLst>
          </p:cNvPr>
          <p:cNvGraphicFramePr>
            <a:graphicFrameLocks noGrp="1"/>
          </p:cNvGraphicFramePr>
          <p:nvPr/>
        </p:nvGraphicFramePr>
        <p:xfrm>
          <a:off x="9042892" y="604927"/>
          <a:ext cx="532130" cy="588871"/>
        </p:xfrm>
        <a:graphic>
          <a:graphicData uri="http://schemas.openxmlformats.org/drawingml/2006/table">
            <a:tbl>
              <a:tblPr firstRow="1" bandRow="1">
                <a:tableStyleId>{5C22544A-7EE6-4342-B048-85BDC9FD1C3A}</a:tableStyleId>
              </a:tblPr>
              <a:tblGrid>
                <a:gridCol w="532130">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spTree>
    <p:extLst>
      <p:ext uri="{BB962C8B-B14F-4D97-AF65-F5344CB8AC3E}">
        <p14:creationId xmlns:p14="http://schemas.microsoft.com/office/powerpoint/2010/main" val="2000162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1385574" y="71232"/>
            <a:ext cx="9408153" cy="51706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VĂN BẢN 2: </a:t>
            </a:r>
            <a:r>
              <a:rPr kumimoji="0" lang="pl-PL" sz="24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ĐIỀU GÌ GIÚP BÓNG ĐÁ VIỆT NAM CHIẾN THẮNG?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301340" y="754724"/>
            <a:ext cx="3576620" cy="523220"/>
          </a:xfrm>
          <a:prstGeom prst="rect">
            <a:avLst/>
          </a:prstGeom>
        </p:spPr>
        <p:txBody>
          <a:bodyPr wrap="none">
            <a:spAutoFit/>
          </a:bodyPr>
          <a:lstStyle/>
          <a:p>
            <a:r>
              <a:rPr lang="en-US" sz="2800" b="1" dirty="0" err="1">
                <a:solidFill>
                  <a:srgbClr val="7030A0"/>
                </a:solidFill>
                <a:latin typeface="Times New Roman" panose="02020603050405020304" pitchFamily="18" charset="0"/>
                <a:ea typeface="Times New Roman" panose="02020603050405020304" pitchFamily="18" charset="0"/>
              </a:rPr>
              <a:t>Hình</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thành</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kiến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thức</a:t>
            </a:r>
            <a:r>
              <a:rPr lang="en-US" sz="2800" b="1" dirty="0">
                <a:solidFill>
                  <a:srgbClr val="7030A0"/>
                </a:solidFill>
                <a:latin typeface="Times New Roman" panose="02020603050405020304" pitchFamily="18" charset="0"/>
                <a:ea typeface="Times New Roman" panose="02020603050405020304" pitchFamily="18" charset="0"/>
              </a:rPr>
              <a:t> </a:t>
            </a:r>
            <a:endParaRPr lang="en-US" sz="2800" dirty="0"/>
          </a:p>
        </p:txBody>
      </p:sp>
      <p:sp>
        <p:nvSpPr>
          <p:cNvPr id="5" name="Rectangle 4"/>
          <p:cNvSpPr/>
          <p:nvPr/>
        </p:nvSpPr>
        <p:spPr>
          <a:xfrm>
            <a:off x="538254" y="1016334"/>
            <a:ext cx="2912913" cy="587853"/>
          </a:xfrm>
          <a:prstGeom prst="rect">
            <a:avLst/>
          </a:prstGeom>
        </p:spPr>
        <p:txBody>
          <a:bodyPr wrap="none">
            <a:spAutoFit/>
          </a:bodyPr>
          <a:lstStyle/>
          <a:p>
            <a:pPr>
              <a:lnSpc>
                <a:spcPct val="115000"/>
              </a:lnSpc>
              <a:spcAft>
                <a:spcPts val="0"/>
              </a:spcAft>
              <a:tabLst>
                <a:tab pos="1386840" algn="l"/>
              </a:tabLst>
            </a:pPr>
            <a:r>
              <a:rPr lang="en-US" sz="2800" b="1" dirty="0">
                <a:solidFill>
                  <a:srgbClr val="FF0000"/>
                </a:solidFill>
                <a:latin typeface="Times New Roman" panose="02020603050405020304" pitchFamily="18" charset="0"/>
                <a:ea typeface="MS Mincho"/>
              </a:rPr>
              <a:t>I. </a:t>
            </a:r>
            <a:r>
              <a:rPr lang="en-US" sz="2800" b="1" dirty="0" err="1">
                <a:solidFill>
                  <a:srgbClr val="FF0000"/>
                </a:solidFill>
                <a:latin typeface="Times New Roman" panose="02020603050405020304" pitchFamily="18" charset="0"/>
                <a:ea typeface="MS Mincho"/>
              </a:rPr>
              <a:t>Tìm</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hiểu</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chung</a:t>
            </a:r>
            <a:endParaRPr lang="en-US" sz="2800" dirty="0">
              <a:effectLst/>
              <a:latin typeface="Times New Roman" panose="02020603050405020304" pitchFamily="18" charset="0"/>
              <a:ea typeface="Times New Roman" panose="02020603050405020304" pitchFamily="18" charset="0"/>
            </a:endParaRPr>
          </a:p>
        </p:txBody>
      </p:sp>
      <p:grpSp>
        <p:nvGrpSpPr>
          <p:cNvPr id="9" name="Group 8"/>
          <p:cNvGrpSpPr/>
          <p:nvPr/>
        </p:nvGrpSpPr>
        <p:grpSpPr>
          <a:xfrm>
            <a:off x="832748" y="1657527"/>
            <a:ext cx="10513803" cy="4608851"/>
            <a:chOff x="2613421" y="1362013"/>
            <a:chExt cx="10513803" cy="4608851"/>
          </a:xfrm>
        </p:grpSpPr>
        <p:sp>
          <p:nvSpPr>
            <p:cNvPr id="16" name="Freeform 15"/>
            <p:cNvSpPr/>
            <p:nvPr/>
          </p:nvSpPr>
          <p:spPr>
            <a:xfrm>
              <a:off x="2613421" y="1362013"/>
              <a:ext cx="3095624" cy="906125"/>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8674" tIns="80894" rIns="98674" bIns="80894" numCol="1" spcCol="1270" anchor="ctr" anchorCtr="0">
              <a:noAutofit/>
            </a:bodyPr>
            <a:lstStyle/>
            <a:p>
              <a:pPr lvl="0" algn="ctr" defTabSz="1244600">
                <a:lnSpc>
                  <a:spcPct val="90000"/>
                </a:lnSpc>
                <a:spcBef>
                  <a:spcPct val="0"/>
                </a:spcBef>
                <a:spcAft>
                  <a:spcPct val="35000"/>
                </a:spcAft>
              </a:pPr>
              <a:r>
                <a:rPr lang="en-US" sz="2800" i="1" kern="1200" dirty="0">
                  <a:latin typeface="Times New Roman" panose="02020603050405020304" pitchFamily="18" charset="0"/>
                  <a:cs typeface="Times New Roman" panose="02020603050405020304" pitchFamily="18" charset="0"/>
                </a:rPr>
                <a:t>a</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Xuất</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xứ</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và</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thời</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gian</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ra</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đời</a:t>
              </a:r>
              <a:endParaRPr lang="en-US" sz="2800" kern="1200" dirty="0">
                <a:latin typeface="Times New Roman" panose="02020603050405020304" pitchFamily="18" charset="0"/>
                <a:cs typeface="Times New Roman" panose="02020603050405020304" pitchFamily="18" charset="0"/>
              </a:endParaRPr>
            </a:p>
          </p:txBody>
        </p:sp>
        <p:sp>
          <p:nvSpPr>
            <p:cNvPr id="17" name="Freeform 16"/>
            <p:cNvSpPr/>
            <p:nvPr/>
          </p:nvSpPr>
          <p:spPr>
            <a:xfrm>
              <a:off x="2922984" y="2268140"/>
              <a:ext cx="309562" cy="1160859"/>
            </a:xfrm>
            <a:custGeom>
              <a:avLst/>
              <a:gdLst/>
              <a:ahLst/>
              <a:cxnLst/>
              <a:rect l="0" t="0" r="0" b="0"/>
              <a:pathLst>
                <a:path>
                  <a:moveTo>
                    <a:pt x="0" y="0"/>
                  </a:moveTo>
                  <a:lnTo>
                    <a:pt x="0" y="1160859"/>
                  </a:lnTo>
                  <a:lnTo>
                    <a:pt x="309562" y="1160859"/>
                  </a:lnTo>
                </a:path>
              </a:pathLst>
            </a:custGeom>
            <a:noFill/>
            <a:ln w="28575"/>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9" name="Freeform 18"/>
            <p:cNvSpPr/>
            <p:nvPr/>
          </p:nvSpPr>
          <p:spPr>
            <a:xfrm>
              <a:off x="3232546" y="2655093"/>
              <a:ext cx="3250407" cy="1547812"/>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674" tIns="80894" rIns="98674" bIns="80894" numCol="1" spcCol="1270" anchor="ctr" anchorCtr="0">
              <a:noAutofit/>
            </a:bodyPr>
            <a:lstStyle/>
            <a:p>
              <a:pPr lvl="0" algn="ctr"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đăng</a:t>
              </a:r>
              <a:r>
                <a:rPr lang="en-US" sz="2800" kern="1200" dirty="0">
                  <a:latin typeface="Times New Roman" panose="02020603050405020304" pitchFamily="18" charset="0"/>
                  <a:cs typeface="Times New Roman" panose="02020603050405020304" pitchFamily="18" charset="0"/>
                </a:rPr>
                <a:t> ở </a:t>
              </a:r>
              <a:r>
                <a:rPr lang="en-US" sz="2800" kern="1200" dirty="0" err="1">
                  <a:latin typeface="Times New Roman" panose="02020603050405020304" pitchFamily="18" charset="0"/>
                  <a:cs typeface="Times New Roman" panose="02020603050405020304" pitchFamily="18" charset="0"/>
                </a:rPr>
                <a:t>trang</a:t>
              </a:r>
              <a:r>
                <a:rPr lang="en-US" sz="2800" kern="1200" dirty="0">
                  <a:latin typeface="Times New Roman" panose="02020603050405020304" pitchFamily="18" charset="0"/>
                  <a:cs typeface="Times New Roman" panose="02020603050405020304" pitchFamily="18" charset="0"/>
                </a:rPr>
                <a:t> web: thethaovanhoa.vn </a:t>
              </a:r>
              <a:r>
                <a:rPr lang="en-US" sz="2800" kern="1200" dirty="0" err="1">
                  <a:latin typeface="Times New Roman" panose="02020603050405020304" pitchFamily="18" charset="0"/>
                  <a:cs typeface="Times New Roman" panose="02020603050405020304" pitchFamily="18" charset="0"/>
                </a:rPr>
                <a:t>vào</a:t>
              </a:r>
              <a:r>
                <a:rPr lang="en-US" sz="2800" kern="1200" dirty="0">
                  <a:latin typeface="Times New Roman" panose="02020603050405020304" pitchFamily="18" charset="0"/>
                  <a:cs typeface="Times New Roman" panose="02020603050405020304" pitchFamily="18" charset="0"/>
                </a:rPr>
                <a:t> 15/12/2019. </a:t>
              </a:r>
            </a:p>
          </p:txBody>
        </p:sp>
        <p:sp>
          <p:nvSpPr>
            <p:cNvPr id="20" name="Freeform 19"/>
            <p:cNvSpPr/>
            <p:nvPr/>
          </p:nvSpPr>
          <p:spPr>
            <a:xfrm>
              <a:off x="6482953" y="1362013"/>
              <a:ext cx="3095624" cy="906126"/>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98674" tIns="80894" rIns="98674" bIns="80894" numCol="1" spcCol="1270" anchor="ctr" anchorCtr="0">
              <a:noAutofit/>
            </a:bodyPr>
            <a:lstStyle/>
            <a:p>
              <a:pPr lvl="0" algn="ctr" defTabSz="1244600">
                <a:lnSpc>
                  <a:spcPct val="90000"/>
                </a:lnSpc>
                <a:spcBef>
                  <a:spcPct val="0"/>
                </a:spcBef>
                <a:spcAft>
                  <a:spcPct val="35000"/>
                </a:spcAft>
              </a:pPr>
              <a:r>
                <a:rPr lang="en-US" sz="2800" b="1" i="1" kern="1200" dirty="0">
                  <a:latin typeface="Times New Roman" panose="02020603050405020304" pitchFamily="18" charset="0"/>
                  <a:cs typeface="Times New Roman" panose="02020603050405020304" pitchFamily="18" charset="0"/>
                </a:rPr>
                <a:t>b. </a:t>
              </a:r>
              <a:r>
                <a:rPr lang="en-US" sz="2800" b="1" i="1" kern="1200" dirty="0" err="1">
                  <a:latin typeface="Times New Roman" panose="02020603050405020304" pitchFamily="18" charset="0"/>
                  <a:cs typeface="Times New Roman" panose="02020603050405020304" pitchFamily="18" charset="0"/>
                </a:rPr>
                <a:t>Sự</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kiện</a:t>
              </a:r>
              <a:r>
                <a:rPr lang="en-US" sz="2800" b="1" i="1" kern="1200" dirty="0">
                  <a:latin typeface="Times New Roman" panose="02020603050405020304" pitchFamily="18" charset="0"/>
                  <a:cs typeface="Times New Roman" panose="02020603050405020304" pitchFamily="18" charset="0"/>
                </a:rPr>
                <a:t> - </a:t>
              </a:r>
              <a:r>
                <a:rPr lang="en-US" sz="2800" b="1" i="1" kern="1200" dirty="0" err="1">
                  <a:latin typeface="Times New Roman" panose="02020603050405020304" pitchFamily="18" charset="0"/>
                  <a:cs typeface="Times New Roman" panose="02020603050405020304" pitchFamily="18" charset="0"/>
                </a:rPr>
                <a:t>Đề</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tài</a:t>
              </a:r>
              <a:endParaRPr lang="en-US" sz="2800" kern="1200" dirty="0">
                <a:latin typeface="Times New Roman" panose="02020603050405020304" pitchFamily="18" charset="0"/>
                <a:cs typeface="Times New Roman" panose="02020603050405020304" pitchFamily="18" charset="0"/>
              </a:endParaRPr>
            </a:p>
          </p:txBody>
        </p:sp>
        <p:sp>
          <p:nvSpPr>
            <p:cNvPr id="23" name="Freeform 22"/>
            <p:cNvSpPr/>
            <p:nvPr/>
          </p:nvSpPr>
          <p:spPr>
            <a:xfrm>
              <a:off x="6792515" y="2268140"/>
              <a:ext cx="309562" cy="1160859"/>
            </a:xfrm>
            <a:custGeom>
              <a:avLst/>
              <a:gdLst/>
              <a:ahLst/>
              <a:cxnLst/>
              <a:rect l="0" t="0" r="0" b="0"/>
              <a:pathLst>
                <a:path>
                  <a:moveTo>
                    <a:pt x="0" y="0"/>
                  </a:moveTo>
                  <a:lnTo>
                    <a:pt x="0" y="1160859"/>
                  </a:lnTo>
                  <a:lnTo>
                    <a:pt x="309562" y="1160859"/>
                  </a:lnTo>
                </a:path>
              </a:pathLst>
            </a:custGeom>
            <a:noFill/>
            <a:ln w="28575"/>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4" name="Freeform 23"/>
            <p:cNvSpPr/>
            <p:nvPr/>
          </p:nvSpPr>
          <p:spPr>
            <a:xfrm>
              <a:off x="7102078" y="2655093"/>
              <a:ext cx="6025146" cy="1547812"/>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w="28575"/>
          </p:spPr>
          <p:style>
            <a:lnRef idx="2">
              <a:schemeClr val="accent2">
                <a:hueOff val="-727682"/>
                <a:satOff val="-41964"/>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674" tIns="80894" rIns="98674" bIns="80894" numCol="1" spcCol="1270" anchor="ctr" anchorCtr="0">
              <a:noAutofit/>
            </a:bodyPr>
            <a:lstStyle/>
            <a:p>
              <a:pPr lvl="0" algn="ctr" defTabSz="1244600">
                <a:lnSpc>
                  <a:spcPct val="90000"/>
                </a:lnSpc>
                <a:spcBef>
                  <a:spcPct val="0"/>
                </a:spcBef>
                <a:spcAft>
                  <a:spcPct val="35000"/>
                </a:spcAft>
              </a:pPr>
              <a:r>
                <a:rPr lang="en-US" sz="2800" b="1" i="1" kern="1200" dirty="0" err="1">
                  <a:latin typeface="Times New Roman" panose="02020603050405020304" pitchFamily="18" charset="0"/>
                  <a:cs typeface="Times New Roman" panose="02020603050405020304" pitchFamily="18" charset="0"/>
                </a:rPr>
                <a:t>Sự</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kiện</a:t>
              </a:r>
              <a:r>
                <a:rPr lang="en-US" sz="2800" b="1"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Bóng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đá</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Việt</a:t>
              </a:r>
              <a:r>
                <a:rPr lang="en-US" sz="2800" i="1" kern="1200" dirty="0">
                  <a:latin typeface="Times New Roman" panose="02020603050405020304" pitchFamily="18" charset="0"/>
                  <a:cs typeface="Times New Roman" panose="02020603050405020304" pitchFamily="18" charset="0"/>
                </a:rPr>
                <a:t> Nam “</a:t>
              </a:r>
              <a:r>
                <a:rPr lang="en-US" sz="2800" i="1" kern="1200" dirty="0" err="1">
                  <a:latin typeface="Times New Roman" panose="02020603050405020304" pitchFamily="18" charset="0"/>
                  <a:cs typeface="Times New Roman" panose="02020603050405020304" pitchFamily="18" charset="0"/>
                </a:rPr>
                <a:t>thống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trị</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khu</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vực</a:t>
              </a:r>
              <a:r>
                <a:rPr lang="en-US" sz="2800" i="1" kern="1200" dirty="0">
                  <a:latin typeface="Times New Roman" panose="02020603050405020304" pitchFamily="18" charset="0"/>
                  <a:cs typeface="Times New Roman" panose="02020603050405020304" pitchFamily="18" charset="0"/>
                </a:rPr>
                <a:t> ĐNA </a:t>
              </a:r>
              <a:r>
                <a:rPr lang="en-US" sz="2800" i="1" kern="1200" dirty="0" err="1">
                  <a:latin typeface="Times New Roman" panose="02020603050405020304" pitchFamily="18" charset="0"/>
                  <a:cs typeface="Times New Roman" panose="02020603050405020304" pitchFamily="18" charset="0"/>
                </a:rPr>
                <a:t>thời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điểm</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mà</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bài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viết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đề</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cập</a:t>
              </a:r>
              <a:r>
                <a:rPr lang="en-US" sz="2800" i="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25" name="Freeform 24"/>
            <p:cNvSpPr/>
            <p:nvPr/>
          </p:nvSpPr>
          <p:spPr>
            <a:xfrm>
              <a:off x="6792515" y="2268140"/>
              <a:ext cx="309562" cy="3095624"/>
            </a:xfrm>
            <a:custGeom>
              <a:avLst/>
              <a:gdLst/>
              <a:ahLst/>
              <a:cxnLst/>
              <a:rect l="0" t="0" r="0" b="0"/>
              <a:pathLst>
                <a:path>
                  <a:moveTo>
                    <a:pt x="0" y="0"/>
                  </a:moveTo>
                  <a:lnTo>
                    <a:pt x="0" y="3095624"/>
                  </a:lnTo>
                  <a:lnTo>
                    <a:pt x="309562" y="3095624"/>
                  </a:lnTo>
                </a:path>
              </a:pathLst>
            </a:custGeom>
            <a:noFill/>
            <a:ln w="28575"/>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6" name="Freeform 25"/>
            <p:cNvSpPr/>
            <p:nvPr/>
          </p:nvSpPr>
          <p:spPr>
            <a:xfrm>
              <a:off x="7102077" y="4423052"/>
              <a:ext cx="6025146" cy="1547812"/>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w="28575"/>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674" tIns="80894" rIns="98674" bIns="80894" numCol="1" spcCol="1270" anchor="ctr" anchorCtr="0">
              <a:noAutofit/>
            </a:bodyPr>
            <a:lstStyle/>
            <a:p>
              <a:pPr lvl="0" algn="ctr" defTabSz="1244600">
                <a:lnSpc>
                  <a:spcPct val="90000"/>
                </a:lnSpc>
                <a:spcBef>
                  <a:spcPct val="0"/>
                </a:spcBef>
                <a:spcAft>
                  <a:spcPct val="35000"/>
                </a:spcAft>
              </a:pPr>
              <a:r>
                <a:rPr lang="en-US" sz="2800" b="1" i="1" kern="1200" dirty="0" err="1">
                  <a:latin typeface="Times New Roman" panose="02020603050405020304" pitchFamily="18" charset="0"/>
                  <a:cs typeface="Times New Roman" panose="02020603050405020304" pitchFamily="18" charset="0"/>
                </a:rPr>
                <a:t>Đề</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tài</a:t>
              </a:r>
              <a:r>
                <a:rPr lang="en-US" sz="2800" b="1" i="1"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Dẫn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tờ</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Smmsport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Thái</a:t>
              </a:r>
              <a:r>
                <a:rPr lang="en-US" sz="2800" kern="1200" dirty="0">
                  <a:latin typeface="Times New Roman" panose="02020603050405020304" pitchFamily="18" charset="0"/>
                  <a:cs typeface="Times New Roman" panose="02020603050405020304" pitchFamily="18" charset="0"/>
                </a:rPr>
                <a:t> Lan </a:t>
              </a:r>
              <a:r>
                <a:rPr lang="en-US" sz="2800" kern="1200" dirty="0" err="1">
                  <a:latin typeface="Times New Roman" panose="02020603050405020304" pitchFamily="18" charset="0"/>
                  <a:cs typeface="Times New Roman" panose="02020603050405020304" pitchFamily="18" charset="0"/>
                </a:rPr>
                <a:t>phân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tích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nguyên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làm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chiến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bóng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đá</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Việt</a:t>
              </a:r>
              <a:r>
                <a:rPr lang="en-US" sz="2800" kern="1200" dirty="0">
                  <a:latin typeface="Times New Roman" panose="02020603050405020304" pitchFamily="18" charset="0"/>
                  <a:cs typeface="Times New Roman" panose="02020603050405020304" pitchFamily="18" charset="0"/>
                </a:rPr>
                <a:t> Nam.</a:t>
              </a:r>
            </a:p>
          </p:txBody>
        </p:sp>
      </p:grpSp>
    </p:spTree>
    <p:extLst>
      <p:ext uri="{BB962C8B-B14F-4D97-AF65-F5344CB8AC3E}">
        <p14:creationId xmlns:p14="http://schemas.microsoft.com/office/powerpoint/2010/main" val="375349774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1385574" y="71232"/>
            <a:ext cx="9408153" cy="51706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VĂN BẢN 2: </a:t>
            </a:r>
            <a:r>
              <a:rPr kumimoji="0" lang="pl-PL" sz="24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ĐIỀU GÌ GIÚP BÓNG ĐÁ VIỆT NAM CHIẾN THẮNG?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301340" y="754724"/>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538254" y="1016334"/>
            <a:ext cx="2912913"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10" name="Group 9"/>
          <p:cNvGrpSpPr/>
          <p:nvPr/>
        </p:nvGrpSpPr>
        <p:grpSpPr>
          <a:xfrm>
            <a:off x="1914564" y="1639907"/>
            <a:ext cx="8350172" cy="3876804"/>
            <a:chOff x="1920914" y="2018135"/>
            <a:chExt cx="8350172" cy="3876804"/>
          </a:xfrm>
        </p:grpSpPr>
        <p:sp>
          <p:nvSpPr>
            <p:cNvPr id="11" name="Freeform 10"/>
            <p:cNvSpPr/>
            <p:nvPr/>
          </p:nvSpPr>
          <p:spPr>
            <a:xfrm>
              <a:off x="6096000" y="3043013"/>
              <a:ext cx="2224013" cy="771971"/>
            </a:xfrm>
            <a:custGeom>
              <a:avLst/>
              <a:gdLst/>
              <a:ahLst/>
              <a:cxnLst/>
              <a:rect l="0" t="0" r="0" b="0"/>
              <a:pathLst>
                <a:path>
                  <a:moveTo>
                    <a:pt x="0" y="0"/>
                  </a:moveTo>
                  <a:lnTo>
                    <a:pt x="0" y="385985"/>
                  </a:lnTo>
                  <a:lnTo>
                    <a:pt x="2224013" y="385985"/>
                  </a:lnTo>
                  <a:lnTo>
                    <a:pt x="2224013" y="771971"/>
                  </a:lnTo>
                </a:path>
              </a:pathLst>
            </a:custGeom>
            <a:noFill/>
          </p:spPr>
          <p:style>
            <a:lnRef idx="2">
              <a:schemeClr val="accent2">
                <a:tint val="90000"/>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2" name="Freeform 11"/>
            <p:cNvSpPr/>
            <p:nvPr/>
          </p:nvSpPr>
          <p:spPr>
            <a:xfrm>
              <a:off x="3871986" y="3043013"/>
              <a:ext cx="2224013" cy="771971"/>
            </a:xfrm>
            <a:custGeom>
              <a:avLst/>
              <a:gdLst/>
              <a:ahLst/>
              <a:cxnLst/>
              <a:rect l="0" t="0" r="0" b="0"/>
              <a:pathLst>
                <a:path>
                  <a:moveTo>
                    <a:pt x="2224013" y="0"/>
                  </a:moveTo>
                  <a:lnTo>
                    <a:pt x="2224013" y="385985"/>
                  </a:lnTo>
                  <a:lnTo>
                    <a:pt x="0" y="385985"/>
                  </a:lnTo>
                  <a:lnTo>
                    <a:pt x="0" y="771971"/>
                  </a:lnTo>
                </a:path>
              </a:pathLst>
            </a:custGeom>
            <a:noFill/>
          </p:spPr>
          <p:style>
            <a:lnRef idx="2">
              <a:schemeClr val="accent2">
                <a:tint val="90000"/>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8" name="Freeform 17"/>
            <p:cNvSpPr/>
            <p:nvPr/>
          </p:nvSpPr>
          <p:spPr>
            <a:xfrm>
              <a:off x="4301340" y="2018135"/>
              <a:ext cx="3676054" cy="1183613"/>
            </a:xfrm>
            <a:custGeom>
              <a:avLst/>
              <a:gdLst>
                <a:gd name="connsiteX0" fmla="*/ 0 w 3676054"/>
                <a:gd name="connsiteY0" fmla="*/ 0 h 1838027"/>
                <a:gd name="connsiteX1" fmla="*/ 3676054 w 3676054"/>
                <a:gd name="connsiteY1" fmla="*/ 0 h 1838027"/>
                <a:gd name="connsiteX2" fmla="*/ 3676054 w 3676054"/>
                <a:gd name="connsiteY2" fmla="*/ 1838027 h 1838027"/>
                <a:gd name="connsiteX3" fmla="*/ 0 w 3676054"/>
                <a:gd name="connsiteY3" fmla="*/ 1838027 h 1838027"/>
                <a:gd name="connsiteX4" fmla="*/ 0 w 3676054"/>
                <a:gd name="connsiteY4" fmla="*/ 0 h 183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054" h="1838027">
                  <a:moveTo>
                    <a:pt x="0" y="0"/>
                  </a:moveTo>
                  <a:lnTo>
                    <a:pt x="3676054" y="0"/>
                  </a:lnTo>
                  <a:lnTo>
                    <a:pt x="3676054" y="1838027"/>
                  </a:lnTo>
                  <a:lnTo>
                    <a:pt x="0" y="1838027"/>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shade val="60000"/>
                <a:hueOff val="0"/>
                <a:satOff val="0"/>
                <a:lumOff val="0"/>
                <a:alphaOff val="0"/>
              </a:schemeClr>
            </a:fillRef>
            <a:effectRef idx="0">
              <a:schemeClr val="accent2">
                <a:shade val="60000"/>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i="1" kern="1200" dirty="0">
                  <a:latin typeface="Times New Roman" panose="02020603050405020304" pitchFamily="18" charset="0"/>
                  <a:cs typeface="Times New Roman" panose="02020603050405020304" pitchFamily="18" charset="0"/>
                </a:rPr>
                <a:t>c. </a:t>
              </a:r>
              <a:r>
                <a:rPr lang="en-US" sz="3200" b="1" i="1" kern="1200" dirty="0" err="1">
                  <a:latin typeface="Times New Roman" panose="02020603050405020304" pitchFamily="18" charset="0"/>
                  <a:cs typeface="Times New Roman" panose="02020603050405020304" pitchFamily="18" charset="0"/>
                </a:rPr>
                <a:t>Thể</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loại</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phương</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thức</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biểu</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đạt</a:t>
              </a:r>
              <a:r>
                <a:rPr lang="en-US" sz="3200" b="1" i="1" kern="1200" dirty="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p:txBody>
        </p:sp>
        <p:sp>
          <p:nvSpPr>
            <p:cNvPr id="21" name="Freeform 20"/>
            <p:cNvSpPr/>
            <p:nvPr/>
          </p:nvSpPr>
          <p:spPr>
            <a:xfrm>
              <a:off x="1920914" y="3803799"/>
              <a:ext cx="3902146" cy="2091140"/>
            </a:xfrm>
            <a:custGeom>
              <a:avLst/>
              <a:gdLst>
                <a:gd name="connsiteX0" fmla="*/ 0 w 3676054"/>
                <a:gd name="connsiteY0" fmla="*/ 0 h 1838027"/>
                <a:gd name="connsiteX1" fmla="*/ 3676054 w 3676054"/>
                <a:gd name="connsiteY1" fmla="*/ 0 h 1838027"/>
                <a:gd name="connsiteX2" fmla="*/ 3676054 w 3676054"/>
                <a:gd name="connsiteY2" fmla="*/ 1838027 h 1838027"/>
                <a:gd name="connsiteX3" fmla="*/ 0 w 3676054"/>
                <a:gd name="connsiteY3" fmla="*/ 1838027 h 1838027"/>
                <a:gd name="connsiteX4" fmla="*/ 0 w 3676054"/>
                <a:gd name="connsiteY4" fmla="*/ 0 h 183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054" h="1838027">
                  <a:moveTo>
                    <a:pt x="0" y="0"/>
                  </a:moveTo>
                  <a:lnTo>
                    <a:pt x="3676054" y="0"/>
                  </a:lnTo>
                  <a:lnTo>
                    <a:pt x="3676054" y="1838027"/>
                  </a:lnTo>
                  <a:lnTo>
                    <a:pt x="0" y="1838027"/>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i="1" kern="1200" dirty="0" err="1">
                  <a:latin typeface="Times New Roman" panose="02020603050405020304" pitchFamily="18" charset="0"/>
                  <a:cs typeface="Times New Roman" panose="02020603050405020304" pitchFamily="18" charset="0"/>
                </a:rPr>
                <a:t>Thể</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loại</a:t>
              </a:r>
              <a:r>
                <a:rPr lang="en-US" sz="3200" b="1" i="1"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Văn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bản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thông</a:t>
              </a:r>
              <a:r>
                <a:rPr lang="en-US" sz="3200" kern="1200" dirty="0">
                  <a:latin typeface="Times New Roman" panose="02020603050405020304" pitchFamily="18" charset="0"/>
                  <a:cs typeface="Times New Roman" panose="02020603050405020304" pitchFamily="18" charset="0"/>
                </a:rPr>
                <a:t> tin (</a:t>
              </a:r>
              <a:r>
                <a:rPr lang="en-US" sz="3200" kern="1200" dirty="0" err="1">
                  <a:latin typeface="Times New Roman" panose="02020603050405020304" pitchFamily="18" charset="0"/>
                  <a:cs typeface="Times New Roman" panose="02020603050405020304" pitchFamily="18" charset="0"/>
                </a:rPr>
                <a:t>thuật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lại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sự</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kiện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theo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mối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quan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hệ</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nguyên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nhân-kết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quả</a:t>
              </a:r>
              <a:r>
                <a:rPr lang="en-US" sz="3200" kern="1200" dirty="0">
                  <a:latin typeface="Times New Roman" panose="02020603050405020304" pitchFamily="18" charset="0"/>
                  <a:cs typeface="Times New Roman" panose="02020603050405020304" pitchFamily="18" charset="0"/>
                </a:rPr>
                <a:t>).</a:t>
              </a:r>
            </a:p>
          </p:txBody>
        </p:sp>
        <p:sp>
          <p:nvSpPr>
            <p:cNvPr id="27" name="Freeform 26"/>
            <p:cNvSpPr/>
            <p:nvPr/>
          </p:nvSpPr>
          <p:spPr>
            <a:xfrm>
              <a:off x="6368940" y="3803799"/>
              <a:ext cx="3902146" cy="2091140"/>
            </a:xfrm>
            <a:custGeom>
              <a:avLst/>
              <a:gdLst>
                <a:gd name="connsiteX0" fmla="*/ 0 w 3676054"/>
                <a:gd name="connsiteY0" fmla="*/ 0 h 1838027"/>
                <a:gd name="connsiteX1" fmla="*/ 3676054 w 3676054"/>
                <a:gd name="connsiteY1" fmla="*/ 0 h 1838027"/>
                <a:gd name="connsiteX2" fmla="*/ 3676054 w 3676054"/>
                <a:gd name="connsiteY2" fmla="*/ 1838027 h 1838027"/>
                <a:gd name="connsiteX3" fmla="*/ 0 w 3676054"/>
                <a:gd name="connsiteY3" fmla="*/ 1838027 h 1838027"/>
                <a:gd name="connsiteX4" fmla="*/ 0 w 3676054"/>
                <a:gd name="connsiteY4" fmla="*/ 0 h 183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054" h="1838027">
                  <a:moveTo>
                    <a:pt x="0" y="0"/>
                  </a:moveTo>
                  <a:lnTo>
                    <a:pt x="3676054" y="0"/>
                  </a:lnTo>
                  <a:lnTo>
                    <a:pt x="3676054" y="1838027"/>
                  </a:lnTo>
                  <a:lnTo>
                    <a:pt x="0" y="1838027"/>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i="1" kern="1200" dirty="0" err="1">
                  <a:latin typeface="Times New Roman" panose="02020603050405020304" pitchFamily="18" charset="0"/>
                  <a:cs typeface="Times New Roman" panose="02020603050405020304" pitchFamily="18" charset="0"/>
                </a:rPr>
                <a:t>Phương</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thức</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biểu</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đạt</a:t>
              </a:r>
              <a:r>
                <a:rPr lang="en-US" sz="3200" i="1"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Thuyết</a:t>
              </a:r>
              <a:r>
                <a:rPr lang="en-US" sz="3200" kern="1200" dirty="0">
                  <a:latin typeface="Times New Roman" panose="02020603050405020304" pitchFamily="18" charset="0"/>
                  <a:cs typeface="Times New Roman" panose="02020603050405020304" pitchFamily="18" charset="0"/>
                </a:rPr>
                <a:t> minh</a:t>
              </a:r>
            </a:p>
          </p:txBody>
        </p:sp>
      </p:grpSp>
    </p:spTree>
    <p:extLst>
      <p:ext uri="{BB962C8B-B14F-4D97-AF65-F5344CB8AC3E}">
        <p14:creationId xmlns:p14="http://schemas.microsoft.com/office/powerpoint/2010/main" val="34771220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1385574" y="71232"/>
            <a:ext cx="9408153" cy="51706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VĂN BẢN 2: </a:t>
            </a:r>
            <a:r>
              <a:rPr kumimoji="0" lang="pl-PL" sz="24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ĐIỀU GÌ GIÚP BÓNG ĐÁ VIỆT NAM CHIẾN THẮNG?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301340" y="754724"/>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538254" y="1016334"/>
            <a:ext cx="2912913"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9" name="Group 8"/>
          <p:cNvGrpSpPr/>
          <p:nvPr/>
        </p:nvGrpSpPr>
        <p:grpSpPr>
          <a:xfrm>
            <a:off x="1630076" y="1631033"/>
            <a:ext cx="8919147" cy="4176159"/>
            <a:chOff x="1708879" y="1961059"/>
            <a:chExt cx="8919147" cy="4176159"/>
          </a:xfrm>
        </p:grpSpPr>
        <p:sp>
          <p:nvSpPr>
            <p:cNvPr id="16" name="Freeform 15"/>
            <p:cNvSpPr/>
            <p:nvPr/>
          </p:nvSpPr>
          <p:spPr>
            <a:xfrm>
              <a:off x="5915421" y="2784787"/>
              <a:ext cx="1986359" cy="945326"/>
            </a:xfrm>
            <a:custGeom>
              <a:avLst/>
              <a:gdLst/>
              <a:ahLst/>
              <a:cxnLst/>
              <a:rect l="0" t="0" r="0" b="0"/>
              <a:pathLst>
                <a:path>
                  <a:moveTo>
                    <a:pt x="0" y="0"/>
                  </a:moveTo>
                  <a:lnTo>
                    <a:pt x="0" y="644212"/>
                  </a:lnTo>
                  <a:lnTo>
                    <a:pt x="1986359" y="644212"/>
                  </a:lnTo>
                  <a:lnTo>
                    <a:pt x="1986359" y="94532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3929062" y="2784787"/>
              <a:ext cx="1986359" cy="945326"/>
            </a:xfrm>
            <a:custGeom>
              <a:avLst/>
              <a:gdLst/>
              <a:ahLst/>
              <a:cxnLst/>
              <a:rect l="0" t="0" r="0" b="0"/>
              <a:pathLst>
                <a:path>
                  <a:moveTo>
                    <a:pt x="1986359" y="0"/>
                  </a:moveTo>
                  <a:lnTo>
                    <a:pt x="1986359" y="644212"/>
                  </a:lnTo>
                  <a:lnTo>
                    <a:pt x="0" y="644212"/>
                  </a:lnTo>
                  <a:lnTo>
                    <a:pt x="0" y="94532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Rounded Rectangle 18"/>
            <p:cNvSpPr/>
            <p:nvPr/>
          </p:nvSpPr>
          <p:spPr>
            <a:xfrm>
              <a:off x="3732897" y="1961059"/>
              <a:ext cx="3845386" cy="9601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19"/>
            <p:cNvSpPr/>
            <p:nvPr/>
          </p:nvSpPr>
          <p:spPr>
            <a:xfrm>
              <a:off x="4056395" y="2167761"/>
              <a:ext cx="3845386" cy="960123"/>
            </a:xfrm>
            <a:custGeom>
              <a:avLst/>
              <a:gdLst>
                <a:gd name="connsiteX0" fmla="*/ 0 w 3250406"/>
                <a:gd name="connsiteY0" fmla="*/ 206401 h 2064007"/>
                <a:gd name="connsiteX1" fmla="*/ 206401 w 3250406"/>
                <a:gd name="connsiteY1" fmla="*/ 0 h 2064007"/>
                <a:gd name="connsiteX2" fmla="*/ 3044005 w 3250406"/>
                <a:gd name="connsiteY2" fmla="*/ 0 h 2064007"/>
                <a:gd name="connsiteX3" fmla="*/ 3250406 w 3250406"/>
                <a:gd name="connsiteY3" fmla="*/ 206401 h 2064007"/>
                <a:gd name="connsiteX4" fmla="*/ 3250406 w 3250406"/>
                <a:gd name="connsiteY4" fmla="*/ 1857606 h 2064007"/>
                <a:gd name="connsiteX5" fmla="*/ 3044005 w 3250406"/>
                <a:gd name="connsiteY5" fmla="*/ 2064007 h 2064007"/>
                <a:gd name="connsiteX6" fmla="*/ 206401 w 3250406"/>
                <a:gd name="connsiteY6" fmla="*/ 2064007 h 2064007"/>
                <a:gd name="connsiteX7" fmla="*/ 0 w 3250406"/>
                <a:gd name="connsiteY7" fmla="*/ 1857606 h 2064007"/>
                <a:gd name="connsiteX8" fmla="*/ 0 w 3250406"/>
                <a:gd name="connsiteY8" fmla="*/ 206401 h 206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0406" h="2064007">
                  <a:moveTo>
                    <a:pt x="0" y="206401"/>
                  </a:moveTo>
                  <a:cubicBezTo>
                    <a:pt x="0" y="92409"/>
                    <a:pt x="92409" y="0"/>
                    <a:pt x="206401" y="0"/>
                  </a:cubicBezTo>
                  <a:lnTo>
                    <a:pt x="3044005" y="0"/>
                  </a:lnTo>
                  <a:cubicBezTo>
                    <a:pt x="3157997" y="0"/>
                    <a:pt x="3250406" y="92409"/>
                    <a:pt x="3250406" y="206401"/>
                  </a:cubicBezTo>
                  <a:lnTo>
                    <a:pt x="3250406" y="1857606"/>
                  </a:lnTo>
                  <a:cubicBezTo>
                    <a:pt x="3250406" y="1971598"/>
                    <a:pt x="3157997" y="2064007"/>
                    <a:pt x="3044005" y="2064007"/>
                  </a:cubicBezTo>
                  <a:lnTo>
                    <a:pt x="206401" y="2064007"/>
                  </a:lnTo>
                  <a:cubicBezTo>
                    <a:pt x="92409" y="2064007"/>
                    <a:pt x="0" y="1971598"/>
                    <a:pt x="0" y="1857606"/>
                  </a:cubicBezTo>
                  <a:lnTo>
                    <a:pt x="0" y="20640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9513" tIns="159513" rIns="159513" bIns="159513" numCol="1" spcCol="1270" anchor="ctr" anchorCtr="0">
              <a:noAutofit/>
            </a:bodyPr>
            <a:lstStyle/>
            <a:p>
              <a:pPr lvl="0" algn="ctr" defTabSz="1155700">
                <a:lnSpc>
                  <a:spcPct val="90000"/>
                </a:lnSpc>
                <a:spcBef>
                  <a:spcPct val="0"/>
                </a:spcBef>
                <a:spcAft>
                  <a:spcPct val="35000"/>
                </a:spcAft>
              </a:pPr>
              <a:r>
                <a:rPr lang="en-US" sz="2600" b="1" i="1" kern="1200" dirty="0">
                  <a:latin typeface="Times New Roman" panose="02020603050405020304" pitchFamily="18" charset="0"/>
                  <a:cs typeface="Times New Roman" panose="02020603050405020304" pitchFamily="18" charset="0"/>
                </a:rPr>
                <a:t>d. </a:t>
              </a:r>
              <a:r>
                <a:rPr lang="en-US" sz="2600" b="1" i="1" kern="1200" dirty="0" err="1">
                  <a:latin typeface="Times New Roman" panose="02020603050405020304" pitchFamily="18" charset="0"/>
                  <a:cs typeface="Times New Roman" panose="02020603050405020304" pitchFamily="18" charset="0"/>
                </a:rPr>
                <a:t>Bố</a:t>
              </a:r>
              <a:r>
                <a:rPr lang="en-US" sz="2600" b="1" i="1" kern="1200" dirty="0">
                  <a:latin typeface="Times New Roman" panose="02020603050405020304" pitchFamily="18" charset="0"/>
                  <a:cs typeface="Times New Roman" panose="02020603050405020304" pitchFamily="18" charset="0"/>
                </a:rPr>
                <a:t> </a:t>
              </a:r>
              <a:r>
                <a:rPr lang="en-US" sz="2600" b="1" i="1" kern="1200" dirty="0" err="1">
                  <a:latin typeface="Times New Roman" panose="02020603050405020304" pitchFamily="18" charset="0"/>
                  <a:cs typeface="Times New Roman" panose="02020603050405020304" pitchFamily="18" charset="0"/>
                </a:rPr>
                <a:t>cục</a:t>
              </a:r>
              <a:r>
                <a:rPr lang="en-US" sz="2600" b="1" i="1" kern="1200" dirty="0">
                  <a:latin typeface="Times New Roman" panose="02020603050405020304" pitchFamily="18" charset="0"/>
                  <a:cs typeface="Times New Roman" panose="02020603050405020304" pitchFamily="18" charset="0"/>
                </a:rPr>
                <a:t>: </a:t>
              </a:r>
              <a:r>
                <a:rPr lang="en-US" sz="2600" b="1" kern="1200" dirty="0">
                  <a:latin typeface="Times New Roman" panose="02020603050405020304" pitchFamily="18" charset="0"/>
                  <a:cs typeface="Times New Roman" panose="02020603050405020304" pitchFamily="18" charset="0"/>
                </a:rPr>
                <a:t>2 </a:t>
              </a:r>
              <a:r>
                <a:rPr lang="en-US" sz="3200" b="1" kern="1200" dirty="0" err="1">
                  <a:latin typeface="Times New Roman" panose="02020603050405020304" pitchFamily="18" charset="0"/>
                  <a:cs typeface="Times New Roman" panose="02020603050405020304" pitchFamily="18" charset="0"/>
                </a:rPr>
                <a:t>phần</a:t>
              </a:r>
              <a:r>
                <a:rPr lang="en-US" sz="2600" b="1" kern="1200" dirty="0">
                  <a:latin typeface="Times New Roman" panose="02020603050405020304" pitchFamily="18" charset="0"/>
                  <a:cs typeface="Times New Roman" panose="02020603050405020304" pitchFamily="18" charset="0"/>
                </a:rPr>
                <a:t>:</a:t>
              </a:r>
              <a:endParaRPr lang="en-US" sz="2600" kern="1200" dirty="0">
                <a:latin typeface="Times New Roman" panose="02020603050405020304" pitchFamily="18" charset="0"/>
                <a:cs typeface="Times New Roman" panose="02020603050405020304" pitchFamily="18" charset="0"/>
              </a:endParaRPr>
            </a:p>
          </p:txBody>
        </p:sp>
        <p:sp>
          <p:nvSpPr>
            <p:cNvPr id="23" name="Rounded Rectangle 22"/>
            <p:cNvSpPr/>
            <p:nvPr/>
          </p:nvSpPr>
          <p:spPr>
            <a:xfrm>
              <a:off x="1708879" y="3730113"/>
              <a:ext cx="3845386" cy="206400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23"/>
            <p:cNvSpPr/>
            <p:nvPr/>
          </p:nvSpPr>
          <p:spPr>
            <a:xfrm>
              <a:off x="2070035" y="4073211"/>
              <a:ext cx="3845386" cy="2064007"/>
            </a:xfrm>
            <a:custGeom>
              <a:avLst/>
              <a:gdLst>
                <a:gd name="connsiteX0" fmla="*/ 0 w 3250406"/>
                <a:gd name="connsiteY0" fmla="*/ 206401 h 2064007"/>
                <a:gd name="connsiteX1" fmla="*/ 206401 w 3250406"/>
                <a:gd name="connsiteY1" fmla="*/ 0 h 2064007"/>
                <a:gd name="connsiteX2" fmla="*/ 3044005 w 3250406"/>
                <a:gd name="connsiteY2" fmla="*/ 0 h 2064007"/>
                <a:gd name="connsiteX3" fmla="*/ 3250406 w 3250406"/>
                <a:gd name="connsiteY3" fmla="*/ 206401 h 2064007"/>
                <a:gd name="connsiteX4" fmla="*/ 3250406 w 3250406"/>
                <a:gd name="connsiteY4" fmla="*/ 1857606 h 2064007"/>
                <a:gd name="connsiteX5" fmla="*/ 3044005 w 3250406"/>
                <a:gd name="connsiteY5" fmla="*/ 2064007 h 2064007"/>
                <a:gd name="connsiteX6" fmla="*/ 206401 w 3250406"/>
                <a:gd name="connsiteY6" fmla="*/ 2064007 h 2064007"/>
                <a:gd name="connsiteX7" fmla="*/ 0 w 3250406"/>
                <a:gd name="connsiteY7" fmla="*/ 1857606 h 2064007"/>
                <a:gd name="connsiteX8" fmla="*/ 0 w 3250406"/>
                <a:gd name="connsiteY8" fmla="*/ 206401 h 206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0406" h="2064007">
                  <a:moveTo>
                    <a:pt x="0" y="206401"/>
                  </a:moveTo>
                  <a:cubicBezTo>
                    <a:pt x="0" y="92409"/>
                    <a:pt x="92409" y="0"/>
                    <a:pt x="206401" y="0"/>
                  </a:cubicBezTo>
                  <a:lnTo>
                    <a:pt x="3044005" y="0"/>
                  </a:lnTo>
                  <a:cubicBezTo>
                    <a:pt x="3157997" y="0"/>
                    <a:pt x="3250406" y="92409"/>
                    <a:pt x="3250406" y="206401"/>
                  </a:cubicBezTo>
                  <a:lnTo>
                    <a:pt x="3250406" y="1857606"/>
                  </a:lnTo>
                  <a:cubicBezTo>
                    <a:pt x="3250406" y="1971598"/>
                    <a:pt x="3157997" y="2064007"/>
                    <a:pt x="3044005" y="2064007"/>
                  </a:cubicBezTo>
                  <a:lnTo>
                    <a:pt x="206401" y="2064007"/>
                  </a:lnTo>
                  <a:cubicBezTo>
                    <a:pt x="92409" y="2064007"/>
                    <a:pt x="0" y="1971598"/>
                    <a:pt x="0" y="1857606"/>
                  </a:cubicBezTo>
                  <a:lnTo>
                    <a:pt x="0" y="20640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9513" tIns="159513" rIns="159513" bIns="159513" numCol="1" spcCol="1270" anchor="ctr" anchorCtr="0">
              <a:noAutofit/>
            </a:bodyPr>
            <a:lstStyle/>
            <a:p>
              <a:pPr lvl="0" algn="ctr" defTabSz="11557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Phần</a:t>
              </a:r>
              <a:r>
                <a:rPr lang="en-US" sz="2800" b="1" kern="1200" dirty="0">
                  <a:latin typeface="Times New Roman" panose="02020603050405020304" pitchFamily="18" charset="0"/>
                  <a:cs typeface="Times New Roman" panose="02020603050405020304" pitchFamily="18" charset="0"/>
                </a:rPr>
                <a:t> 1: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đầu</a:t>
              </a:r>
              <a:r>
                <a:rPr lang="en-US" sz="2800" kern="1200" dirty="0">
                  <a:latin typeface="Times New Roman" panose="02020603050405020304" pitchFamily="18" charset="0"/>
                  <a:cs typeface="Times New Roman" panose="02020603050405020304" pitchFamily="18" charset="0"/>
                </a:rPr>
                <a:t>…”</a:t>
              </a:r>
              <a:r>
                <a:rPr lang="en-US" sz="2800" kern="1200" dirty="0" err="1">
                  <a:latin typeface="Times New Roman" panose="02020603050405020304" pitchFamily="18" charset="0"/>
                  <a:cs typeface="Times New Roman" panose="02020603050405020304" pitchFamily="18" charset="0"/>
                </a:rPr>
                <a:t>thời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điểm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Nêu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bóng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đá</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Việt</a:t>
              </a:r>
              <a:r>
                <a:rPr lang="en-US" sz="2800" kern="1200" dirty="0">
                  <a:latin typeface="Times New Roman" panose="02020603050405020304" pitchFamily="18" charset="0"/>
                  <a:cs typeface="Times New Roman" panose="02020603050405020304" pitchFamily="18" charset="0"/>
                </a:rPr>
                <a:t> Nam ở </a:t>
              </a:r>
              <a:r>
                <a:rPr lang="en-US" sz="2800" kern="1200" dirty="0" err="1">
                  <a:latin typeface="Times New Roman" panose="02020603050405020304" pitchFamily="18" charset="0"/>
                  <a:cs typeface="Times New Roman" panose="02020603050405020304" pitchFamily="18" charset="0"/>
                </a:rPr>
                <a:t>thời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điểm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tại</a:t>
              </a:r>
              <a:r>
                <a:rPr lang="en-US" sz="2800" kern="1200" dirty="0">
                  <a:latin typeface="Times New Roman" panose="02020603050405020304" pitchFamily="18" charset="0"/>
                  <a:cs typeface="Times New Roman" panose="02020603050405020304" pitchFamily="18" charset="0"/>
                </a:rPr>
                <a:t>.</a:t>
              </a:r>
            </a:p>
          </p:txBody>
        </p:sp>
        <p:sp>
          <p:nvSpPr>
            <p:cNvPr id="25" name="Rounded Rectangle 24"/>
            <p:cNvSpPr/>
            <p:nvPr/>
          </p:nvSpPr>
          <p:spPr>
            <a:xfrm>
              <a:off x="6276577" y="3730113"/>
              <a:ext cx="3990293" cy="206400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25"/>
            <p:cNvSpPr/>
            <p:nvPr/>
          </p:nvSpPr>
          <p:spPr>
            <a:xfrm>
              <a:off x="6637733" y="4073211"/>
              <a:ext cx="3990293" cy="2064007"/>
            </a:xfrm>
            <a:custGeom>
              <a:avLst/>
              <a:gdLst>
                <a:gd name="connsiteX0" fmla="*/ 0 w 3250406"/>
                <a:gd name="connsiteY0" fmla="*/ 206401 h 2064007"/>
                <a:gd name="connsiteX1" fmla="*/ 206401 w 3250406"/>
                <a:gd name="connsiteY1" fmla="*/ 0 h 2064007"/>
                <a:gd name="connsiteX2" fmla="*/ 3044005 w 3250406"/>
                <a:gd name="connsiteY2" fmla="*/ 0 h 2064007"/>
                <a:gd name="connsiteX3" fmla="*/ 3250406 w 3250406"/>
                <a:gd name="connsiteY3" fmla="*/ 206401 h 2064007"/>
                <a:gd name="connsiteX4" fmla="*/ 3250406 w 3250406"/>
                <a:gd name="connsiteY4" fmla="*/ 1857606 h 2064007"/>
                <a:gd name="connsiteX5" fmla="*/ 3044005 w 3250406"/>
                <a:gd name="connsiteY5" fmla="*/ 2064007 h 2064007"/>
                <a:gd name="connsiteX6" fmla="*/ 206401 w 3250406"/>
                <a:gd name="connsiteY6" fmla="*/ 2064007 h 2064007"/>
                <a:gd name="connsiteX7" fmla="*/ 0 w 3250406"/>
                <a:gd name="connsiteY7" fmla="*/ 1857606 h 2064007"/>
                <a:gd name="connsiteX8" fmla="*/ 0 w 3250406"/>
                <a:gd name="connsiteY8" fmla="*/ 206401 h 206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0406" h="2064007">
                  <a:moveTo>
                    <a:pt x="0" y="206401"/>
                  </a:moveTo>
                  <a:cubicBezTo>
                    <a:pt x="0" y="92409"/>
                    <a:pt x="92409" y="0"/>
                    <a:pt x="206401" y="0"/>
                  </a:cubicBezTo>
                  <a:lnTo>
                    <a:pt x="3044005" y="0"/>
                  </a:lnTo>
                  <a:cubicBezTo>
                    <a:pt x="3157997" y="0"/>
                    <a:pt x="3250406" y="92409"/>
                    <a:pt x="3250406" y="206401"/>
                  </a:cubicBezTo>
                  <a:lnTo>
                    <a:pt x="3250406" y="1857606"/>
                  </a:lnTo>
                  <a:cubicBezTo>
                    <a:pt x="3250406" y="1971598"/>
                    <a:pt x="3157997" y="2064007"/>
                    <a:pt x="3044005" y="2064007"/>
                  </a:cubicBezTo>
                  <a:lnTo>
                    <a:pt x="206401" y="2064007"/>
                  </a:lnTo>
                  <a:cubicBezTo>
                    <a:pt x="92409" y="2064007"/>
                    <a:pt x="0" y="1971598"/>
                    <a:pt x="0" y="1857606"/>
                  </a:cubicBezTo>
                  <a:lnTo>
                    <a:pt x="0" y="20640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9513" tIns="159513" rIns="159513" bIns="159513" numCol="1" spcCol="1270" anchor="ctr" anchorCtr="0">
              <a:noAutofit/>
            </a:bodyPr>
            <a:lstStyle/>
            <a:p>
              <a:pPr lvl="0" algn="ctr" defTabSz="11557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Phần</a:t>
              </a:r>
              <a:r>
                <a:rPr lang="en-US" sz="2800" b="1" kern="1200" dirty="0">
                  <a:latin typeface="Times New Roman" panose="02020603050405020304" pitchFamily="18" charset="0"/>
                  <a:cs typeface="Times New Roman" panose="02020603050405020304" pitchFamily="18" charset="0"/>
                </a:rPr>
                <a:t> 2:</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Nêu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nguyên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chính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dẫn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chiến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bóng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đá</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Việt</a:t>
              </a:r>
              <a:r>
                <a:rPr lang="en-US" sz="2800" kern="1200" dirty="0">
                  <a:latin typeface="Times New Roman" panose="02020603050405020304" pitchFamily="18" charset="0"/>
                  <a:cs typeface="Times New Roman" panose="02020603050405020304" pitchFamily="18" charset="0"/>
                </a:rPr>
                <a:t> Nam.</a:t>
              </a:r>
            </a:p>
          </p:txBody>
        </p:sp>
      </p:grpSp>
    </p:spTree>
    <p:extLst>
      <p:ext uri="{BB962C8B-B14F-4D97-AF65-F5344CB8AC3E}">
        <p14:creationId xmlns:p14="http://schemas.microsoft.com/office/powerpoint/2010/main" val="316504669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1385574" y="71232"/>
            <a:ext cx="9408153" cy="51706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VĂN BẢN 2: </a:t>
            </a:r>
            <a:r>
              <a:rPr kumimoji="0" lang="pl-PL" sz="24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ĐIỀU GÌ GIÚP BÓNG ĐÁ VIỆT NAM CHIẾN THẮNG?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301340" y="754724"/>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538254" y="1016334"/>
            <a:ext cx="2912913"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Down Arrow Callout 6"/>
          <p:cNvSpPr/>
          <p:nvPr/>
        </p:nvSpPr>
        <p:spPr>
          <a:xfrm>
            <a:off x="3516716" y="1604187"/>
            <a:ext cx="5096656" cy="1274164"/>
          </a:xfrm>
          <a:prstGeom prst="downArrowCallout">
            <a:avLst>
              <a:gd name="adj1" fmla="val 53235"/>
              <a:gd name="adj2" fmla="val 70882"/>
              <a:gd name="adj3" fmla="val 25000"/>
              <a:gd name="adj4" fmla="val 64977"/>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a:solidFill>
                  <a:srgbClr val="FF0000"/>
                </a:solidFill>
                <a:latin typeface="Times New Roman" panose="02020603050405020304" pitchFamily="18" charset="0"/>
                <a:ea typeface="MS Mincho"/>
              </a:rPr>
              <a:t>*</a:t>
            </a:r>
            <a:r>
              <a:rPr lang="pt-BR" sz="2800" b="1">
                <a:solidFill>
                  <a:srgbClr val="FF0000"/>
                </a:solidFill>
                <a:latin typeface="Times New Roman" panose="02020603050405020304" pitchFamily="18" charset="0"/>
                <a:ea typeface="Times New Roman" panose="02020603050405020304" pitchFamily="18" charset="0"/>
              </a:rPr>
              <a:t>THẢO LUẬN  THEO CẶP</a:t>
            </a:r>
            <a:endParaRPr lang="en-US" sz="2800">
              <a:effectLst/>
              <a:latin typeface="Times New Roman" panose="02020603050405020304" pitchFamily="18" charset="0"/>
              <a:ea typeface="Times New Roman" panose="02020603050405020304" pitchFamily="18" charset="0"/>
            </a:endParaRPr>
          </a:p>
        </p:txBody>
      </p:sp>
      <p:sp>
        <p:nvSpPr>
          <p:cNvPr id="11" name="Double Wave 10"/>
          <p:cNvSpPr/>
          <p:nvPr/>
        </p:nvSpPr>
        <p:spPr>
          <a:xfrm>
            <a:off x="1713652" y="3021869"/>
            <a:ext cx="3783012" cy="2881234"/>
          </a:xfrm>
          <a:prstGeom prst="doubleWave">
            <a:avLst>
              <a:gd name="adj1" fmla="val 4169"/>
              <a:gd name="adj2" fmla="val 0"/>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pt-BR" sz="4000" dirty="0">
                <a:solidFill>
                  <a:srgbClr val="0D0D0D"/>
                </a:solidFill>
                <a:latin typeface="Times New Roman" panose="02020603050405020304" pitchFamily="18" charset="0"/>
                <a:ea typeface="Times New Roman" panose="02020603050405020304" pitchFamily="18" charset="0"/>
              </a:rPr>
              <a:t>Đọc lại phần in đậm (sa pô) của văn bản.</a:t>
            </a:r>
            <a:endParaRPr lang="en-US" sz="4000" dirty="0">
              <a:effectLst/>
              <a:latin typeface="Times New Roman" panose="02020603050405020304" pitchFamily="18" charset="0"/>
              <a:ea typeface="Times New Roman" panose="02020603050405020304" pitchFamily="18" charset="0"/>
            </a:endParaRPr>
          </a:p>
        </p:txBody>
      </p:sp>
      <p:sp>
        <p:nvSpPr>
          <p:cNvPr id="27" name="Double Wave 26"/>
          <p:cNvSpPr/>
          <p:nvPr/>
        </p:nvSpPr>
        <p:spPr>
          <a:xfrm>
            <a:off x="6421828" y="3021869"/>
            <a:ext cx="4043820" cy="2881234"/>
          </a:xfrm>
          <a:prstGeom prst="doubleWave">
            <a:avLst>
              <a:gd name="adj1" fmla="val 4169"/>
              <a:gd name="adj2" fmla="val 0"/>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pt-BR" sz="4000">
                <a:solidFill>
                  <a:srgbClr val="0D0D0D"/>
                </a:solidFill>
                <a:latin typeface="Times New Roman" panose="02020603050405020304" pitchFamily="18" charset="0"/>
                <a:ea typeface="Times New Roman" panose="02020603050405020304" pitchFamily="18" charset="0"/>
              </a:rPr>
              <a:t>Cho biết tác dụng, ý nghĩa của phần in đậm này.</a:t>
            </a:r>
            <a:endParaRPr lang="en-US"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830707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B1814C5-282F-43F1-8D21-125038E9E7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62" t="-389" r="5562" b="389"/>
          <a:stretch/>
        </p:blipFill>
        <p:spPr>
          <a:xfrm>
            <a:off x="0" y="-26699"/>
            <a:ext cx="12192000" cy="6858000"/>
          </a:xfrm>
          <a:prstGeom prst="rect">
            <a:avLst/>
          </a:prstGeom>
        </p:spPr>
      </p:pic>
      <p:sp>
        <p:nvSpPr>
          <p:cNvPr id="3" name="矩形: 圆角 2">
            <a:extLst>
              <a:ext uri="{FF2B5EF4-FFF2-40B4-BE49-F238E27FC236}">
                <a16:creationId xmlns:a16="http://schemas.microsoft.com/office/drawing/2014/main" id="{F810A3BC-5CAB-4BE2-A856-D3DB2044F0E1}"/>
              </a:ext>
            </a:extLst>
          </p:cNvPr>
          <p:cNvSpPr/>
          <p:nvPr/>
        </p:nvSpPr>
        <p:spPr>
          <a:xfrm>
            <a:off x="847725" y="647700"/>
            <a:ext cx="10496550" cy="4953000"/>
          </a:xfrm>
          <a:prstGeom prst="roundRect">
            <a:avLst>
              <a:gd name="adj" fmla="val 7821"/>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7D7B9115-EB11-426E-A319-87440354C7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2143" t="47797" r="14286"/>
          <a:stretch/>
        </p:blipFill>
        <p:spPr>
          <a:xfrm>
            <a:off x="1226453" y="1828801"/>
            <a:ext cx="1961483" cy="3771900"/>
          </a:xfrm>
          <a:prstGeom prst="rect">
            <a:avLst/>
          </a:prstGeom>
        </p:spPr>
      </p:pic>
      <p:grpSp>
        <p:nvGrpSpPr>
          <p:cNvPr id="7" name="组合 6">
            <a:extLst>
              <a:ext uri="{FF2B5EF4-FFF2-40B4-BE49-F238E27FC236}">
                <a16:creationId xmlns:a16="http://schemas.microsoft.com/office/drawing/2014/main" id="{714E390A-98A8-4F74-8D30-3892C68A040D}"/>
              </a:ext>
            </a:extLst>
          </p:cNvPr>
          <p:cNvGrpSpPr/>
          <p:nvPr/>
        </p:nvGrpSpPr>
        <p:grpSpPr>
          <a:xfrm>
            <a:off x="2901510" y="1085373"/>
            <a:ext cx="1918156" cy="1143000"/>
            <a:chOff x="2901494" y="1275873"/>
            <a:chExt cx="1918156" cy="1143000"/>
          </a:xfrm>
        </p:grpSpPr>
        <p:sp>
          <p:nvSpPr>
            <p:cNvPr id="5" name="思想气泡: 云 4">
              <a:extLst>
                <a:ext uri="{FF2B5EF4-FFF2-40B4-BE49-F238E27FC236}">
                  <a16:creationId xmlns:a16="http://schemas.microsoft.com/office/drawing/2014/main" id="{1818BD9C-EC28-4E71-A762-2019FA4986CB}"/>
                </a:ext>
              </a:extLst>
            </p:cNvPr>
            <p:cNvSpPr/>
            <p:nvPr/>
          </p:nvSpPr>
          <p:spPr>
            <a:xfrm>
              <a:off x="2901494" y="1275873"/>
              <a:ext cx="1918156" cy="1143000"/>
            </a:xfrm>
            <a:prstGeom prst="cloudCallout">
              <a:avLst>
                <a:gd name="adj1" fmla="val -56075"/>
                <a:gd name="adj2" fmla="val 72500"/>
              </a:avLst>
            </a:prstGeom>
            <a:noFill/>
            <a:ln>
              <a:solidFill>
                <a:srgbClr val="D47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02D8BE44-763D-498C-9DA1-F809D5C3F075}"/>
                </a:ext>
              </a:extLst>
            </p:cNvPr>
            <p:cNvSpPr txBox="1"/>
            <p:nvPr/>
          </p:nvSpPr>
          <p:spPr>
            <a:xfrm>
              <a:off x="2979444" y="1541711"/>
              <a:ext cx="1840206" cy="584775"/>
            </a:xfrm>
            <a:prstGeom prst="rect">
              <a:avLst/>
            </a:prstGeom>
            <a:noFill/>
          </p:spPr>
          <p:txBody>
            <a:bodyPr wrap="square" rtlCol="0">
              <a:spAutoFit/>
            </a:bodyPr>
            <a:lstStyle/>
            <a:p>
              <a:pPr algn="ctr"/>
              <a:r>
                <a:rPr lang="en-US" altLang="zh-CN" sz="3200" b="1" dirty="0" err="1">
                  <a:solidFill>
                    <a:schemeClr val="tx1">
                      <a:lumMod val="85000"/>
                      <a:lumOff val="15000"/>
                    </a:schemeClr>
                  </a:solidFill>
                  <a:latin typeface="Times New Roman" panose="02020603050405020304" pitchFamily="18" charset="0"/>
                  <a:ea typeface="仓耳今楷05-6763 W05" panose="02020400000000000000" pitchFamily="18" charset="-122"/>
                  <a:cs typeface="Times New Roman" panose="02020603050405020304" pitchFamily="18" charset="0"/>
                </a:rPr>
                <a:t>Trò</a:t>
              </a:r>
              <a:r>
                <a:rPr lang="en-US" altLang="zh-CN" sz="3200" b="1" dirty="0">
                  <a:solidFill>
                    <a:schemeClr val="tx1">
                      <a:lumMod val="85000"/>
                      <a:lumOff val="15000"/>
                    </a:schemeClr>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200" b="1" dirty="0" err="1">
                  <a:solidFill>
                    <a:schemeClr val="tx1">
                      <a:lumMod val="85000"/>
                      <a:lumOff val="15000"/>
                    </a:schemeClr>
                  </a:solidFill>
                  <a:latin typeface="Times New Roman" panose="02020603050405020304" pitchFamily="18" charset="0"/>
                  <a:ea typeface="仓耳今楷05-6763 W05" panose="02020400000000000000" pitchFamily="18" charset="-122"/>
                  <a:cs typeface="Times New Roman" panose="02020603050405020304" pitchFamily="18" charset="0"/>
                </a:rPr>
                <a:t>chơi</a:t>
              </a:r>
              <a:endParaRPr lang="zh-CN" altLang="en-US" sz="3200" b="1" dirty="0">
                <a:solidFill>
                  <a:schemeClr val="tx1">
                    <a:lumMod val="85000"/>
                    <a:lumOff val="15000"/>
                  </a:schemeClr>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sp>
        <p:nvSpPr>
          <p:cNvPr id="8" name="Rectangle 7">
            <a:extLst>
              <a:ext uri="{FF2B5EF4-FFF2-40B4-BE49-F238E27FC236}">
                <a16:creationId xmlns:a16="http://schemas.microsoft.com/office/drawing/2014/main" id="{617B8FDC-3374-3C4D-87FD-6C3048A3C053}"/>
              </a:ext>
            </a:extLst>
          </p:cNvPr>
          <p:cNvSpPr/>
          <p:nvPr/>
        </p:nvSpPr>
        <p:spPr>
          <a:xfrm>
            <a:off x="3703020" y="2306673"/>
            <a:ext cx="7126170" cy="2312171"/>
          </a:xfrm>
          <a:prstGeom prst="rect">
            <a:avLst/>
          </a:prstGeom>
        </p:spPr>
        <p:txBody>
          <a:bodyPr wrap="square">
            <a:spAutoFit/>
          </a:bodyPr>
          <a:lstStyle/>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Cùng tham gia trò chơi “Nhìn hình đoán tên cầu thủ”. Đọc to từ khoá mà em tìm được và trình bày những hiểu biết, cảm xúc mà từ khoá này gợi ra cho em. </a:t>
            </a:r>
            <a:endParaRPr lang="en-VN" sz="32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2576874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1385574" y="71232"/>
            <a:ext cx="9408153" cy="51706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VĂN BẢN 2: </a:t>
            </a:r>
            <a:r>
              <a:rPr kumimoji="0" lang="pl-PL" sz="24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ĐIỀU GÌ GIÚP BÓNG ĐÁ VIỆT NAM CHIẾN THẮNG?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301340" y="754724"/>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538254" y="1016334"/>
            <a:ext cx="2912913"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365970" y="1604187"/>
            <a:ext cx="11460060" cy="587853"/>
          </a:xfrm>
          <a:prstGeom prst="rect">
            <a:avLst/>
          </a:prstGeom>
        </p:spPr>
        <p:txBody>
          <a:bodyPr wrap="none">
            <a:spAutoFit/>
          </a:bodyPr>
          <a:lstStyle/>
          <a:p>
            <a:pPr>
              <a:lnSpc>
                <a:spcPct val="115000"/>
              </a:lnSpc>
              <a:spcAft>
                <a:spcPts val="0"/>
              </a:spcAft>
            </a:pPr>
            <a:r>
              <a:rPr lang="en-US" sz="2800" b="1" dirty="0">
                <a:solidFill>
                  <a:srgbClr val="0070C0"/>
                </a:solidFill>
                <a:latin typeface="Times New Roman" panose="02020603050405020304" pitchFamily="18" charset="0"/>
                <a:ea typeface="Times New Roman" panose="02020603050405020304" pitchFamily="18" charset="0"/>
              </a:rPr>
              <a:t>2. </a:t>
            </a:r>
            <a:r>
              <a:rPr lang="en-US" sz="2800" b="1" dirty="0" err="1">
                <a:solidFill>
                  <a:srgbClr val="0070C0"/>
                </a:solidFill>
                <a:latin typeface="Times New Roman" panose="02020603050405020304" pitchFamily="18" charset="0"/>
                <a:ea typeface="Times New Roman" panose="02020603050405020304" pitchFamily="18" charset="0"/>
              </a:rPr>
              <a:t>Tìm</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hiểu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mối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quan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hệ</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nguyên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nhân</a:t>
            </a:r>
            <a:r>
              <a:rPr lang="en-US" sz="2800" b="1" dirty="0">
                <a:solidFill>
                  <a:srgbClr val="0070C0"/>
                </a:solidFill>
                <a:latin typeface="Times New Roman" panose="02020603050405020304" pitchFamily="18" charset="0"/>
                <a:ea typeface="Times New Roman" panose="02020603050405020304" pitchFamily="18" charset="0"/>
              </a:rPr>
              <a:t> – </a:t>
            </a:r>
            <a:r>
              <a:rPr lang="en-US" sz="2800" b="1" dirty="0" err="1">
                <a:solidFill>
                  <a:srgbClr val="0070C0"/>
                </a:solidFill>
                <a:latin typeface="Times New Roman" panose="02020603050405020304" pitchFamily="18" charset="0"/>
                <a:ea typeface="Times New Roman" panose="02020603050405020304" pitchFamily="18" charset="0"/>
              </a:rPr>
              <a:t>kết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quả</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sự</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kiện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trong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bài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báo</a:t>
            </a:r>
            <a:endParaRPr lang="en-US" sz="28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365970" y="2073923"/>
            <a:ext cx="9739526" cy="587853"/>
          </a:xfrm>
          <a:prstGeom prst="rect">
            <a:avLst/>
          </a:prstGeom>
        </p:spPr>
        <p:txBody>
          <a:bodyPr wrap="none">
            <a:spAutoFit/>
          </a:bodyPr>
          <a:lstStyle/>
          <a:p>
            <a:pPr>
              <a:lnSpc>
                <a:spcPct val="115000"/>
              </a:lnSpc>
              <a:spcAft>
                <a:spcPts val="0"/>
              </a:spcAft>
            </a:pPr>
            <a:r>
              <a:rPr lang="en-US" sz="2800" b="1" dirty="0">
                <a:solidFill>
                  <a:srgbClr val="7030A0"/>
                </a:solidFill>
                <a:latin typeface="Times New Roman" panose="02020603050405020304" pitchFamily="18" charset="0"/>
                <a:ea typeface="Times New Roman" panose="02020603050405020304" pitchFamily="18" charset="0"/>
              </a:rPr>
              <a:t>2.1</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Kết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quả</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Vị</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thế</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của</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bóng</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đá</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Việt</a:t>
            </a:r>
            <a:r>
              <a:rPr lang="en-US" sz="2800" b="1" dirty="0">
                <a:solidFill>
                  <a:srgbClr val="0D0D0D"/>
                </a:solidFill>
                <a:latin typeface="Times New Roman" panose="02020603050405020304" pitchFamily="18" charset="0"/>
                <a:ea typeface="Times New Roman" panose="02020603050405020304" pitchFamily="18" charset="0"/>
              </a:rPr>
              <a:t> Nam ở </a:t>
            </a:r>
            <a:r>
              <a:rPr lang="en-US" sz="2800" b="1" dirty="0" err="1">
                <a:solidFill>
                  <a:srgbClr val="0D0D0D"/>
                </a:solidFill>
                <a:latin typeface="Times New Roman" panose="02020603050405020304" pitchFamily="18" charset="0"/>
                <a:ea typeface="Times New Roman" panose="02020603050405020304" pitchFamily="18" charset="0"/>
              </a:rPr>
              <a:t>thời</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điểm</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hiện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tại</a:t>
            </a:r>
            <a:endParaRPr lang="en-US" sz="2800" dirty="0">
              <a:effectLst/>
              <a:latin typeface="Times New Roman" panose="02020603050405020304" pitchFamily="18" charset="0"/>
              <a:ea typeface="Times New Roman" panose="02020603050405020304" pitchFamily="18" charset="0"/>
            </a:endParaRPr>
          </a:p>
        </p:txBody>
      </p:sp>
      <p:sp>
        <p:nvSpPr>
          <p:cNvPr id="12" name="Right Arrow Callout 11"/>
          <p:cNvSpPr/>
          <p:nvPr/>
        </p:nvSpPr>
        <p:spPr>
          <a:xfrm>
            <a:off x="1022278" y="2697497"/>
            <a:ext cx="3344198" cy="3436604"/>
          </a:xfrm>
          <a:prstGeom prst="rightArrowCallout">
            <a:avLst>
              <a:gd name="adj1" fmla="val 47200"/>
              <a:gd name="adj2" fmla="val 33204"/>
              <a:gd name="adj3" fmla="val 27896"/>
              <a:gd name="adj4" fmla="val 64977"/>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ea typeface="Times New Roman" panose="02020603050405020304" pitchFamily="18" charset="0"/>
              </a:rPr>
              <a:t>Bóng đá Việt Nam đang “thống trị” khu vực Đông Nam Á (ĐNÁ) ở thời điểm hiện tại</a:t>
            </a:r>
            <a:endParaRPr lang="en-US" sz="2800">
              <a:solidFill>
                <a:schemeClr val="tx1"/>
              </a:solidFill>
            </a:endParaRPr>
          </a:p>
        </p:txBody>
      </p:sp>
      <p:sp>
        <p:nvSpPr>
          <p:cNvPr id="16" name="Rectangle 15"/>
          <p:cNvSpPr/>
          <p:nvPr/>
        </p:nvSpPr>
        <p:spPr>
          <a:xfrm>
            <a:off x="4534519" y="2829261"/>
            <a:ext cx="6622502" cy="960104"/>
          </a:xfrm>
          <a:prstGeom prst="rect">
            <a:avLst/>
          </a:prstGeom>
          <a:solidFill>
            <a:schemeClr val="accent4">
              <a:lumMod val="20000"/>
              <a:lumOff val="8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dirty="0" err="1">
                <a:solidFill>
                  <a:schemeClr val="tx1"/>
                </a:solidFill>
                <a:latin typeface="Times New Roman" panose="02020603050405020304" pitchFamily="18" charset="0"/>
                <a:ea typeface="Times New Roman" panose="02020603050405020304" pitchFamily="18" charset="0"/>
              </a:rPr>
              <a:t>Đội</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tuyển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bóng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đá</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nam</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vô</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địch</a:t>
            </a:r>
            <a:r>
              <a:rPr lang="en-US" sz="2800" dirty="0">
                <a:solidFill>
                  <a:schemeClr val="tx1"/>
                </a:solidFill>
                <a:latin typeface="Times New Roman" panose="02020603050405020304" pitchFamily="18" charset="0"/>
                <a:ea typeface="Times New Roman" panose="02020603050405020304" pitchFamily="18" charset="0"/>
              </a:rPr>
              <a:t> AFF CUP 2018.</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4534519" y="3991820"/>
            <a:ext cx="6622502" cy="960104"/>
          </a:xfrm>
          <a:prstGeom prst="rect">
            <a:avLst/>
          </a:prstGeom>
          <a:solidFill>
            <a:schemeClr val="accent4">
              <a:lumMod val="20000"/>
              <a:lumOff val="8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dirty="0" err="1">
                <a:solidFill>
                  <a:schemeClr val="tx1"/>
                </a:solidFill>
                <a:latin typeface="Times New Roman" panose="02020603050405020304" pitchFamily="18" charset="0"/>
                <a:ea typeface="Times New Roman" panose="02020603050405020304" pitchFamily="18" charset="0"/>
              </a:rPr>
              <a:t>Đội</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tuyển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bóng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đá</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nữ</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đăng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quang</a:t>
            </a:r>
            <a:r>
              <a:rPr lang="en-US" sz="2800" dirty="0">
                <a:solidFill>
                  <a:schemeClr val="tx1"/>
                </a:solidFill>
                <a:latin typeface="Times New Roman" panose="02020603050405020304" pitchFamily="18" charset="0"/>
                <a:ea typeface="Times New Roman" panose="02020603050405020304" pitchFamily="18" charset="0"/>
              </a:rPr>
              <a:t> ở </a:t>
            </a:r>
            <a:r>
              <a:rPr lang="en-US" sz="2800" dirty="0" err="1">
                <a:solidFill>
                  <a:schemeClr val="tx1"/>
                </a:solidFill>
                <a:latin typeface="Times New Roman" panose="02020603050405020304" pitchFamily="18" charset="0"/>
                <a:ea typeface="Times New Roman" panose="02020603050405020304" pitchFamily="18" charset="0"/>
              </a:rPr>
              <a:t>giải</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vô</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địch</a:t>
            </a:r>
            <a:r>
              <a:rPr lang="en-US" sz="2800" dirty="0">
                <a:solidFill>
                  <a:schemeClr val="tx1"/>
                </a:solidFill>
                <a:latin typeface="Times New Roman" panose="02020603050405020304" pitchFamily="18" charset="0"/>
                <a:ea typeface="Times New Roman" panose="02020603050405020304" pitchFamily="18" charset="0"/>
              </a:rPr>
              <a:t> ĐNÁ </a:t>
            </a:r>
            <a:r>
              <a:rPr lang="en-US" sz="2800" dirty="0" err="1">
                <a:solidFill>
                  <a:schemeClr val="tx1"/>
                </a:solidFill>
                <a:latin typeface="Times New Roman" panose="02020603050405020304" pitchFamily="18" charset="0"/>
                <a:ea typeface="Times New Roman" panose="02020603050405020304" pitchFamily="18" charset="0"/>
              </a:rPr>
              <a:t>năm</a:t>
            </a:r>
            <a:r>
              <a:rPr lang="en-US" sz="2800" dirty="0">
                <a:solidFill>
                  <a:schemeClr val="tx1"/>
                </a:solidFill>
                <a:latin typeface="Times New Roman" panose="02020603050405020304" pitchFamily="18" charset="0"/>
                <a:ea typeface="Times New Roman" panose="02020603050405020304" pitchFamily="18" charset="0"/>
              </a:rPr>
              <a:t> 2019.</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4534519" y="5154378"/>
            <a:ext cx="6622502" cy="960104"/>
          </a:xfrm>
          <a:prstGeom prst="rect">
            <a:avLst/>
          </a:prstGeom>
          <a:solidFill>
            <a:schemeClr val="accent4">
              <a:lumMod val="20000"/>
              <a:lumOff val="8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dirty="0">
                <a:solidFill>
                  <a:schemeClr val="tx1"/>
                </a:solidFill>
                <a:latin typeface="Times New Roman" panose="02020603050405020304" pitchFamily="18" charset="0"/>
                <a:ea typeface="Times New Roman" panose="02020603050405020304" pitchFamily="18" charset="0"/>
              </a:rPr>
              <a:t>U22 </a:t>
            </a:r>
            <a:r>
              <a:rPr lang="en-US" sz="2800" dirty="0" err="1">
                <a:solidFill>
                  <a:schemeClr val="tx1"/>
                </a:solidFill>
                <a:latin typeface="Times New Roman" panose="02020603050405020304" pitchFamily="18" charset="0"/>
                <a:ea typeface="Times New Roman" panose="02020603050405020304" pitchFamily="18" charset="0"/>
              </a:rPr>
              <a:t>Việt</a:t>
            </a:r>
            <a:r>
              <a:rPr lang="en-US" sz="2800" dirty="0">
                <a:solidFill>
                  <a:schemeClr val="tx1"/>
                </a:solidFill>
                <a:latin typeface="Times New Roman" panose="02020603050405020304" pitchFamily="18" charset="0"/>
                <a:ea typeface="Times New Roman" panose="02020603050405020304" pitchFamily="18" charset="0"/>
              </a:rPr>
              <a:t> Nam </a:t>
            </a:r>
            <a:r>
              <a:rPr lang="en-US" sz="2800" dirty="0" err="1">
                <a:solidFill>
                  <a:schemeClr val="tx1"/>
                </a:solidFill>
                <a:latin typeface="Times New Roman" panose="02020603050405020304" pitchFamily="18" charset="0"/>
                <a:ea typeface="Times New Roman" panose="02020603050405020304" pitchFamily="18" charset="0"/>
              </a:rPr>
              <a:t>và</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tuyển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nữ</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Việt</a:t>
            </a:r>
            <a:r>
              <a:rPr lang="en-US" sz="2800" dirty="0">
                <a:solidFill>
                  <a:schemeClr val="tx1"/>
                </a:solidFill>
                <a:latin typeface="Times New Roman" panose="02020603050405020304" pitchFamily="18" charset="0"/>
                <a:ea typeface="Times New Roman" panose="02020603050405020304" pitchFamily="18" charset="0"/>
              </a:rPr>
              <a:t> Nam </a:t>
            </a:r>
            <a:r>
              <a:rPr lang="en-US" sz="2800" dirty="0" err="1">
                <a:solidFill>
                  <a:schemeClr val="tx1"/>
                </a:solidFill>
                <a:latin typeface="Times New Roman" panose="02020603050405020304" pitchFamily="18" charset="0"/>
                <a:ea typeface="Times New Roman" panose="02020603050405020304" pitchFamily="18" charset="0"/>
              </a:rPr>
              <a:t>đều</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giành</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Huy</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ch</a:t>
            </a:r>
            <a:r>
              <a:rPr lang="vi-VN" sz="2800" dirty="0">
                <a:solidFill>
                  <a:schemeClr val="tx1"/>
                </a:solidFill>
                <a:latin typeface="Times New Roman" panose="02020603050405020304" pitchFamily="18" charset="0"/>
                <a:ea typeface="Times New Roman" panose="02020603050405020304" pitchFamily="18" charset="0"/>
              </a:rPr>
              <a:t>ương Vàng tại Seagame 2019.</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2663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1385574" y="71232"/>
            <a:ext cx="9408153" cy="51706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VĂN BẢN 2: </a:t>
            </a:r>
            <a:r>
              <a:rPr kumimoji="0" lang="pl-PL" sz="24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ĐIỀU GÌ GIÚP BÓNG ĐÁ VIỆT NAM CHIẾN THẮNG?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301340" y="754724"/>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442458" y="1207292"/>
            <a:ext cx="9739526"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2.1</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Kết</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quả</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Vị</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bóng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Việt</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Nam ở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thời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điểm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hiện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tại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07555" y="2088749"/>
            <a:ext cx="7110100" cy="3046988"/>
          </a:xfrm>
          <a:prstGeom prst="rect">
            <a:avLst/>
          </a:prstGeom>
        </p:spPr>
        <p:txBody>
          <a:bodyPr wrap="square">
            <a:spAutoFit/>
          </a:bodyPr>
          <a:lstStyle/>
          <a:p>
            <a:r>
              <a:rPr lang="en-US" sz="3200" dirty="0" err="1">
                <a:latin typeface="Times New Roman" panose="02020603050405020304" pitchFamily="18" charset="0"/>
                <a:ea typeface="Times New Roman" panose="02020603050405020304" pitchFamily="18" charset="0"/>
              </a:rPr>
              <a:t>Nghệ</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thuật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dụng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từ</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ngoặc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kép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nghĩa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nghĩa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gốc</a:t>
            </a:r>
            <a:r>
              <a:rPr lang="en-US" sz="3200" dirty="0">
                <a:latin typeface="Times New Roman" panose="02020603050405020304" pitchFamily="18" charset="0"/>
                <a:ea typeface="Times New Roman" panose="02020603050405020304" pitchFamily="18" charset="0"/>
              </a:rPr>
              <a:t>/</a:t>
            </a:r>
            <a:r>
              <a:rPr lang="en-US" sz="3200" dirty="0" err="1">
                <a:latin typeface="Times New Roman" panose="02020603050405020304" pitchFamily="18" charset="0"/>
                <a:ea typeface="Times New Roman" panose="02020603050405020304" pitchFamily="18" charset="0"/>
              </a:rPr>
              <a:t>nghĩa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thường</a:t>
            </a:r>
            <a:r>
              <a:rPr lang="en-US" sz="3200" dirty="0">
                <a:latin typeface="Times New Roman" panose="02020603050405020304" pitchFamily="18" charset="0"/>
                <a:ea typeface="Times New Roman" panose="02020603050405020304" pitchFamily="18" charset="0"/>
              </a:rPr>
              <a:t>: + “</a:t>
            </a:r>
            <a:r>
              <a:rPr lang="en-US" sz="3200" b="1" dirty="0" err="1">
                <a:latin typeface="Times New Roman" panose="02020603050405020304" pitchFamily="18" charset="0"/>
                <a:ea typeface="Times New Roman" panose="02020603050405020304" pitchFamily="18" charset="0"/>
              </a:rPr>
              <a:t>thống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trị</a:t>
            </a:r>
            <a:r>
              <a:rPr lang="en-US" sz="3200" b="1" dirty="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 </a:t>
            </a:r>
            <a:r>
              <a:rPr lang="en-US" sz="3200" dirty="0" err="1">
                <a:latin typeface="Times New Roman" panose="02020603050405020304" pitchFamily="18" charset="0"/>
                <a:ea typeface="Times New Roman" panose="02020603050405020304" pitchFamily="18" charset="0"/>
              </a:rPr>
              <a:t>nghĩa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gốc</a:t>
            </a:r>
            <a:r>
              <a:rPr lang="en-US" sz="3200"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nắm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và</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sử</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dụng</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bộ</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máy</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chính</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quyền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đề</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diều</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khiển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quản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lí</a:t>
            </a:r>
            <a:r>
              <a:rPr lang="en-US" sz="3200" i="1" dirty="0">
                <a:latin typeface="Times New Roman" panose="02020603050405020304" pitchFamily="18" charset="0"/>
                <a:ea typeface="Times New Roman" panose="02020603050405020304" pitchFamily="18" charset="0"/>
              </a:rPr>
              <a:t>, chi </a:t>
            </a:r>
            <a:r>
              <a:rPr lang="en-US" sz="3200" i="1" dirty="0" err="1">
                <a:latin typeface="Times New Roman" panose="02020603050405020304" pitchFamily="18" charset="0"/>
                <a:ea typeface="Times New Roman" panose="02020603050405020304" pitchFamily="18" charset="0"/>
              </a:rPr>
              <a:t>phối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mọi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mặt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nghĩa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văn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bản</a:t>
            </a:r>
            <a:r>
              <a:rPr lang="en-US" sz="3200"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nổi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bật</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có</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ảnh</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hưởng</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lớn</a:t>
            </a:r>
            <a:r>
              <a:rPr lang="en-US" sz="3200" i="1" dirty="0">
                <a:latin typeface="Times New Roman" panose="02020603050405020304" pitchFamily="18" charset="0"/>
                <a:ea typeface="Times New Roman" panose="02020603050405020304" pitchFamily="18" charset="0"/>
              </a:rPr>
              <a:t>.</a:t>
            </a:r>
            <a:endParaRPr lang="en-US" sz="3200" dirty="0"/>
          </a:p>
        </p:txBody>
      </p:sp>
      <p:pic>
        <p:nvPicPr>
          <p:cNvPr id="11" name="Picture 10"/>
          <p:cNvPicPr>
            <a:picLocks noChangeAspect="1"/>
          </p:cNvPicPr>
          <p:nvPr/>
        </p:nvPicPr>
        <p:blipFill>
          <a:blip r:embed="rId5"/>
          <a:stretch>
            <a:fillRect/>
          </a:stretch>
        </p:blipFill>
        <p:spPr>
          <a:xfrm>
            <a:off x="7461887" y="2314490"/>
            <a:ext cx="4367865" cy="2586462"/>
          </a:xfrm>
          <a:prstGeom prst="rect">
            <a:avLst/>
          </a:prstGeom>
        </p:spPr>
      </p:pic>
    </p:spTree>
    <p:extLst>
      <p:ext uri="{BB962C8B-B14F-4D97-AF65-F5344CB8AC3E}">
        <p14:creationId xmlns:p14="http://schemas.microsoft.com/office/powerpoint/2010/main" val="321852170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a:extLst>
              <a:ext uri="{FF2B5EF4-FFF2-40B4-BE49-F238E27FC236}">
                <a16:creationId xmlns:a16="http://schemas.microsoft.com/office/drawing/2014/main" id="{38667772-EBD8-AE4F-9676-360B70549934}"/>
              </a:ext>
            </a:extLst>
          </p:cNvPr>
          <p:cNvGraphicFramePr>
            <a:graphicFrameLocks noGrp="1"/>
          </p:cNvGraphicFramePr>
          <p:nvPr/>
        </p:nvGraphicFramePr>
        <p:xfrm>
          <a:off x="245906" y="174713"/>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pic>
        <p:nvPicPr>
          <p:cNvPr id="5122" name="Picture 2" descr="VFF bác thông tin HLV Park Hang Seo sang Thái Lan">
            <a:extLst>
              <a:ext uri="{FF2B5EF4-FFF2-40B4-BE49-F238E27FC236}">
                <a16:creationId xmlns:a16="http://schemas.microsoft.com/office/drawing/2014/main" id="{D43CA89C-E1B5-734D-A51F-696F15BBC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417" y="174713"/>
            <a:ext cx="8345165" cy="55634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3">
            <a:extLst>
              <a:ext uri="{FF2B5EF4-FFF2-40B4-BE49-F238E27FC236}">
                <a16:creationId xmlns:a16="http://schemas.microsoft.com/office/drawing/2014/main" id="{B911A857-9B96-5443-986E-101D22C30957}"/>
              </a:ext>
            </a:extLst>
          </p:cNvPr>
          <p:cNvGraphicFramePr>
            <a:graphicFrameLocks noGrp="1"/>
          </p:cNvGraphicFramePr>
          <p:nvPr/>
        </p:nvGraphicFramePr>
        <p:xfrm>
          <a:off x="2250965" y="6026097"/>
          <a:ext cx="7690067" cy="657190"/>
        </p:xfrm>
        <a:graphic>
          <a:graphicData uri="http://schemas.openxmlformats.org/drawingml/2006/table">
            <a:tbl>
              <a:tblPr firstRow="1" bandRow="1">
                <a:tableStyleId>{5C22544A-7EE6-4342-B048-85BDC9FD1C3A}</a:tableStyleId>
              </a:tblPr>
              <a:tblGrid>
                <a:gridCol w="699097">
                  <a:extLst>
                    <a:ext uri="{9D8B030D-6E8A-4147-A177-3AD203B41FA5}">
                      <a16:colId xmlns:a16="http://schemas.microsoft.com/office/drawing/2014/main" val="3770385894"/>
                    </a:ext>
                  </a:extLst>
                </a:gridCol>
                <a:gridCol w="699097">
                  <a:extLst>
                    <a:ext uri="{9D8B030D-6E8A-4147-A177-3AD203B41FA5}">
                      <a16:colId xmlns:a16="http://schemas.microsoft.com/office/drawing/2014/main" val="2867392794"/>
                    </a:ext>
                  </a:extLst>
                </a:gridCol>
                <a:gridCol w="699097">
                  <a:extLst>
                    <a:ext uri="{9D8B030D-6E8A-4147-A177-3AD203B41FA5}">
                      <a16:colId xmlns:a16="http://schemas.microsoft.com/office/drawing/2014/main" val="4110386569"/>
                    </a:ext>
                  </a:extLst>
                </a:gridCol>
                <a:gridCol w="699097">
                  <a:extLst>
                    <a:ext uri="{9D8B030D-6E8A-4147-A177-3AD203B41FA5}">
                      <a16:colId xmlns:a16="http://schemas.microsoft.com/office/drawing/2014/main" val="532604260"/>
                    </a:ext>
                  </a:extLst>
                </a:gridCol>
                <a:gridCol w="699097">
                  <a:extLst>
                    <a:ext uri="{9D8B030D-6E8A-4147-A177-3AD203B41FA5}">
                      <a16:colId xmlns:a16="http://schemas.microsoft.com/office/drawing/2014/main" val="2424197150"/>
                    </a:ext>
                  </a:extLst>
                </a:gridCol>
                <a:gridCol w="699097">
                  <a:extLst>
                    <a:ext uri="{9D8B030D-6E8A-4147-A177-3AD203B41FA5}">
                      <a16:colId xmlns:a16="http://schemas.microsoft.com/office/drawing/2014/main" val="2786098906"/>
                    </a:ext>
                  </a:extLst>
                </a:gridCol>
                <a:gridCol w="699097">
                  <a:extLst>
                    <a:ext uri="{9D8B030D-6E8A-4147-A177-3AD203B41FA5}">
                      <a16:colId xmlns:a16="http://schemas.microsoft.com/office/drawing/2014/main" val="608732732"/>
                    </a:ext>
                  </a:extLst>
                </a:gridCol>
                <a:gridCol w="699097">
                  <a:extLst>
                    <a:ext uri="{9D8B030D-6E8A-4147-A177-3AD203B41FA5}">
                      <a16:colId xmlns:a16="http://schemas.microsoft.com/office/drawing/2014/main" val="3698793056"/>
                    </a:ext>
                  </a:extLst>
                </a:gridCol>
                <a:gridCol w="699097">
                  <a:extLst>
                    <a:ext uri="{9D8B030D-6E8A-4147-A177-3AD203B41FA5}">
                      <a16:colId xmlns:a16="http://schemas.microsoft.com/office/drawing/2014/main" val="3747300261"/>
                    </a:ext>
                  </a:extLst>
                </a:gridCol>
                <a:gridCol w="699097">
                  <a:extLst>
                    <a:ext uri="{9D8B030D-6E8A-4147-A177-3AD203B41FA5}">
                      <a16:colId xmlns:a16="http://schemas.microsoft.com/office/drawing/2014/main" val="1511306610"/>
                    </a:ext>
                  </a:extLst>
                </a:gridCol>
                <a:gridCol w="699097">
                  <a:extLst>
                    <a:ext uri="{9D8B030D-6E8A-4147-A177-3AD203B41FA5}">
                      <a16:colId xmlns:a16="http://schemas.microsoft.com/office/drawing/2014/main" val="209672760"/>
                    </a:ext>
                  </a:extLst>
                </a:gridCol>
              </a:tblGrid>
              <a:tr h="657190">
                <a:tc>
                  <a:txBody>
                    <a:bodyPr/>
                    <a:lstStyle/>
                    <a:p>
                      <a:pPr algn="ctr"/>
                      <a:r>
                        <a:rPr lang="en-VN" sz="3500" b="1" dirty="0">
                          <a:solidFill>
                            <a:schemeClr val="tx1"/>
                          </a:solidFill>
                          <a:latin typeface="Times New Roman" panose="02020603050405020304" pitchFamily="18" charset="0"/>
                          <a:cs typeface="Times New Roman" panose="02020603050405020304"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b="1"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b="1" dirty="0">
                          <a:solidFill>
                            <a:schemeClr val="tx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b="1" dirty="0">
                          <a:solidFill>
                            <a:schemeClr val="tx1"/>
                          </a:solidFill>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b="1"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b="1"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b="1"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b="1"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b="1"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b="1"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b="1"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7875116"/>
                  </a:ext>
                </a:extLst>
              </a:tr>
            </a:tbl>
          </a:graphicData>
        </a:graphic>
      </p:graphicFrame>
    </p:spTree>
    <p:extLst>
      <p:ext uri="{BB962C8B-B14F-4D97-AF65-F5344CB8AC3E}">
        <p14:creationId xmlns:p14="http://schemas.microsoft.com/office/powerpoint/2010/main" val="2928783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iểu Sử Đặng Văn Lâm - Lý Lịch Thủ Môn Đặng Văn Lâm Đầy Đủ Nhất">
            <a:extLst>
              <a:ext uri="{FF2B5EF4-FFF2-40B4-BE49-F238E27FC236}">
                <a16:creationId xmlns:a16="http://schemas.microsoft.com/office/drawing/2014/main" id="{8CC5836F-3829-7548-B2F0-9C7F380FE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1482" y="199695"/>
            <a:ext cx="4399084" cy="6452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3">
            <a:extLst>
              <a:ext uri="{FF2B5EF4-FFF2-40B4-BE49-F238E27FC236}">
                <a16:creationId xmlns:a16="http://schemas.microsoft.com/office/drawing/2014/main" id="{E9FF98F9-075D-C14D-ADC8-CF3357F06771}"/>
              </a:ext>
            </a:extLst>
          </p:cNvPr>
          <p:cNvGraphicFramePr>
            <a:graphicFrameLocks noGrp="1"/>
          </p:cNvGraphicFramePr>
          <p:nvPr/>
        </p:nvGraphicFramePr>
        <p:xfrm>
          <a:off x="171434" y="2747979"/>
          <a:ext cx="7206590" cy="678209"/>
        </p:xfrm>
        <a:graphic>
          <a:graphicData uri="http://schemas.openxmlformats.org/drawingml/2006/table">
            <a:tbl>
              <a:tblPr firstRow="1" bandRow="1">
                <a:tableStyleId>{5C22544A-7EE6-4342-B048-85BDC9FD1C3A}</a:tableStyleId>
              </a:tblPr>
              <a:tblGrid>
                <a:gridCol w="720659">
                  <a:extLst>
                    <a:ext uri="{9D8B030D-6E8A-4147-A177-3AD203B41FA5}">
                      <a16:colId xmlns:a16="http://schemas.microsoft.com/office/drawing/2014/main" val="10442170"/>
                    </a:ext>
                  </a:extLst>
                </a:gridCol>
                <a:gridCol w="720659">
                  <a:extLst>
                    <a:ext uri="{9D8B030D-6E8A-4147-A177-3AD203B41FA5}">
                      <a16:colId xmlns:a16="http://schemas.microsoft.com/office/drawing/2014/main" val="2112762057"/>
                    </a:ext>
                  </a:extLst>
                </a:gridCol>
                <a:gridCol w="720659">
                  <a:extLst>
                    <a:ext uri="{9D8B030D-6E8A-4147-A177-3AD203B41FA5}">
                      <a16:colId xmlns:a16="http://schemas.microsoft.com/office/drawing/2014/main" val="3658281372"/>
                    </a:ext>
                  </a:extLst>
                </a:gridCol>
                <a:gridCol w="720659">
                  <a:extLst>
                    <a:ext uri="{9D8B030D-6E8A-4147-A177-3AD203B41FA5}">
                      <a16:colId xmlns:a16="http://schemas.microsoft.com/office/drawing/2014/main" val="1771489155"/>
                    </a:ext>
                  </a:extLst>
                </a:gridCol>
                <a:gridCol w="720659">
                  <a:extLst>
                    <a:ext uri="{9D8B030D-6E8A-4147-A177-3AD203B41FA5}">
                      <a16:colId xmlns:a16="http://schemas.microsoft.com/office/drawing/2014/main" val="2354030564"/>
                    </a:ext>
                  </a:extLst>
                </a:gridCol>
                <a:gridCol w="720659">
                  <a:extLst>
                    <a:ext uri="{9D8B030D-6E8A-4147-A177-3AD203B41FA5}">
                      <a16:colId xmlns:a16="http://schemas.microsoft.com/office/drawing/2014/main" val="1027005900"/>
                    </a:ext>
                  </a:extLst>
                </a:gridCol>
                <a:gridCol w="720659">
                  <a:extLst>
                    <a:ext uri="{9D8B030D-6E8A-4147-A177-3AD203B41FA5}">
                      <a16:colId xmlns:a16="http://schemas.microsoft.com/office/drawing/2014/main" val="48136447"/>
                    </a:ext>
                  </a:extLst>
                </a:gridCol>
                <a:gridCol w="720659">
                  <a:extLst>
                    <a:ext uri="{9D8B030D-6E8A-4147-A177-3AD203B41FA5}">
                      <a16:colId xmlns:a16="http://schemas.microsoft.com/office/drawing/2014/main" val="3160392572"/>
                    </a:ext>
                  </a:extLst>
                </a:gridCol>
                <a:gridCol w="720659">
                  <a:extLst>
                    <a:ext uri="{9D8B030D-6E8A-4147-A177-3AD203B41FA5}">
                      <a16:colId xmlns:a16="http://schemas.microsoft.com/office/drawing/2014/main" val="2534963563"/>
                    </a:ext>
                  </a:extLst>
                </a:gridCol>
                <a:gridCol w="720659">
                  <a:extLst>
                    <a:ext uri="{9D8B030D-6E8A-4147-A177-3AD203B41FA5}">
                      <a16:colId xmlns:a16="http://schemas.microsoft.com/office/drawing/2014/main" val="1521642530"/>
                    </a:ext>
                  </a:extLst>
                </a:gridCol>
              </a:tblGrid>
              <a:tr h="678209">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764417"/>
                  </a:ext>
                </a:extLst>
              </a:tr>
            </a:tbl>
          </a:graphicData>
        </a:graphic>
      </p:graphicFrame>
      <p:graphicFrame>
        <p:nvGraphicFramePr>
          <p:cNvPr id="8" name="Table 4">
            <a:extLst>
              <a:ext uri="{FF2B5EF4-FFF2-40B4-BE49-F238E27FC236}">
                <a16:creationId xmlns:a16="http://schemas.microsoft.com/office/drawing/2014/main" id="{38667772-EBD8-AE4F-9676-360B70549934}"/>
              </a:ext>
            </a:extLst>
          </p:cNvPr>
          <p:cNvGraphicFramePr>
            <a:graphicFrameLocks noGrp="1"/>
          </p:cNvGraphicFramePr>
          <p:nvPr/>
        </p:nvGraphicFramePr>
        <p:xfrm>
          <a:off x="171434"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9" name="Table 4">
            <a:extLst>
              <a:ext uri="{FF2B5EF4-FFF2-40B4-BE49-F238E27FC236}">
                <a16:creationId xmlns:a16="http://schemas.microsoft.com/office/drawing/2014/main" id="{301D9BC0-9044-8145-910F-3D51CE36D54B}"/>
              </a:ext>
            </a:extLst>
          </p:cNvPr>
          <p:cNvGraphicFramePr>
            <a:graphicFrameLocks noGrp="1"/>
          </p:cNvGraphicFramePr>
          <p:nvPr/>
        </p:nvGraphicFramePr>
        <p:xfrm>
          <a:off x="978996"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spTree>
    <p:extLst>
      <p:ext uri="{BB962C8B-B14F-4D97-AF65-F5344CB8AC3E}">
        <p14:creationId xmlns:p14="http://schemas.microsoft.com/office/powerpoint/2010/main" val="3497902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n tức mới nhất về `Nguyễn Văn Toàn` | Trang 1">
            <a:extLst>
              <a:ext uri="{FF2B5EF4-FFF2-40B4-BE49-F238E27FC236}">
                <a16:creationId xmlns:a16="http://schemas.microsoft.com/office/drawing/2014/main" id="{8172B4C6-2338-5743-BB32-E1CC8878A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99" y="0"/>
            <a:ext cx="10287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4">
            <a:extLst>
              <a:ext uri="{FF2B5EF4-FFF2-40B4-BE49-F238E27FC236}">
                <a16:creationId xmlns:a16="http://schemas.microsoft.com/office/drawing/2014/main" id="{38667772-EBD8-AE4F-9676-360B70549934}"/>
              </a:ext>
            </a:extLst>
          </p:cNvPr>
          <p:cNvGraphicFramePr>
            <a:graphicFrameLocks noGrp="1"/>
          </p:cNvGraphicFramePr>
          <p:nvPr/>
        </p:nvGraphicFramePr>
        <p:xfrm>
          <a:off x="171434"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9" name="Table 4">
            <a:extLst>
              <a:ext uri="{FF2B5EF4-FFF2-40B4-BE49-F238E27FC236}">
                <a16:creationId xmlns:a16="http://schemas.microsoft.com/office/drawing/2014/main" id="{301D9BC0-9044-8145-910F-3D51CE36D54B}"/>
              </a:ext>
            </a:extLst>
          </p:cNvPr>
          <p:cNvGraphicFramePr>
            <a:graphicFrameLocks noGrp="1"/>
          </p:cNvGraphicFramePr>
          <p:nvPr/>
        </p:nvGraphicFramePr>
        <p:xfrm>
          <a:off x="978996"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3" name="Table 3">
            <a:extLst>
              <a:ext uri="{FF2B5EF4-FFF2-40B4-BE49-F238E27FC236}">
                <a16:creationId xmlns:a16="http://schemas.microsoft.com/office/drawing/2014/main" id="{E9FF98F9-075D-C14D-ADC8-CF3357F06771}"/>
              </a:ext>
            </a:extLst>
          </p:cNvPr>
          <p:cNvGraphicFramePr>
            <a:graphicFrameLocks noGrp="1"/>
          </p:cNvGraphicFramePr>
          <p:nvPr/>
        </p:nvGraphicFramePr>
        <p:xfrm>
          <a:off x="1308925" y="5804000"/>
          <a:ext cx="9574149" cy="681021"/>
        </p:xfrm>
        <a:graphic>
          <a:graphicData uri="http://schemas.openxmlformats.org/drawingml/2006/table">
            <a:tbl>
              <a:tblPr firstRow="1" bandRow="1">
                <a:tableStyleId>{5C22544A-7EE6-4342-B048-85BDC9FD1C3A}</a:tableStyleId>
              </a:tblPr>
              <a:tblGrid>
                <a:gridCol w="736473">
                  <a:extLst>
                    <a:ext uri="{9D8B030D-6E8A-4147-A177-3AD203B41FA5}">
                      <a16:colId xmlns:a16="http://schemas.microsoft.com/office/drawing/2014/main" val="10442170"/>
                    </a:ext>
                  </a:extLst>
                </a:gridCol>
                <a:gridCol w="736473">
                  <a:extLst>
                    <a:ext uri="{9D8B030D-6E8A-4147-A177-3AD203B41FA5}">
                      <a16:colId xmlns:a16="http://schemas.microsoft.com/office/drawing/2014/main" val="2112762057"/>
                    </a:ext>
                  </a:extLst>
                </a:gridCol>
                <a:gridCol w="736473">
                  <a:extLst>
                    <a:ext uri="{9D8B030D-6E8A-4147-A177-3AD203B41FA5}">
                      <a16:colId xmlns:a16="http://schemas.microsoft.com/office/drawing/2014/main" val="3658281372"/>
                    </a:ext>
                  </a:extLst>
                </a:gridCol>
                <a:gridCol w="736473">
                  <a:extLst>
                    <a:ext uri="{9D8B030D-6E8A-4147-A177-3AD203B41FA5}">
                      <a16:colId xmlns:a16="http://schemas.microsoft.com/office/drawing/2014/main" val="1771489155"/>
                    </a:ext>
                  </a:extLst>
                </a:gridCol>
                <a:gridCol w="736473">
                  <a:extLst>
                    <a:ext uri="{9D8B030D-6E8A-4147-A177-3AD203B41FA5}">
                      <a16:colId xmlns:a16="http://schemas.microsoft.com/office/drawing/2014/main" val="2354030564"/>
                    </a:ext>
                  </a:extLst>
                </a:gridCol>
                <a:gridCol w="736473">
                  <a:extLst>
                    <a:ext uri="{9D8B030D-6E8A-4147-A177-3AD203B41FA5}">
                      <a16:colId xmlns:a16="http://schemas.microsoft.com/office/drawing/2014/main" val="1027005900"/>
                    </a:ext>
                  </a:extLst>
                </a:gridCol>
                <a:gridCol w="736473">
                  <a:extLst>
                    <a:ext uri="{9D8B030D-6E8A-4147-A177-3AD203B41FA5}">
                      <a16:colId xmlns:a16="http://schemas.microsoft.com/office/drawing/2014/main" val="48136447"/>
                    </a:ext>
                  </a:extLst>
                </a:gridCol>
                <a:gridCol w="736473">
                  <a:extLst>
                    <a:ext uri="{9D8B030D-6E8A-4147-A177-3AD203B41FA5}">
                      <a16:colId xmlns:a16="http://schemas.microsoft.com/office/drawing/2014/main" val="3160392572"/>
                    </a:ext>
                  </a:extLst>
                </a:gridCol>
                <a:gridCol w="736473">
                  <a:extLst>
                    <a:ext uri="{9D8B030D-6E8A-4147-A177-3AD203B41FA5}">
                      <a16:colId xmlns:a16="http://schemas.microsoft.com/office/drawing/2014/main" val="2534963563"/>
                    </a:ext>
                  </a:extLst>
                </a:gridCol>
                <a:gridCol w="736473">
                  <a:extLst>
                    <a:ext uri="{9D8B030D-6E8A-4147-A177-3AD203B41FA5}">
                      <a16:colId xmlns:a16="http://schemas.microsoft.com/office/drawing/2014/main" val="1521642530"/>
                    </a:ext>
                  </a:extLst>
                </a:gridCol>
                <a:gridCol w="736473">
                  <a:extLst>
                    <a:ext uri="{9D8B030D-6E8A-4147-A177-3AD203B41FA5}">
                      <a16:colId xmlns:a16="http://schemas.microsoft.com/office/drawing/2014/main" val="1785922740"/>
                    </a:ext>
                  </a:extLst>
                </a:gridCol>
                <a:gridCol w="736473">
                  <a:extLst>
                    <a:ext uri="{9D8B030D-6E8A-4147-A177-3AD203B41FA5}">
                      <a16:colId xmlns:a16="http://schemas.microsoft.com/office/drawing/2014/main" val="1216587391"/>
                    </a:ext>
                  </a:extLst>
                </a:gridCol>
                <a:gridCol w="736473">
                  <a:extLst>
                    <a:ext uri="{9D8B030D-6E8A-4147-A177-3AD203B41FA5}">
                      <a16:colId xmlns:a16="http://schemas.microsoft.com/office/drawing/2014/main" val="1175861805"/>
                    </a:ext>
                  </a:extLst>
                </a:gridCol>
              </a:tblGrid>
              <a:tr h="681021">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764417"/>
                  </a:ext>
                </a:extLst>
              </a:tr>
            </a:tbl>
          </a:graphicData>
        </a:graphic>
      </p:graphicFrame>
      <p:graphicFrame>
        <p:nvGraphicFramePr>
          <p:cNvPr id="7" name="Table 4">
            <a:extLst>
              <a:ext uri="{FF2B5EF4-FFF2-40B4-BE49-F238E27FC236}">
                <a16:creationId xmlns:a16="http://schemas.microsoft.com/office/drawing/2014/main" id="{76BC2DCC-D246-8448-B21F-FD997B162221}"/>
              </a:ext>
            </a:extLst>
          </p:cNvPr>
          <p:cNvGraphicFramePr>
            <a:graphicFrameLocks noGrp="1"/>
          </p:cNvGraphicFramePr>
          <p:nvPr/>
        </p:nvGraphicFramePr>
        <p:xfrm>
          <a:off x="1781099" y="231780"/>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spTree>
    <p:extLst>
      <p:ext uri="{BB962C8B-B14F-4D97-AF65-F5344CB8AC3E}">
        <p14:creationId xmlns:p14="http://schemas.microsoft.com/office/powerpoint/2010/main" val="3640898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ự khác biệt của Hồ Tấn Tài - Bóng đá Việt Nam">
            <a:extLst>
              <a:ext uri="{FF2B5EF4-FFF2-40B4-BE49-F238E27FC236}">
                <a16:creationId xmlns:a16="http://schemas.microsoft.com/office/drawing/2014/main" id="{8438169F-C9BD-B94B-869F-823C04A89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906" y="0"/>
            <a:ext cx="1031043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4">
            <a:extLst>
              <a:ext uri="{FF2B5EF4-FFF2-40B4-BE49-F238E27FC236}">
                <a16:creationId xmlns:a16="http://schemas.microsoft.com/office/drawing/2014/main" id="{38667772-EBD8-AE4F-9676-360B70549934}"/>
              </a:ext>
            </a:extLst>
          </p:cNvPr>
          <p:cNvGraphicFramePr>
            <a:graphicFrameLocks noGrp="1"/>
          </p:cNvGraphicFramePr>
          <p:nvPr/>
        </p:nvGraphicFramePr>
        <p:xfrm>
          <a:off x="171434"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9" name="Table 4">
            <a:extLst>
              <a:ext uri="{FF2B5EF4-FFF2-40B4-BE49-F238E27FC236}">
                <a16:creationId xmlns:a16="http://schemas.microsoft.com/office/drawing/2014/main" id="{301D9BC0-9044-8145-910F-3D51CE36D54B}"/>
              </a:ext>
            </a:extLst>
          </p:cNvPr>
          <p:cNvGraphicFramePr>
            <a:graphicFrameLocks noGrp="1"/>
          </p:cNvGraphicFramePr>
          <p:nvPr/>
        </p:nvGraphicFramePr>
        <p:xfrm>
          <a:off x="978996"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7" name="Table 4">
            <a:extLst>
              <a:ext uri="{FF2B5EF4-FFF2-40B4-BE49-F238E27FC236}">
                <a16:creationId xmlns:a16="http://schemas.microsoft.com/office/drawing/2014/main" id="{76BC2DCC-D246-8448-B21F-FD997B162221}"/>
              </a:ext>
            </a:extLst>
          </p:cNvPr>
          <p:cNvGraphicFramePr>
            <a:graphicFrameLocks noGrp="1"/>
          </p:cNvGraphicFramePr>
          <p:nvPr/>
        </p:nvGraphicFramePr>
        <p:xfrm>
          <a:off x="1781099" y="207717"/>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3" name="Table 3">
            <a:extLst>
              <a:ext uri="{FF2B5EF4-FFF2-40B4-BE49-F238E27FC236}">
                <a16:creationId xmlns:a16="http://schemas.microsoft.com/office/drawing/2014/main" id="{E9FF98F9-075D-C14D-ADC8-CF3357F06771}"/>
              </a:ext>
            </a:extLst>
          </p:cNvPr>
          <p:cNvGraphicFramePr>
            <a:graphicFrameLocks noGrp="1"/>
          </p:cNvGraphicFramePr>
          <p:nvPr/>
        </p:nvGraphicFramePr>
        <p:xfrm>
          <a:off x="3330231" y="5953058"/>
          <a:ext cx="5891784" cy="681021"/>
        </p:xfrm>
        <a:graphic>
          <a:graphicData uri="http://schemas.openxmlformats.org/drawingml/2006/table">
            <a:tbl>
              <a:tblPr firstRow="1" bandRow="1">
                <a:tableStyleId>{5C22544A-7EE6-4342-B048-85BDC9FD1C3A}</a:tableStyleId>
              </a:tblPr>
              <a:tblGrid>
                <a:gridCol w="736473">
                  <a:extLst>
                    <a:ext uri="{9D8B030D-6E8A-4147-A177-3AD203B41FA5}">
                      <a16:colId xmlns:a16="http://schemas.microsoft.com/office/drawing/2014/main" val="10442170"/>
                    </a:ext>
                  </a:extLst>
                </a:gridCol>
                <a:gridCol w="736473">
                  <a:extLst>
                    <a:ext uri="{9D8B030D-6E8A-4147-A177-3AD203B41FA5}">
                      <a16:colId xmlns:a16="http://schemas.microsoft.com/office/drawing/2014/main" val="2112762057"/>
                    </a:ext>
                  </a:extLst>
                </a:gridCol>
                <a:gridCol w="736473">
                  <a:extLst>
                    <a:ext uri="{9D8B030D-6E8A-4147-A177-3AD203B41FA5}">
                      <a16:colId xmlns:a16="http://schemas.microsoft.com/office/drawing/2014/main" val="3658281372"/>
                    </a:ext>
                  </a:extLst>
                </a:gridCol>
                <a:gridCol w="736473">
                  <a:extLst>
                    <a:ext uri="{9D8B030D-6E8A-4147-A177-3AD203B41FA5}">
                      <a16:colId xmlns:a16="http://schemas.microsoft.com/office/drawing/2014/main" val="1771489155"/>
                    </a:ext>
                  </a:extLst>
                </a:gridCol>
                <a:gridCol w="736473">
                  <a:extLst>
                    <a:ext uri="{9D8B030D-6E8A-4147-A177-3AD203B41FA5}">
                      <a16:colId xmlns:a16="http://schemas.microsoft.com/office/drawing/2014/main" val="2354030564"/>
                    </a:ext>
                  </a:extLst>
                </a:gridCol>
                <a:gridCol w="736473">
                  <a:extLst>
                    <a:ext uri="{9D8B030D-6E8A-4147-A177-3AD203B41FA5}">
                      <a16:colId xmlns:a16="http://schemas.microsoft.com/office/drawing/2014/main" val="1027005900"/>
                    </a:ext>
                  </a:extLst>
                </a:gridCol>
                <a:gridCol w="736473">
                  <a:extLst>
                    <a:ext uri="{9D8B030D-6E8A-4147-A177-3AD203B41FA5}">
                      <a16:colId xmlns:a16="http://schemas.microsoft.com/office/drawing/2014/main" val="48136447"/>
                    </a:ext>
                  </a:extLst>
                </a:gridCol>
                <a:gridCol w="736473">
                  <a:extLst>
                    <a:ext uri="{9D8B030D-6E8A-4147-A177-3AD203B41FA5}">
                      <a16:colId xmlns:a16="http://schemas.microsoft.com/office/drawing/2014/main" val="3160392572"/>
                    </a:ext>
                  </a:extLst>
                </a:gridCol>
              </a:tblGrid>
              <a:tr h="681021">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764417"/>
                  </a:ext>
                </a:extLst>
              </a:tr>
            </a:tbl>
          </a:graphicData>
        </a:graphic>
      </p:graphicFrame>
      <p:graphicFrame>
        <p:nvGraphicFramePr>
          <p:cNvPr id="10" name="Table 4">
            <a:extLst>
              <a:ext uri="{FF2B5EF4-FFF2-40B4-BE49-F238E27FC236}">
                <a16:creationId xmlns:a16="http://schemas.microsoft.com/office/drawing/2014/main" id="{8062A9C5-55F0-B549-9143-58A0D65B9AF0}"/>
              </a:ext>
            </a:extLst>
          </p:cNvPr>
          <p:cNvGraphicFramePr>
            <a:graphicFrameLocks noGrp="1"/>
          </p:cNvGraphicFramePr>
          <p:nvPr/>
        </p:nvGraphicFramePr>
        <p:xfrm>
          <a:off x="2607266" y="215739"/>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spTree>
    <p:extLst>
      <p:ext uri="{BB962C8B-B14F-4D97-AF65-F5344CB8AC3E}">
        <p14:creationId xmlns:p14="http://schemas.microsoft.com/office/powerpoint/2010/main" val="2405543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Quế Ngọc Hải: &amp;amp;#39;Mọi người dân Việt Nam đều mơ về World Cup&amp;amp;#39; - Ngôi sao">
            <a:extLst>
              <a:ext uri="{FF2B5EF4-FFF2-40B4-BE49-F238E27FC236}">
                <a16:creationId xmlns:a16="http://schemas.microsoft.com/office/drawing/2014/main" id="{A4254C66-CED6-124F-B5EF-BE259ABF2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51" y="103858"/>
            <a:ext cx="10071698" cy="66502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4">
            <a:extLst>
              <a:ext uri="{FF2B5EF4-FFF2-40B4-BE49-F238E27FC236}">
                <a16:creationId xmlns:a16="http://schemas.microsoft.com/office/drawing/2014/main" id="{38667772-EBD8-AE4F-9676-360B70549934}"/>
              </a:ext>
            </a:extLst>
          </p:cNvPr>
          <p:cNvGraphicFramePr>
            <a:graphicFrameLocks noGrp="1"/>
          </p:cNvGraphicFramePr>
          <p:nvPr/>
        </p:nvGraphicFramePr>
        <p:xfrm>
          <a:off x="171434"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9" name="Table 4">
            <a:extLst>
              <a:ext uri="{FF2B5EF4-FFF2-40B4-BE49-F238E27FC236}">
                <a16:creationId xmlns:a16="http://schemas.microsoft.com/office/drawing/2014/main" id="{301D9BC0-9044-8145-910F-3D51CE36D54B}"/>
              </a:ext>
            </a:extLst>
          </p:cNvPr>
          <p:cNvGraphicFramePr>
            <a:graphicFrameLocks noGrp="1"/>
          </p:cNvGraphicFramePr>
          <p:nvPr/>
        </p:nvGraphicFramePr>
        <p:xfrm>
          <a:off x="978996"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7" name="Table 4">
            <a:extLst>
              <a:ext uri="{FF2B5EF4-FFF2-40B4-BE49-F238E27FC236}">
                <a16:creationId xmlns:a16="http://schemas.microsoft.com/office/drawing/2014/main" id="{76BC2DCC-D246-8448-B21F-FD997B162221}"/>
              </a:ext>
            </a:extLst>
          </p:cNvPr>
          <p:cNvGraphicFramePr>
            <a:graphicFrameLocks noGrp="1"/>
          </p:cNvGraphicFramePr>
          <p:nvPr/>
        </p:nvGraphicFramePr>
        <p:xfrm>
          <a:off x="1781099" y="207717"/>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3" name="Table 3">
            <a:extLst>
              <a:ext uri="{FF2B5EF4-FFF2-40B4-BE49-F238E27FC236}">
                <a16:creationId xmlns:a16="http://schemas.microsoft.com/office/drawing/2014/main" id="{E9FF98F9-075D-C14D-ADC8-CF3357F06771}"/>
              </a:ext>
            </a:extLst>
          </p:cNvPr>
          <p:cNvGraphicFramePr>
            <a:graphicFrameLocks noGrp="1"/>
          </p:cNvGraphicFramePr>
          <p:nvPr/>
        </p:nvGraphicFramePr>
        <p:xfrm>
          <a:off x="2607266" y="5961240"/>
          <a:ext cx="6858810" cy="681021"/>
        </p:xfrm>
        <a:graphic>
          <a:graphicData uri="http://schemas.openxmlformats.org/drawingml/2006/table">
            <a:tbl>
              <a:tblPr firstRow="1" bandRow="1">
                <a:tableStyleId>{5C22544A-7EE6-4342-B048-85BDC9FD1C3A}</a:tableStyleId>
              </a:tblPr>
              <a:tblGrid>
                <a:gridCol w="685881">
                  <a:extLst>
                    <a:ext uri="{9D8B030D-6E8A-4147-A177-3AD203B41FA5}">
                      <a16:colId xmlns:a16="http://schemas.microsoft.com/office/drawing/2014/main" val="10442170"/>
                    </a:ext>
                  </a:extLst>
                </a:gridCol>
                <a:gridCol w="685881">
                  <a:extLst>
                    <a:ext uri="{9D8B030D-6E8A-4147-A177-3AD203B41FA5}">
                      <a16:colId xmlns:a16="http://schemas.microsoft.com/office/drawing/2014/main" val="2112762057"/>
                    </a:ext>
                  </a:extLst>
                </a:gridCol>
                <a:gridCol w="685881">
                  <a:extLst>
                    <a:ext uri="{9D8B030D-6E8A-4147-A177-3AD203B41FA5}">
                      <a16:colId xmlns:a16="http://schemas.microsoft.com/office/drawing/2014/main" val="3658281372"/>
                    </a:ext>
                  </a:extLst>
                </a:gridCol>
                <a:gridCol w="685881">
                  <a:extLst>
                    <a:ext uri="{9D8B030D-6E8A-4147-A177-3AD203B41FA5}">
                      <a16:colId xmlns:a16="http://schemas.microsoft.com/office/drawing/2014/main" val="1771489155"/>
                    </a:ext>
                  </a:extLst>
                </a:gridCol>
                <a:gridCol w="685881">
                  <a:extLst>
                    <a:ext uri="{9D8B030D-6E8A-4147-A177-3AD203B41FA5}">
                      <a16:colId xmlns:a16="http://schemas.microsoft.com/office/drawing/2014/main" val="2354030564"/>
                    </a:ext>
                  </a:extLst>
                </a:gridCol>
                <a:gridCol w="685881">
                  <a:extLst>
                    <a:ext uri="{9D8B030D-6E8A-4147-A177-3AD203B41FA5}">
                      <a16:colId xmlns:a16="http://schemas.microsoft.com/office/drawing/2014/main" val="1027005900"/>
                    </a:ext>
                  </a:extLst>
                </a:gridCol>
                <a:gridCol w="685881">
                  <a:extLst>
                    <a:ext uri="{9D8B030D-6E8A-4147-A177-3AD203B41FA5}">
                      <a16:colId xmlns:a16="http://schemas.microsoft.com/office/drawing/2014/main" val="48136447"/>
                    </a:ext>
                  </a:extLst>
                </a:gridCol>
                <a:gridCol w="685881">
                  <a:extLst>
                    <a:ext uri="{9D8B030D-6E8A-4147-A177-3AD203B41FA5}">
                      <a16:colId xmlns:a16="http://schemas.microsoft.com/office/drawing/2014/main" val="3160392572"/>
                    </a:ext>
                  </a:extLst>
                </a:gridCol>
                <a:gridCol w="685881">
                  <a:extLst>
                    <a:ext uri="{9D8B030D-6E8A-4147-A177-3AD203B41FA5}">
                      <a16:colId xmlns:a16="http://schemas.microsoft.com/office/drawing/2014/main" val="1421187418"/>
                    </a:ext>
                  </a:extLst>
                </a:gridCol>
                <a:gridCol w="685881">
                  <a:extLst>
                    <a:ext uri="{9D8B030D-6E8A-4147-A177-3AD203B41FA5}">
                      <a16:colId xmlns:a16="http://schemas.microsoft.com/office/drawing/2014/main" val="65360173"/>
                    </a:ext>
                  </a:extLst>
                </a:gridCol>
              </a:tblGrid>
              <a:tr h="681021">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764417"/>
                  </a:ext>
                </a:extLst>
              </a:tr>
            </a:tbl>
          </a:graphicData>
        </a:graphic>
      </p:graphicFrame>
      <p:graphicFrame>
        <p:nvGraphicFramePr>
          <p:cNvPr id="10" name="Table 4">
            <a:extLst>
              <a:ext uri="{FF2B5EF4-FFF2-40B4-BE49-F238E27FC236}">
                <a16:creationId xmlns:a16="http://schemas.microsoft.com/office/drawing/2014/main" id="{8062A9C5-55F0-B549-9143-58A0D65B9AF0}"/>
              </a:ext>
            </a:extLst>
          </p:cNvPr>
          <p:cNvGraphicFramePr>
            <a:graphicFrameLocks noGrp="1"/>
          </p:cNvGraphicFramePr>
          <p:nvPr/>
        </p:nvGraphicFramePr>
        <p:xfrm>
          <a:off x="2607266" y="215739"/>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1" name="Table 4">
            <a:extLst>
              <a:ext uri="{FF2B5EF4-FFF2-40B4-BE49-F238E27FC236}">
                <a16:creationId xmlns:a16="http://schemas.microsoft.com/office/drawing/2014/main" id="{D1323076-AF75-DF40-A9D6-9AC0BE5A4817}"/>
              </a:ext>
            </a:extLst>
          </p:cNvPr>
          <p:cNvGraphicFramePr>
            <a:graphicFrameLocks noGrp="1"/>
          </p:cNvGraphicFramePr>
          <p:nvPr/>
        </p:nvGraphicFramePr>
        <p:xfrm>
          <a:off x="3313116" y="223761"/>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spTree>
    <p:extLst>
      <p:ext uri="{BB962C8B-B14F-4D97-AF65-F5344CB8AC3E}">
        <p14:creationId xmlns:p14="http://schemas.microsoft.com/office/powerpoint/2010/main" val="609275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Đỗ Duy Mạnh là ai? Tiểu sử và sự nghiệp của cầu thủ Duy Mạnh">
            <a:extLst>
              <a:ext uri="{FF2B5EF4-FFF2-40B4-BE49-F238E27FC236}">
                <a16:creationId xmlns:a16="http://schemas.microsoft.com/office/drawing/2014/main" id="{3CD97FE1-DC0C-974F-B4F7-1DEE59A68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119" y="136575"/>
            <a:ext cx="10535760" cy="6584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4">
            <a:extLst>
              <a:ext uri="{FF2B5EF4-FFF2-40B4-BE49-F238E27FC236}">
                <a16:creationId xmlns:a16="http://schemas.microsoft.com/office/drawing/2014/main" id="{38667772-EBD8-AE4F-9676-360B70549934}"/>
              </a:ext>
            </a:extLst>
          </p:cNvPr>
          <p:cNvGraphicFramePr>
            <a:graphicFrameLocks noGrp="1"/>
          </p:cNvGraphicFramePr>
          <p:nvPr/>
        </p:nvGraphicFramePr>
        <p:xfrm>
          <a:off x="171434"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9" name="Table 4">
            <a:extLst>
              <a:ext uri="{FF2B5EF4-FFF2-40B4-BE49-F238E27FC236}">
                <a16:creationId xmlns:a16="http://schemas.microsoft.com/office/drawing/2014/main" id="{301D9BC0-9044-8145-910F-3D51CE36D54B}"/>
              </a:ext>
            </a:extLst>
          </p:cNvPr>
          <p:cNvGraphicFramePr>
            <a:graphicFrameLocks noGrp="1"/>
          </p:cNvGraphicFramePr>
          <p:nvPr/>
        </p:nvGraphicFramePr>
        <p:xfrm>
          <a:off x="978996"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7" name="Table 4">
            <a:extLst>
              <a:ext uri="{FF2B5EF4-FFF2-40B4-BE49-F238E27FC236}">
                <a16:creationId xmlns:a16="http://schemas.microsoft.com/office/drawing/2014/main" id="{76BC2DCC-D246-8448-B21F-FD997B162221}"/>
              </a:ext>
            </a:extLst>
          </p:cNvPr>
          <p:cNvGraphicFramePr>
            <a:graphicFrameLocks noGrp="1"/>
          </p:cNvGraphicFramePr>
          <p:nvPr/>
        </p:nvGraphicFramePr>
        <p:xfrm>
          <a:off x="1781099" y="207717"/>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0" name="Table 4">
            <a:extLst>
              <a:ext uri="{FF2B5EF4-FFF2-40B4-BE49-F238E27FC236}">
                <a16:creationId xmlns:a16="http://schemas.microsoft.com/office/drawing/2014/main" id="{8062A9C5-55F0-B549-9143-58A0D65B9AF0}"/>
              </a:ext>
            </a:extLst>
          </p:cNvPr>
          <p:cNvGraphicFramePr>
            <a:graphicFrameLocks noGrp="1"/>
          </p:cNvGraphicFramePr>
          <p:nvPr/>
        </p:nvGraphicFramePr>
        <p:xfrm>
          <a:off x="2607266" y="215739"/>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1" name="Table 4">
            <a:extLst>
              <a:ext uri="{FF2B5EF4-FFF2-40B4-BE49-F238E27FC236}">
                <a16:creationId xmlns:a16="http://schemas.microsoft.com/office/drawing/2014/main" id="{429949C1-BDE5-0F4B-9DFD-CF0D971F6100}"/>
              </a:ext>
            </a:extLst>
          </p:cNvPr>
          <p:cNvGraphicFramePr>
            <a:graphicFrameLocks noGrp="1"/>
          </p:cNvGraphicFramePr>
          <p:nvPr/>
        </p:nvGraphicFramePr>
        <p:xfrm>
          <a:off x="3313116" y="223761"/>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3" name="Table 3">
            <a:extLst>
              <a:ext uri="{FF2B5EF4-FFF2-40B4-BE49-F238E27FC236}">
                <a16:creationId xmlns:a16="http://schemas.microsoft.com/office/drawing/2014/main" id="{E9FF98F9-075D-C14D-ADC8-CF3357F06771}"/>
              </a:ext>
            </a:extLst>
          </p:cNvPr>
          <p:cNvGraphicFramePr>
            <a:graphicFrameLocks noGrp="1"/>
          </p:cNvGraphicFramePr>
          <p:nvPr/>
        </p:nvGraphicFramePr>
        <p:xfrm>
          <a:off x="3009535" y="5997242"/>
          <a:ext cx="6172929" cy="681021"/>
        </p:xfrm>
        <a:graphic>
          <a:graphicData uri="http://schemas.openxmlformats.org/drawingml/2006/table">
            <a:tbl>
              <a:tblPr firstRow="1" bandRow="1">
                <a:tableStyleId>{5C22544A-7EE6-4342-B048-85BDC9FD1C3A}</a:tableStyleId>
              </a:tblPr>
              <a:tblGrid>
                <a:gridCol w="685881">
                  <a:extLst>
                    <a:ext uri="{9D8B030D-6E8A-4147-A177-3AD203B41FA5}">
                      <a16:colId xmlns:a16="http://schemas.microsoft.com/office/drawing/2014/main" val="10442170"/>
                    </a:ext>
                  </a:extLst>
                </a:gridCol>
                <a:gridCol w="685881">
                  <a:extLst>
                    <a:ext uri="{9D8B030D-6E8A-4147-A177-3AD203B41FA5}">
                      <a16:colId xmlns:a16="http://schemas.microsoft.com/office/drawing/2014/main" val="2112762057"/>
                    </a:ext>
                  </a:extLst>
                </a:gridCol>
                <a:gridCol w="685881">
                  <a:extLst>
                    <a:ext uri="{9D8B030D-6E8A-4147-A177-3AD203B41FA5}">
                      <a16:colId xmlns:a16="http://schemas.microsoft.com/office/drawing/2014/main" val="3658281372"/>
                    </a:ext>
                  </a:extLst>
                </a:gridCol>
                <a:gridCol w="685881">
                  <a:extLst>
                    <a:ext uri="{9D8B030D-6E8A-4147-A177-3AD203B41FA5}">
                      <a16:colId xmlns:a16="http://schemas.microsoft.com/office/drawing/2014/main" val="1771489155"/>
                    </a:ext>
                  </a:extLst>
                </a:gridCol>
                <a:gridCol w="685881">
                  <a:extLst>
                    <a:ext uri="{9D8B030D-6E8A-4147-A177-3AD203B41FA5}">
                      <a16:colId xmlns:a16="http://schemas.microsoft.com/office/drawing/2014/main" val="2354030564"/>
                    </a:ext>
                  </a:extLst>
                </a:gridCol>
                <a:gridCol w="685881">
                  <a:extLst>
                    <a:ext uri="{9D8B030D-6E8A-4147-A177-3AD203B41FA5}">
                      <a16:colId xmlns:a16="http://schemas.microsoft.com/office/drawing/2014/main" val="1027005900"/>
                    </a:ext>
                  </a:extLst>
                </a:gridCol>
                <a:gridCol w="685881">
                  <a:extLst>
                    <a:ext uri="{9D8B030D-6E8A-4147-A177-3AD203B41FA5}">
                      <a16:colId xmlns:a16="http://schemas.microsoft.com/office/drawing/2014/main" val="48136447"/>
                    </a:ext>
                  </a:extLst>
                </a:gridCol>
                <a:gridCol w="685881">
                  <a:extLst>
                    <a:ext uri="{9D8B030D-6E8A-4147-A177-3AD203B41FA5}">
                      <a16:colId xmlns:a16="http://schemas.microsoft.com/office/drawing/2014/main" val="3160392572"/>
                    </a:ext>
                  </a:extLst>
                </a:gridCol>
                <a:gridCol w="685881">
                  <a:extLst>
                    <a:ext uri="{9D8B030D-6E8A-4147-A177-3AD203B41FA5}">
                      <a16:colId xmlns:a16="http://schemas.microsoft.com/office/drawing/2014/main" val="1421187418"/>
                    </a:ext>
                  </a:extLst>
                </a:gridCol>
              </a:tblGrid>
              <a:tr h="681021">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764417"/>
                  </a:ext>
                </a:extLst>
              </a:tr>
            </a:tbl>
          </a:graphicData>
        </a:graphic>
      </p:graphicFrame>
      <p:graphicFrame>
        <p:nvGraphicFramePr>
          <p:cNvPr id="12" name="Table 4">
            <a:extLst>
              <a:ext uri="{FF2B5EF4-FFF2-40B4-BE49-F238E27FC236}">
                <a16:creationId xmlns:a16="http://schemas.microsoft.com/office/drawing/2014/main" id="{63DA46A4-C0F6-4845-B957-AF9D8044A768}"/>
              </a:ext>
            </a:extLst>
          </p:cNvPr>
          <p:cNvGraphicFramePr>
            <a:graphicFrameLocks noGrp="1"/>
          </p:cNvGraphicFramePr>
          <p:nvPr/>
        </p:nvGraphicFramePr>
        <p:xfrm>
          <a:off x="4018966" y="207720"/>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spTree>
    <p:extLst>
      <p:ext uri="{BB962C8B-B14F-4D97-AF65-F5344CB8AC3E}">
        <p14:creationId xmlns:p14="http://schemas.microsoft.com/office/powerpoint/2010/main" val="1395505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iêu cò&amp;amp;#39; châu Âu tự tin: &amp;amp;#39;Thủ môn Bùi Tiến Đũng đủ trình thi đấu ở nước  ngoài&amp;amp;#39;">
            <a:extLst>
              <a:ext uri="{FF2B5EF4-FFF2-40B4-BE49-F238E27FC236}">
                <a16:creationId xmlns:a16="http://schemas.microsoft.com/office/drawing/2014/main" id="{43069454-9609-6A4B-915E-B5A373F69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318" y="199695"/>
            <a:ext cx="9951358" cy="66342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4">
            <a:extLst>
              <a:ext uri="{FF2B5EF4-FFF2-40B4-BE49-F238E27FC236}">
                <a16:creationId xmlns:a16="http://schemas.microsoft.com/office/drawing/2014/main" id="{38667772-EBD8-AE4F-9676-360B70549934}"/>
              </a:ext>
            </a:extLst>
          </p:cNvPr>
          <p:cNvGraphicFramePr>
            <a:graphicFrameLocks noGrp="1"/>
          </p:cNvGraphicFramePr>
          <p:nvPr/>
        </p:nvGraphicFramePr>
        <p:xfrm>
          <a:off x="171434"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9" name="Table 4">
            <a:extLst>
              <a:ext uri="{FF2B5EF4-FFF2-40B4-BE49-F238E27FC236}">
                <a16:creationId xmlns:a16="http://schemas.microsoft.com/office/drawing/2014/main" id="{301D9BC0-9044-8145-910F-3D51CE36D54B}"/>
              </a:ext>
            </a:extLst>
          </p:cNvPr>
          <p:cNvGraphicFramePr>
            <a:graphicFrameLocks noGrp="1"/>
          </p:cNvGraphicFramePr>
          <p:nvPr/>
        </p:nvGraphicFramePr>
        <p:xfrm>
          <a:off x="978996" y="199695"/>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7" name="Table 4">
            <a:extLst>
              <a:ext uri="{FF2B5EF4-FFF2-40B4-BE49-F238E27FC236}">
                <a16:creationId xmlns:a16="http://schemas.microsoft.com/office/drawing/2014/main" id="{76BC2DCC-D246-8448-B21F-FD997B162221}"/>
              </a:ext>
            </a:extLst>
          </p:cNvPr>
          <p:cNvGraphicFramePr>
            <a:graphicFrameLocks noGrp="1"/>
          </p:cNvGraphicFramePr>
          <p:nvPr/>
        </p:nvGraphicFramePr>
        <p:xfrm>
          <a:off x="1781099" y="207717"/>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0" name="Table 4">
            <a:extLst>
              <a:ext uri="{FF2B5EF4-FFF2-40B4-BE49-F238E27FC236}">
                <a16:creationId xmlns:a16="http://schemas.microsoft.com/office/drawing/2014/main" id="{8062A9C5-55F0-B549-9143-58A0D65B9AF0}"/>
              </a:ext>
            </a:extLst>
          </p:cNvPr>
          <p:cNvGraphicFramePr>
            <a:graphicFrameLocks noGrp="1"/>
          </p:cNvGraphicFramePr>
          <p:nvPr/>
        </p:nvGraphicFramePr>
        <p:xfrm>
          <a:off x="2607266" y="215739"/>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1" name="Table 4">
            <a:extLst>
              <a:ext uri="{FF2B5EF4-FFF2-40B4-BE49-F238E27FC236}">
                <a16:creationId xmlns:a16="http://schemas.microsoft.com/office/drawing/2014/main" id="{429949C1-BDE5-0F4B-9DFD-CF0D971F6100}"/>
              </a:ext>
            </a:extLst>
          </p:cNvPr>
          <p:cNvGraphicFramePr>
            <a:graphicFrameLocks noGrp="1"/>
          </p:cNvGraphicFramePr>
          <p:nvPr/>
        </p:nvGraphicFramePr>
        <p:xfrm>
          <a:off x="3313116" y="223761"/>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3" name="Table 3">
            <a:extLst>
              <a:ext uri="{FF2B5EF4-FFF2-40B4-BE49-F238E27FC236}">
                <a16:creationId xmlns:a16="http://schemas.microsoft.com/office/drawing/2014/main" id="{E9FF98F9-075D-C14D-ADC8-CF3357F06771}"/>
              </a:ext>
            </a:extLst>
          </p:cNvPr>
          <p:cNvGraphicFramePr>
            <a:graphicFrameLocks noGrp="1"/>
          </p:cNvGraphicFramePr>
          <p:nvPr/>
        </p:nvGraphicFramePr>
        <p:xfrm>
          <a:off x="2595627" y="6071369"/>
          <a:ext cx="7000741" cy="681021"/>
        </p:xfrm>
        <a:graphic>
          <a:graphicData uri="http://schemas.openxmlformats.org/drawingml/2006/table">
            <a:tbl>
              <a:tblPr firstRow="1" bandRow="1">
                <a:tableStyleId>{5C22544A-7EE6-4342-B048-85BDC9FD1C3A}</a:tableStyleId>
              </a:tblPr>
              <a:tblGrid>
                <a:gridCol w="636431">
                  <a:extLst>
                    <a:ext uri="{9D8B030D-6E8A-4147-A177-3AD203B41FA5}">
                      <a16:colId xmlns:a16="http://schemas.microsoft.com/office/drawing/2014/main" val="10442170"/>
                    </a:ext>
                  </a:extLst>
                </a:gridCol>
                <a:gridCol w="636431">
                  <a:extLst>
                    <a:ext uri="{9D8B030D-6E8A-4147-A177-3AD203B41FA5}">
                      <a16:colId xmlns:a16="http://schemas.microsoft.com/office/drawing/2014/main" val="2112762057"/>
                    </a:ext>
                  </a:extLst>
                </a:gridCol>
                <a:gridCol w="636431">
                  <a:extLst>
                    <a:ext uri="{9D8B030D-6E8A-4147-A177-3AD203B41FA5}">
                      <a16:colId xmlns:a16="http://schemas.microsoft.com/office/drawing/2014/main" val="3658281372"/>
                    </a:ext>
                  </a:extLst>
                </a:gridCol>
                <a:gridCol w="636431">
                  <a:extLst>
                    <a:ext uri="{9D8B030D-6E8A-4147-A177-3AD203B41FA5}">
                      <a16:colId xmlns:a16="http://schemas.microsoft.com/office/drawing/2014/main" val="1771489155"/>
                    </a:ext>
                  </a:extLst>
                </a:gridCol>
                <a:gridCol w="636431">
                  <a:extLst>
                    <a:ext uri="{9D8B030D-6E8A-4147-A177-3AD203B41FA5}">
                      <a16:colId xmlns:a16="http://schemas.microsoft.com/office/drawing/2014/main" val="2354030564"/>
                    </a:ext>
                  </a:extLst>
                </a:gridCol>
                <a:gridCol w="636431">
                  <a:extLst>
                    <a:ext uri="{9D8B030D-6E8A-4147-A177-3AD203B41FA5}">
                      <a16:colId xmlns:a16="http://schemas.microsoft.com/office/drawing/2014/main" val="1027005900"/>
                    </a:ext>
                  </a:extLst>
                </a:gridCol>
                <a:gridCol w="636431">
                  <a:extLst>
                    <a:ext uri="{9D8B030D-6E8A-4147-A177-3AD203B41FA5}">
                      <a16:colId xmlns:a16="http://schemas.microsoft.com/office/drawing/2014/main" val="48136447"/>
                    </a:ext>
                  </a:extLst>
                </a:gridCol>
                <a:gridCol w="636431">
                  <a:extLst>
                    <a:ext uri="{9D8B030D-6E8A-4147-A177-3AD203B41FA5}">
                      <a16:colId xmlns:a16="http://schemas.microsoft.com/office/drawing/2014/main" val="3160392572"/>
                    </a:ext>
                  </a:extLst>
                </a:gridCol>
                <a:gridCol w="636431">
                  <a:extLst>
                    <a:ext uri="{9D8B030D-6E8A-4147-A177-3AD203B41FA5}">
                      <a16:colId xmlns:a16="http://schemas.microsoft.com/office/drawing/2014/main" val="1421187418"/>
                    </a:ext>
                  </a:extLst>
                </a:gridCol>
                <a:gridCol w="636431">
                  <a:extLst>
                    <a:ext uri="{9D8B030D-6E8A-4147-A177-3AD203B41FA5}">
                      <a16:colId xmlns:a16="http://schemas.microsoft.com/office/drawing/2014/main" val="3859576981"/>
                    </a:ext>
                  </a:extLst>
                </a:gridCol>
                <a:gridCol w="636431">
                  <a:extLst>
                    <a:ext uri="{9D8B030D-6E8A-4147-A177-3AD203B41FA5}">
                      <a16:colId xmlns:a16="http://schemas.microsoft.com/office/drawing/2014/main" val="859481784"/>
                    </a:ext>
                  </a:extLst>
                </a:gridCol>
              </a:tblGrid>
              <a:tr h="681021">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3500" dirty="0">
                          <a:solidFill>
                            <a:schemeClr val="tx1"/>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764417"/>
                  </a:ext>
                </a:extLst>
              </a:tr>
            </a:tbl>
          </a:graphicData>
        </a:graphic>
      </p:graphicFrame>
      <p:graphicFrame>
        <p:nvGraphicFramePr>
          <p:cNvPr id="12" name="Table 4">
            <a:extLst>
              <a:ext uri="{FF2B5EF4-FFF2-40B4-BE49-F238E27FC236}">
                <a16:creationId xmlns:a16="http://schemas.microsoft.com/office/drawing/2014/main" id="{63DA46A4-C0F6-4845-B957-AF9D8044A768}"/>
              </a:ext>
            </a:extLst>
          </p:cNvPr>
          <p:cNvGraphicFramePr>
            <a:graphicFrameLocks noGrp="1"/>
          </p:cNvGraphicFramePr>
          <p:nvPr/>
        </p:nvGraphicFramePr>
        <p:xfrm>
          <a:off x="4018966" y="207720"/>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graphicFrame>
        <p:nvGraphicFramePr>
          <p:cNvPr id="13" name="Table 4">
            <a:extLst>
              <a:ext uri="{FF2B5EF4-FFF2-40B4-BE49-F238E27FC236}">
                <a16:creationId xmlns:a16="http://schemas.microsoft.com/office/drawing/2014/main" id="{F6C0AF92-BF1D-034D-B60E-CB72F8EF9C40}"/>
              </a:ext>
            </a:extLst>
          </p:cNvPr>
          <p:cNvGraphicFramePr>
            <a:graphicFrameLocks noGrp="1"/>
          </p:cNvGraphicFramePr>
          <p:nvPr/>
        </p:nvGraphicFramePr>
        <p:xfrm>
          <a:off x="4797006" y="215742"/>
          <a:ext cx="582098" cy="588871"/>
        </p:xfrm>
        <a:graphic>
          <a:graphicData uri="http://schemas.openxmlformats.org/drawingml/2006/table">
            <a:tbl>
              <a:tblPr firstRow="1" bandRow="1">
                <a:tableStyleId>{5C22544A-7EE6-4342-B048-85BDC9FD1C3A}</a:tableStyleId>
              </a:tblPr>
              <a:tblGrid>
                <a:gridCol w="582098">
                  <a:extLst>
                    <a:ext uri="{9D8B030D-6E8A-4147-A177-3AD203B41FA5}">
                      <a16:colId xmlns:a16="http://schemas.microsoft.com/office/drawing/2014/main" val="1040233054"/>
                    </a:ext>
                  </a:extLst>
                </a:gridCol>
              </a:tblGrid>
              <a:tr h="588871">
                <a:tc>
                  <a:txBody>
                    <a:bodyPr/>
                    <a:lstStyle/>
                    <a:p>
                      <a:pPr algn="ctr"/>
                      <a:r>
                        <a:rPr lang="en-VN" sz="3000" dirty="0">
                          <a:solidFill>
                            <a:srgbClr val="FF0000"/>
                          </a:solidFill>
                          <a:latin typeface="Times New Roman" panose="02020603050405020304" pitchFamily="18" charset="0"/>
                          <a:cs typeface="Times New Roman" panose="02020603050405020304" pitchFamily="18" charset="0"/>
                        </a:rPr>
                        <a:t>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201132"/>
                  </a:ext>
                </a:extLst>
              </a:tr>
            </a:tbl>
          </a:graphicData>
        </a:graphic>
      </p:graphicFrame>
    </p:spTree>
    <p:extLst>
      <p:ext uri="{BB962C8B-B14F-4D97-AF65-F5344CB8AC3E}">
        <p14:creationId xmlns:p14="http://schemas.microsoft.com/office/powerpoint/2010/main" val="63867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0.9|0.6|0.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4555</TotalTime>
  <Words>857</Words>
  <Application>Microsoft Office PowerPoint</Application>
  <PresentationFormat>Widescreen</PresentationFormat>
  <Paragraphs>281</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Lucida Handwriting</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LY TRAN</dc:creator>
  <dc:description>9Slide.vn</dc:description>
  <cp:lastModifiedBy>9Slide</cp:lastModifiedBy>
  <cp:revision>121</cp:revision>
  <dcterms:created xsi:type="dcterms:W3CDTF">2022-01-15T12:09:58Z</dcterms:created>
  <dcterms:modified xsi:type="dcterms:W3CDTF">2023-04-13T02:46:19Z</dcterms:modified>
  <cp:category>9Slide.vn</cp:category>
</cp:coreProperties>
</file>