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9"/>
  </p:notesMasterIdLst>
  <p:sldIdLst>
    <p:sldId id="18827" r:id="rId2"/>
    <p:sldId id="259" r:id="rId3"/>
    <p:sldId id="280" r:id="rId4"/>
    <p:sldId id="279" r:id="rId5"/>
    <p:sldId id="281" r:id="rId6"/>
    <p:sldId id="282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86860" autoAdjust="0"/>
  </p:normalViewPr>
  <p:slideViewPr>
    <p:cSldViewPr snapToGrid="0" showGuides="1">
      <p:cViewPr varScale="1">
        <p:scale>
          <a:sx n="55" d="100"/>
          <a:sy n="55" d="100"/>
        </p:scale>
        <p:origin x="221" y="67"/>
      </p:cViewPr>
      <p:guideLst>
        <p:guide pos="416"/>
        <p:guide pos="7272"/>
        <p:guide orient="horz" pos="648"/>
        <p:guide orient="horz" pos="720"/>
        <p:guide orient="horz" pos="3912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C09FC-3C88-4F18-B696-12EA38CA3FC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F9948-D3FA-4522-A36A-B54B0719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1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7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1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9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2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D860208-61CD-4B9F-8776-057885454EC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BBE00-2C35-4BAE-A600-77643E7F0A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984FB4-0B6D-4292-B187-469BA642FD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4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245463" y="1213009"/>
            <a:ext cx="770108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126: 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</a:t>
            </a:r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VÀ 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KHÚC </a:t>
            </a:r>
          </a:p>
          <a:p>
            <a:pPr algn="ctr"/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(Tiếp)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4633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  <a:p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520" y="1075482"/>
            <a:ext cx="84404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1776986"/>
            <a:ext cx="112410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2606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951" y="1243012"/>
            <a:ext cx="10858500" cy="15391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2.3.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381" y="2275858"/>
            <a:ext cx="6994177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152739" y="2547011"/>
            <a:ext cx="745170" cy="3474433"/>
          </a:xfrm>
          <a:prstGeom prst="rightBrace">
            <a:avLst>
              <a:gd name="adj1" fmla="val 70694"/>
              <a:gd name="adj2" fmla="val 50000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02976" y="2782151"/>
            <a:ext cx="33934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6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123" y="1200150"/>
            <a:ext cx="770569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Ý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400" y="1798222"/>
            <a:ext cx="10858500" cy="4512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òa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đẫm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nghẹn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1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123" y="1200150"/>
            <a:ext cx="770569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400" y="1813395"/>
            <a:ext cx="10858500" cy="46228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khẩn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nhẫn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bền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bỉ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đợi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tin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tưởng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quãng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vọng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phóng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sum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367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123" y="1200150"/>
            <a:ext cx="770569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555" y="1813395"/>
            <a:ext cx="11169783" cy="4392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tri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qua;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lãng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	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05447" y="5246556"/>
            <a:ext cx="337553" cy="329783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084402" y="5250185"/>
            <a:ext cx="337553" cy="329783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00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400" y="1948639"/>
            <a:ext cx="689215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123" y="1200150"/>
            <a:ext cx="770569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558" y="2518281"/>
            <a:ext cx="3954598" cy="2888948"/>
          </a:xfrm>
          <a:prstGeom prst="roundRect">
            <a:avLst>
              <a:gd name="adj" fmla="val 831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07931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49556" y="1599654"/>
            <a:ext cx="5714012" cy="4015627"/>
            <a:chOff x="3040077" y="1809480"/>
            <a:chExt cx="5714012" cy="4321469"/>
          </a:xfrm>
        </p:grpSpPr>
        <p:sp>
          <p:nvSpPr>
            <p:cNvPr id="10" name="Up Arrow 9"/>
            <p:cNvSpPr/>
            <p:nvPr/>
          </p:nvSpPr>
          <p:spPr>
            <a:xfrm>
              <a:off x="3040077" y="2459375"/>
              <a:ext cx="1358671" cy="739667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202409" y="1809480"/>
              <a:ext cx="4551680" cy="2082966"/>
            </a:xfrm>
            <a:custGeom>
              <a:avLst/>
              <a:gdLst>
                <a:gd name="connsiteX0" fmla="*/ 0 w 4551680"/>
                <a:gd name="connsiteY0" fmla="*/ 0 h 2082966"/>
                <a:gd name="connsiteX1" fmla="*/ 4551680 w 4551680"/>
                <a:gd name="connsiteY1" fmla="*/ 0 h 2082966"/>
                <a:gd name="connsiteX2" fmla="*/ 4551680 w 4551680"/>
                <a:gd name="connsiteY2" fmla="*/ 2082966 h 2082966"/>
                <a:gd name="connsiteX3" fmla="*/ 0 w 4551680"/>
                <a:gd name="connsiteY3" fmla="*/ 2082966 h 2082966"/>
                <a:gd name="connsiteX4" fmla="*/ 0 w 4551680"/>
                <a:gd name="connsiteY4" fmla="*/ 0 h 208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82966">
                  <a:moveTo>
                    <a:pt x="0" y="0"/>
                  </a:moveTo>
                  <a:lnTo>
                    <a:pt x="4551680" y="0"/>
                  </a:lnTo>
                  <a:lnTo>
                    <a:pt x="4551680" y="2082966"/>
                  </a:lnTo>
                  <a:lnTo>
                    <a:pt x="0" y="2082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0" rIns="277368" bIns="277368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endParaRPr lang="en-US" sz="39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698416" y="4742770"/>
              <a:ext cx="1298392" cy="789341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839495" y="4047983"/>
              <a:ext cx="3812396" cy="2082966"/>
            </a:xfrm>
            <a:custGeom>
              <a:avLst/>
              <a:gdLst>
                <a:gd name="connsiteX0" fmla="*/ 0 w 4551680"/>
                <a:gd name="connsiteY0" fmla="*/ 0 h 2082966"/>
                <a:gd name="connsiteX1" fmla="*/ 4551680 w 4551680"/>
                <a:gd name="connsiteY1" fmla="*/ 0 h 2082966"/>
                <a:gd name="connsiteX2" fmla="*/ 4551680 w 4551680"/>
                <a:gd name="connsiteY2" fmla="*/ 2082966 h 2082966"/>
                <a:gd name="connsiteX3" fmla="*/ 0 w 4551680"/>
                <a:gd name="connsiteY3" fmla="*/ 2082966 h 2082966"/>
                <a:gd name="connsiteX4" fmla="*/ 0 w 4551680"/>
                <a:gd name="connsiteY4" fmla="*/ 0 h 208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82966">
                  <a:moveTo>
                    <a:pt x="0" y="0"/>
                  </a:moveTo>
                  <a:lnTo>
                    <a:pt x="4551680" y="0"/>
                  </a:lnTo>
                  <a:lnTo>
                    <a:pt x="4551680" y="2082966"/>
                  </a:lnTo>
                  <a:lnTo>
                    <a:pt x="0" y="2082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0" rIns="277368" bIns="277368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rành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9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endParaRPr lang="en-US" sz="39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0400" y="3124312"/>
            <a:ext cx="2817318" cy="1289155"/>
            <a:chOff x="660400" y="3237875"/>
            <a:chExt cx="2817318" cy="1289155"/>
          </a:xfrm>
        </p:grpSpPr>
        <p:sp>
          <p:nvSpPr>
            <p:cNvPr id="17" name="Pentagon 16"/>
            <p:cNvSpPr/>
            <p:nvPr/>
          </p:nvSpPr>
          <p:spPr>
            <a:xfrm>
              <a:off x="660400" y="3237875"/>
              <a:ext cx="2817318" cy="1289155"/>
            </a:xfrm>
            <a:prstGeom prst="homePlate">
              <a:avLst>
                <a:gd name="adj" fmla="val 27182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7595" y="3511828"/>
              <a:ext cx="2473754" cy="65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*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thuật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Right Brace 19"/>
          <p:cNvSpPr/>
          <p:nvPr/>
        </p:nvSpPr>
        <p:spPr>
          <a:xfrm>
            <a:off x="7860653" y="1976309"/>
            <a:ext cx="637085" cy="3434565"/>
          </a:xfrm>
          <a:prstGeom prst="rightBrace">
            <a:avLst>
              <a:gd name="adj1" fmla="val 78921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573529" y="1889673"/>
            <a:ext cx="3044405" cy="3692990"/>
            <a:chOff x="8573529" y="1889673"/>
            <a:chExt cx="3044405" cy="3692990"/>
          </a:xfrm>
        </p:grpSpPr>
        <p:sp>
          <p:nvSpPr>
            <p:cNvPr id="21" name="Folded Corner 20"/>
            <p:cNvSpPr/>
            <p:nvPr/>
          </p:nvSpPr>
          <p:spPr>
            <a:xfrm>
              <a:off x="8573529" y="1889673"/>
              <a:ext cx="3044405" cy="3675826"/>
            </a:xfrm>
            <a:prstGeom prst="foldedCorner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38830" y="2021688"/>
              <a:ext cx="2757773" cy="356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Giúp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tiếp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tin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dàng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cả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tâm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trạng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tình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sâu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kín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tác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96123" y="1126053"/>
            <a:ext cx="770569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94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7861" y="1031258"/>
            <a:ext cx="2983042" cy="1369277"/>
          </a:xfrm>
          <a:prstGeom prst="rightArrow">
            <a:avLst>
              <a:gd name="adj1" fmla="val 56568"/>
              <a:gd name="adj2" fmla="val 281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Tổng kết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26742" y="1440523"/>
            <a:ext cx="3203585" cy="6730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Nghệ thuật</a:t>
            </a:r>
            <a:endParaRPr lang="en-US" sz="3200"/>
          </a:p>
        </p:txBody>
      </p:sp>
      <p:sp>
        <p:nvSpPr>
          <p:cNvPr id="25" name="Cube 24"/>
          <p:cNvSpPr/>
          <p:nvPr/>
        </p:nvSpPr>
        <p:spPr>
          <a:xfrm>
            <a:off x="637861" y="2680156"/>
            <a:ext cx="3409483" cy="34058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 pô: nằm dưới tiêu đề, được in đậm, trích dẫn một câu văn quan trọng của bài viết, thu hút sự chú ý của người đọc.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4239942" y="2680156"/>
            <a:ext cx="3676877" cy="34058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8109418" y="2680156"/>
            <a:ext cx="3118216" cy="34058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 cục: rõ ràng, rành mạch, khoa học</a:t>
            </a:r>
            <a:endParaRPr lang="en-US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9" idx="2"/>
            <a:endCxn id="25" idx="0"/>
          </p:cNvCxnSpPr>
          <p:nvPr/>
        </p:nvCxnSpPr>
        <p:spPr>
          <a:xfrm flipH="1">
            <a:off x="2483538" y="2113613"/>
            <a:ext cx="3744997" cy="566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2"/>
            <a:endCxn id="33" idx="0"/>
          </p:cNvCxnSpPr>
          <p:nvPr/>
        </p:nvCxnSpPr>
        <p:spPr>
          <a:xfrm flipH="1">
            <a:off x="6219316" y="2113613"/>
            <a:ext cx="9219" cy="566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34" idx="0"/>
          </p:cNvCxnSpPr>
          <p:nvPr/>
        </p:nvCxnSpPr>
        <p:spPr>
          <a:xfrm>
            <a:off x="6228535" y="2113613"/>
            <a:ext cx="3569023" cy="566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1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7861" y="1031258"/>
            <a:ext cx="2983042" cy="1369277"/>
          </a:xfrm>
          <a:prstGeom prst="rightArrow">
            <a:avLst>
              <a:gd name="adj1" fmla="val 56568"/>
              <a:gd name="adj2" fmla="val 281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Tổng kết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26742" y="1440523"/>
            <a:ext cx="3203585" cy="6730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Nghệ thuật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637862" y="2680156"/>
            <a:ext cx="2674964" cy="34058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3442690" y="2680156"/>
            <a:ext cx="4930016" cy="34058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30/04/1975 minh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30/4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8502570" y="2680156"/>
            <a:ext cx="3118216" cy="3405890"/>
          </a:xfrm>
          <a:prstGeom prst="cube">
            <a:avLst>
              <a:gd name="adj" fmla="val 82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tính chân thực cho thông tin được kể lại.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9" idx="2"/>
            <a:endCxn id="25" idx="0"/>
          </p:cNvCxnSpPr>
          <p:nvPr/>
        </p:nvCxnSpPr>
        <p:spPr>
          <a:xfrm flipH="1">
            <a:off x="2483538" y="2113613"/>
            <a:ext cx="3744997" cy="566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2"/>
            <a:endCxn id="33" idx="0"/>
          </p:cNvCxnSpPr>
          <p:nvPr/>
        </p:nvCxnSpPr>
        <p:spPr>
          <a:xfrm flipH="1">
            <a:off x="6219316" y="2113613"/>
            <a:ext cx="9219" cy="566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34" idx="0"/>
          </p:cNvCxnSpPr>
          <p:nvPr/>
        </p:nvCxnSpPr>
        <p:spPr>
          <a:xfrm>
            <a:off x="6228535" y="2113613"/>
            <a:ext cx="3569023" cy="566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11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7861" y="1031258"/>
            <a:ext cx="2983042" cy="1369277"/>
          </a:xfrm>
          <a:prstGeom prst="rightArrow">
            <a:avLst>
              <a:gd name="adj1" fmla="val 56568"/>
              <a:gd name="adj2" fmla="val 281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Tổng kết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26742" y="1440523"/>
            <a:ext cx="3203585" cy="6730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 Nghệ thuật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794" y="2485340"/>
            <a:ext cx="108585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7680" marR="3048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có cách đưa thông tin đa dạng, kết hợp kênh chữ với kênh hình (văn bản đa phương thức)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8956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09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2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3853" y="40198"/>
            <a:ext cx="395159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BẢN THÔNG TIN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800" y="755002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720" t="12771" r="5692" b="15953"/>
          <a:stretch/>
        </p:blipFill>
        <p:spPr>
          <a:xfrm>
            <a:off x="217545" y="2498326"/>
            <a:ext cx="2857936" cy="2325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2928937" y="1256813"/>
            <a:ext cx="8503514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1F1E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661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7861" y="1031258"/>
            <a:ext cx="2983042" cy="1369277"/>
          </a:xfrm>
          <a:prstGeom prst="rightArrow">
            <a:avLst>
              <a:gd name="adj1" fmla="val 56568"/>
              <a:gd name="adj2" fmla="val 281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Tổng kết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6647" y="1500719"/>
            <a:ext cx="10879956" cy="3758291"/>
            <a:chOff x="649672" y="2132494"/>
            <a:chExt cx="10879956" cy="3758291"/>
          </a:xfrm>
        </p:grpSpPr>
        <p:sp>
          <p:nvSpPr>
            <p:cNvPr id="12" name="Freeform 11"/>
            <p:cNvSpPr/>
            <p:nvPr/>
          </p:nvSpPr>
          <p:spPr>
            <a:xfrm>
              <a:off x="5969000" y="2975927"/>
              <a:ext cx="2793999" cy="6648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53072"/>
                  </a:lnTo>
                  <a:lnTo>
                    <a:pt x="2793999" y="453072"/>
                  </a:lnTo>
                  <a:lnTo>
                    <a:pt x="2793999" y="6648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923280" y="2975927"/>
              <a:ext cx="91440" cy="6648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648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175000" y="2975927"/>
              <a:ext cx="2793999" cy="6648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93999" y="0"/>
                  </a:moveTo>
                  <a:lnTo>
                    <a:pt x="2793999" y="453072"/>
                  </a:lnTo>
                  <a:lnTo>
                    <a:pt x="0" y="453072"/>
                  </a:lnTo>
                  <a:lnTo>
                    <a:pt x="0" y="66484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17"/>
            <p:cNvSpPr/>
            <p:nvPr/>
          </p:nvSpPr>
          <p:spPr>
            <a:xfrm>
              <a:off x="4317999" y="2132494"/>
              <a:ext cx="3048000" cy="804337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571999" y="2373794"/>
              <a:ext cx="3048000" cy="804337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666" tIns="99666" rIns="99666" bIns="9966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dung.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9672" y="3565472"/>
              <a:ext cx="3173603" cy="20840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903672" y="3806772"/>
              <a:ext cx="3173603" cy="2084013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666" tIns="99666" rIns="99666" bIns="9966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69737" y="3622045"/>
              <a:ext cx="3078402" cy="20840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4423737" y="3806772"/>
              <a:ext cx="3078402" cy="2084013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666" tIns="99666" rIns="99666" bIns="9966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17176" y="3640772"/>
              <a:ext cx="3558452" cy="20840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7971176" y="3806772"/>
              <a:ext cx="3558452" cy="2084013"/>
            </a:xfrm>
            <a:custGeom>
              <a:avLst/>
              <a:gdLst>
                <a:gd name="connsiteX0" fmla="*/ 0 w 2285999"/>
                <a:gd name="connsiteY0" fmla="*/ 145161 h 1451609"/>
                <a:gd name="connsiteX1" fmla="*/ 145161 w 2285999"/>
                <a:gd name="connsiteY1" fmla="*/ 0 h 1451609"/>
                <a:gd name="connsiteX2" fmla="*/ 2140838 w 2285999"/>
                <a:gd name="connsiteY2" fmla="*/ 0 h 1451609"/>
                <a:gd name="connsiteX3" fmla="*/ 2285999 w 2285999"/>
                <a:gd name="connsiteY3" fmla="*/ 145161 h 1451609"/>
                <a:gd name="connsiteX4" fmla="*/ 2285999 w 2285999"/>
                <a:gd name="connsiteY4" fmla="*/ 1306448 h 1451609"/>
                <a:gd name="connsiteX5" fmla="*/ 2140838 w 2285999"/>
                <a:gd name="connsiteY5" fmla="*/ 1451609 h 1451609"/>
                <a:gd name="connsiteX6" fmla="*/ 145161 w 2285999"/>
                <a:gd name="connsiteY6" fmla="*/ 1451609 h 1451609"/>
                <a:gd name="connsiteX7" fmla="*/ 0 w 2285999"/>
                <a:gd name="connsiteY7" fmla="*/ 1306448 h 1451609"/>
                <a:gd name="connsiteX8" fmla="*/ 0 w 2285999"/>
                <a:gd name="connsiteY8" fmla="*/ 145161 h 145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999" h="1451609">
                  <a:moveTo>
                    <a:pt x="0" y="145161"/>
                  </a:moveTo>
                  <a:cubicBezTo>
                    <a:pt x="0" y="64991"/>
                    <a:pt x="64991" y="0"/>
                    <a:pt x="145161" y="0"/>
                  </a:cubicBezTo>
                  <a:lnTo>
                    <a:pt x="2140838" y="0"/>
                  </a:lnTo>
                  <a:cubicBezTo>
                    <a:pt x="2221008" y="0"/>
                    <a:pt x="2285999" y="64991"/>
                    <a:pt x="2285999" y="145161"/>
                  </a:cubicBezTo>
                  <a:lnTo>
                    <a:pt x="2285999" y="1306448"/>
                  </a:lnTo>
                  <a:cubicBezTo>
                    <a:pt x="2285999" y="1386618"/>
                    <a:pt x="2221008" y="1451609"/>
                    <a:pt x="2140838" y="1451609"/>
                  </a:cubicBezTo>
                  <a:lnTo>
                    <a:pt x="145161" y="1451609"/>
                  </a:lnTo>
                  <a:cubicBezTo>
                    <a:pt x="64991" y="1451609"/>
                    <a:pt x="0" y="1386618"/>
                    <a:pt x="0" y="1306448"/>
                  </a:cubicBezTo>
                  <a:lnTo>
                    <a:pt x="0" y="14516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666" tIns="99666" rIns="99666" bIns="9966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627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58" y="1200150"/>
            <a:ext cx="107468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0850" y="2124561"/>
            <a:ext cx="3051432" cy="2968229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Freeform 27"/>
          <p:cNvSpPr/>
          <p:nvPr/>
        </p:nvSpPr>
        <p:spPr>
          <a:xfrm>
            <a:off x="3197140" y="2124561"/>
            <a:ext cx="3051432" cy="2968229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</p:txBody>
      </p:sp>
      <p:sp>
        <p:nvSpPr>
          <p:cNvPr id="29" name="Freeform 28"/>
          <p:cNvSpPr/>
          <p:nvPr/>
        </p:nvSpPr>
        <p:spPr>
          <a:xfrm>
            <a:off x="5943430" y="2124561"/>
            <a:ext cx="3051432" cy="2968229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Freeform 32"/>
          <p:cNvSpPr/>
          <p:nvPr/>
        </p:nvSpPr>
        <p:spPr>
          <a:xfrm>
            <a:off x="8689718" y="2124561"/>
            <a:ext cx="3051432" cy="2968229"/>
          </a:xfrm>
          <a:custGeom>
            <a:avLst/>
            <a:gdLst>
              <a:gd name="connsiteX0" fmla="*/ 0 w 2194718"/>
              <a:gd name="connsiteY0" fmla="*/ 0 h 877887"/>
              <a:gd name="connsiteX1" fmla="*/ 1755775 w 2194718"/>
              <a:gd name="connsiteY1" fmla="*/ 0 h 877887"/>
              <a:gd name="connsiteX2" fmla="*/ 2194718 w 2194718"/>
              <a:gd name="connsiteY2" fmla="*/ 438944 h 877887"/>
              <a:gd name="connsiteX3" fmla="*/ 1755775 w 2194718"/>
              <a:gd name="connsiteY3" fmla="*/ 877887 h 877887"/>
              <a:gd name="connsiteX4" fmla="*/ 0 w 2194718"/>
              <a:gd name="connsiteY4" fmla="*/ 877887 h 877887"/>
              <a:gd name="connsiteX5" fmla="*/ 438944 w 2194718"/>
              <a:gd name="connsiteY5" fmla="*/ 438944 h 877887"/>
              <a:gd name="connsiteX6" fmla="*/ 0 w 2194718"/>
              <a:gd name="connsiteY6" fmla="*/ 0 h 8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4718" h="877887">
                <a:moveTo>
                  <a:pt x="0" y="0"/>
                </a:moveTo>
                <a:lnTo>
                  <a:pt x="1755775" y="0"/>
                </a:lnTo>
                <a:lnTo>
                  <a:pt x="2194718" y="438944"/>
                </a:lnTo>
                <a:lnTo>
                  <a:pt x="1755775" y="877887"/>
                </a:lnTo>
                <a:lnTo>
                  <a:pt x="0" y="877887"/>
                </a:lnTo>
                <a:lnTo>
                  <a:pt x="438944" y="43894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8949" tIns="13335" rIns="452278" bIns="1333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106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3448" y="707622"/>
            <a:ext cx="175240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94" y="1257727"/>
            <a:ext cx="108585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suy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thắng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”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sĩ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Phạm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):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75789"/>
              </p:ext>
            </p:extLst>
          </p:nvPr>
        </p:nvGraphicFramePr>
        <p:xfrm>
          <a:off x="660399" y="2332933"/>
          <a:ext cx="10858500" cy="38470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221336">
                  <a:extLst>
                    <a:ext uri="{9D8B030D-6E8A-4147-A177-3AD203B41FA5}">
                      <a16:colId xmlns:a16="http://schemas.microsoft.com/office/drawing/2014/main" val="1221504259"/>
                    </a:ext>
                  </a:extLst>
                </a:gridCol>
                <a:gridCol w="3808810">
                  <a:extLst>
                    <a:ext uri="{9D8B030D-6E8A-4147-A177-3AD203B41FA5}">
                      <a16:colId xmlns:a16="http://schemas.microsoft.com/office/drawing/2014/main" val="3693639269"/>
                    </a:ext>
                  </a:extLst>
                </a:gridCol>
                <a:gridCol w="3828354">
                  <a:extLst>
                    <a:ext uri="{9D8B030D-6E8A-4147-A177-3AD203B41FA5}">
                      <a16:colId xmlns:a16="http://schemas.microsoft.com/office/drawing/2014/main" val="550146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(Những điều em đã biết)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(Những điều em muốn biết thêm)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(Những điều em đã học được)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(đã điền)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8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9642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305" y="673239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90" y="1635039"/>
            <a:ext cx="4052263" cy="4052263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1802348" y="2318809"/>
            <a:ext cx="4643089" cy="2582975"/>
          </a:xfrm>
          <a:prstGeom prst="homePlate">
            <a:avLst>
              <a:gd name="adj" fmla="val 2698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 vụ 1: Viết đoạn văn viết lại cảm xúc về bài hát “Như có Bác trong ngày đại thắng” (Phạm Tuyên)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6641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305" y="673239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103" y="1288225"/>
            <a:ext cx="108585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23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23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23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23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188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305" y="673239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103" y="1440523"/>
            <a:ext cx="10858500" cy="39826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239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7239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1975.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6561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305" y="673239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55" y="1229489"/>
            <a:ext cx="571335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01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02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63970" y="1971108"/>
            <a:ext cx="8451360" cy="4275511"/>
            <a:chOff x="2746291" y="1895923"/>
            <a:chExt cx="8451360" cy="4275511"/>
          </a:xfrm>
        </p:grpSpPr>
        <p:sp>
          <p:nvSpPr>
            <p:cNvPr id="20" name="Up Arrow 19"/>
            <p:cNvSpPr/>
            <p:nvPr/>
          </p:nvSpPr>
          <p:spPr>
            <a:xfrm>
              <a:off x="2746291" y="2211013"/>
              <a:ext cx="2151558" cy="1217309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4768221" y="1895923"/>
              <a:ext cx="5709904" cy="2052245"/>
            </a:xfrm>
            <a:custGeom>
              <a:avLst/>
              <a:gdLst>
                <a:gd name="connsiteX0" fmla="*/ 0 w 4551680"/>
                <a:gd name="connsiteY0" fmla="*/ 0 h 2052245"/>
                <a:gd name="connsiteX1" fmla="*/ 4551680 w 4551680"/>
                <a:gd name="connsiteY1" fmla="*/ 0 h 2052245"/>
                <a:gd name="connsiteX2" fmla="*/ 4551680 w 4551680"/>
                <a:gd name="connsiteY2" fmla="*/ 2052245 h 2052245"/>
                <a:gd name="connsiteX3" fmla="*/ 0 w 4551680"/>
                <a:gd name="connsiteY3" fmla="*/ 2052245 h 2052245"/>
                <a:gd name="connsiteX4" fmla="*/ 0 w 4551680"/>
                <a:gd name="connsiteY4" fmla="*/ 0 h 20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52245">
                  <a:moveTo>
                    <a:pt x="0" y="0"/>
                  </a:moveTo>
                  <a:lnTo>
                    <a:pt x="4551680" y="0"/>
                  </a:lnTo>
                  <a:lnTo>
                    <a:pt x="4551680" y="2052245"/>
                  </a:lnTo>
                  <a:lnTo>
                    <a:pt x="0" y="2052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0" rIns="177800" bIns="1778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HS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3550963" y="4434279"/>
              <a:ext cx="2151558" cy="1217309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5572892" y="4119189"/>
              <a:ext cx="5624759" cy="2052245"/>
            </a:xfrm>
            <a:custGeom>
              <a:avLst/>
              <a:gdLst>
                <a:gd name="connsiteX0" fmla="*/ 0 w 4551680"/>
                <a:gd name="connsiteY0" fmla="*/ 0 h 2052245"/>
                <a:gd name="connsiteX1" fmla="*/ 4551680 w 4551680"/>
                <a:gd name="connsiteY1" fmla="*/ 0 h 2052245"/>
                <a:gd name="connsiteX2" fmla="*/ 4551680 w 4551680"/>
                <a:gd name="connsiteY2" fmla="*/ 2052245 h 2052245"/>
                <a:gd name="connsiteX3" fmla="*/ 0 w 4551680"/>
                <a:gd name="connsiteY3" fmla="*/ 2052245 h 2052245"/>
                <a:gd name="connsiteX4" fmla="*/ 0 w 4551680"/>
                <a:gd name="connsiteY4" fmla="*/ 0 h 20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2052245">
                  <a:moveTo>
                    <a:pt x="0" y="0"/>
                  </a:moveTo>
                  <a:lnTo>
                    <a:pt x="4551680" y="0"/>
                  </a:lnTo>
                  <a:lnTo>
                    <a:pt x="4551680" y="2052245"/>
                  </a:lnTo>
                  <a:lnTo>
                    <a:pt x="0" y="20522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0" rIns="177800" bIns="17780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Sưu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03057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7305" y="673239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4737" y="1321525"/>
            <a:ext cx="5280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61484"/>
              </p:ext>
            </p:extLst>
          </p:nvPr>
        </p:nvGraphicFramePr>
        <p:xfrm>
          <a:off x="660400" y="1887607"/>
          <a:ext cx="10858500" cy="4219702"/>
        </p:xfrm>
        <a:graphic>
          <a:graphicData uri="http://schemas.openxmlformats.org/drawingml/2006/table">
            <a:tbl>
              <a:tblPr firstRow="1" firstCol="1" bandRow="1"/>
              <a:tblGrid>
                <a:gridCol w="819946">
                  <a:extLst>
                    <a:ext uri="{9D8B030D-6E8A-4147-A177-3AD203B41FA5}">
                      <a16:colId xmlns:a16="http://schemas.microsoft.com/office/drawing/2014/main" val="1789365932"/>
                    </a:ext>
                  </a:extLst>
                </a:gridCol>
                <a:gridCol w="7498762">
                  <a:extLst>
                    <a:ext uri="{9D8B030D-6E8A-4147-A177-3AD203B41FA5}">
                      <a16:colId xmlns:a16="http://schemas.microsoft.com/office/drawing/2014/main" val="1741044727"/>
                    </a:ext>
                  </a:extLst>
                </a:gridCol>
                <a:gridCol w="2539792">
                  <a:extLst>
                    <a:ext uri="{9D8B030D-6E8A-4147-A177-3AD203B41FA5}">
                      <a16:colId xmlns:a16="http://schemas.microsoft.com/office/drawing/2014/main" val="18114403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98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hình thức đoạn văn  với dung lượng khoảng 5- 6 dòng.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077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đúng chủ đề: suy nghĩ, cảm xúc về bài hát “Như có Bác trong ngày đại thắng”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90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06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57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912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8632"/>
              </p:ext>
            </p:extLst>
          </p:nvPr>
        </p:nvGraphicFramePr>
        <p:xfrm>
          <a:off x="723134" y="1909344"/>
          <a:ext cx="10733032" cy="4244696"/>
        </p:xfrm>
        <a:graphic>
          <a:graphicData uri="http://schemas.openxmlformats.org/drawingml/2006/table">
            <a:tbl>
              <a:tblPr firstRow="1" firstCol="1" bandRow="1"/>
              <a:tblGrid>
                <a:gridCol w="1451118">
                  <a:extLst>
                    <a:ext uri="{9D8B030D-6E8A-4147-A177-3AD203B41FA5}">
                      <a16:colId xmlns:a16="http://schemas.microsoft.com/office/drawing/2014/main" val="2826885772"/>
                    </a:ext>
                  </a:extLst>
                </a:gridCol>
                <a:gridCol w="2074199">
                  <a:extLst>
                    <a:ext uri="{9D8B030D-6E8A-4147-A177-3AD203B41FA5}">
                      <a16:colId xmlns:a16="http://schemas.microsoft.com/office/drawing/2014/main" val="2706147153"/>
                    </a:ext>
                  </a:extLst>
                </a:gridCol>
                <a:gridCol w="1763069">
                  <a:extLst>
                    <a:ext uri="{9D8B030D-6E8A-4147-A177-3AD203B41FA5}">
                      <a16:colId xmlns:a16="http://schemas.microsoft.com/office/drawing/2014/main" val="1786649786"/>
                    </a:ext>
                  </a:extLst>
                </a:gridCol>
                <a:gridCol w="3282564">
                  <a:extLst>
                    <a:ext uri="{9D8B030D-6E8A-4147-A177-3AD203B41FA5}">
                      <a16:colId xmlns:a16="http://schemas.microsoft.com/office/drawing/2014/main" val="1592103140"/>
                    </a:ext>
                  </a:extLst>
                </a:gridCol>
                <a:gridCol w="2084291">
                  <a:extLst>
                    <a:ext uri="{9D8B030D-6E8A-4147-A177-3AD203B41FA5}">
                      <a16:colId xmlns:a16="http://schemas.microsoft.com/office/drawing/2014/main" val="3305220891"/>
                    </a:ext>
                  </a:extLst>
                </a:gridCol>
                <a:gridCol w="77791">
                  <a:extLst>
                    <a:ext uri="{9D8B030D-6E8A-4147-A177-3AD203B41FA5}">
                      <a16:colId xmlns:a16="http://schemas.microsoft.com/office/drawing/2014/main" val="4104790627"/>
                    </a:ext>
                  </a:extLst>
                </a:gridCol>
              </a:tblGrid>
              <a:tr h="307260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005242"/>
                  </a:ext>
                </a:extLst>
              </a:tr>
              <a:tr h="921780">
                <a:tc rowSpan="2">
                  <a:txBody>
                    <a:bodyPr/>
                    <a:lstStyle/>
                    <a:p>
                      <a:pPr marR="27622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" algn="l"/>
                        </a:tabLs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6690" algn="l"/>
                          <a:tab pos="1568450" algn="l"/>
                        </a:tabLst>
                      </a:pPr>
                      <a:r>
                        <a:rPr lang="en-US" sz="2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2 văn bản /tr 92 - sgk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2 văn bản/tr 92-sgk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92, 93 -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93 -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800042"/>
                  </a:ext>
                </a:extLst>
              </a:tr>
              <a:tr h="2898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Cho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Qua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91" marR="52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3018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506" y="179231"/>
            <a:ext cx="1146006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727330"/>
            <a:ext cx="10858500" cy="10436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pt-BR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03</a:t>
            </a:r>
            <a:r>
              <a:rPr lang="pt-B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văn bản “Phạm Tuyên và ca khúc mừng chiến thắng”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670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93" y="1123611"/>
            <a:ext cx="1146006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393" y="1593072"/>
            <a:ext cx="108585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68634" y="3025560"/>
            <a:ext cx="3548592" cy="3048329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99568" rIns="99567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4/1975, tin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989225" y="2315434"/>
            <a:ext cx="1692671" cy="1692671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878" y="2622103"/>
            <a:ext cx="4636957" cy="3127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0091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93" y="1123611"/>
            <a:ext cx="1146006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393" y="1593072"/>
            <a:ext cx="108585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138516" y="3032984"/>
            <a:ext cx="3985392" cy="3048329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99568" rIns="99568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28/04/1975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hích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04611" y="2216645"/>
            <a:ext cx="1692671" cy="1692671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666" y="2609566"/>
            <a:ext cx="4259935" cy="2773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8094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93" y="1123611"/>
            <a:ext cx="1146006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716" y="1750291"/>
            <a:ext cx="6793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1" name="Bevel 10"/>
          <p:cNvSpPr/>
          <p:nvPr/>
        </p:nvSpPr>
        <p:spPr>
          <a:xfrm>
            <a:off x="660400" y="2934987"/>
            <a:ext cx="6531795" cy="2902630"/>
          </a:xfrm>
          <a:prstGeom prst="bevel">
            <a:avLst>
              <a:gd name="adj" fmla="val 1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28/4/1975,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“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1417586" y="2680193"/>
            <a:ext cx="5128747" cy="510191"/>
          </a:xfrm>
          <a:prstGeom prst="doubleWav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88" y="2061132"/>
            <a:ext cx="4438962" cy="2325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123" y="4349991"/>
            <a:ext cx="2959437" cy="17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817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93" y="1123611"/>
            <a:ext cx="1146006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Cube 6"/>
          <p:cNvSpPr/>
          <p:nvPr/>
        </p:nvSpPr>
        <p:spPr>
          <a:xfrm>
            <a:off x="507555" y="2766240"/>
            <a:ext cx="3180026" cy="3565680"/>
          </a:xfrm>
          <a:prstGeom prst="cube">
            <a:avLst>
              <a:gd name="adj" fmla="val 1559"/>
            </a:avLst>
          </a:prstGeom>
          <a:blipFill>
            <a:blip r:embed="rId5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29/4: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7/5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024419" y="2763314"/>
            <a:ext cx="3343687" cy="3532346"/>
          </a:xfrm>
          <a:prstGeom prst="cube">
            <a:avLst>
              <a:gd name="adj" fmla="val 1559"/>
            </a:avLst>
          </a:prstGeom>
          <a:blipFill>
            <a:blip r:embed="rId5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30/4,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7704944" y="2758189"/>
            <a:ext cx="3966802" cy="3473971"/>
          </a:xfrm>
          <a:prstGeom prst="cube">
            <a:avLst>
              <a:gd name="adj" fmla="val 1559"/>
            </a:avLst>
          </a:prstGeom>
          <a:blipFill>
            <a:blip r:embed="rId5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30/4,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1/5: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28937" y="1758798"/>
            <a:ext cx="5936104" cy="614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Quá trình phổ biến bài hát</a:t>
            </a:r>
            <a:endParaRPr lang="en-US" sz="3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749998" y="2432528"/>
            <a:ext cx="8109677" cy="303072"/>
          </a:xfrm>
          <a:custGeom>
            <a:avLst/>
            <a:gdLst>
              <a:gd name="connsiteX0" fmla="*/ 104930 w 8109677"/>
              <a:gd name="connsiteY0" fmla="*/ 0 h 303072"/>
              <a:gd name="connsiteX1" fmla="*/ 8004747 w 8109677"/>
              <a:gd name="connsiteY1" fmla="*/ 0 h 303072"/>
              <a:gd name="connsiteX2" fmla="*/ 8004747 w 8109677"/>
              <a:gd name="connsiteY2" fmla="*/ 89941 h 303072"/>
              <a:gd name="connsiteX3" fmla="*/ 8004746 w 8109677"/>
              <a:gd name="connsiteY3" fmla="*/ 89941 h 303072"/>
              <a:gd name="connsiteX4" fmla="*/ 8004746 w 8109677"/>
              <a:gd name="connsiteY4" fmla="*/ 160211 h 303072"/>
              <a:gd name="connsiteX5" fmla="*/ 8109677 w 8109677"/>
              <a:gd name="connsiteY5" fmla="*/ 160211 h 303072"/>
              <a:gd name="connsiteX6" fmla="*/ 7899815 w 8109677"/>
              <a:gd name="connsiteY6" fmla="*/ 303072 h 303072"/>
              <a:gd name="connsiteX7" fmla="*/ 7689952 w 8109677"/>
              <a:gd name="connsiteY7" fmla="*/ 160211 h 303072"/>
              <a:gd name="connsiteX8" fmla="*/ 7794883 w 8109677"/>
              <a:gd name="connsiteY8" fmla="*/ 160211 h 303072"/>
              <a:gd name="connsiteX9" fmla="*/ 7794883 w 8109677"/>
              <a:gd name="connsiteY9" fmla="*/ 89941 h 303072"/>
              <a:gd name="connsiteX10" fmla="*/ 4159770 w 8109677"/>
              <a:gd name="connsiteY10" fmla="*/ 89941 h 303072"/>
              <a:gd name="connsiteX11" fmla="*/ 4159770 w 8109677"/>
              <a:gd name="connsiteY11" fmla="*/ 160211 h 303072"/>
              <a:gd name="connsiteX12" fmla="*/ 4264701 w 8109677"/>
              <a:gd name="connsiteY12" fmla="*/ 160211 h 303072"/>
              <a:gd name="connsiteX13" fmla="*/ 4054839 w 8109677"/>
              <a:gd name="connsiteY13" fmla="*/ 303072 h 303072"/>
              <a:gd name="connsiteX14" fmla="*/ 3844976 w 8109677"/>
              <a:gd name="connsiteY14" fmla="*/ 160211 h 303072"/>
              <a:gd name="connsiteX15" fmla="*/ 3949907 w 8109677"/>
              <a:gd name="connsiteY15" fmla="*/ 160211 h 303072"/>
              <a:gd name="connsiteX16" fmla="*/ 3949907 w 8109677"/>
              <a:gd name="connsiteY16" fmla="*/ 89941 h 303072"/>
              <a:gd name="connsiteX17" fmla="*/ 314794 w 8109677"/>
              <a:gd name="connsiteY17" fmla="*/ 89941 h 303072"/>
              <a:gd name="connsiteX18" fmla="*/ 314794 w 8109677"/>
              <a:gd name="connsiteY18" fmla="*/ 160211 h 303072"/>
              <a:gd name="connsiteX19" fmla="*/ 419725 w 8109677"/>
              <a:gd name="connsiteY19" fmla="*/ 160211 h 303072"/>
              <a:gd name="connsiteX20" fmla="*/ 209863 w 8109677"/>
              <a:gd name="connsiteY20" fmla="*/ 303072 h 303072"/>
              <a:gd name="connsiteX21" fmla="*/ 0 w 8109677"/>
              <a:gd name="connsiteY21" fmla="*/ 160211 h 303072"/>
              <a:gd name="connsiteX22" fmla="*/ 104931 w 8109677"/>
              <a:gd name="connsiteY22" fmla="*/ 160211 h 303072"/>
              <a:gd name="connsiteX23" fmla="*/ 104931 w 8109677"/>
              <a:gd name="connsiteY23" fmla="*/ 89941 h 303072"/>
              <a:gd name="connsiteX24" fmla="*/ 104930 w 8109677"/>
              <a:gd name="connsiteY24" fmla="*/ 89941 h 30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109677" h="303072">
                <a:moveTo>
                  <a:pt x="104930" y="0"/>
                </a:moveTo>
                <a:lnTo>
                  <a:pt x="8004747" y="0"/>
                </a:lnTo>
                <a:lnTo>
                  <a:pt x="8004747" y="89941"/>
                </a:lnTo>
                <a:lnTo>
                  <a:pt x="8004746" y="89941"/>
                </a:lnTo>
                <a:lnTo>
                  <a:pt x="8004746" y="160211"/>
                </a:lnTo>
                <a:lnTo>
                  <a:pt x="8109677" y="160211"/>
                </a:lnTo>
                <a:lnTo>
                  <a:pt x="7899815" y="303072"/>
                </a:lnTo>
                <a:lnTo>
                  <a:pt x="7689952" y="160211"/>
                </a:lnTo>
                <a:lnTo>
                  <a:pt x="7794883" y="160211"/>
                </a:lnTo>
                <a:lnTo>
                  <a:pt x="7794883" y="89941"/>
                </a:lnTo>
                <a:lnTo>
                  <a:pt x="4159770" y="89941"/>
                </a:lnTo>
                <a:lnTo>
                  <a:pt x="4159770" y="160211"/>
                </a:lnTo>
                <a:lnTo>
                  <a:pt x="4264701" y="160211"/>
                </a:lnTo>
                <a:lnTo>
                  <a:pt x="4054839" y="303072"/>
                </a:lnTo>
                <a:lnTo>
                  <a:pt x="3844976" y="160211"/>
                </a:lnTo>
                <a:lnTo>
                  <a:pt x="3949907" y="160211"/>
                </a:lnTo>
                <a:lnTo>
                  <a:pt x="3949907" y="89941"/>
                </a:lnTo>
                <a:lnTo>
                  <a:pt x="314794" y="89941"/>
                </a:lnTo>
                <a:lnTo>
                  <a:pt x="314794" y="160211"/>
                </a:lnTo>
                <a:lnTo>
                  <a:pt x="419725" y="160211"/>
                </a:lnTo>
                <a:lnTo>
                  <a:pt x="209863" y="303072"/>
                </a:lnTo>
                <a:lnTo>
                  <a:pt x="0" y="160211"/>
                </a:lnTo>
                <a:lnTo>
                  <a:pt x="104931" y="160211"/>
                </a:lnTo>
                <a:lnTo>
                  <a:pt x="104931" y="89941"/>
                </a:lnTo>
                <a:lnTo>
                  <a:pt x="104930" y="8994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4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be 6"/>
          <p:cNvSpPr/>
          <p:nvPr/>
        </p:nvSpPr>
        <p:spPr>
          <a:xfrm>
            <a:off x="987158" y="2820654"/>
            <a:ext cx="3180026" cy="3313446"/>
          </a:xfrm>
          <a:prstGeom prst="cube">
            <a:avLst>
              <a:gd name="adj" fmla="val 1559"/>
            </a:avLst>
          </a:prstGeom>
          <a:blipFill>
            <a:blip r:embed="rId5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 sướng, hào hứng, cảm xúc dạt dào trước chiến thắng vẻ vang, dồn dập của quân ta; tin vào thắng lợi cuối cùng của quân ta.</a:t>
            </a:r>
            <a:endParaRPr 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7879316" y="2856608"/>
            <a:ext cx="3312826" cy="3353692"/>
          </a:xfrm>
          <a:prstGeom prst="cube">
            <a:avLst>
              <a:gd name="adj" fmla="val 1559"/>
            </a:avLst>
          </a:prstGeom>
          <a:blipFill>
            <a:blip r:embed="rId5"/>
            <a:tile tx="0" ty="0" sx="100000" sy="100000" flip="none" algn="tl"/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28937" y="1758798"/>
            <a:ext cx="5936104" cy="6145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khi sáng tác ca khúc: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516" y="1107298"/>
            <a:ext cx="84404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481709" y="2503356"/>
            <a:ext cx="7215881" cy="353252"/>
          </a:xfrm>
          <a:custGeom>
            <a:avLst/>
            <a:gdLst>
              <a:gd name="connsiteX0" fmla="*/ 119920 w 6284401"/>
              <a:gd name="connsiteY0" fmla="*/ 0 h 332250"/>
              <a:gd name="connsiteX1" fmla="*/ 6164481 w 6284401"/>
              <a:gd name="connsiteY1" fmla="*/ 0 h 332250"/>
              <a:gd name="connsiteX2" fmla="*/ 6164481 w 6284401"/>
              <a:gd name="connsiteY2" fmla="*/ 40345 h 332250"/>
              <a:gd name="connsiteX3" fmla="*/ 6168227 w 6284401"/>
              <a:gd name="connsiteY3" fmla="*/ 40345 h 332250"/>
              <a:gd name="connsiteX4" fmla="*/ 6168227 w 6284401"/>
              <a:gd name="connsiteY4" fmla="*/ 186298 h 332250"/>
              <a:gd name="connsiteX5" fmla="*/ 6284401 w 6284401"/>
              <a:gd name="connsiteY5" fmla="*/ 186298 h 332250"/>
              <a:gd name="connsiteX6" fmla="*/ 6052054 w 6284401"/>
              <a:gd name="connsiteY6" fmla="*/ 332250 h 332250"/>
              <a:gd name="connsiteX7" fmla="*/ 5819706 w 6284401"/>
              <a:gd name="connsiteY7" fmla="*/ 186298 h 332250"/>
              <a:gd name="connsiteX8" fmla="*/ 5935880 w 6284401"/>
              <a:gd name="connsiteY8" fmla="*/ 186298 h 332250"/>
              <a:gd name="connsiteX9" fmla="*/ 5935880 w 6284401"/>
              <a:gd name="connsiteY9" fmla="*/ 108278 h 332250"/>
              <a:gd name="connsiteX10" fmla="*/ 348521 w 6284401"/>
              <a:gd name="connsiteY10" fmla="*/ 108278 h 332250"/>
              <a:gd name="connsiteX11" fmla="*/ 348521 w 6284401"/>
              <a:gd name="connsiteY11" fmla="*/ 186298 h 332250"/>
              <a:gd name="connsiteX12" fmla="*/ 464695 w 6284401"/>
              <a:gd name="connsiteY12" fmla="*/ 186298 h 332250"/>
              <a:gd name="connsiteX13" fmla="*/ 232348 w 6284401"/>
              <a:gd name="connsiteY13" fmla="*/ 332250 h 332250"/>
              <a:gd name="connsiteX14" fmla="*/ 0 w 6284401"/>
              <a:gd name="connsiteY14" fmla="*/ 186298 h 332250"/>
              <a:gd name="connsiteX15" fmla="*/ 116174 w 6284401"/>
              <a:gd name="connsiteY15" fmla="*/ 186298 h 332250"/>
              <a:gd name="connsiteX16" fmla="*/ 116174 w 6284401"/>
              <a:gd name="connsiteY16" fmla="*/ 40345 h 332250"/>
              <a:gd name="connsiteX17" fmla="*/ 119920 w 6284401"/>
              <a:gd name="connsiteY17" fmla="*/ 40345 h 3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4401" h="332250">
                <a:moveTo>
                  <a:pt x="119920" y="0"/>
                </a:moveTo>
                <a:lnTo>
                  <a:pt x="6164481" y="0"/>
                </a:lnTo>
                <a:lnTo>
                  <a:pt x="6164481" y="40345"/>
                </a:lnTo>
                <a:lnTo>
                  <a:pt x="6168227" y="40345"/>
                </a:lnTo>
                <a:lnTo>
                  <a:pt x="6168227" y="186298"/>
                </a:lnTo>
                <a:lnTo>
                  <a:pt x="6284401" y="186298"/>
                </a:lnTo>
                <a:lnTo>
                  <a:pt x="6052054" y="332250"/>
                </a:lnTo>
                <a:lnTo>
                  <a:pt x="5819706" y="186298"/>
                </a:lnTo>
                <a:lnTo>
                  <a:pt x="5935880" y="186298"/>
                </a:lnTo>
                <a:lnTo>
                  <a:pt x="5935880" y="108278"/>
                </a:lnTo>
                <a:lnTo>
                  <a:pt x="348521" y="108278"/>
                </a:lnTo>
                <a:lnTo>
                  <a:pt x="348521" y="186298"/>
                </a:lnTo>
                <a:lnTo>
                  <a:pt x="464695" y="186298"/>
                </a:lnTo>
                <a:lnTo>
                  <a:pt x="232348" y="332250"/>
                </a:lnTo>
                <a:lnTo>
                  <a:pt x="0" y="186298"/>
                </a:lnTo>
                <a:lnTo>
                  <a:pt x="116174" y="186298"/>
                </a:lnTo>
                <a:lnTo>
                  <a:pt x="116174" y="40345"/>
                </a:lnTo>
                <a:lnTo>
                  <a:pt x="119920" y="403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225" y="3298208"/>
            <a:ext cx="3606050" cy="2394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Vertical Scroll 16"/>
          <p:cNvSpPr/>
          <p:nvPr/>
        </p:nvSpPr>
        <p:spPr>
          <a:xfrm>
            <a:off x="5781320" y="2511152"/>
            <a:ext cx="616659" cy="78705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0" y="-19770"/>
            <a:ext cx="12192000" cy="717831"/>
          </a:xfrm>
          <a:custGeom>
            <a:avLst/>
            <a:gdLst>
              <a:gd name="connsiteX0" fmla="*/ 0 w 12192000"/>
              <a:gd name="connsiteY0" fmla="*/ 0 h 717831"/>
              <a:gd name="connsiteX1" fmla="*/ 12192000 w 12192000"/>
              <a:gd name="connsiteY1" fmla="*/ 0 h 717831"/>
              <a:gd name="connsiteX2" fmla="*/ 12192000 w 12192000"/>
              <a:gd name="connsiteY2" fmla="*/ 717831 h 717831"/>
              <a:gd name="connsiteX3" fmla="*/ 11511351 w 12192000"/>
              <a:gd name="connsiteY3" fmla="*/ 717831 h 717831"/>
              <a:gd name="connsiteX4" fmla="*/ 11518490 w 12192000"/>
              <a:gd name="connsiteY4" fmla="*/ 682468 h 717831"/>
              <a:gd name="connsiteX5" fmla="*/ 11518490 w 12192000"/>
              <a:gd name="connsiteY5" fmla="*/ 177649 h 717831"/>
              <a:gd name="connsiteX6" fmla="*/ 11392281 w 12192000"/>
              <a:gd name="connsiteY6" fmla="*/ 51440 h 717831"/>
              <a:gd name="connsiteX7" fmla="*/ 1645293 w 12192000"/>
              <a:gd name="connsiteY7" fmla="*/ 51440 h 717831"/>
              <a:gd name="connsiteX8" fmla="*/ 1519084 w 12192000"/>
              <a:gd name="connsiteY8" fmla="*/ 177649 h 717831"/>
              <a:gd name="connsiteX9" fmla="*/ 1519084 w 12192000"/>
              <a:gd name="connsiteY9" fmla="*/ 682468 h 717831"/>
              <a:gd name="connsiteX10" fmla="*/ 1526223 w 12192000"/>
              <a:gd name="connsiteY10" fmla="*/ 717831 h 717831"/>
              <a:gd name="connsiteX11" fmla="*/ 0 w 12192000"/>
              <a:gd name="connsiteY11" fmla="*/ 717831 h 717831"/>
              <a:gd name="connsiteX12" fmla="*/ 0 w 12192000"/>
              <a:gd name="connsiteY12" fmla="*/ 0 h 71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717831">
                <a:moveTo>
                  <a:pt x="0" y="0"/>
                </a:moveTo>
                <a:lnTo>
                  <a:pt x="12192000" y="0"/>
                </a:lnTo>
                <a:lnTo>
                  <a:pt x="12192000" y="717831"/>
                </a:lnTo>
                <a:lnTo>
                  <a:pt x="11511351" y="717831"/>
                </a:lnTo>
                <a:lnTo>
                  <a:pt x="11518490" y="682468"/>
                </a:lnTo>
                <a:lnTo>
                  <a:pt x="11518490" y="177649"/>
                </a:lnTo>
                <a:cubicBezTo>
                  <a:pt x="11518490" y="107946"/>
                  <a:pt x="11461984" y="51440"/>
                  <a:pt x="11392281" y="51440"/>
                </a:cubicBezTo>
                <a:lnTo>
                  <a:pt x="1645293" y="51440"/>
                </a:lnTo>
                <a:cubicBezTo>
                  <a:pt x="1575590" y="51440"/>
                  <a:pt x="1519084" y="107946"/>
                  <a:pt x="1519084" y="177649"/>
                </a:cubicBezTo>
                <a:lnTo>
                  <a:pt x="1519084" y="682468"/>
                </a:lnTo>
                <a:lnTo>
                  <a:pt x="1526223" y="717831"/>
                </a:lnTo>
                <a:lnTo>
                  <a:pt x="0" y="71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11475" y="609728"/>
            <a:ext cx="9985128" cy="90846"/>
          </a:xfrm>
          <a:custGeom>
            <a:avLst/>
            <a:gdLst>
              <a:gd name="connsiteX0" fmla="*/ 0 w 9985128"/>
              <a:gd name="connsiteY0" fmla="*/ 0 h 90846"/>
              <a:gd name="connsiteX1" fmla="*/ 9985128 w 9985128"/>
              <a:gd name="connsiteY1" fmla="*/ 0 h 90846"/>
              <a:gd name="connsiteX2" fmla="*/ 9982349 w 9985128"/>
              <a:gd name="connsiteY2" fmla="*/ 13763 h 90846"/>
              <a:gd name="connsiteX3" fmla="*/ 9866058 w 9985128"/>
              <a:gd name="connsiteY3" fmla="*/ 90846 h 90846"/>
              <a:gd name="connsiteX4" fmla="*/ 119070 w 9985128"/>
              <a:gd name="connsiteY4" fmla="*/ 90846 h 90846"/>
              <a:gd name="connsiteX5" fmla="*/ 2779 w 9985128"/>
              <a:gd name="connsiteY5" fmla="*/ 13763 h 90846"/>
              <a:gd name="connsiteX6" fmla="*/ 0 w 9985128"/>
              <a:gd name="connsiteY6" fmla="*/ 0 h 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5128" h="90846">
                <a:moveTo>
                  <a:pt x="0" y="0"/>
                </a:moveTo>
                <a:lnTo>
                  <a:pt x="9985128" y="0"/>
                </a:lnTo>
                <a:lnTo>
                  <a:pt x="9982349" y="13763"/>
                </a:lnTo>
                <a:cubicBezTo>
                  <a:pt x="9963189" y="59061"/>
                  <a:pt x="9918335" y="90846"/>
                  <a:pt x="9866058" y="90846"/>
                </a:cubicBezTo>
                <a:lnTo>
                  <a:pt x="119070" y="90846"/>
                </a:lnTo>
                <a:cubicBezTo>
                  <a:pt x="66793" y="90846"/>
                  <a:pt x="21939" y="59061"/>
                  <a:pt x="2779" y="137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-7368" y="-34518"/>
            <a:ext cx="449826" cy="71783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7555" y="11369"/>
            <a:ext cx="914400" cy="6374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NGỮ VĂN 6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432451" y="0"/>
            <a:ext cx="766917" cy="6194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0276" r="61555"/>
          <a:stretch/>
        </p:blipFill>
        <p:spPr>
          <a:xfrm>
            <a:off x="4626742" y="6340839"/>
            <a:ext cx="2925816" cy="40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7953" y="20930"/>
            <a:ext cx="108585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921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 1: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+mn-cs"/>
              </a:rPr>
              <a:t>PHẠM TUYÊN VÀ CA KHÚC MỪNG CHIẾN THẮN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973" y="70080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520" y="1075482"/>
            <a:ext cx="844045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245" y="1634393"/>
            <a:ext cx="10858500" cy="46567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hay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71520" y="5380784"/>
            <a:ext cx="307969" cy="27156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14440" y="5399405"/>
            <a:ext cx="307969" cy="271565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08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4555</TotalTime>
  <Words>3093</Words>
  <Application>Microsoft Office PowerPoint</Application>
  <PresentationFormat>Widescreen</PresentationFormat>
  <Paragraphs>229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Lucida Handwriting</vt:lpstr>
      <vt:lpstr>Segoe UI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LY TRAN</dc:creator>
  <dc:description>9Slide.vn</dc:description>
  <cp:lastModifiedBy>9Slide</cp:lastModifiedBy>
  <cp:revision>121</cp:revision>
  <dcterms:created xsi:type="dcterms:W3CDTF">2022-01-15T12:09:58Z</dcterms:created>
  <dcterms:modified xsi:type="dcterms:W3CDTF">2023-04-13T02:44:52Z</dcterms:modified>
  <cp:category>9Slide.vn</cp:category>
</cp:coreProperties>
</file>