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18827" r:id="rId2"/>
    <p:sldId id="18812" r:id="rId3"/>
    <p:sldId id="18813" r:id="rId4"/>
    <p:sldId id="18801" r:id="rId5"/>
    <p:sldId id="18794" r:id="rId6"/>
    <p:sldId id="18816" r:id="rId7"/>
    <p:sldId id="18818" r:id="rId8"/>
    <p:sldId id="18817" r:id="rId9"/>
    <p:sldId id="18814" r:id="rId10"/>
    <p:sldId id="18815" r:id="rId11"/>
    <p:sldId id="18819" r:id="rId12"/>
    <p:sldId id="18821" r:id="rId13"/>
    <p:sldId id="18820" r:id="rId14"/>
    <p:sldId id="18822" r:id="rId15"/>
    <p:sldId id="18824" r:id="rId16"/>
    <p:sldId id="18826" r:id="rId17"/>
    <p:sldId id="18823" r:id="rId18"/>
    <p:sldId id="279" r:id="rId19"/>
    <p:sldId id="320" r:id="rId20"/>
    <p:sldId id="321" r:id="rId21"/>
    <p:sldId id="322" r:id="rId22"/>
    <p:sldId id="323" r:id="rId23"/>
    <p:sldId id="324" r:id="rId24"/>
    <p:sldId id="325" r:id="rId25"/>
    <p:sldId id="275" r:id="rId26"/>
    <p:sldId id="292" r:id="rId27"/>
  </p:sldIdLst>
  <p:sldSz cx="12192000" cy="6858000"/>
  <p:notesSz cx="6858000" cy="9144000"/>
  <p:custDataLst>
    <p:tags r:id="rId29"/>
  </p:custData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50"/>
    <p:restoredTop sz="95808"/>
  </p:normalViewPr>
  <p:slideViewPr>
    <p:cSldViewPr snapToGrid="0" snapToObjects="1">
      <p:cViewPr varScale="1">
        <p:scale>
          <a:sx n="108" d="100"/>
          <a:sy n="108" d="100"/>
        </p:scale>
        <p:origin x="112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09/02/2023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5</a:t>
            </a:fld>
            <a:endParaRPr lang="zh-CN" altLang="en-US"/>
          </a:p>
        </p:txBody>
      </p:sp>
    </p:spTree>
    <p:extLst>
      <p:ext uri="{BB962C8B-B14F-4D97-AF65-F5344CB8AC3E}">
        <p14:creationId xmlns:p14="http://schemas.microsoft.com/office/powerpoint/2010/main" val="249321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18</a:t>
            </a:fld>
            <a:endParaRPr lang="zh-CN" altLang="en-US"/>
          </a:p>
        </p:txBody>
      </p:sp>
    </p:spTree>
    <p:extLst>
      <p:ext uri="{BB962C8B-B14F-4D97-AF65-F5344CB8AC3E}">
        <p14:creationId xmlns:p14="http://schemas.microsoft.com/office/powerpoint/2010/main" val="223360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20</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21</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22</a:t>
            </a:fld>
            <a:endParaRPr lang="en-US"/>
          </a:p>
        </p:txBody>
      </p:sp>
    </p:spTree>
    <p:extLst>
      <p:ext uri="{BB962C8B-B14F-4D97-AF65-F5344CB8AC3E}">
        <p14:creationId xmlns:p14="http://schemas.microsoft.com/office/powerpoint/2010/main" val="88606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23</a:t>
            </a:fld>
            <a:endParaRPr lang="en-US"/>
          </a:p>
        </p:txBody>
      </p:sp>
    </p:spTree>
    <p:extLst>
      <p:ext uri="{BB962C8B-B14F-4D97-AF65-F5344CB8AC3E}">
        <p14:creationId xmlns:p14="http://schemas.microsoft.com/office/powerpoint/2010/main" val="357698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24</a:t>
            </a:fld>
            <a:endParaRPr lang="en-US"/>
          </a:p>
        </p:txBody>
      </p:sp>
    </p:spTree>
    <p:extLst>
      <p:ext uri="{BB962C8B-B14F-4D97-AF65-F5344CB8AC3E}">
        <p14:creationId xmlns:p14="http://schemas.microsoft.com/office/powerpoint/2010/main" val="357698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9,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9,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9,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9,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72429"/>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9,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9,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598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9,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9,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9,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9,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9,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9,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9,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1"/>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8"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72" r:id="rId13"/>
    <p:sldLayoutId id="2147483674" r:id="rId14"/>
    <p:sldLayoutId id="2147483675" r:id="rId15"/>
    <p:sldLayoutId id="2147483677" r:id="rId16"/>
    <p:sldLayoutId id="2147483676" r:id="rId17"/>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notesSlide" Target="../notesSlides/notesSlide3.xml"/><Relationship Id="rId21" Type="http://schemas.openxmlformats.org/officeDocument/2006/relationships/image" Target="../media/image2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8.jpeg"/><Relationship Id="rId10" Type="http://schemas.openxmlformats.org/officeDocument/2006/relationships/audio" Target="../media/audio7.wav"/><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notesSlide" Target="../notesSlides/notesSlide4.xml"/><Relationship Id="rId21" Type="http://schemas.openxmlformats.org/officeDocument/2006/relationships/image" Target="../media/image2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8.jpeg"/><Relationship Id="rId10" Type="http://schemas.openxmlformats.org/officeDocument/2006/relationships/audio" Target="../media/audio7.wav"/><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png"/><Relationship Id="rId18" Type="http://schemas.openxmlformats.org/officeDocument/2006/relationships/image" Target="../media/image23.png"/><Relationship Id="rId3" Type="http://schemas.openxmlformats.org/officeDocument/2006/relationships/notesSlide" Target="../notesSlides/notesSlide5.xml"/><Relationship Id="rId21" Type="http://schemas.openxmlformats.org/officeDocument/2006/relationships/image" Target="../media/image26.png"/><Relationship Id="rId7" Type="http://schemas.openxmlformats.org/officeDocument/2006/relationships/audio" Target="../media/audio8.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32.png"/><Relationship Id="rId1" Type="http://schemas.openxmlformats.org/officeDocument/2006/relationships/video" Target="NULL" TargetMode="External"/><Relationship Id="rId6" Type="http://schemas.openxmlformats.org/officeDocument/2006/relationships/audio" Target="../media/audio7.wav"/><Relationship Id="rId11" Type="http://schemas.openxmlformats.org/officeDocument/2006/relationships/audio" Target="../media/audio3.wav"/><Relationship Id="rId24" Type="http://schemas.openxmlformats.org/officeDocument/2006/relationships/image" Target="../media/image34.jpeg"/><Relationship Id="rId5" Type="http://schemas.openxmlformats.org/officeDocument/2006/relationships/audio" Target="../media/audio10.wav"/><Relationship Id="rId15" Type="http://schemas.openxmlformats.org/officeDocument/2006/relationships/image" Target="../media/image20.png"/><Relationship Id="rId23" Type="http://schemas.openxmlformats.org/officeDocument/2006/relationships/image" Target="../media/image29.png"/><Relationship Id="rId10" Type="http://schemas.openxmlformats.org/officeDocument/2006/relationships/audio" Target="../media/audio12.wav"/><Relationship Id="rId19"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audio" Target="../media/audio11.wav"/><Relationship Id="rId14" Type="http://schemas.openxmlformats.org/officeDocument/2006/relationships/image" Target="../media/image19.png"/><Relationship Id="rId22"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notesSlide" Target="../notesSlides/notesSlide6.xml"/><Relationship Id="rId21" Type="http://schemas.openxmlformats.org/officeDocument/2006/relationships/image" Target="../media/image27.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1.png"/><Relationship Id="rId23" Type="http://schemas.openxmlformats.org/officeDocument/2006/relationships/image" Target="../media/image20.png"/><Relationship Id="rId10" Type="http://schemas.openxmlformats.org/officeDocument/2006/relationships/audio" Target="../media/audio7.wav"/><Relationship Id="rId19"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notesSlide" Target="../notesSlides/notesSlide7.xml"/><Relationship Id="rId21"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29.png"/><Relationship Id="rId20" Type="http://schemas.openxmlformats.org/officeDocument/2006/relationships/image" Target="../media/image24.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8.jpe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audio" Target="../media/audio7.wav"/><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27450" y="1062871"/>
            <a:ext cx="8137099" cy="3200876"/>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86: ĐỌC HIỂU VĂN BẢN</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ĐÊM NAY BÁC KHÔNG NGỦ- MINH HUỆ</a:t>
            </a:r>
          </a:p>
          <a:p>
            <a:pPr algn="ctr"/>
            <a:r>
              <a:rPr lang="en-US" sz="3200" b="1" dirty="0" err="1">
                <a:ln w="38100">
                  <a:noFill/>
                </a:ln>
                <a:solidFill>
                  <a:srgbClr val="FFFF00"/>
                </a:solidFill>
                <a:latin typeface="Times New Roman" panose="02020603050405020304" pitchFamily="18" charset="0"/>
                <a:cs typeface="Times New Roman" panose="02020603050405020304" pitchFamily="18" charset="0"/>
              </a:rPr>
              <a:t>Tiếp</a:t>
            </a:r>
            <a:r>
              <a:rPr lang="en-US" sz="3200" b="1" dirty="0">
                <a:ln w="38100">
                  <a:noFill/>
                </a:ln>
                <a:solidFill>
                  <a:srgbClr val="FFFF00"/>
                </a:solidFill>
                <a:latin typeface="Times New Roman" panose="02020603050405020304" pitchFamily="18" charset="0"/>
                <a:cs typeface="Times New Roman" panose="02020603050405020304" pitchFamily="18" charset="0"/>
              </a:rPr>
              <a:t> </a:t>
            </a:r>
            <a:r>
              <a:rPr lang="en-US" sz="3200" b="1" dirty="0" err="1">
                <a:ln w="38100">
                  <a:noFill/>
                </a:ln>
                <a:solidFill>
                  <a:srgbClr val="FFFF00"/>
                </a:solidFill>
                <a:latin typeface="Times New Roman" panose="02020603050405020304" pitchFamily="18" charset="0"/>
                <a:cs typeface="Times New Roman" panose="02020603050405020304" pitchFamily="18" charset="0"/>
              </a:rPr>
              <a:t>theo</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508494" y="3786694"/>
            <a:ext cx="4633641"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Dương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Hồng</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Nhung</a:t>
            </a: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Đóng vai người chiến sĩ kể lại câu chuyện trong bài thơ đêm nay Bác không  ngủ">
            <a:extLst>
              <a:ext uri="{FF2B5EF4-FFF2-40B4-BE49-F238E27FC236}">
                <a16:creationId xmlns:a16="http://schemas.microsoft.com/office/drawing/2014/main" id="{56D2DF84-BBE4-6F4C-9BCE-2B1E263E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E733ED-5726-8041-83C3-1B01377555AA}"/>
              </a:ext>
            </a:extLst>
          </p:cNvPr>
          <p:cNvSpPr>
            <a:spLocks noGrp="1"/>
          </p:cNvSpPr>
          <p:nvPr>
            <p:ph idx="1"/>
          </p:nvPr>
        </p:nvSpPr>
        <p:spPr>
          <a:xfrm>
            <a:off x="1180726" y="846373"/>
            <a:ext cx="4539590" cy="4895208"/>
          </a:xfrm>
        </p:spPr>
        <p:txBody>
          <a:bodyPr anchor="ctr">
            <a:noAutofit/>
          </a:bodyPr>
          <a:lstStyle/>
          <a:p>
            <a:pPr marL="0" indent="0">
              <a:lnSpc>
                <a:spcPct val="90000"/>
              </a:lnSpc>
              <a:spcBef>
                <a:spcPts val="0"/>
              </a:spcBef>
              <a:buNone/>
            </a:pPr>
            <a:r>
              <a:rPr lang="vi-VN" sz="3000" b="1" i="1" dirty="0">
                <a:latin typeface="Times New Roman" panose="02020603050405020304" pitchFamily="18" charset="0"/>
                <a:cs typeface="Times New Roman" panose="02020603050405020304" pitchFamily="18" charset="0"/>
              </a:rPr>
              <a:t>* Một số yếu tố miêu tả trong văn bản:</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dirty="0">
                <a:latin typeface="Times New Roman" panose="02020603050405020304" pitchFamily="18" charset="0"/>
                <a:cs typeface="Times New Roman" panose="02020603050405020304" pitchFamily="18" charset="0"/>
              </a:rPr>
              <a:t>- </a:t>
            </a:r>
            <a:r>
              <a:rPr lang="vi-VN" sz="3000" i="1" dirty="0">
                <a:latin typeface="Times New Roman" panose="02020603050405020304" pitchFamily="18" charset="0"/>
                <a:cs typeface="Times New Roman" panose="02020603050405020304" pitchFamily="18" charset="0"/>
              </a:rPr>
              <a:t>Vẻ mặt Bác trầm ngâm / Ngoài trời mưa lâm thâm / Mái lều tranh xơ xác.</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nhón chân nhẹ nhàng.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Bóng Bác cao lồng lộng / Ấm hơn ngọn lửa hồng.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vẫn ngồi đinh ninh / Chòm râu im phăng phắc.</a:t>
            </a:r>
            <a:endParaRPr lang="en-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13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Phân tích bài thơ Đêm nay Bác không ngủ - Văn 6 (7 mẫu)">
            <a:extLst>
              <a:ext uri="{FF2B5EF4-FFF2-40B4-BE49-F238E27FC236}">
                <a16:creationId xmlns:a16="http://schemas.microsoft.com/office/drawing/2014/main" id="{35B10787-E412-5E40-8801-3CD55953A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5" r="28313"/>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FB9A76-83C6-CB45-845F-B7B407DBE4C1}"/>
              </a:ext>
            </a:extLst>
          </p:cNvPr>
          <p:cNvSpPr/>
          <p:nvPr/>
        </p:nvSpPr>
        <p:spPr>
          <a:xfrm>
            <a:off x="7230140" y="870607"/>
            <a:ext cx="4644021" cy="5116785"/>
          </a:xfrm>
          <a:prstGeom prst="rect">
            <a:avLst/>
          </a:prstGeom>
        </p:spPr>
        <p:txBody>
          <a:bodyPr wrap="square">
            <a:spAutoFit/>
          </a:bodyPr>
          <a:lstStyle/>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Tác dụng của yếu tố miêu tả:</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 Khắc hoạ, miêu tả về đối tượng miêu tả, góp phần tạo dựng bối cảnh cho câu chuyện.</a:t>
            </a:r>
            <a:endParaRPr lang="en-VN" sz="3500" dirty="0">
              <a:solidFill>
                <a:srgbClr val="000000"/>
              </a:solidFill>
              <a:latin typeface="Times New Roman" panose="02020603050405020304" pitchFamily="18" charset="0"/>
              <a:ea typeface="Calibri" panose="020F0502020204030204" pitchFamily="34" charset="0"/>
            </a:endParaRPr>
          </a:p>
          <a:p>
            <a:r>
              <a:rPr lang="vi-VN" sz="3500" dirty="0">
                <a:latin typeface="Times New Roman" panose="02020603050405020304" pitchFamily="18" charset="0"/>
                <a:ea typeface="Calibri" panose="020F0502020204030204" pitchFamily="34" charset="0"/>
              </a:rPr>
              <a:t>+ Thể hiện tình cảm của người quan sát, miêu tả.</a:t>
            </a:r>
            <a:r>
              <a:rPr lang="en-VN" sz="3500" dirty="0">
                <a:effectLst/>
              </a:rPr>
              <a:t> </a:t>
            </a:r>
            <a:endParaRPr lang="en-VN" sz="3500" dirty="0"/>
          </a:p>
        </p:txBody>
      </p:sp>
    </p:spTree>
    <p:extLst>
      <p:ext uri="{BB962C8B-B14F-4D97-AF65-F5344CB8AC3E}">
        <p14:creationId xmlns:p14="http://schemas.microsoft.com/office/powerpoint/2010/main" val="282183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2751522"/>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3.</a:t>
            </a:r>
          </a:p>
          <a:p>
            <a:pPr algn="ctr">
              <a:lnSpc>
                <a:spcPct val="90000"/>
              </a:lnSpc>
            </a:pPr>
            <a:r>
              <a:rPr lang="en-US" altLang="ko-KR" sz="9600" b="1" dirty="0" err="1">
                <a:solidFill>
                  <a:schemeClr val="accent1"/>
                </a:solidFill>
                <a:latin typeface="Times New Roman" panose="02020603050405020304" pitchFamily="18" charset="0"/>
                <a:cs typeface="Times New Roman" panose="02020603050405020304" pitchFamily="18" charset="0"/>
              </a:rPr>
              <a:t>Tổng</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kết</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41020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70">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Shape 72">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68" name="Freeform: Shape 74">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descr="Triển lãm &amp;quot;Nhớ về Bác&amp;quot; nhân kỷ niệm 50 năm thực hiện di chúc Bác Hồ">
            <a:extLst>
              <a:ext uri="{FF2B5EF4-FFF2-40B4-BE49-F238E27FC236}">
                <a16:creationId xmlns:a16="http://schemas.microsoft.com/office/drawing/2014/main" id="{730CBE10-42EA-4D40-BF08-4290A09F6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1" r="9909"/>
          <a:stretch/>
        </p:blipFill>
        <p:spPr bwMode="auto">
          <a:xfrm>
            <a:off x="939635" y="948518"/>
            <a:ext cx="3729968" cy="49473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06E265A-36DB-8340-86EB-EC1A966B4AC8}"/>
              </a:ext>
            </a:extLst>
          </p:cNvPr>
          <p:cNvSpPr/>
          <p:nvPr/>
        </p:nvSpPr>
        <p:spPr>
          <a:xfrm>
            <a:off x="6889271" y="260300"/>
            <a:ext cx="2872663" cy="215074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098BA3BF-244E-FB41-808E-858EE19FE5C8}"/>
              </a:ext>
            </a:extLst>
          </p:cNvPr>
          <p:cNvSpPr/>
          <p:nvPr/>
        </p:nvSpPr>
        <p:spPr>
          <a:xfrm>
            <a:off x="7084970" y="425006"/>
            <a:ext cx="2872663" cy="2150743"/>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it-IT" sz="2800" b="1" dirty="0">
                <a:latin typeface="Times New Roman" panose="02020603050405020304" pitchFamily="18" charset="0"/>
                <a:cs typeface="Times New Roman" panose="02020603050405020304" pitchFamily="18" charset="0"/>
              </a:rPr>
              <a:t>a.</a:t>
            </a:r>
            <a:r>
              <a:rPr lang="it-IT" sz="2800" b="1" kern="1200" baseline="0" dirty="0">
                <a:latin typeface="Times New Roman" panose="02020603050405020304" pitchFamily="18" charset="0"/>
                <a:cs typeface="Times New Roman" panose="02020603050405020304" pitchFamily="18" charset="0"/>
              </a:rPr>
              <a:t> </a:t>
            </a:r>
            <a:r>
              <a:rPr lang="it-IT" sz="2800" b="1" kern="1200" baseline="0" dirty="0" err="1">
                <a:latin typeface="Times New Roman" panose="02020603050405020304" pitchFamily="18" charset="0"/>
                <a:cs typeface="Times New Roman" panose="02020603050405020304" pitchFamily="18" charset="0"/>
              </a:rPr>
              <a:t>Nội</a:t>
            </a:r>
            <a:r>
              <a:rPr lang="vi-VN" sz="2800" b="1" kern="1200" baseline="0" dirty="0">
                <a:latin typeface="Times New Roman" panose="02020603050405020304" pitchFamily="18" charset="0"/>
                <a:cs typeface="Times New Roman" panose="02020603050405020304" pitchFamily="18" charset="0"/>
              </a:rPr>
              <a:t> dung: </a:t>
            </a:r>
          </a:p>
          <a:p>
            <a:pPr marL="0" lvl="0" indent="0" algn="ctr"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Tình cảm ruột thịt giữa Bác và chiến sĩ, đồng bào.</a:t>
            </a:r>
            <a:endParaRPr lang="en-US" sz="2800" kern="12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DD2F5033-6995-9A47-A424-5F71B0FB1EBC}"/>
              </a:ext>
            </a:extLst>
          </p:cNvPr>
          <p:cNvSpPr/>
          <p:nvPr/>
        </p:nvSpPr>
        <p:spPr>
          <a:xfrm>
            <a:off x="5465268" y="2836436"/>
            <a:ext cx="5604288" cy="34037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a:extLst>
              <a:ext uri="{FF2B5EF4-FFF2-40B4-BE49-F238E27FC236}">
                <a16:creationId xmlns:a16="http://schemas.microsoft.com/office/drawing/2014/main" id="{D94E6BD2-9EB4-894F-BEBF-71EE49E6F702}"/>
              </a:ext>
            </a:extLst>
          </p:cNvPr>
          <p:cNvSpPr/>
          <p:nvPr/>
        </p:nvSpPr>
        <p:spPr>
          <a:xfrm>
            <a:off x="5680711" y="2994779"/>
            <a:ext cx="5604288" cy="3403750"/>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vi-VN" sz="2800" b="1" kern="1200" baseline="0" dirty="0">
                <a:latin typeface="Times New Roman" panose="02020603050405020304" pitchFamily="18" charset="0"/>
                <a:cs typeface="Times New Roman" panose="02020603050405020304" pitchFamily="18" charset="0"/>
              </a:rPr>
              <a:t>b. Nghệ thuật</a:t>
            </a:r>
          </a:p>
          <a:p>
            <a:pPr marL="0" lvl="0" indent="0" algn="just"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 Nghệ thuật miêu tả bối cảnh, chân dung, tâm trạng của các nhân vật.</a:t>
            </a:r>
          </a:p>
          <a:p>
            <a:pPr algn="just" defTabSz="355600">
              <a:lnSpc>
                <a:spcPct val="114000"/>
              </a:lnSpc>
              <a:spcBef>
                <a:spcPct val="0"/>
              </a:spcBef>
            </a:pPr>
            <a:r>
              <a:rPr lang="vi-VN" sz="2800" dirty="0">
                <a:latin typeface="Times New Roman" panose="02020603050405020304" pitchFamily="18" charset="0"/>
                <a:cs typeface="Times New Roman" panose="02020603050405020304" pitchFamily="18" charset="0"/>
              </a:rPr>
              <a:t>+ Sự sáng tạo trong việc bổ sung các chi tiết trên cơ sở một câu chuyện có thật để làm bật chủ đề của tác phẩm.</a:t>
            </a:r>
            <a:endParaRPr lang="en-US" sz="2800" dirty="0">
              <a:latin typeface="Times New Roman" panose="02020603050405020304" pitchFamily="18" charset="0"/>
              <a:cs typeface="Times New Roman" panose="02020603050405020304" pitchFamily="18" charset="0"/>
            </a:endParaRPr>
          </a:p>
        </p:txBody>
      </p:sp>
      <p:sp>
        <p:nvSpPr>
          <p:cNvPr id="19470"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71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Nguyễn Nghĩa Duyện với nghệ thuật tranh sơn khắc - Báo ảnh Việt Nam | Nghệ  thuật, Ảnh ấn tượng, Tranh sơn mài">
            <a:extLst>
              <a:ext uri="{FF2B5EF4-FFF2-40B4-BE49-F238E27FC236}">
                <a16:creationId xmlns:a16="http://schemas.microsoft.com/office/drawing/2014/main" id="{04BF927B-A453-BC41-83E0-1B16E6B4D2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7" r="19695"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08BFA9-9DED-2C4F-BDD1-3949C7CE1DD1}"/>
              </a:ext>
            </a:extLst>
          </p:cNvPr>
          <p:cNvSpPr/>
          <p:nvPr/>
        </p:nvSpPr>
        <p:spPr>
          <a:xfrm>
            <a:off x="317044" y="474344"/>
            <a:ext cx="4617753" cy="5909310"/>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ArialMT"/>
              </a:rPr>
              <a:t>Cách đọc văn bản thơ có yếu tố tự sự, miêu tả:</a:t>
            </a:r>
            <a:endParaRPr lang="en-VN" sz="28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lời người kể chuyện</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các nhân vật và các sự kiện, chi tiết miêu tả gắn với từng nhân vật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Mối quan hệ giữa các chi tiết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Sự vận động của cốt truyện và cảm xúc</a:t>
            </a:r>
            <a:endParaRPr lang="en-VN" sz="2800" dirty="0">
              <a:solidFill>
                <a:srgbClr val="000000"/>
              </a:solidFill>
              <a:latin typeface="Times New Roman" panose="02020603050405020304" pitchFamily="18" charset="0"/>
              <a:ea typeface="Calibri" panose="020F0502020204030204" pitchFamily="34" charset="0"/>
            </a:endParaRPr>
          </a:p>
          <a:p>
            <a:r>
              <a:rPr lang="vi-VN" sz="2800" dirty="0">
                <a:solidFill>
                  <a:srgbClr val="000000"/>
                </a:solidFill>
                <a:latin typeface="Times New Roman" panose="02020603050405020304" pitchFamily="18" charset="0"/>
                <a:ea typeface="ArialMT"/>
              </a:rPr>
              <a:t>+ Kĩ năng suy luận để nhận biết những thông tin hàm ẩn.</a:t>
            </a:r>
            <a:r>
              <a:rPr lang="en-VN" sz="2800" dirty="0">
                <a:effectLst/>
              </a:rPr>
              <a:t> </a:t>
            </a:r>
            <a:endParaRPr lang="en-VN" sz="2800" dirty="0"/>
          </a:p>
        </p:txBody>
      </p:sp>
    </p:spTree>
    <p:extLst>
      <p:ext uri="{BB962C8B-B14F-4D97-AF65-F5344CB8AC3E}">
        <p14:creationId xmlns:p14="http://schemas.microsoft.com/office/powerpoint/2010/main" val="1642680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035575" y="1999575"/>
            <a:ext cx="5887325" cy="3665619"/>
          </a:xfrm>
          <a:prstGeom prst="rect">
            <a:avLst/>
          </a:prstGeom>
          <a:noFill/>
        </p:spPr>
        <p:txBody>
          <a:bodyPr wrap="square" rtlCol="0">
            <a:spAutoFit/>
          </a:bodyPr>
          <a:lstStyle/>
          <a:p>
            <a:pPr algn="ctr">
              <a:lnSpc>
                <a:spcPct val="90000"/>
              </a:lnSpc>
            </a:pPr>
            <a:r>
              <a:rPr lang="en-US" altLang="ko-KR" sz="8600" b="1" dirty="0">
                <a:solidFill>
                  <a:schemeClr val="accent1"/>
                </a:solidFill>
                <a:latin typeface="Times New Roman" panose="02020603050405020304" pitchFamily="18" charset="0"/>
                <a:cs typeface="Times New Roman" panose="02020603050405020304" pitchFamily="18" charset="0"/>
              </a:rPr>
              <a:t>4.</a:t>
            </a:r>
          </a:p>
          <a:p>
            <a:pPr algn="ctr">
              <a:lnSpc>
                <a:spcPct val="90000"/>
              </a:lnSpc>
            </a:pPr>
            <a:r>
              <a:rPr lang="en-US" altLang="ko-KR" sz="8600" b="1" dirty="0" err="1">
                <a:solidFill>
                  <a:schemeClr val="accent1"/>
                </a:solidFill>
                <a:latin typeface="Times New Roman" panose="02020603050405020304" pitchFamily="18" charset="0"/>
                <a:cs typeface="Times New Roman" panose="02020603050405020304" pitchFamily="18" charset="0"/>
              </a:rPr>
              <a:t>Luyện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tập</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vận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dụng</a:t>
            </a:r>
            <a:endParaRPr lang="en-US" altLang="ko-KR" sz="8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8133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897828"/>
              <a:ext cx="4917593" cy="3580908"/>
            </a:xfrm>
            <a:prstGeom prst="rect">
              <a:avLst/>
            </a:prstGeom>
            <a:noFill/>
          </p:spPr>
          <p:txBody>
            <a:bodyPr wrap="square">
              <a:spAutoFit/>
            </a:bodyPr>
            <a:lstStyle/>
            <a:p>
              <a:pPr algn="ctr"/>
              <a:r>
                <a:rPr lang="vi-VN" sz="2800" i="1" dirty="0">
                  <a:latin typeface="Times New Roman" panose="02020603050405020304" pitchFamily="18" charset="0"/>
                  <a:cs typeface="Times New Roman" panose="02020603050405020304" pitchFamily="18" charset="0"/>
                </a:rPr>
                <a:t>Đọc đoạn trích SGK/32 là toàn bộ câu chuyện mà Minh Huệ được nghe kể lại về Bác. Chỉ ra sự giống và khác nhau trong câu chuyện ở đoạn trích và bài thơ của Minh Huệ.</a:t>
              </a:r>
              <a:endParaRPr lang="en-VN" sz="28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077952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A32FA3-A91A-0E49-ABC6-0F46D3B5D702}"/>
              </a:ext>
            </a:extLst>
          </p:cNvPr>
          <p:cNvGraphicFramePr>
            <a:graphicFrameLocks noGrp="1"/>
          </p:cNvGraphicFramePr>
          <p:nvPr>
            <p:extLst>
              <p:ext uri="{D42A27DB-BD31-4B8C-83A1-F6EECF244321}">
                <p14:modId xmlns:p14="http://schemas.microsoft.com/office/powerpoint/2010/main" val="3227969"/>
              </p:ext>
            </p:extLst>
          </p:nvPr>
        </p:nvGraphicFramePr>
        <p:xfrm>
          <a:off x="1" y="0"/>
          <a:ext cx="12191999" cy="6867908"/>
        </p:xfrm>
        <a:graphic>
          <a:graphicData uri="http://schemas.openxmlformats.org/drawingml/2006/table">
            <a:tbl>
              <a:tblPr firstRow="1" firstCol="1" bandRow="1">
                <a:tableStyleId>{5C22544A-7EE6-4342-B048-85BDC9FD1C3A}</a:tableStyleId>
              </a:tblPr>
              <a:tblGrid>
                <a:gridCol w="1145893">
                  <a:extLst>
                    <a:ext uri="{9D8B030D-6E8A-4147-A177-3AD203B41FA5}">
                      <a16:colId xmlns:a16="http://schemas.microsoft.com/office/drawing/2014/main" val="2677589828"/>
                    </a:ext>
                  </a:extLst>
                </a:gridCol>
                <a:gridCol w="2060293">
                  <a:extLst>
                    <a:ext uri="{9D8B030D-6E8A-4147-A177-3AD203B41FA5}">
                      <a16:colId xmlns:a16="http://schemas.microsoft.com/office/drawing/2014/main" val="209664224"/>
                    </a:ext>
                  </a:extLst>
                </a:gridCol>
                <a:gridCol w="8985813">
                  <a:extLst>
                    <a:ext uri="{9D8B030D-6E8A-4147-A177-3AD203B41FA5}">
                      <a16:colId xmlns:a16="http://schemas.microsoft.com/office/drawing/2014/main" val="4223527437"/>
                    </a:ext>
                  </a:extLst>
                </a:gridCol>
              </a:tblGrid>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So</a:t>
                      </a:r>
                      <a:r>
                        <a:rPr lang="vi-VN" sz="2000">
                          <a:effectLst/>
                          <a:latin typeface="Times New Roman" panose="02020603050405020304" pitchFamily="18" charset="0"/>
                          <a:cs typeface="Times New Roman" panose="02020603050405020304" pitchFamily="18" charset="0"/>
                        </a:rPr>
                        <a:t> sánh</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Đoạn</a:t>
                      </a:r>
                      <a:r>
                        <a:rPr lang="vi-VN" sz="2000">
                          <a:effectLst/>
                          <a:latin typeface="Times New Roman" panose="02020603050405020304" pitchFamily="18" charset="0"/>
                          <a:cs typeface="Times New Roman" panose="02020603050405020304" pitchFamily="18" charset="0"/>
                        </a:rPr>
                        <a:t> văn của Nguyễn Hoàng Nhật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Bài</a:t>
                      </a:r>
                      <a:r>
                        <a:rPr lang="vi-VN" sz="2000" dirty="0">
                          <a:effectLst/>
                          <a:latin typeface="Times New Roman" panose="02020603050405020304" pitchFamily="18" charset="0"/>
                          <a:cs typeface="Times New Roman" panose="02020603050405020304" pitchFamily="18" charset="0"/>
                        </a:rPr>
                        <a:t> thơ của Minh Huệ</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12898356"/>
                  </a:ext>
                </a:extLst>
              </a:tr>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Giống</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gridSpan="2">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sử dụng ngôi kể thứ ba.</a:t>
                      </a:r>
                      <a:endParaRPr lang="en-VN" sz="2000">
                        <a:effectLst/>
                        <a:latin typeface="Times New Roman" panose="02020603050405020304" pitchFamily="18" charset="0"/>
                        <a:cs typeface="Times New Roman" panose="02020603050405020304" pitchFamily="18" charset="0"/>
                      </a:endParaRPr>
                    </a:p>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thể hiện tấm lòng yêu thương sâu sắc, rộng lớn của Bác với bộ đội và nhân dân, tình cảm yêu kính, cảm phục của người chiến sĩ đối với lãnh tụ.</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hMerge="1">
                  <a:txBody>
                    <a:bodyPr/>
                    <a:lstStyle/>
                    <a:p>
                      <a:endParaRPr lang="en-VN"/>
                    </a:p>
                  </a:txBody>
                  <a:tcPr/>
                </a:tc>
                <a:extLst>
                  <a:ext uri="{0D108BD9-81ED-4DB2-BD59-A6C34878D82A}">
                    <a16:rowId xmlns:a16="http://schemas.microsoft.com/office/drawing/2014/main" val="941704021"/>
                  </a:ext>
                </a:extLst>
              </a:tr>
              <a:tr h="1451611">
                <a:tc rowSpan="4">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Khác</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nghe kể lại, Nguyễn Hoàng Nhật ghi.</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kể qua góc nhìn của anh đội viên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27930032"/>
                  </a:ext>
                </a:extLst>
              </a:tr>
              <a:tr h="340613">
                <a:tc vMerge="1">
                  <a:txBody>
                    <a:bodyPr/>
                    <a:lstStyle/>
                    <a:p>
                      <a:endParaRPr lang="en-VN"/>
                    </a:p>
                  </a:txBody>
                  <a:tcP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văn xuôi tự sự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thơ, có yếu tố miêu tả và biểu cảm đậm nét.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4264988017"/>
                  </a:ext>
                </a:extLst>
              </a:tr>
              <a:tr h="710945">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Ít sử dụng các biện pháp tu từ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Sử</a:t>
                      </a:r>
                      <a:r>
                        <a:rPr lang="vi-VN" sz="2000">
                          <a:effectLst/>
                          <a:latin typeface="Times New Roman" panose="02020603050405020304" pitchFamily="18" charset="0"/>
                          <a:cs typeface="Times New Roman" panose="02020603050405020304" pitchFamily="18" charset="0"/>
                        </a:rPr>
                        <a:t> dụng nhiều nghệ thuật và biện pháp tu từ để bộc lộ tư tưởng, cảm xúc.</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1288272044"/>
                  </a:ext>
                </a:extLst>
              </a:tr>
              <a:tr h="2192276">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Nhà</a:t>
                      </a:r>
                      <a:r>
                        <a:rPr lang="vi-VN" sz="2000" dirty="0">
                          <a:effectLst/>
                          <a:latin typeface="Times New Roman" panose="02020603050405020304" pitchFamily="18" charset="0"/>
                          <a:cs typeface="Times New Roman" panose="02020603050405020304" pitchFamily="18" charset="0"/>
                        </a:rPr>
                        <a:t> thơ thêm 1 số chi tiết:</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(1) Bác đi dém chăn, nhón chân để khỏi làm các chiến sĩ giật mình, qua đó khắc hoạ rõ hơn sự ân cần, yêu thương của Bác đối với chiến sĩ.</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(2) Nhấn mạnh 3 lần anh đội viên thức dậy (tỉnh lược lần thứ 2) để cho thấy Bác đã thức trọn vẹn cả đêm dài.</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(3) Anh đội viên thức cùng Bác: thể hiện miêu tả tình cảm của anh đội viên với Bác.</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3079052302"/>
                  </a:ext>
                </a:extLst>
              </a:tr>
            </a:tbl>
          </a:graphicData>
        </a:graphic>
      </p:graphicFrame>
    </p:spTree>
    <p:extLst>
      <p:ext uri="{BB962C8B-B14F-4D97-AF65-F5344CB8AC3E}">
        <p14:creationId xmlns:p14="http://schemas.microsoft.com/office/powerpoint/2010/main" val="2070678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1098551" y="1055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1</a:t>
            </a:r>
          </a:p>
        </p:txBody>
      </p:sp>
      <p:sp>
        <p:nvSpPr>
          <p:cNvPr id="8" name="AutoShape 4"/>
          <p:cNvSpPr>
            <a:spLocks noChangeArrowheads="1"/>
          </p:cNvSpPr>
          <p:nvPr/>
        </p:nvSpPr>
        <p:spPr bwMode="auto">
          <a:xfrm>
            <a:off x="1098551" y="1893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2</a:t>
            </a:r>
          </a:p>
        </p:txBody>
      </p:sp>
      <p:sp>
        <p:nvSpPr>
          <p:cNvPr id="9" name="AutoShape 5"/>
          <p:cNvSpPr>
            <a:spLocks noChangeArrowheads="1"/>
          </p:cNvSpPr>
          <p:nvPr/>
        </p:nvSpPr>
        <p:spPr bwMode="auto">
          <a:xfrm>
            <a:off x="1098551" y="2655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3</a:t>
            </a:r>
          </a:p>
        </p:txBody>
      </p:sp>
      <p:sp>
        <p:nvSpPr>
          <p:cNvPr id="10" name="AutoShape 6"/>
          <p:cNvSpPr>
            <a:spLocks noChangeArrowheads="1"/>
          </p:cNvSpPr>
          <p:nvPr/>
        </p:nvSpPr>
        <p:spPr bwMode="auto">
          <a:xfrm>
            <a:off x="1098551" y="3341688"/>
            <a:ext cx="736600" cy="468312"/>
          </a:xfrm>
          <a:prstGeom prst="wedgeEllipseCallout">
            <a:avLst>
              <a:gd name="adj1" fmla="val -41380"/>
              <a:gd name="adj2" fmla="val 69662"/>
            </a:avLst>
          </a:prstGeom>
          <a:solidFill>
            <a:schemeClr val="accent1"/>
          </a:solidFill>
          <a:ln w="9525">
            <a:solidFill>
              <a:schemeClr val="tx1"/>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4</a:t>
            </a:r>
          </a:p>
        </p:txBody>
      </p:sp>
      <p:sp>
        <p:nvSpPr>
          <p:cNvPr id="11" name="AutoShape 7"/>
          <p:cNvSpPr>
            <a:spLocks noChangeArrowheads="1"/>
          </p:cNvSpPr>
          <p:nvPr/>
        </p:nvSpPr>
        <p:spPr bwMode="auto">
          <a:xfrm>
            <a:off x="1098551" y="4103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5</a:t>
            </a:r>
          </a:p>
        </p:txBody>
      </p:sp>
      <p:sp>
        <p:nvSpPr>
          <p:cNvPr id="12" name="AutoShape 9"/>
          <p:cNvSpPr>
            <a:spLocks noChangeArrowheads="1"/>
          </p:cNvSpPr>
          <p:nvPr/>
        </p:nvSpPr>
        <p:spPr bwMode="auto">
          <a:xfrm>
            <a:off x="0" y="5376864"/>
            <a:ext cx="12192000" cy="1481137"/>
          </a:xfrm>
          <a:prstGeom prst="horizontalScroll">
            <a:avLst>
              <a:gd name="adj" fmla="val 12500"/>
            </a:avLst>
          </a:prstGeom>
          <a:solidFill>
            <a:schemeClr val="bg1"/>
          </a:solidFill>
          <a:ln w="38100">
            <a:solidFill>
              <a:srgbClr val="000000"/>
            </a:solidFill>
            <a:round/>
            <a:headEnd/>
            <a:tailEnd/>
          </a:ln>
        </p:spPr>
        <p:txBody>
          <a:bodyPr wrap="none" anchor="ctr"/>
          <a:lstStyle/>
          <a:p>
            <a:endParaRPr lang="en-US">
              <a:latin typeface="Times New Roman" pitchFamily="18" charset="0"/>
              <a:cs typeface="Times New Roman" pitchFamily="18" charset="0"/>
            </a:endParaRPr>
          </a:p>
        </p:txBody>
      </p:sp>
      <p:sp>
        <p:nvSpPr>
          <p:cNvPr id="13" name="Text Box 10"/>
          <p:cNvSpPr txBox="1">
            <a:spLocks noChangeArrowheads="1"/>
          </p:cNvSpPr>
          <p:nvPr/>
        </p:nvSpPr>
        <p:spPr bwMode="auto">
          <a:xfrm>
            <a:off x="194733" y="5791200"/>
            <a:ext cx="11692467"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1</a:t>
            </a:r>
            <a:r>
              <a:rPr lang="en-US" sz="2400" b="1">
                <a:solidFill>
                  <a:srgbClr val="000000"/>
                </a:solidFill>
                <a:latin typeface="Times New Roman" pitchFamily="18" charset="0"/>
                <a:cs typeface="Times New Roman" pitchFamily="18" charset="0"/>
              </a:rPr>
              <a:t>: Tác giả bài thơ “ Đêm nay Bác không ngủ” là của ai ?</a:t>
            </a:r>
          </a:p>
        </p:txBody>
      </p:sp>
      <p:sp>
        <p:nvSpPr>
          <p:cNvPr id="14" name="Text Box 18"/>
          <p:cNvSpPr txBox="1">
            <a:spLocks noChangeArrowheads="1"/>
          </p:cNvSpPr>
          <p:nvPr/>
        </p:nvSpPr>
        <p:spPr bwMode="auto">
          <a:xfrm>
            <a:off x="203200" y="5735638"/>
            <a:ext cx="11887200" cy="523220"/>
          </a:xfrm>
          <a:prstGeom prst="rect">
            <a:avLst/>
          </a:prstGeom>
          <a:solidFill>
            <a:schemeClr val="bg1"/>
          </a:solidFill>
          <a:ln w="9525">
            <a:solidFill>
              <a:schemeClr val="bg1"/>
            </a:solidFill>
            <a:miter lim="800000"/>
            <a:headEnd/>
            <a:tailEnd/>
          </a:ln>
          <a:effectLst/>
        </p:spPr>
        <p:txBody>
          <a:bodyPr>
            <a:spAutoFit/>
          </a:bodyPr>
          <a:lstStyle/>
          <a:p>
            <a:pPr eaLnBrk="0" hangingPunct="0">
              <a:spcBef>
                <a:spcPct val="50000"/>
              </a:spcBef>
              <a:defRPr/>
            </a:pPr>
            <a:r>
              <a:rPr lang="en-US" sz="2800" b="1" u="sng">
                <a:solidFill>
                  <a:srgbClr val="FF0000"/>
                </a:solidFill>
                <a:effectLst>
                  <a:outerShdw blurRad="38100" dist="38100" dir="2700000" algn="tl">
                    <a:srgbClr val="C0C0C0"/>
                  </a:outerShdw>
                </a:effectLst>
                <a:latin typeface="Times New Roman" pitchFamily="18" charset="0"/>
                <a:cs typeface="Times New Roman" pitchFamily="18" charset="0"/>
              </a:rPr>
              <a:t>Câu 2</a:t>
            </a:r>
            <a:r>
              <a:rPr lang="en-US" sz="2800" b="1">
                <a:solidFill>
                  <a:srgbClr val="000000"/>
                </a:solidFill>
                <a:latin typeface="Times New Roman" pitchFamily="18" charset="0"/>
                <a:cs typeface="Times New Roman" pitchFamily="18" charset="0"/>
              </a:rPr>
              <a:t> :</a:t>
            </a:r>
            <a:r>
              <a:rPr lang="en-US" sz="2400" b="1">
                <a:solidFill>
                  <a:srgbClr val="000000"/>
                </a:solidFill>
                <a:latin typeface="Times New Roman" pitchFamily="18" charset="0"/>
                <a:cs typeface="Times New Roman" pitchFamily="18" charset="0"/>
              </a:rPr>
              <a:t> Bác Hồ hiện lên trong bài thơ qua cách cảm và miêu tả của nhân vật nào ?</a:t>
            </a:r>
          </a:p>
        </p:txBody>
      </p:sp>
      <p:sp>
        <p:nvSpPr>
          <p:cNvPr id="15" name="Text Box 19"/>
          <p:cNvSpPr txBox="1">
            <a:spLocks noChangeArrowheads="1"/>
          </p:cNvSpPr>
          <p:nvPr/>
        </p:nvSpPr>
        <p:spPr bwMode="auto">
          <a:xfrm>
            <a:off x="2324100" y="1743076"/>
            <a:ext cx="524933" cy="366713"/>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cs typeface="Times New Roman" pitchFamily="18" charset="0"/>
            </a:endParaRPr>
          </a:p>
        </p:txBody>
      </p:sp>
      <p:sp>
        <p:nvSpPr>
          <p:cNvPr id="16" name="Text Box 40"/>
          <p:cNvSpPr txBox="1">
            <a:spLocks noChangeArrowheads="1"/>
          </p:cNvSpPr>
          <p:nvPr/>
        </p:nvSpPr>
        <p:spPr bwMode="auto">
          <a:xfrm>
            <a:off x="296333" y="5715001"/>
            <a:ext cx="12098867" cy="830997"/>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3</a:t>
            </a:r>
            <a:r>
              <a:rPr lang="en-US" sz="2400" b="1">
                <a:solidFill>
                  <a:srgbClr val="000000"/>
                </a:solidFill>
                <a:latin typeface="Times New Roman" pitchFamily="18" charset="0"/>
                <a:cs typeface="Times New Roman" pitchFamily="18" charset="0"/>
              </a:rPr>
              <a:t> : Từ láy nào miêu tả cách đi của Bác thể hiện sự chăm sóc ân cần cho các anh chiến sĩ ? </a:t>
            </a:r>
          </a:p>
        </p:txBody>
      </p:sp>
      <p:sp>
        <p:nvSpPr>
          <p:cNvPr id="17" name="Text Box 49"/>
          <p:cNvSpPr txBox="1">
            <a:spLocks noChangeArrowheads="1"/>
          </p:cNvSpPr>
          <p:nvPr/>
        </p:nvSpPr>
        <p:spPr bwMode="auto">
          <a:xfrm>
            <a:off x="330200" y="5730876"/>
            <a:ext cx="118618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4</a:t>
            </a:r>
            <a:r>
              <a:rPr lang="en-US" sz="2400" b="1">
                <a:solidFill>
                  <a:srgbClr val="000000"/>
                </a:solidFill>
                <a:latin typeface="Times New Roman" pitchFamily="18" charset="0"/>
                <a:cs typeface="Times New Roman" pitchFamily="18" charset="0"/>
              </a:rPr>
              <a:t> :Hình ảnh nào của Bác được nhà thơ so sánh “ Ấm hơn ngọn lửa hồng” ?</a:t>
            </a:r>
          </a:p>
        </p:txBody>
      </p:sp>
      <p:sp>
        <p:nvSpPr>
          <p:cNvPr id="18" name="Text Box 50"/>
          <p:cNvSpPr txBox="1">
            <a:spLocks noChangeArrowheads="1"/>
          </p:cNvSpPr>
          <p:nvPr/>
        </p:nvSpPr>
        <p:spPr bwMode="auto">
          <a:xfrm>
            <a:off x="406400" y="5807076"/>
            <a:ext cx="113792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5</a:t>
            </a:r>
            <a:r>
              <a:rPr lang="en-US" sz="2400" b="1">
                <a:solidFill>
                  <a:srgbClr val="000000"/>
                </a:solidFill>
                <a:latin typeface="Times New Roman" pitchFamily="18" charset="0"/>
                <a:cs typeface="Times New Roman" pitchFamily="18" charset="0"/>
              </a:rPr>
              <a:t> : Trong đêm đó Bác “ngủ không an lòng” vì Bác thương cho ai?</a:t>
            </a:r>
          </a:p>
        </p:txBody>
      </p:sp>
      <p:graphicFrame>
        <p:nvGraphicFramePr>
          <p:cNvPr id="19" name="Group 65"/>
          <p:cNvGraphicFramePr>
            <a:graphicFrameLocks noGrp="1"/>
          </p:cNvGraphicFramePr>
          <p:nvPr/>
        </p:nvGraphicFramePr>
        <p:xfrm>
          <a:off x="10750551" y="1255710"/>
          <a:ext cx="736600" cy="3468690"/>
        </p:xfrm>
        <a:graphic>
          <a:graphicData uri="http://schemas.openxmlformats.org/drawingml/2006/table">
            <a:tbl>
              <a:tblPr/>
              <a:tblGrid>
                <a:gridCol w="736600">
                  <a:extLst>
                    <a:ext uri="{9D8B030D-6E8A-4147-A177-3AD203B41FA5}">
                      <a16:colId xmlns:a16="http://schemas.microsoft.com/office/drawing/2014/main" val="20000"/>
                    </a:ext>
                  </a:extLst>
                </a:gridCol>
              </a:tblGrid>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4"/>
                  </a:ext>
                </a:extLst>
              </a:tr>
            </a:tbl>
          </a:graphicData>
        </a:graphic>
      </p:graphicFrame>
      <p:sp>
        <p:nvSpPr>
          <p:cNvPr id="20" name="Text Box 81"/>
          <p:cNvSpPr txBox="1">
            <a:spLocks noChangeArrowheads="1"/>
          </p:cNvSpPr>
          <p:nvPr/>
        </p:nvSpPr>
        <p:spPr bwMode="auto">
          <a:xfrm>
            <a:off x="10871200" y="21605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Ô</a:t>
            </a:r>
          </a:p>
        </p:txBody>
      </p:sp>
      <p:sp>
        <p:nvSpPr>
          <p:cNvPr id="21" name="Text Box 82"/>
          <p:cNvSpPr txBox="1">
            <a:spLocks noChangeArrowheads="1"/>
          </p:cNvSpPr>
          <p:nvPr/>
        </p:nvSpPr>
        <p:spPr bwMode="auto">
          <a:xfrm>
            <a:off x="10862733" y="1423988"/>
            <a:ext cx="719667" cy="519113"/>
          </a:xfrm>
          <a:prstGeom prst="rect">
            <a:avLst/>
          </a:prstGeom>
          <a:noFill/>
          <a:ln w="9525">
            <a:noFill/>
            <a:miter lim="800000"/>
            <a:headEnd/>
            <a:tailEnd/>
          </a:ln>
        </p:spPr>
        <p:txBody>
          <a:bodyPr>
            <a:spAutoFit/>
          </a:bodyPr>
          <a:lstStyle/>
          <a:p>
            <a:pPr eaLnBrk="0" hangingPunct="0">
              <a:spcBef>
                <a:spcPct val="50000"/>
              </a:spcBef>
            </a:pPr>
            <a:r>
              <a:rPr lang="en-US" sz="2800" dirty="0">
                <a:solidFill>
                  <a:srgbClr val="FF7C80"/>
                </a:solidFill>
                <a:latin typeface="Times New Roman" pitchFamily="18" charset="0"/>
                <a:cs typeface="Times New Roman" pitchFamily="18" charset="0"/>
              </a:rPr>
              <a:t>H</a:t>
            </a:r>
          </a:p>
        </p:txBody>
      </p:sp>
      <p:sp>
        <p:nvSpPr>
          <p:cNvPr id="22" name="Text Box 83"/>
          <p:cNvSpPr txBox="1">
            <a:spLocks noChangeArrowheads="1"/>
          </p:cNvSpPr>
          <p:nvPr/>
        </p:nvSpPr>
        <p:spPr bwMode="auto">
          <a:xfrm>
            <a:off x="10850034" y="27574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A</a:t>
            </a:r>
          </a:p>
        </p:txBody>
      </p:sp>
      <p:sp>
        <p:nvSpPr>
          <p:cNvPr id="23" name="Text Box 84"/>
          <p:cNvSpPr txBox="1">
            <a:spLocks noChangeArrowheads="1"/>
          </p:cNvSpPr>
          <p:nvPr/>
        </p:nvSpPr>
        <p:spPr bwMode="auto">
          <a:xfrm>
            <a:off x="10850034" y="34178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B</a:t>
            </a:r>
          </a:p>
        </p:txBody>
      </p:sp>
      <p:sp>
        <p:nvSpPr>
          <p:cNvPr id="24" name="Text Box 86"/>
          <p:cNvSpPr txBox="1">
            <a:spLocks noChangeArrowheads="1"/>
          </p:cNvSpPr>
          <p:nvPr/>
        </p:nvSpPr>
        <p:spPr bwMode="auto">
          <a:xfrm>
            <a:off x="10850034" y="41290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3300"/>
                </a:solidFill>
                <a:latin typeface="Times New Roman" pitchFamily="18" charset="0"/>
                <a:cs typeface="Times New Roman" pitchFamily="18" charset="0"/>
              </a:rPr>
              <a:t>C</a:t>
            </a:r>
          </a:p>
        </p:txBody>
      </p:sp>
      <p:sp>
        <p:nvSpPr>
          <p:cNvPr id="25" name="Rectangle 87"/>
          <p:cNvSpPr>
            <a:spLocks noChangeArrowheads="1"/>
          </p:cNvSpPr>
          <p:nvPr/>
        </p:nvSpPr>
        <p:spPr bwMode="auto">
          <a:xfrm>
            <a:off x="10744200" y="12192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6" name="Rectangle 88"/>
          <p:cNvSpPr>
            <a:spLocks noChangeArrowheads="1"/>
          </p:cNvSpPr>
          <p:nvPr/>
        </p:nvSpPr>
        <p:spPr bwMode="auto">
          <a:xfrm>
            <a:off x="10742084" y="19050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7" name="Rectangle 89"/>
          <p:cNvSpPr>
            <a:spLocks noChangeArrowheads="1"/>
          </p:cNvSpPr>
          <p:nvPr/>
        </p:nvSpPr>
        <p:spPr bwMode="auto">
          <a:xfrm>
            <a:off x="10742084" y="25908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8" name="Rectangle 90"/>
          <p:cNvSpPr>
            <a:spLocks noChangeArrowheads="1"/>
          </p:cNvSpPr>
          <p:nvPr/>
        </p:nvSpPr>
        <p:spPr bwMode="auto">
          <a:xfrm>
            <a:off x="10744200" y="3276601"/>
            <a:ext cx="736600" cy="7620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9" name="Rectangle 91"/>
          <p:cNvSpPr>
            <a:spLocks noChangeArrowheads="1"/>
          </p:cNvSpPr>
          <p:nvPr/>
        </p:nvSpPr>
        <p:spPr bwMode="auto">
          <a:xfrm>
            <a:off x="10744200" y="4022726"/>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0" name="Group 93"/>
          <p:cNvGraphicFramePr>
            <a:graphicFrameLocks noGrp="1"/>
          </p:cNvGraphicFramePr>
          <p:nvPr/>
        </p:nvGraphicFramePr>
        <p:xfrm>
          <a:off x="10769600" y="1219201"/>
          <a:ext cx="736600" cy="3576639"/>
        </p:xfrm>
        <a:graphic>
          <a:graphicData uri="http://schemas.openxmlformats.org/drawingml/2006/table">
            <a:tbl>
              <a:tblPr/>
              <a:tblGrid>
                <a:gridCol w="736600">
                  <a:extLst>
                    <a:ext uri="{9D8B030D-6E8A-4147-A177-3AD203B41FA5}">
                      <a16:colId xmlns:a16="http://schemas.microsoft.com/office/drawing/2014/main" val="20000"/>
                    </a:ext>
                  </a:extLst>
                </a:gridCol>
              </a:tblGrid>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B</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Á</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1"/>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C</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2"/>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H</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3"/>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Ồ</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4"/>
                  </a:ext>
                </a:extLst>
              </a:tr>
            </a:tbl>
          </a:graphicData>
        </a:graphic>
      </p:graphicFrame>
      <p:sp>
        <p:nvSpPr>
          <p:cNvPr id="31" name="Oval 109"/>
          <p:cNvSpPr>
            <a:spLocks noChangeArrowheads="1"/>
          </p:cNvSpPr>
          <p:nvPr/>
        </p:nvSpPr>
        <p:spPr bwMode="auto">
          <a:xfrm>
            <a:off x="10261600" y="381000"/>
            <a:ext cx="1524000" cy="457200"/>
          </a:xfrm>
          <a:prstGeom prst="ellipse">
            <a:avLst/>
          </a:prstGeom>
          <a:solidFill>
            <a:schemeClr val="bg1"/>
          </a:solidFill>
          <a:ln w="9525">
            <a:solidFill>
              <a:schemeClr val="tx1"/>
            </a:solidFill>
            <a:round/>
            <a:headEnd/>
            <a:tailEnd/>
          </a:ln>
          <a:effectLst/>
        </p:spPr>
        <p:txBody>
          <a:bodyPr wrap="none" anchor="ctr"/>
          <a:lstStyle/>
          <a:p>
            <a:pPr algn="ctr" eaLnBrk="0" hangingPunct="0">
              <a:defRPr/>
            </a:pPr>
            <a:r>
              <a:rPr lang="en-US" sz="2000" b="1" dirty="0" err="1">
                <a:effectLst>
                  <a:outerShdw blurRad="38100" dist="38100" dir="2700000" algn="tl">
                    <a:srgbClr val="C0C0C0"/>
                  </a:outerShdw>
                </a:effectLst>
                <a:latin typeface="Times New Roman" pitchFamily="18" charset="0"/>
                <a:cs typeface="Times New Roman" pitchFamily="18" charset="0"/>
              </a:rPr>
              <a:t>Từ</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khóa</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32" name="Rectangle 110"/>
          <p:cNvSpPr>
            <a:spLocks noChangeArrowheads="1"/>
          </p:cNvSpPr>
          <p:nvPr/>
        </p:nvSpPr>
        <p:spPr bwMode="auto">
          <a:xfrm flipV="1">
            <a:off x="1081617" y="1446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3" name="Rectangle 111"/>
          <p:cNvSpPr>
            <a:spLocks noChangeArrowheads="1"/>
          </p:cNvSpPr>
          <p:nvPr/>
        </p:nvSpPr>
        <p:spPr bwMode="auto">
          <a:xfrm flipV="1">
            <a:off x="1013884" y="22717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4" name="Rectangle 112"/>
          <p:cNvSpPr>
            <a:spLocks noChangeArrowheads="1"/>
          </p:cNvSpPr>
          <p:nvPr/>
        </p:nvSpPr>
        <p:spPr bwMode="auto">
          <a:xfrm flipV="1">
            <a:off x="1064684" y="30464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5" name="Rectangle 113"/>
          <p:cNvSpPr>
            <a:spLocks noChangeArrowheads="1"/>
          </p:cNvSpPr>
          <p:nvPr/>
        </p:nvSpPr>
        <p:spPr bwMode="auto">
          <a:xfrm flipV="1">
            <a:off x="1064684" y="38211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6" name="Rectangle 114"/>
          <p:cNvSpPr>
            <a:spLocks noChangeArrowheads="1"/>
          </p:cNvSpPr>
          <p:nvPr/>
        </p:nvSpPr>
        <p:spPr bwMode="auto">
          <a:xfrm flipV="1">
            <a:off x="1047751" y="4494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7" name="Text Box 125"/>
          <p:cNvSpPr txBox="1">
            <a:spLocks noChangeArrowheads="1"/>
          </p:cNvSpPr>
          <p:nvPr/>
        </p:nvSpPr>
        <p:spPr bwMode="auto">
          <a:xfrm>
            <a:off x="3927376" y="153659"/>
            <a:ext cx="3986924" cy="701675"/>
          </a:xfrm>
          <a:prstGeom prst="rect">
            <a:avLst/>
          </a:prstGeom>
          <a:noFill/>
          <a:ln w="9525">
            <a:noFill/>
            <a:miter lim="800000"/>
            <a:headEnd/>
            <a:tailEnd/>
          </a:ln>
          <a:effectLst/>
        </p:spPr>
        <p:txBody>
          <a:bodyPr wrap="square">
            <a:spAutoFit/>
          </a:bodyPr>
          <a:lstStyle/>
          <a:p>
            <a:pPr>
              <a:spcBef>
                <a:spcPct val="50000"/>
              </a:spcBef>
              <a:defRPr/>
            </a:pPr>
            <a:r>
              <a:rPr lang="en-US" sz="4000" b="1">
                <a:solidFill>
                  <a:srgbClr val="FF9900"/>
                </a:solidFill>
                <a:effectLst>
                  <a:outerShdw blurRad="38100" dist="38100" dir="2700000" algn="tl">
                    <a:srgbClr val="C0C0C0"/>
                  </a:outerShdw>
                </a:effectLst>
                <a:latin typeface="Times New Roman" pitchFamily="18" charset="0"/>
                <a:cs typeface="Times New Roman" pitchFamily="18" charset="0"/>
              </a:rPr>
              <a:t>BÍ MẬT Ô CHỮ</a:t>
            </a:r>
          </a:p>
        </p:txBody>
      </p:sp>
      <p:sp>
        <p:nvSpPr>
          <p:cNvPr id="38" name="Rectangle 126"/>
          <p:cNvSpPr>
            <a:spLocks noChangeArrowheads="1"/>
          </p:cNvSpPr>
          <p:nvPr/>
        </p:nvSpPr>
        <p:spPr bwMode="auto">
          <a:xfrm>
            <a:off x="2438400" y="990600"/>
            <a:ext cx="7823200" cy="3886200"/>
          </a:xfrm>
          <a:prstGeom prst="rect">
            <a:avLst/>
          </a:prstGeom>
          <a:solidFill>
            <a:schemeClr val="bg1"/>
          </a:solidFill>
          <a:ln w="9525">
            <a:solidFill>
              <a:schemeClr val="bg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9" name="Group 402"/>
          <p:cNvGraphicFramePr>
            <a:graphicFrameLocks noGrp="1"/>
          </p:cNvGraphicFramePr>
          <p:nvPr/>
        </p:nvGraphicFramePr>
        <p:xfrm>
          <a:off x="2624667" y="1143000"/>
          <a:ext cx="7128935" cy="3352800"/>
        </p:xfrm>
        <a:graphic>
          <a:graphicData uri="http://schemas.openxmlformats.org/drawingml/2006/table">
            <a:tbl>
              <a:tblPr/>
              <a:tblGrid>
                <a:gridCol w="694267">
                  <a:extLst>
                    <a:ext uri="{9D8B030D-6E8A-4147-A177-3AD203B41FA5}">
                      <a16:colId xmlns:a16="http://schemas.microsoft.com/office/drawing/2014/main" val="20000"/>
                    </a:ext>
                  </a:extLst>
                </a:gridCol>
                <a:gridCol w="694267">
                  <a:extLst>
                    <a:ext uri="{9D8B030D-6E8A-4147-A177-3AD203B41FA5}">
                      <a16:colId xmlns:a16="http://schemas.microsoft.com/office/drawing/2014/main" val="20001"/>
                    </a:ext>
                  </a:extLst>
                </a:gridCol>
                <a:gridCol w="694267">
                  <a:extLst>
                    <a:ext uri="{9D8B030D-6E8A-4147-A177-3AD203B41FA5}">
                      <a16:colId xmlns:a16="http://schemas.microsoft.com/office/drawing/2014/main" val="20002"/>
                    </a:ext>
                  </a:extLst>
                </a:gridCol>
                <a:gridCol w="694267">
                  <a:extLst>
                    <a:ext uri="{9D8B030D-6E8A-4147-A177-3AD203B41FA5}">
                      <a16:colId xmlns:a16="http://schemas.microsoft.com/office/drawing/2014/main" val="20003"/>
                    </a:ext>
                  </a:extLst>
                </a:gridCol>
                <a:gridCol w="69426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11200">
                  <a:extLst>
                    <a:ext uri="{9D8B030D-6E8A-4147-A177-3AD203B41FA5}">
                      <a16:colId xmlns:a16="http://schemas.microsoft.com/office/drawing/2014/main" val="20008"/>
                    </a:ext>
                  </a:extLst>
                </a:gridCol>
                <a:gridCol w="711200">
                  <a:extLst>
                    <a:ext uri="{9D8B030D-6E8A-4147-A177-3AD203B41FA5}">
                      <a16:colId xmlns:a16="http://schemas.microsoft.com/office/drawing/2014/main" val="20009"/>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 </a:t>
                      </a:r>
                      <a:endParaRPr kumimoji="0" lang="en-US" sz="1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 name="Text Box 390"/>
          <p:cNvSpPr txBox="1">
            <a:spLocks noChangeArrowheads="1"/>
          </p:cNvSpPr>
          <p:nvPr/>
        </p:nvSpPr>
        <p:spPr bwMode="auto">
          <a:xfrm>
            <a:off x="9347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sp>
        <p:nvSpPr>
          <p:cNvPr id="41" name="Text Box 394"/>
          <p:cNvSpPr txBox="1">
            <a:spLocks noChangeArrowheads="1"/>
          </p:cNvSpPr>
          <p:nvPr/>
        </p:nvSpPr>
        <p:spPr bwMode="auto">
          <a:xfrm>
            <a:off x="4775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grpSp>
        <p:nvGrpSpPr>
          <p:cNvPr id="42" name="Group 401"/>
          <p:cNvGrpSpPr>
            <a:grpSpLocks/>
          </p:cNvGrpSpPr>
          <p:nvPr/>
        </p:nvGrpSpPr>
        <p:grpSpPr bwMode="auto">
          <a:xfrm>
            <a:off x="4064000" y="1295400"/>
            <a:ext cx="4978400" cy="533400"/>
            <a:chOff x="1920" y="816"/>
            <a:chExt cx="2352" cy="336"/>
          </a:xfrm>
        </p:grpSpPr>
        <p:sp>
          <p:nvSpPr>
            <p:cNvPr id="43" name="Text Box 393"/>
            <p:cNvSpPr txBox="1">
              <a:spLocks noChangeArrowheads="1"/>
            </p:cNvSpPr>
            <p:nvPr/>
          </p:nvSpPr>
          <p:spPr bwMode="auto">
            <a:xfrm>
              <a:off x="1920" y="825"/>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M</a:t>
              </a:r>
            </a:p>
          </p:txBody>
        </p:sp>
        <p:sp>
          <p:nvSpPr>
            <p:cNvPr id="44" name="Text Box 395"/>
            <p:cNvSpPr txBox="1">
              <a:spLocks noChangeArrowheads="1"/>
            </p:cNvSpPr>
            <p:nvPr/>
          </p:nvSpPr>
          <p:spPr bwMode="auto">
            <a:xfrm>
              <a:off x="2256"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I</a:t>
              </a:r>
            </a:p>
          </p:txBody>
        </p:sp>
        <p:sp>
          <p:nvSpPr>
            <p:cNvPr id="45" name="Text Box 396"/>
            <p:cNvSpPr txBox="1">
              <a:spLocks noChangeArrowheads="1"/>
            </p:cNvSpPr>
            <p:nvPr/>
          </p:nvSpPr>
          <p:spPr bwMode="auto">
            <a:xfrm>
              <a:off x="259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N</a:t>
              </a:r>
            </a:p>
          </p:txBody>
        </p:sp>
        <p:sp>
          <p:nvSpPr>
            <p:cNvPr id="46" name="Text Box 397"/>
            <p:cNvSpPr txBox="1">
              <a:spLocks noChangeArrowheads="1"/>
            </p:cNvSpPr>
            <p:nvPr/>
          </p:nvSpPr>
          <p:spPr bwMode="auto">
            <a:xfrm>
              <a:off x="2928" y="816"/>
              <a:ext cx="288" cy="327"/>
            </a:xfrm>
            <a:prstGeom prst="rect">
              <a:avLst/>
            </a:prstGeom>
            <a:noFill/>
            <a:ln w="9525">
              <a:noFill/>
              <a:miter lim="800000"/>
              <a:headEnd/>
              <a:tailEnd/>
            </a:ln>
            <a:effectLst/>
          </p:spPr>
          <p:txBody>
            <a:bodyPr>
              <a:spAutoFit/>
            </a:bodyPr>
            <a:lstStyle/>
            <a:p>
              <a:pPr>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H</a:t>
              </a:r>
            </a:p>
          </p:txBody>
        </p:sp>
        <p:sp>
          <p:nvSpPr>
            <p:cNvPr id="47" name="Text Box 398"/>
            <p:cNvSpPr txBox="1">
              <a:spLocks noChangeArrowheads="1"/>
            </p:cNvSpPr>
            <p:nvPr/>
          </p:nvSpPr>
          <p:spPr bwMode="auto">
            <a:xfrm>
              <a:off x="331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H</a:t>
              </a:r>
            </a:p>
          </p:txBody>
        </p:sp>
        <p:sp>
          <p:nvSpPr>
            <p:cNvPr id="48" name="Text Box 399"/>
            <p:cNvSpPr txBox="1">
              <a:spLocks noChangeArrowheads="1"/>
            </p:cNvSpPr>
            <p:nvPr/>
          </p:nvSpPr>
          <p:spPr bwMode="auto">
            <a:xfrm>
              <a:off x="3648"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U</a:t>
              </a:r>
            </a:p>
          </p:txBody>
        </p:sp>
        <p:sp>
          <p:nvSpPr>
            <p:cNvPr id="49" name="Text Box 400"/>
            <p:cNvSpPr txBox="1">
              <a:spLocks noChangeArrowheads="1"/>
            </p:cNvSpPr>
            <p:nvPr/>
          </p:nvSpPr>
          <p:spPr bwMode="auto">
            <a:xfrm>
              <a:off x="3984"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Ệ</a:t>
              </a:r>
            </a:p>
          </p:txBody>
        </p:sp>
      </p:grpSp>
      <p:grpSp>
        <p:nvGrpSpPr>
          <p:cNvPr id="50" name="Group 20"/>
          <p:cNvGrpSpPr>
            <a:grpSpLocks/>
          </p:cNvGrpSpPr>
          <p:nvPr/>
        </p:nvGrpSpPr>
        <p:grpSpPr bwMode="auto">
          <a:xfrm>
            <a:off x="2641601" y="1982788"/>
            <a:ext cx="6872817" cy="531812"/>
            <a:chOff x="1216" y="848"/>
            <a:chExt cx="3136" cy="327"/>
          </a:xfrm>
        </p:grpSpPr>
        <p:sp>
          <p:nvSpPr>
            <p:cNvPr id="51" name="Text Box 21"/>
            <p:cNvSpPr txBox="1">
              <a:spLocks noChangeArrowheads="1"/>
            </p:cNvSpPr>
            <p:nvPr/>
          </p:nvSpPr>
          <p:spPr bwMode="auto">
            <a:xfrm>
              <a:off x="12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A</a:t>
              </a:r>
            </a:p>
          </p:txBody>
        </p:sp>
        <p:sp>
          <p:nvSpPr>
            <p:cNvPr id="52" name="Text Box 22"/>
            <p:cNvSpPr txBox="1">
              <a:spLocks noChangeArrowheads="1"/>
            </p:cNvSpPr>
            <p:nvPr/>
          </p:nvSpPr>
          <p:spPr bwMode="auto">
            <a:xfrm>
              <a:off x="1520"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3" name="Text Box 23"/>
            <p:cNvSpPr txBox="1">
              <a:spLocks noChangeArrowheads="1"/>
            </p:cNvSpPr>
            <p:nvPr/>
          </p:nvSpPr>
          <p:spPr bwMode="auto">
            <a:xfrm>
              <a:off x="185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H</a:t>
              </a:r>
            </a:p>
          </p:txBody>
        </p:sp>
        <p:sp>
          <p:nvSpPr>
            <p:cNvPr id="54" name="Text Box 24"/>
            <p:cNvSpPr txBox="1">
              <a:spLocks noChangeArrowheads="1"/>
            </p:cNvSpPr>
            <p:nvPr/>
          </p:nvSpPr>
          <p:spPr bwMode="auto">
            <a:xfrm>
              <a:off x="2520" y="856"/>
              <a:ext cx="240"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Ộ</a:t>
              </a:r>
            </a:p>
          </p:txBody>
        </p:sp>
        <p:sp>
          <p:nvSpPr>
            <p:cNvPr id="55" name="Text Box 25"/>
            <p:cNvSpPr txBox="1">
              <a:spLocks noChangeArrowheads="1"/>
            </p:cNvSpPr>
            <p:nvPr/>
          </p:nvSpPr>
          <p:spPr bwMode="auto">
            <a:xfrm>
              <a:off x="2816"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sp>
          <p:nvSpPr>
            <p:cNvPr id="56" name="Text Box 26"/>
            <p:cNvSpPr txBox="1">
              <a:spLocks noChangeArrowheads="1"/>
            </p:cNvSpPr>
            <p:nvPr/>
          </p:nvSpPr>
          <p:spPr bwMode="auto">
            <a:xfrm>
              <a:off x="3160" y="848"/>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V</a:t>
              </a:r>
            </a:p>
          </p:txBody>
        </p:sp>
        <p:sp>
          <p:nvSpPr>
            <p:cNvPr id="57" name="Text Box 27"/>
            <p:cNvSpPr txBox="1">
              <a:spLocks noChangeArrowheads="1"/>
            </p:cNvSpPr>
            <p:nvPr/>
          </p:nvSpPr>
          <p:spPr bwMode="auto">
            <a:xfrm>
              <a:off x="38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Ê</a:t>
              </a:r>
            </a:p>
          </p:txBody>
        </p:sp>
        <p:sp>
          <p:nvSpPr>
            <p:cNvPr id="58" name="Text Box 28"/>
            <p:cNvSpPr txBox="1">
              <a:spLocks noChangeArrowheads="1"/>
            </p:cNvSpPr>
            <p:nvPr/>
          </p:nvSpPr>
          <p:spPr bwMode="auto">
            <a:xfrm>
              <a:off x="4112"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9" name="Text Box 29"/>
            <p:cNvSpPr txBox="1">
              <a:spLocks noChangeArrowheads="1"/>
            </p:cNvSpPr>
            <p:nvPr/>
          </p:nvSpPr>
          <p:spPr bwMode="auto">
            <a:xfrm>
              <a:off x="2184"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Đ</a:t>
              </a:r>
            </a:p>
          </p:txBody>
        </p:sp>
        <p:sp>
          <p:nvSpPr>
            <p:cNvPr id="60" name="Text Box 30"/>
            <p:cNvSpPr txBox="1">
              <a:spLocks noChangeArrowheads="1"/>
            </p:cNvSpPr>
            <p:nvPr/>
          </p:nvSpPr>
          <p:spPr bwMode="auto">
            <a:xfrm>
              <a:off x="3480"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grpSp>
      <p:grpSp>
        <p:nvGrpSpPr>
          <p:cNvPr id="61" name="Group 31"/>
          <p:cNvGrpSpPr>
            <a:grpSpLocks/>
          </p:cNvGrpSpPr>
          <p:nvPr/>
        </p:nvGrpSpPr>
        <p:grpSpPr bwMode="auto">
          <a:xfrm>
            <a:off x="4201584" y="2528888"/>
            <a:ext cx="5348816" cy="519112"/>
            <a:chOff x="1536" y="1344"/>
            <a:chExt cx="2496" cy="319"/>
          </a:xfrm>
        </p:grpSpPr>
        <p:sp>
          <p:nvSpPr>
            <p:cNvPr id="62" name="Text Box 32"/>
            <p:cNvSpPr txBox="1">
              <a:spLocks noChangeArrowheads="1"/>
            </p:cNvSpPr>
            <p:nvPr/>
          </p:nvSpPr>
          <p:spPr bwMode="auto">
            <a:xfrm>
              <a:off x="153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3" name="Text Box 33"/>
            <p:cNvSpPr txBox="1">
              <a:spLocks noChangeArrowheads="1"/>
            </p:cNvSpPr>
            <p:nvPr/>
          </p:nvSpPr>
          <p:spPr bwMode="auto">
            <a:xfrm>
              <a:off x="182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4" name="Text Box 34"/>
            <p:cNvSpPr txBox="1">
              <a:spLocks noChangeArrowheads="1"/>
            </p:cNvSpPr>
            <p:nvPr/>
          </p:nvSpPr>
          <p:spPr bwMode="auto">
            <a:xfrm>
              <a:off x="2160"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Ẹ</a:t>
              </a:r>
            </a:p>
          </p:txBody>
        </p:sp>
        <p:sp>
          <p:nvSpPr>
            <p:cNvPr id="65" name="Text Box 35"/>
            <p:cNvSpPr txBox="1">
              <a:spLocks noChangeArrowheads="1"/>
            </p:cNvSpPr>
            <p:nvPr/>
          </p:nvSpPr>
          <p:spPr bwMode="auto">
            <a:xfrm>
              <a:off x="249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6" name="Text Box 36"/>
            <p:cNvSpPr txBox="1">
              <a:spLocks noChangeArrowheads="1"/>
            </p:cNvSpPr>
            <p:nvPr/>
          </p:nvSpPr>
          <p:spPr bwMode="auto">
            <a:xfrm>
              <a:off x="278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7" name="Text Box 37"/>
            <p:cNvSpPr txBox="1">
              <a:spLocks noChangeArrowheads="1"/>
            </p:cNvSpPr>
            <p:nvPr/>
          </p:nvSpPr>
          <p:spPr bwMode="auto">
            <a:xfrm>
              <a:off x="3168" y="1344"/>
              <a:ext cx="240" cy="319"/>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À</a:t>
              </a:r>
            </a:p>
          </p:txBody>
        </p:sp>
        <p:sp>
          <p:nvSpPr>
            <p:cNvPr id="68" name="Text Box 38"/>
            <p:cNvSpPr txBox="1">
              <a:spLocks noChangeArrowheads="1"/>
            </p:cNvSpPr>
            <p:nvPr/>
          </p:nvSpPr>
          <p:spPr bwMode="auto">
            <a:xfrm>
              <a:off x="3408"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9" name="Text Box 39"/>
            <p:cNvSpPr txBox="1">
              <a:spLocks noChangeArrowheads="1"/>
            </p:cNvSpPr>
            <p:nvPr/>
          </p:nvSpPr>
          <p:spPr bwMode="auto">
            <a:xfrm>
              <a:off x="3792"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grpSp>
      <p:grpSp>
        <p:nvGrpSpPr>
          <p:cNvPr id="70" name="Group 41"/>
          <p:cNvGrpSpPr>
            <a:grpSpLocks/>
          </p:cNvGrpSpPr>
          <p:nvPr/>
        </p:nvGrpSpPr>
        <p:grpSpPr bwMode="auto">
          <a:xfrm>
            <a:off x="4775201" y="3124201"/>
            <a:ext cx="4908551" cy="544513"/>
            <a:chOff x="1840" y="1768"/>
            <a:chExt cx="2240" cy="335"/>
          </a:xfrm>
        </p:grpSpPr>
        <p:sp>
          <p:nvSpPr>
            <p:cNvPr id="71" name="Text Box 42"/>
            <p:cNvSpPr txBox="1">
              <a:spLocks noChangeArrowheads="1"/>
            </p:cNvSpPr>
            <p:nvPr/>
          </p:nvSpPr>
          <p:spPr bwMode="auto">
            <a:xfrm>
              <a:off x="1840" y="1776"/>
              <a:ext cx="288"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B</a:t>
              </a:r>
            </a:p>
          </p:txBody>
        </p:sp>
        <p:sp>
          <p:nvSpPr>
            <p:cNvPr id="72" name="Text Box 43"/>
            <p:cNvSpPr txBox="1">
              <a:spLocks noChangeArrowheads="1"/>
            </p:cNvSpPr>
            <p:nvPr/>
          </p:nvSpPr>
          <p:spPr bwMode="auto">
            <a:xfrm>
              <a:off x="2160" y="1784"/>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Ó</a:t>
              </a:r>
            </a:p>
          </p:txBody>
        </p:sp>
        <p:sp>
          <p:nvSpPr>
            <p:cNvPr id="73" name="Text Box 44"/>
            <p:cNvSpPr txBox="1">
              <a:spLocks noChangeArrowheads="1"/>
            </p:cNvSpPr>
            <p:nvPr/>
          </p:nvSpPr>
          <p:spPr bwMode="auto">
            <a:xfrm>
              <a:off x="2496"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74" name="Text Box 45"/>
            <p:cNvSpPr txBox="1">
              <a:spLocks noChangeArrowheads="1"/>
            </p:cNvSpPr>
            <p:nvPr/>
          </p:nvSpPr>
          <p:spPr bwMode="auto">
            <a:xfrm>
              <a:off x="2800"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G</a:t>
              </a:r>
            </a:p>
          </p:txBody>
        </p:sp>
        <p:sp>
          <p:nvSpPr>
            <p:cNvPr id="75" name="Text Box 46"/>
            <p:cNvSpPr txBox="1">
              <a:spLocks noChangeArrowheads="1"/>
            </p:cNvSpPr>
            <p:nvPr/>
          </p:nvSpPr>
          <p:spPr bwMode="auto">
            <a:xfrm>
              <a:off x="3120"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6" name="Text Box 47"/>
            <p:cNvSpPr txBox="1">
              <a:spLocks noChangeArrowheads="1"/>
            </p:cNvSpPr>
            <p:nvPr/>
          </p:nvSpPr>
          <p:spPr bwMode="auto">
            <a:xfrm>
              <a:off x="3456"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7" name="Text Box 48"/>
            <p:cNvSpPr txBox="1">
              <a:spLocks noChangeArrowheads="1"/>
            </p:cNvSpPr>
            <p:nvPr/>
          </p:nvSpPr>
          <p:spPr bwMode="auto">
            <a:xfrm>
              <a:off x="3792" y="1768"/>
              <a:ext cx="288" cy="320"/>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grpSp>
      <p:grpSp>
        <p:nvGrpSpPr>
          <p:cNvPr id="78" name="Group 51"/>
          <p:cNvGrpSpPr>
            <a:grpSpLocks/>
          </p:cNvGrpSpPr>
          <p:nvPr/>
        </p:nvGrpSpPr>
        <p:grpSpPr bwMode="auto">
          <a:xfrm>
            <a:off x="4149444" y="3810000"/>
            <a:ext cx="7737751" cy="558800"/>
            <a:chOff x="1437" y="2224"/>
            <a:chExt cx="3531" cy="344"/>
          </a:xfrm>
        </p:grpSpPr>
        <p:sp>
          <p:nvSpPr>
            <p:cNvPr id="79" name="Text Box 52"/>
            <p:cNvSpPr txBox="1">
              <a:spLocks noChangeArrowheads="1"/>
            </p:cNvSpPr>
            <p:nvPr/>
          </p:nvSpPr>
          <p:spPr bwMode="auto">
            <a:xfrm>
              <a:off x="1437"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dirty="0">
                  <a:latin typeface="Times New Roman" pitchFamily="18" charset="0"/>
                  <a:cs typeface="Times New Roman" pitchFamily="18" charset="0"/>
                </a:rPr>
                <a:t>D</a:t>
              </a:r>
            </a:p>
          </p:txBody>
        </p:sp>
        <p:sp>
          <p:nvSpPr>
            <p:cNvPr id="80" name="Text Box 53"/>
            <p:cNvSpPr txBox="1">
              <a:spLocks noChangeArrowheads="1"/>
            </p:cNvSpPr>
            <p:nvPr/>
          </p:nvSpPr>
          <p:spPr bwMode="auto">
            <a:xfrm>
              <a:off x="1723" y="2232"/>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Â</a:t>
              </a:r>
            </a:p>
          </p:txBody>
        </p:sp>
        <p:sp>
          <p:nvSpPr>
            <p:cNvPr id="81" name="Text Box 54"/>
            <p:cNvSpPr txBox="1">
              <a:spLocks noChangeArrowheads="1"/>
            </p:cNvSpPr>
            <p:nvPr/>
          </p:nvSpPr>
          <p:spPr bwMode="auto">
            <a:xfrm>
              <a:off x="2061"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2" name="Text Box 55"/>
            <p:cNvSpPr txBox="1">
              <a:spLocks noChangeArrowheads="1"/>
            </p:cNvSpPr>
            <p:nvPr/>
          </p:nvSpPr>
          <p:spPr bwMode="auto">
            <a:xfrm>
              <a:off x="2373" y="2248"/>
              <a:ext cx="241" cy="320"/>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C</a:t>
              </a:r>
            </a:p>
          </p:txBody>
        </p:sp>
        <p:sp>
          <p:nvSpPr>
            <p:cNvPr id="83" name="Text Box 56"/>
            <p:cNvSpPr txBox="1">
              <a:spLocks noChangeArrowheads="1"/>
            </p:cNvSpPr>
            <p:nvPr/>
          </p:nvSpPr>
          <p:spPr bwMode="auto">
            <a:xfrm>
              <a:off x="2750"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Ô</a:t>
              </a:r>
            </a:p>
          </p:txBody>
        </p:sp>
        <p:sp>
          <p:nvSpPr>
            <p:cNvPr id="84" name="Text Box 57"/>
            <p:cNvSpPr txBox="1">
              <a:spLocks noChangeArrowheads="1"/>
            </p:cNvSpPr>
            <p:nvPr/>
          </p:nvSpPr>
          <p:spPr bwMode="auto">
            <a:xfrm>
              <a:off x="3086"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5" name="Text Box 58"/>
            <p:cNvSpPr txBox="1">
              <a:spLocks noChangeArrowheads="1"/>
            </p:cNvSpPr>
            <p:nvPr/>
          </p:nvSpPr>
          <p:spPr bwMode="auto">
            <a:xfrm>
              <a:off x="3406"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sp>
          <p:nvSpPr>
            <p:cNvPr id="86" name="Text Box 59"/>
            <p:cNvSpPr txBox="1">
              <a:spLocks noChangeArrowheads="1"/>
            </p:cNvSpPr>
            <p:nvPr/>
          </p:nvSpPr>
          <p:spPr bwMode="auto">
            <a:xfrm>
              <a:off x="3432"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7" name="Text Box 60"/>
            <p:cNvSpPr txBox="1">
              <a:spLocks noChangeArrowheads="1"/>
            </p:cNvSpPr>
            <p:nvPr/>
          </p:nvSpPr>
          <p:spPr bwMode="auto">
            <a:xfrm>
              <a:off x="3768"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8" name="Text Box 61"/>
            <p:cNvSpPr txBox="1">
              <a:spLocks noChangeArrowheads="1"/>
            </p:cNvSpPr>
            <p:nvPr/>
          </p:nvSpPr>
          <p:spPr bwMode="auto">
            <a:xfrm>
              <a:off x="4120" y="2224"/>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9" name="Text Box 62"/>
            <p:cNvSpPr txBox="1">
              <a:spLocks noChangeArrowheads="1"/>
            </p:cNvSpPr>
            <p:nvPr/>
          </p:nvSpPr>
          <p:spPr bwMode="auto">
            <a:xfrm>
              <a:off x="4384"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90" name="Text Box 63"/>
            <p:cNvSpPr txBox="1">
              <a:spLocks noChangeArrowheads="1"/>
            </p:cNvSpPr>
            <p:nvPr/>
          </p:nvSpPr>
          <p:spPr bwMode="auto">
            <a:xfrm>
              <a:off x="4728" y="2240"/>
              <a:ext cx="240" cy="319"/>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grpSp>
    </p:spTree>
    <p:extLst>
      <p:ext uri="{BB962C8B-B14F-4D97-AF65-F5344CB8AC3E}">
        <p14:creationId xmlns:p14="http://schemas.microsoft.com/office/powerpoint/2010/main" val="373128698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800" decel="100000"/>
                                        <p:tgtEl>
                                          <p:spTgt spid="42"/>
                                        </p:tgtEl>
                                      </p:cBhvr>
                                    </p:animEffect>
                                    <p:anim calcmode="lin" valueType="num">
                                      <p:cBhvr>
                                        <p:cTn id="14" dur="800" decel="100000" fill="hold"/>
                                        <p:tgtEl>
                                          <p:spTgt spid="42"/>
                                        </p:tgtEl>
                                        <p:attrNameLst>
                                          <p:attrName>style.rotation</p:attrName>
                                        </p:attrNameLst>
                                      </p:cBhvr>
                                      <p:tavLst>
                                        <p:tav tm="0">
                                          <p:val>
                                            <p:fltVal val="-90"/>
                                          </p:val>
                                        </p:tav>
                                        <p:tav tm="100000">
                                          <p:val>
                                            <p:fltVal val="0"/>
                                          </p:val>
                                        </p:tav>
                                      </p:tavLst>
                                    </p:anim>
                                    <p:anim calcmode="lin" valueType="num">
                                      <p:cBhvr>
                                        <p:cTn id="15" dur="800" decel="100000" fill="hold"/>
                                        <p:tgtEl>
                                          <p:spTgt spid="42"/>
                                        </p:tgtEl>
                                        <p:attrNameLst>
                                          <p:attrName>ppt_x</p:attrName>
                                        </p:attrNameLst>
                                      </p:cBhvr>
                                      <p:tavLst>
                                        <p:tav tm="0">
                                          <p:val>
                                            <p:strVal val="#ppt_x+0.4"/>
                                          </p:val>
                                        </p:tav>
                                        <p:tav tm="100000">
                                          <p:val>
                                            <p:strVal val="#ppt_x-0.05"/>
                                          </p:val>
                                        </p:tav>
                                      </p:tavLst>
                                    </p:anim>
                                    <p:anim calcmode="lin" valueType="num">
                                      <p:cBhvr>
                                        <p:cTn id="16" dur="800" decel="100000" fill="hold"/>
                                        <p:tgtEl>
                                          <p:spTgt spid="4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par>
                                <p:cTn id="19" presetID="21" presetClass="exit" presetSubtype="4" fill="hold" grpId="1" nodeType="withEffect">
                                  <p:stCondLst>
                                    <p:cond delay="0"/>
                                  </p:stCondLst>
                                  <p:childTnLst>
                                    <p:animEffect transition="out" filter="wheel(4)">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12" presetClass="exit" presetSubtype="4" fill="hold" grpId="0" nodeType="afterEffect">
                                  <p:stCondLst>
                                    <p:cond delay="0"/>
                                  </p:stCondLst>
                                  <p:childTnLst>
                                    <p:animEffect transition="out" filter="slide(fromBottom)">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xit" presetSubtype="4" fill="hold" grpId="1" nodeType="withEffect">
                                  <p:stCondLst>
                                    <p:cond delay="0"/>
                                  </p:stCondLst>
                                  <p:childTnLst>
                                    <p:animEffect transition="out" filter="slide(fromBottom)">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2" presetClass="exit" presetSubtype="4" fill="hold" grpId="0" nodeType="afterEffect">
                                  <p:stCondLst>
                                    <p:cond delay="0"/>
                                  </p:stCondLst>
                                  <p:childTnLst>
                                    <p:animEffect transition="out" filter="slide(fromBottom)">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Scale>
                                      <p:cBhvr>
                                        <p:cTn id="5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6"/>
                                        </p:tgtEl>
                                        <p:attrNameLst>
                                          <p:attrName>ppt_x</p:attrName>
                                          <p:attrName>ppt_y</p:attrName>
                                        </p:attrNameLst>
                                      </p:cBhvr>
                                    </p:animMotion>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61"/>
                                        </p:tgtEl>
                                        <p:attrNameLst>
                                          <p:attrName>style.visibility</p:attrName>
                                        </p:attrNameLst>
                                      </p:cBhvr>
                                      <p:to>
                                        <p:strVal val="visible"/>
                                      </p:to>
                                    </p:set>
                                    <p:anim calcmode="lin" valueType="num">
                                      <p:cBhvr>
                                        <p:cTn id="57" dur="1000" fill="hold"/>
                                        <p:tgtEl>
                                          <p:spTgt spid="61"/>
                                        </p:tgtEl>
                                        <p:attrNameLst>
                                          <p:attrName>ppt_w</p:attrName>
                                        </p:attrNameLst>
                                      </p:cBhvr>
                                      <p:tavLst>
                                        <p:tav tm="0">
                                          <p:val>
                                            <p:fltVal val="0"/>
                                          </p:val>
                                        </p:tav>
                                        <p:tav tm="100000">
                                          <p:val>
                                            <p:strVal val="#ppt_w"/>
                                          </p:val>
                                        </p:tav>
                                      </p:tavLst>
                                    </p:anim>
                                    <p:anim calcmode="lin" valueType="num">
                                      <p:cBhvr>
                                        <p:cTn id="58" dur="1000" fill="hold"/>
                                        <p:tgtEl>
                                          <p:spTgt spid="61"/>
                                        </p:tgtEl>
                                        <p:attrNameLst>
                                          <p:attrName>ppt_h</p:attrName>
                                        </p:attrNameLst>
                                      </p:cBhvr>
                                      <p:tavLst>
                                        <p:tav tm="0">
                                          <p:val>
                                            <p:fltVal val="0"/>
                                          </p:val>
                                        </p:tav>
                                        <p:tav tm="100000">
                                          <p:val>
                                            <p:strVal val="#ppt_h"/>
                                          </p:val>
                                        </p:tav>
                                      </p:tavLst>
                                    </p:anim>
                                    <p:anim calcmode="lin" valueType="num">
                                      <p:cBhvr>
                                        <p:cTn id="59" dur="1000" fill="hold"/>
                                        <p:tgtEl>
                                          <p:spTgt spid="61"/>
                                        </p:tgtEl>
                                        <p:attrNameLst>
                                          <p:attrName>style.rotation</p:attrName>
                                        </p:attrNameLst>
                                      </p:cBhvr>
                                      <p:tavLst>
                                        <p:tav tm="0">
                                          <p:val>
                                            <p:fltVal val="90"/>
                                          </p:val>
                                        </p:tav>
                                        <p:tav tm="100000">
                                          <p:val>
                                            <p:fltVal val="0"/>
                                          </p:val>
                                        </p:tav>
                                      </p:tavLst>
                                    </p:anim>
                                    <p:animEffect transition="in" filter="fade">
                                      <p:cBhvr>
                                        <p:cTn id="60" dur="1000"/>
                                        <p:tgtEl>
                                          <p:spTgt spid="61"/>
                                        </p:tgtEl>
                                      </p:cBhvr>
                                    </p:animEffect>
                                  </p:childTnLst>
                                </p:cTn>
                              </p:par>
                              <p:par>
                                <p:cTn id="61" presetID="8" presetClass="exit" presetSubtype="16" fill="hold" grpId="1" nodeType="withEffect">
                                  <p:stCondLst>
                                    <p:cond delay="0"/>
                                  </p:stCondLst>
                                  <p:childTnLst>
                                    <p:animEffect transition="out" filter="diamond(in)">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par>
                          <p:cTn id="64" fill="hold">
                            <p:stCondLst>
                              <p:cond delay="2000"/>
                            </p:stCondLst>
                            <p:childTnLst>
                              <p:par>
                                <p:cTn id="65" presetID="12" presetClass="exit" presetSubtype="4" fill="hold" grpId="0" nodeType="afterEffect">
                                  <p:stCondLst>
                                    <p:cond delay="0"/>
                                  </p:stCondLst>
                                  <p:childTnLst>
                                    <p:animEffect transition="out" filter="slide(fromBottom)">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 calcmode="lin" valueType="num">
                                      <p:cBhvr>
                                        <p:cTn id="75" dur="500" fill="hold"/>
                                        <p:tgtEl>
                                          <p:spTgt spid="17"/>
                                        </p:tgtEl>
                                        <p:attrNameLst>
                                          <p:attrName>style.rotation</p:attrName>
                                        </p:attrNameLst>
                                      </p:cBhvr>
                                      <p:tavLst>
                                        <p:tav tm="0">
                                          <p:val>
                                            <p:fltVal val="360"/>
                                          </p:val>
                                        </p:tav>
                                        <p:tav tm="100000">
                                          <p:val>
                                            <p:fltVal val="0"/>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childTnLst>
                                </p:cTn>
                              </p:par>
                              <p:par>
                                <p:cTn id="83" presetID="24" presetClass="exit" presetSubtype="0" fill="hold" grpId="1" nodeType="withEffect">
                                  <p:stCondLst>
                                    <p:cond delay="0"/>
                                  </p:stCondLst>
                                  <p:childTnLst>
                                    <p:anim to="" calcmode="lin" valueType="num">
                                      <p:cBhvr>
                                        <p:cTn id="84" dur="1"/>
                                        <p:tgtEl>
                                          <p:spTgt spid="17"/>
                                        </p:tgtEl>
                                        <p:attrNameLst>
                                          <p:attrName/>
                                        </p:attrNameLst>
                                      </p:cBhvr>
                                    </p:anim>
                                    <p:set>
                                      <p:cBhvr>
                                        <p:cTn id="85" dur="1" fill="hold">
                                          <p:stCondLst>
                                            <p:cond delay="0"/>
                                          </p:stCondLst>
                                        </p:cTn>
                                        <p:tgtEl>
                                          <p:spTgt spid="17"/>
                                        </p:tgtEl>
                                        <p:attrNameLst>
                                          <p:attrName>style.visibility</p:attrName>
                                        </p:attrNameLst>
                                      </p:cBhvr>
                                      <p:to>
                                        <p:strVal val="hidden"/>
                                      </p:to>
                                    </p:set>
                                  </p:childTnLst>
                                </p:cTn>
                              </p:par>
                            </p:childTnLst>
                          </p:cTn>
                        </p:par>
                        <p:par>
                          <p:cTn id="86" fill="hold">
                            <p:stCondLst>
                              <p:cond delay="500"/>
                            </p:stCondLst>
                            <p:childTnLst>
                              <p:par>
                                <p:cTn id="87" presetID="12" presetClass="exit" presetSubtype="4" fill="hold" grpId="0" nodeType="afterEffect">
                                  <p:stCondLst>
                                    <p:cond delay="0"/>
                                  </p:stCondLst>
                                  <p:childTnLst>
                                    <p:animEffect transition="out" filter="slide(fromBottom)">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1000"/>
                                        <p:tgtEl>
                                          <p:spTgt spid="78"/>
                                        </p:tgtEl>
                                      </p:cBhvr>
                                    </p:animEffect>
                                    <p:anim calcmode="lin" valueType="num">
                                      <p:cBhvr>
                                        <p:cTn id="102" dur="1000" fill="hold"/>
                                        <p:tgtEl>
                                          <p:spTgt spid="78"/>
                                        </p:tgtEl>
                                        <p:attrNameLst>
                                          <p:attrName>ppt_x</p:attrName>
                                        </p:attrNameLst>
                                      </p:cBhvr>
                                      <p:tavLst>
                                        <p:tav tm="0">
                                          <p:val>
                                            <p:strVal val="#ppt_x"/>
                                          </p:val>
                                        </p:tav>
                                        <p:tav tm="100000">
                                          <p:val>
                                            <p:strVal val="#ppt_x"/>
                                          </p:val>
                                        </p:tav>
                                      </p:tavLst>
                                    </p:anim>
                                    <p:anim calcmode="lin" valueType="num">
                                      <p:cBhvr>
                                        <p:cTn id="103" dur="1000" fill="hold"/>
                                        <p:tgtEl>
                                          <p:spTgt spid="78"/>
                                        </p:tgtEl>
                                        <p:attrNameLst>
                                          <p:attrName>ppt_y</p:attrName>
                                        </p:attrNameLst>
                                      </p:cBhvr>
                                      <p:tavLst>
                                        <p:tav tm="0">
                                          <p:val>
                                            <p:strVal val="#ppt_y-.1"/>
                                          </p:val>
                                        </p:tav>
                                        <p:tav tm="100000">
                                          <p:val>
                                            <p:strVal val="#ppt_y"/>
                                          </p:val>
                                        </p:tav>
                                      </p:tavLst>
                                    </p:anim>
                                  </p:childTnLst>
                                </p:cTn>
                              </p:par>
                              <p:par>
                                <p:cTn id="104" presetID="4" presetClass="exit" presetSubtype="16" fill="hold" grpId="1" nodeType="withEffect">
                                  <p:stCondLst>
                                    <p:cond delay="0"/>
                                  </p:stCondLst>
                                  <p:childTnLst>
                                    <p:animEffect transition="out" filter="box(in)">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childTnLst>
                          </p:cTn>
                        </p:par>
                        <p:par>
                          <p:cTn id="107" fill="hold">
                            <p:stCondLst>
                              <p:cond delay="1000"/>
                            </p:stCondLst>
                            <p:childTnLst>
                              <p:par>
                                <p:cTn id="108" presetID="12" presetClass="exit" presetSubtype="4" fill="hold" grpId="0" nodeType="afterEffect">
                                  <p:stCondLst>
                                    <p:cond delay="0"/>
                                  </p:stCondLst>
                                  <p:childTnLst>
                                    <p:animEffect transition="out" filter="slide(fromBottom)">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1" restart="whenNotActive" fill="hold" evtFilter="cancelBubble" nodeType="interactiveSeq">
                <p:stCondLst>
                  <p:cond evt="onClick" delay="0">
                    <p:tgtEl>
                      <p:spTgt spid="31"/>
                    </p:tgtEl>
                  </p:cond>
                </p:stCondLst>
                <p:endSync evt="end" delay="0">
                  <p:rtn val="all"/>
                </p:endSync>
                <p:childTnLst>
                  <p:par>
                    <p:cTn id="112" fill="hold">
                      <p:stCondLst>
                        <p:cond delay="0"/>
                      </p:stCondLst>
                      <p:childTnLst>
                        <p:par>
                          <p:cTn id="113" fill="hold">
                            <p:stCondLst>
                              <p:cond delay="0"/>
                            </p:stCondLst>
                            <p:childTnLst>
                              <p:par>
                                <p:cTn id="114" presetID="21" presetClass="entr" presetSubtype="4" fill="hold" nodeType="click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heel(4)">
                                      <p:cBhvr>
                                        <p:cTn id="116" dur="2000"/>
                                        <p:tgtEl>
                                          <p:spTgt spid="30"/>
                                        </p:tgtEl>
                                      </p:cBhvr>
                                    </p:animEffect>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32"/>
                    </p:tgtEl>
                  </p:cond>
                </p:stCondLst>
                <p:endSync evt="end" delay="0">
                  <p:rtn val="all"/>
                </p:endSync>
                <p:childTnLst>
                  <p:par>
                    <p:cTn id="118" fill="hold">
                      <p:stCondLst>
                        <p:cond delay="0"/>
                      </p:stCondLst>
                      <p:childTnLst>
                        <p:par>
                          <p:cTn id="119" fill="hold">
                            <p:stCondLst>
                              <p:cond delay="0"/>
                            </p:stCondLst>
                            <p:childTnLst>
                              <p:par>
                                <p:cTn id="120" presetID="16" presetClass="exit" presetSubtype="26" fill="hold" grpId="2" nodeType="clickEffect">
                                  <p:stCondLst>
                                    <p:cond delay="0"/>
                                  </p:stCondLst>
                                  <p:childTnLst>
                                    <p:animEffect transition="out" filter="barn(inHorizontal)">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3" restart="whenNotActive" fill="hold" evtFilter="cancelBubble" nodeType="interactiveSeq">
                <p:stCondLst>
                  <p:cond evt="onClick" delay="0">
                    <p:tgtEl>
                      <p:spTgt spid="33"/>
                    </p:tgtEl>
                  </p:cond>
                </p:stCondLst>
                <p:endSync evt="end" delay="0">
                  <p:rtn val="all"/>
                </p:endSync>
                <p:childTnLst>
                  <p:par>
                    <p:cTn id="124" fill="hold">
                      <p:stCondLst>
                        <p:cond delay="0"/>
                      </p:stCondLst>
                      <p:childTnLst>
                        <p:par>
                          <p:cTn id="125" fill="hold">
                            <p:stCondLst>
                              <p:cond delay="0"/>
                            </p:stCondLst>
                            <p:childTnLst>
                              <p:par>
                                <p:cTn id="126" presetID="4" presetClass="exit" presetSubtype="16" fill="hold" grpId="2" nodeType="clickEffect">
                                  <p:stCondLst>
                                    <p:cond delay="0"/>
                                  </p:stCondLst>
                                  <p:childTnLst>
                                    <p:animEffect transition="out" filter="box(in)">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4" presetClass="exit" presetSubtype="16" fill="hold" grpId="2" nodeType="clickEffect">
                                  <p:stCondLst>
                                    <p:cond delay="0"/>
                                  </p:stCondLst>
                                  <p:childTnLst>
                                    <p:animEffect transition="out" filter="box(in)">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5" restart="whenNotActive" fill="hold" evtFilter="cancelBubble" nodeType="interactiveSeq">
                <p:stCondLst>
                  <p:cond evt="onClick" delay="0">
                    <p:tgtEl>
                      <p:spTgt spid="35"/>
                    </p:tgtEl>
                  </p:cond>
                </p:stCondLst>
                <p:endSync evt="end" delay="0">
                  <p:rtn val="all"/>
                </p:endSync>
                <p:childTnLst>
                  <p:par>
                    <p:cTn id="136" fill="hold">
                      <p:stCondLst>
                        <p:cond delay="0"/>
                      </p:stCondLst>
                      <p:childTnLst>
                        <p:par>
                          <p:cTn id="137" fill="hold">
                            <p:stCondLst>
                              <p:cond delay="0"/>
                            </p:stCondLst>
                            <p:childTnLst>
                              <p:par>
                                <p:cTn id="138" presetID="9" presetClass="exit" presetSubtype="0" fill="hold" grpId="2" nodeType="clickEffect">
                                  <p:stCondLst>
                                    <p:cond delay="0"/>
                                  </p:stCondLst>
                                  <p:childTnLst>
                                    <p:animEffect transition="out" filter="dissolv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36"/>
                    </p:tgtEl>
                  </p:cond>
                </p:stCondLst>
                <p:endSync evt="end" delay="0">
                  <p:rtn val="all"/>
                </p:endSync>
                <p:childTnLst>
                  <p:par>
                    <p:cTn id="142" fill="hold">
                      <p:stCondLst>
                        <p:cond delay="0"/>
                      </p:stCondLst>
                      <p:childTnLst>
                        <p:par>
                          <p:cTn id="143" fill="hold">
                            <p:stCondLst>
                              <p:cond delay="0"/>
                            </p:stCondLst>
                            <p:childTnLst>
                              <p:par>
                                <p:cTn id="144" presetID="4" presetClass="exit" presetSubtype="16" fill="hold" grpId="2" nodeType="clickEffect">
                                  <p:stCondLst>
                                    <p:cond delay="0"/>
                                  </p:stCondLst>
                                  <p:childTnLst>
                                    <p:animEffect transition="out" filter="box(in)">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3" grpId="0"/>
      <p:bldP spid="13" grpId="1"/>
      <p:bldP spid="13" grpId="2"/>
      <p:bldP spid="14" grpId="0" animBg="1"/>
      <p:bldP spid="14" grpId="1" animBg="1"/>
      <p:bldP spid="14" grpId="2" animBg="1"/>
      <p:bldP spid="16" grpId="0"/>
      <p:bldP spid="16" grpId="1"/>
      <p:bldP spid="16" grpId="2"/>
      <p:bldP spid="17" grpId="0"/>
      <p:bldP spid="17" grpId="1"/>
      <p:bldP spid="17" grpId="2"/>
      <p:bldP spid="18" grpId="0"/>
      <p:bldP spid="18" grpId="1"/>
      <p:bldP spid="18" grpId="2"/>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7558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424339" y="1745077"/>
            <a:ext cx="3519886" cy="3367845"/>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Tình cảm anh đội viên dành cho Bác</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61184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5"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6"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7" name="khung mờ"/>
          <p:cNvSpPr/>
          <p:nvPr/>
        </p:nvSpPr>
        <p:spPr>
          <a:xfrm>
            <a:off x="7" y="4972576"/>
            <a:ext cx="12191999"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đáp án sai 3"/>
          <p:cNvSpPr/>
          <p:nvPr/>
        </p:nvSpPr>
        <p:spPr>
          <a:xfrm>
            <a:off x="5798651" y="498609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a:t>
            </a:r>
            <a:r>
              <a:rPr lang="en-US" sz="2800" b="1" dirty="0" err="1">
                <a:solidFill>
                  <a:prstClr val="white"/>
                </a:solidFill>
              </a:rPr>
              <a:t>Tế</a:t>
            </a:r>
            <a:r>
              <a:rPr lang="en-US" sz="2800" b="1" dirty="0">
                <a:solidFill>
                  <a:prstClr val="white"/>
                </a:solidFill>
              </a:rPr>
              <a:t> </a:t>
            </a:r>
            <a:r>
              <a:rPr lang="en-US" sz="2800" b="1" dirty="0" err="1">
                <a:solidFill>
                  <a:prstClr val="white"/>
                </a:solidFill>
              </a:rPr>
              <a:t>Hanh</a:t>
            </a:r>
            <a:endParaRPr lang="vi-VN" sz="2800" b="1" dirty="0">
              <a:solidFill>
                <a:prstClr val="white"/>
              </a:solidFill>
            </a:endParaRPr>
          </a:p>
        </p:txBody>
      </p:sp>
      <p:sp>
        <p:nvSpPr>
          <p:cNvPr id="39" name="đáp án Đúng"/>
          <p:cNvSpPr/>
          <p:nvPr/>
        </p:nvSpPr>
        <p:spPr>
          <a:xfrm>
            <a:off x="812881" y="564126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Minh </a:t>
            </a:r>
            <a:r>
              <a:rPr lang="en-US" sz="2800" b="1" dirty="0" err="1">
                <a:solidFill>
                  <a:prstClr val="white"/>
                </a:solidFill>
              </a:rPr>
              <a:t>Huệ</a:t>
            </a:r>
            <a:endParaRPr lang="vi-VN" sz="2800" b="1" dirty="0">
              <a:solidFill>
                <a:prstClr val="white"/>
              </a:solidFill>
            </a:endParaRPr>
          </a:p>
        </p:txBody>
      </p:sp>
      <p:sp>
        <p:nvSpPr>
          <p:cNvPr id="40" name="đáp án sai 2"/>
          <p:cNvSpPr/>
          <p:nvPr/>
        </p:nvSpPr>
        <p:spPr>
          <a:xfrm>
            <a:off x="812882" y="503672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a:t>
            </a:r>
            <a:r>
              <a:rPr lang="en-US" sz="2800" b="1" dirty="0" err="1">
                <a:solidFill>
                  <a:prstClr val="white"/>
                </a:solidFill>
              </a:rPr>
              <a:t>Tố</a:t>
            </a:r>
            <a:r>
              <a:rPr lang="en-US" sz="2800" b="1" dirty="0">
                <a:solidFill>
                  <a:prstClr val="white"/>
                </a:solidFill>
              </a:rPr>
              <a:t> </a:t>
            </a:r>
            <a:r>
              <a:rPr lang="en-US" sz="2800" b="1" dirty="0" err="1">
                <a:solidFill>
                  <a:prstClr val="white"/>
                </a:solidFill>
              </a:rPr>
              <a:t>Hữu</a:t>
            </a:r>
            <a:endParaRPr lang="vi-VN" sz="2800" b="1" dirty="0">
              <a:solidFill>
                <a:prstClr val="white"/>
              </a:solidFill>
            </a:endParaRPr>
          </a:p>
        </p:txBody>
      </p:sp>
      <p:sp>
        <p:nvSpPr>
          <p:cNvPr id="41" name="đáp án sai 1"/>
          <p:cNvSpPr/>
          <p:nvPr/>
        </p:nvSpPr>
        <p:spPr>
          <a:xfrm>
            <a:off x="5845861" y="562026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a:t>
            </a:r>
            <a:r>
              <a:rPr lang="en-US" sz="2800" b="1" dirty="0" err="1">
                <a:solidFill>
                  <a:prstClr val="white"/>
                </a:solidFill>
              </a:rPr>
              <a:t>Viễn</a:t>
            </a:r>
            <a:r>
              <a:rPr lang="en-US" sz="2800" b="1" dirty="0">
                <a:solidFill>
                  <a:prstClr val="white"/>
                </a:solidFill>
              </a:rPr>
              <a:t> </a:t>
            </a:r>
            <a:r>
              <a:rPr lang="en-US" sz="2800" b="1" dirty="0" err="1">
                <a:solidFill>
                  <a:prstClr val="white"/>
                </a:solidFill>
              </a:rPr>
              <a:t>Phương</a:t>
            </a:r>
            <a:endParaRPr lang="vi-VN" sz="2800" b="1" dirty="0">
              <a:solidFill>
                <a:prstClr val="white"/>
              </a:solidFill>
            </a:endParaRPr>
          </a:p>
        </p:txBody>
      </p:sp>
      <p:sp>
        <p:nvSpPr>
          <p:cNvPr id="42" name="o noi dung cau hoi"/>
          <p:cNvSpPr/>
          <p:nvPr/>
        </p:nvSpPr>
        <p:spPr>
          <a:xfrm>
            <a:off x="0" y="3497235"/>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1: Bài thơ “ Đêm nay Bác không ngủ”</a:t>
            </a:r>
            <a:r>
              <a:rPr lang="en-US" sz="3200" b="1" dirty="0">
                <a:latin typeface="+mj-lt"/>
              </a:rPr>
              <a:t> </a:t>
            </a:r>
            <a:r>
              <a:rPr lang="vi-VN" sz="3200" b="1" dirty="0">
                <a:latin typeface="+mj-lt"/>
              </a:rPr>
              <a:t>của tác giả?</a:t>
            </a:r>
            <a:endParaRPr lang="vi-VN" sz="3200" b="1" dirty="0">
              <a:solidFill>
                <a:prstClr val="white"/>
              </a:solidFill>
              <a:latin typeface="+mj-lt"/>
            </a:endParaRPr>
          </a:p>
        </p:txBody>
      </p:sp>
      <p:sp>
        <p:nvSpPr>
          <p:cNvPr id="43"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4"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5"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9605" y="181523"/>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69625" y="171759"/>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9668" y="171759"/>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56047" y="959225"/>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1" name="Rounded Rectangle 50"/>
          <p:cNvSpPr/>
          <p:nvPr/>
        </p:nvSpPr>
        <p:spPr>
          <a:xfrm>
            <a:off x="9918031" y="10060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2" name="Rounded Rectangle 51"/>
          <p:cNvSpPr/>
          <p:nvPr/>
        </p:nvSpPr>
        <p:spPr>
          <a:xfrm>
            <a:off x="9917056" y="100645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3" name="Rounded Rectangle 52"/>
          <p:cNvSpPr/>
          <p:nvPr/>
        </p:nvSpPr>
        <p:spPr>
          <a:xfrm>
            <a:off x="9915391" y="100607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4" name="Rounded Rectangle 53"/>
          <p:cNvSpPr/>
          <p:nvPr/>
        </p:nvSpPr>
        <p:spPr>
          <a:xfrm>
            <a:off x="9914771" y="10060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6" name="Rounded Rectangle 55"/>
          <p:cNvSpPr/>
          <p:nvPr/>
        </p:nvSpPr>
        <p:spPr>
          <a:xfrm>
            <a:off x="9915549"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7" name="Rounded Rectangle 56"/>
          <p:cNvSpPr/>
          <p:nvPr/>
        </p:nvSpPr>
        <p:spPr>
          <a:xfrm>
            <a:off x="9915308"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8" name="Rounded Rectangle 57"/>
          <p:cNvSpPr/>
          <p:nvPr/>
        </p:nvSpPr>
        <p:spPr>
          <a:xfrm>
            <a:off x="9917683" y="101241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9" name="Rounded Rectangle 58"/>
          <p:cNvSpPr/>
          <p:nvPr/>
        </p:nvSpPr>
        <p:spPr>
          <a:xfrm>
            <a:off x="9917721"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60" name="Rounded Rectangle 59"/>
          <p:cNvSpPr/>
          <p:nvPr/>
        </p:nvSpPr>
        <p:spPr>
          <a:xfrm>
            <a:off x="9913117"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1" name="Rounded Rectangle 60"/>
          <p:cNvSpPr/>
          <p:nvPr/>
        </p:nvSpPr>
        <p:spPr>
          <a:xfrm>
            <a:off x="9912943"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2" name="Rounded Rectangle 61"/>
          <p:cNvSpPr/>
          <p:nvPr/>
        </p:nvSpPr>
        <p:spPr>
          <a:xfrm>
            <a:off x="9918051" y="101086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3"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70225" y="86351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7"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571958" y="171759"/>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8"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77034" y="8167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9" name="Picture 6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0999640" y="171759"/>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0"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24" y="-268903"/>
            <a:ext cx="2683517"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5"/>
                                        </p:tgtEl>
                                      </p:cBhvr>
                                    </p:cmd>
                                  </p:childTnLst>
                                </p:cTn>
                              </p:par>
                              <p:par>
                                <p:cTn id="7" presetID="1" presetClass="mediacall" presetSubtype="0" fill="hold" nodeType="withEffect">
                                  <p:stCondLst>
                                    <p:cond delay="0"/>
                                  </p:stCondLst>
                                  <p:childTnLst>
                                    <p:cmd type="call" cmd="playFrom(0.0)">
                                      <p:cBhvr>
                                        <p:cTn id="8" dur="1" fill="hold"/>
                                        <p:tgtEl>
                                          <p:spTgt spid="34"/>
                                        </p:tgtEl>
                                      </p:cBhvr>
                                    </p:cmd>
                                  </p:childTnLst>
                                </p:cTn>
                              </p:par>
                              <p:par>
                                <p:cTn id="9" presetID="8" presetClass="emph" presetSubtype="0" repeatCount="indefinite" fill="hold" grpId="0" nodeType="withEffect">
                                  <p:stCondLst>
                                    <p:cond delay="0"/>
                                  </p:stCondLst>
                                  <p:childTnLst>
                                    <p:animRot by="21600000">
                                      <p:cBhvr>
                                        <p:cTn id="10" dur="5000" fill="hold"/>
                                        <p:tgtEl>
                                          <p:spTgt spid="44"/>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3"/>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strVal val="(6*min(max(#ppt_w*#ppt_h,.3),1)-7.4)/-.7*#ppt_w"/>
                                          </p:val>
                                        </p:tav>
                                        <p:tav tm="100000">
                                          <p:val>
                                            <p:strVal val="#ppt_w"/>
                                          </p:val>
                                        </p:tav>
                                      </p:tavLst>
                                    </p:anim>
                                    <p:anim calcmode="lin" valueType="num">
                                      <p:cBhvr>
                                        <p:cTn id="16" dur="500" fill="hold"/>
                                        <p:tgtEl>
                                          <p:spTgt spid="42"/>
                                        </p:tgtEl>
                                        <p:attrNameLst>
                                          <p:attrName>ppt_h</p:attrName>
                                        </p:attrNameLst>
                                      </p:cBhvr>
                                      <p:tavLst>
                                        <p:tav tm="0">
                                          <p:val>
                                            <p:strVal val="(6*min(max(#ppt_w*#ppt_h,.3),1)-7.4)/-.7*#ppt_h"/>
                                          </p:val>
                                        </p:tav>
                                        <p:tav tm="100000">
                                          <p:val>
                                            <p:strVal val="#ppt_h"/>
                                          </p:val>
                                        </p:tav>
                                      </p:tavLst>
                                    </p:anim>
                                    <p:anim calcmode="lin" valueType="num">
                                      <p:cBhvr>
                                        <p:cTn id="17" dur="500" fill="hold"/>
                                        <p:tgtEl>
                                          <p:spTgt spid="42"/>
                                        </p:tgtEl>
                                        <p:attrNameLst>
                                          <p:attrName>ppt_x</p:attrName>
                                        </p:attrNameLst>
                                      </p:cBhvr>
                                      <p:tavLst>
                                        <p:tav tm="0">
                                          <p:val>
                                            <p:fltVal val="0.5"/>
                                          </p:val>
                                        </p:tav>
                                        <p:tav tm="100000">
                                          <p:val>
                                            <p:strVal val="#ppt_x"/>
                                          </p:val>
                                        </p:tav>
                                      </p:tavLst>
                                    </p:anim>
                                    <p:anim calcmode="lin" valueType="num">
                                      <p:cBhvr>
                                        <p:cTn id="18" dur="500" fill="hold"/>
                                        <p:tgtEl>
                                          <p:spTgt spid="4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strVal val="(6*min(max(#ppt_w*#ppt_h,.3),1)-7.4)/-.7*#ppt_w"/>
                                          </p:val>
                                        </p:tav>
                                        <p:tav tm="100000">
                                          <p:val>
                                            <p:strVal val="#ppt_w"/>
                                          </p:val>
                                        </p:tav>
                                      </p:tavLst>
                                    </p:anim>
                                    <p:anim calcmode="lin" valueType="num">
                                      <p:cBhvr>
                                        <p:cTn id="22" dur="500" fill="hold"/>
                                        <p:tgtEl>
                                          <p:spTgt spid="40"/>
                                        </p:tgtEl>
                                        <p:attrNameLst>
                                          <p:attrName>ppt_h</p:attrName>
                                        </p:attrNameLst>
                                      </p:cBhvr>
                                      <p:tavLst>
                                        <p:tav tm="0">
                                          <p:val>
                                            <p:strVal val="(6*min(max(#ppt_w*#ppt_h,.3),1)-7.4)/-.7*#ppt_h"/>
                                          </p:val>
                                        </p:tav>
                                        <p:tav tm="100000">
                                          <p:val>
                                            <p:strVal val="#ppt_h"/>
                                          </p:val>
                                        </p:tav>
                                      </p:tavLst>
                                    </p:anim>
                                    <p:anim calcmode="lin" valueType="num">
                                      <p:cBhvr>
                                        <p:cTn id="23" dur="500" fill="hold"/>
                                        <p:tgtEl>
                                          <p:spTgt spid="40"/>
                                        </p:tgtEl>
                                        <p:attrNameLst>
                                          <p:attrName>ppt_x</p:attrName>
                                        </p:attrNameLst>
                                      </p:cBhvr>
                                      <p:tavLst>
                                        <p:tav tm="0">
                                          <p:val>
                                            <p:fltVal val="0.5"/>
                                          </p:val>
                                        </p:tav>
                                        <p:tav tm="100000">
                                          <p:val>
                                            <p:strVal val="#ppt_x"/>
                                          </p:val>
                                        </p:tav>
                                      </p:tavLst>
                                    </p:anim>
                                    <p:anim calcmode="lin" valueType="num">
                                      <p:cBhvr>
                                        <p:cTn id="24" dur="500" fill="hold"/>
                                        <p:tgtEl>
                                          <p:spTgt spid="40"/>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strVal val="(6*min(max(#ppt_w*#ppt_h,.3),1)-7.4)/-.7*#ppt_w"/>
                                          </p:val>
                                        </p:tav>
                                        <p:tav tm="100000">
                                          <p:val>
                                            <p:strVal val="#ppt_w"/>
                                          </p:val>
                                        </p:tav>
                                      </p:tavLst>
                                    </p:anim>
                                    <p:anim calcmode="lin" valueType="num">
                                      <p:cBhvr>
                                        <p:cTn id="28" dur="500" fill="hold"/>
                                        <p:tgtEl>
                                          <p:spTgt spid="38"/>
                                        </p:tgtEl>
                                        <p:attrNameLst>
                                          <p:attrName>ppt_h</p:attrName>
                                        </p:attrNameLst>
                                      </p:cBhvr>
                                      <p:tavLst>
                                        <p:tav tm="0">
                                          <p:val>
                                            <p:strVal val="(6*min(max(#ppt_w*#ppt_h,.3),1)-7.4)/-.7*#ppt_h"/>
                                          </p:val>
                                        </p:tav>
                                        <p:tav tm="100000">
                                          <p:val>
                                            <p:strVal val="#ppt_h"/>
                                          </p:val>
                                        </p:tav>
                                      </p:tavLst>
                                    </p:anim>
                                    <p:anim calcmode="lin" valueType="num">
                                      <p:cBhvr>
                                        <p:cTn id="29" dur="500" fill="hold"/>
                                        <p:tgtEl>
                                          <p:spTgt spid="38"/>
                                        </p:tgtEl>
                                        <p:attrNameLst>
                                          <p:attrName>ppt_x</p:attrName>
                                        </p:attrNameLst>
                                      </p:cBhvr>
                                      <p:tavLst>
                                        <p:tav tm="0">
                                          <p:val>
                                            <p:fltVal val="0.5"/>
                                          </p:val>
                                        </p:tav>
                                        <p:tav tm="100000">
                                          <p:val>
                                            <p:strVal val="#ppt_x"/>
                                          </p:val>
                                        </p:tav>
                                      </p:tavLst>
                                    </p:anim>
                                    <p:anim calcmode="lin" valueType="num">
                                      <p:cBhvr>
                                        <p:cTn id="30" dur="500" fill="hold"/>
                                        <p:tgtEl>
                                          <p:spTgt spid="38"/>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strVal val="(6*min(max(#ppt_w*#ppt_h,.3),1)-7.4)/-.7*#ppt_w"/>
                                          </p:val>
                                        </p:tav>
                                        <p:tav tm="100000">
                                          <p:val>
                                            <p:strVal val="#ppt_w"/>
                                          </p:val>
                                        </p:tav>
                                      </p:tavLst>
                                    </p:anim>
                                    <p:anim calcmode="lin" valueType="num">
                                      <p:cBhvr>
                                        <p:cTn id="34" dur="500" fill="hold"/>
                                        <p:tgtEl>
                                          <p:spTgt spid="39"/>
                                        </p:tgtEl>
                                        <p:attrNameLst>
                                          <p:attrName>ppt_h</p:attrName>
                                        </p:attrNameLst>
                                      </p:cBhvr>
                                      <p:tavLst>
                                        <p:tav tm="0">
                                          <p:val>
                                            <p:strVal val="(6*min(max(#ppt_w*#ppt_h,.3),1)-7.4)/-.7*#ppt_h"/>
                                          </p:val>
                                        </p:tav>
                                        <p:tav tm="100000">
                                          <p:val>
                                            <p:strVal val="#ppt_h"/>
                                          </p:val>
                                        </p:tav>
                                      </p:tavLst>
                                    </p:anim>
                                    <p:anim calcmode="lin" valueType="num">
                                      <p:cBhvr>
                                        <p:cTn id="35" dur="500" fill="hold"/>
                                        <p:tgtEl>
                                          <p:spTgt spid="39"/>
                                        </p:tgtEl>
                                        <p:attrNameLst>
                                          <p:attrName>ppt_x</p:attrName>
                                        </p:attrNameLst>
                                      </p:cBhvr>
                                      <p:tavLst>
                                        <p:tav tm="0">
                                          <p:val>
                                            <p:fltVal val="0.5"/>
                                          </p:val>
                                        </p:tav>
                                        <p:tav tm="100000">
                                          <p:val>
                                            <p:strVal val="#ppt_x"/>
                                          </p:val>
                                        </p:tav>
                                      </p:tavLst>
                                    </p:anim>
                                    <p:anim calcmode="lin" valueType="num">
                                      <p:cBhvr>
                                        <p:cTn id="36" dur="500" fill="hold"/>
                                        <p:tgtEl>
                                          <p:spTgt spid="39"/>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strVal val="(6*min(max(#ppt_w*#ppt_h,.3),1)-7.4)/-.7*#ppt_w"/>
                                          </p:val>
                                        </p:tav>
                                        <p:tav tm="100000">
                                          <p:val>
                                            <p:strVal val="#ppt_w"/>
                                          </p:val>
                                        </p:tav>
                                      </p:tavLst>
                                    </p:anim>
                                    <p:anim calcmode="lin" valueType="num">
                                      <p:cBhvr>
                                        <p:cTn id="40" dur="500" fill="hold"/>
                                        <p:tgtEl>
                                          <p:spTgt spid="41"/>
                                        </p:tgtEl>
                                        <p:attrNameLst>
                                          <p:attrName>ppt_h</p:attrName>
                                        </p:attrNameLst>
                                      </p:cBhvr>
                                      <p:tavLst>
                                        <p:tav tm="0">
                                          <p:val>
                                            <p:strVal val="(6*min(max(#ppt_w*#ppt_h,.3),1)-7.4)/-.7*#ppt_h"/>
                                          </p:val>
                                        </p:tav>
                                        <p:tav tm="100000">
                                          <p:val>
                                            <p:strVal val="#ppt_h"/>
                                          </p:val>
                                        </p:tav>
                                      </p:tavLst>
                                    </p:anim>
                                    <p:anim calcmode="lin" valueType="num">
                                      <p:cBhvr>
                                        <p:cTn id="41" dur="500" fill="hold"/>
                                        <p:tgtEl>
                                          <p:spTgt spid="41"/>
                                        </p:tgtEl>
                                        <p:attrNameLst>
                                          <p:attrName>ppt_x</p:attrName>
                                        </p:attrNameLst>
                                      </p:cBhvr>
                                      <p:tavLst>
                                        <p:tav tm="0">
                                          <p:val>
                                            <p:fltVal val="0.5"/>
                                          </p:val>
                                        </p:tav>
                                        <p:tav tm="100000">
                                          <p:val>
                                            <p:strVal val="#ppt_x"/>
                                          </p:val>
                                        </p:tav>
                                      </p:tavLst>
                                    </p:anim>
                                    <p:anim calcmode="lin" valueType="num">
                                      <p:cBhvr>
                                        <p:cTn id="42" dur="500" fill="hold"/>
                                        <p:tgtEl>
                                          <p:spTgt spid="41"/>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2"/>
                                        </p:tgtEl>
                                        <p:attrNameLst>
                                          <p:attrName>ppt_w</p:attrName>
                                        </p:attrNameLst>
                                      </p:cBhvr>
                                      <p:tavLst>
                                        <p:tav tm="0">
                                          <p:val>
                                            <p:strVal val="ppt_w"/>
                                          </p:val>
                                        </p:tav>
                                        <p:tav tm="100000">
                                          <p:val>
                                            <p:fltVal val="0"/>
                                          </p:val>
                                        </p:tav>
                                      </p:tavLst>
                                    </p:anim>
                                    <p:anim calcmode="lin" valueType="num">
                                      <p:cBhvr>
                                        <p:cTn id="47" dur="500"/>
                                        <p:tgtEl>
                                          <p:spTgt spid="42"/>
                                        </p:tgtEl>
                                        <p:attrNameLst>
                                          <p:attrName>ppt_h</p:attrName>
                                        </p:attrNameLst>
                                      </p:cBhvr>
                                      <p:tavLst>
                                        <p:tav tm="0">
                                          <p:val>
                                            <p:strVal val="ppt_h"/>
                                          </p:val>
                                        </p:tav>
                                        <p:tav tm="100000">
                                          <p:val>
                                            <p:fltVal val="0"/>
                                          </p:val>
                                        </p:tav>
                                      </p:tavLst>
                                    </p:anim>
                                    <p:set>
                                      <p:cBhvr>
                                        <p:cTn id="4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40"/>
                                        </p:tgtEl>
                                        <p:attrNameLst>
                                          <p:attrName>ppt_w</p:attrName>
                                        </p:attrNameLst>
                                      </p:cBhvr>
                                      <p:tavLst>
                                        <p:tav tm="0">
                                          <p:val>
                                            <p:strVal val="ppt_w"/>
                                          </p:val>
                                        </p:tav>
                                        <p:tav tm="100000">
                                          <p:val>
                                            <p:fltVal val="0"/>
                                          </p:val>
                                        </p:tav>
                                      </p:tavLst>
                                    </p:anim>
                                    <p:anim calcmode="lin" valueType="num">
                                      <p:cBhvr>
                                        <p:cTn id="51" dur="500"/>
                                        <p:tgtEl>
                                          <p:spTgt spid="40"/>
                                        </p:tgtEl>
                                        <p:attrNameLst>
                                          <p:attrName>ppt_h</p:attrName>
                                        </p:attrNameLst>
                                      </p:cBhvr>
                                      <p:tavLst>
                                        <p:tav tm="0">
                                          <p:val>
                                            <p:strVal val="ppt_h"/>
                                          </p:val>
                                        </p:tav>
                                        <p:tav tm="100000">
                                          <p:val>
                                            <p:fltVal val="0"/>
                                          </p:val>
                                        </p:tav>
                                      </p:tavLst>
                                    </p:anim>
                                    <p:set>
                                      <p:cBhvr>
                                        <p:cTn id="52" dur="1" fill="hold">
                                          <p:stCondLst>
                                            <p:cond delay="499"/>
                                          </p:stCondLst>
                                        </p:cTn>
                                        <p:tgtEl>
                                          <p:spTgt spid="40"/>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8"/>
                                        </p:tgtEl>
                                        <p:attrNameLst>
                                          <p:attrName>ppt_w</p:attrName>
                                        </p:attrNameLst>
                                      </p:cBhvr>
                                      <p:tavLst>
                                        <p:tav tm="0">
                                          <p:val>
                                            <p:strVal val="ppt_w"/>
                                          </p:val>
                                        </p:tav>
                                        <p:tav tm="100000">
                                          <p:val>
                                            <p:fltVal val="0"/>
                                          </p:val>
                                        </p:tav>
                                      </p:tavLst>
                                    </p:anim>
                                    <p:anim calcmode="lin" valueType="num">
                                      <p:cBhvr>
                                        <p:cTn id="55" dur="500"/>
                                        <p:tgtEl>
                                          <p:spTgt spid="38"/>
                                        </p:tgtEl>
                                        <p:attrNameLst>
                                          <p:attrName>ppt_h</p:attrName>
                                        </p:attrNameLst>
                                      </p:cBhvr>
                                      <p:tavLst>
                                        <p:tav tm="0">
                                          <p:val>
                                            <p:strVal val="ppt_h"/>
                                          </p:val>
                                        </p:tav>
                                        <p:tav tm="100000">
                                          <p:val>
                                            <p:fltVal val="0"/>
                                          </p:val>
                                        </p:tav>
                                      </p:tavLst>
                                    </p:anim>
                                    <p:set>
                                      <p:cBhvr>
                                        <p:cTn id="56" dur="1" fill="hold">
                                          <p:stCondLst>
                                            <p:cond delay="499"/>
                                          </p:stCondLst>
                                        </p:cTn>
                                        <p:tgtEl>
                                          <p:spTgt spid="38"/>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9"/>
                                        </p:tgtEl>
                                        <p:attrNameLst>
                                          <p:attrName>ppt_w</p:attrName>
                                        </p:attrNameLst>
                                      </p:cBhvr>
                                      <p:tavLst>
                                        <p:tav tm="0">
                                          <p:val>
                                            <p:strVal val="ppt_w"/>
                                          </p:val>
                                        </p:tav>
                                        <p:tav tm="100000">
                                          <p:val>
                                            <p:fltVal val="0"/>
                                          </p:val>
                                        </p:tav>
                                      </p:tavLst>
                                    </p:anim>
                                    <p:anim calcmode="lin" valueType="num">
                                      <p:cBhvr>
                                        <p:cTn id="59" dur="500"/>
                                        <p:tgtEl>
                                          <p:spTgt spid="39"/>
                                        </p:tgtEl>
                                        <p:attrNameLst>
                                          <p:attrName>ppt_h</p:attrName>
                                        </p:attrNameLst>
                                      </p:cBhvr>
                                      <p:tavLst>
                                        <p:tav tm="0">
                                          <p:val>
                                            <p:strVal val="ppt_h"/>
                                          </p:val>
                                        </p:tav>
                                        <p:tav tm="100000">
                                          <p:val>
                                            <p:fltVal val="0"/>
                                          </p:val>
                                        </p:tav>
                                      </p:tavLst>
                                    </p:anim>
                                    <p:set>
                                      <p:cBhvr>
                                        <p:cTn id="60" dur="1" fill="hold">
                                          <p:stCondLst>
                                            <p:cond delay="499"/>
                                          </p:stCondLst>
                                        </p:cTn>
                                        <p:tgtEl>
                                          <p:spTgt spid="39"/>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1"/>
                                        </p:tgtEl>
                                        <p:attrNameLst>
                                          <p:attrName>ppt_w</p:attrName>
                                        </p:attrNameLst>
                                      </p:cBhvr>
                                      <p:tavLst>
                                        <p:tav tm="0">
                                          <p:val>
                                            <p:strVal val="ppt_w"/>
                                          </p:val>
                                        </p:tav>
                                        <p:tav tm="100000">
                                          <p:val>
                                            <p:fltVal val="0"/>
                                          </p:val>
                                        </p:tav>
                                      </p:tavLst>
                                    </p:anim>
                                    <p:anim calcmode="lin" valueType="num">
                                      <p:cBhvr>
                                        <p:cTn id="63" dur="500"/>
                                        <p:tgtEl>
                                          <p:spTgt spid="41"/>
                                        </p:tgtEl>
                                        <p:attrNameLst>
                                          <p:attrName>ppt_h</p:attrName>
                                        </p:attrNameLst>
                                      </p:cBhvr>
                                      <p:tavLst>
                                        <p:tav tm="0">
                                          <p:val>
                                            <p:strVal val="ppt_h"/>
                                          </p:val>
                                        </p:tav>
                                        <p:tav tm="100000">
                                          <p:val>
                                            <p:fltVal val="0"/>
                                          </p:val>
                                        </p:tav>
                                      </p:tavLst>
                                    </p:anim>
                                    <p:set>
                                      <p:cBhvr>
                                        <p:cTn id="64" dur="1" fill="hold">
                                          <p:stCondLst>
                                            <p:cond delay="499"/>
                                          </p:stCondLst>
                                        </p:cTn>
                                        <p:tgtEl>
                                          <p:spTgt spid="41"/>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40"/>
                                        </p:tgtEl>
                                        <p:attrNameLst>
                                          <p:attrName>fillcolor</p:attrName>
                                        </p:attrNameLst>
                                      </p:cBhvr>
                                      <p:to>
                                        <a:schemeClr val="accent2"/>
                                      </p:to>
                                    </p:animClr>
                                    <p:set>
                                      <p:cBhvr>
                                        <p:cTn id="74" dur="500" fill="hold"/>
                                        <p:tgtEl>
                                          <p:spTgt spid="40"/>
                                        </p:tgtEl>
                                        <p:attrNameLst>
                                          <p:attrName>fill.type</p:attrName>
                                        </p:attrNameLst>
                                      </p:cBhvr>
                                      <p:to>
                                        <p:strVal val="solid"/>
                                      </p:to>
                                    </p:set>
                                    <p:set>
                                      <p:cBhvr>
                                        <p:cTn id="75" dur="500" fill="hold"/>
                                        <p:tgtEl>
                                          <p:spTgt spid="4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9"/>
                                        </p:tgtEl>
                                        <p:attrNameLst>
                                          <p:attrName>fillcolor</p:attrName>
                                        </p:attrNameLst>
                                      </p:cBhvr>
                                      <p:to>
                                        <a:srgbClr val="16F82C"/>
                                      </p:to>
                                    </p:animClr>
                                    <p:set>
                                      <p:cBhvr>
                                        <p:cTn id="79" dur="500" fill="hold"/>
                                        <p:tgtEl>
                                          <p:spTgt spid="39"/>
                                        </p:tgtEl>
                                        <p:attrNameLst>
                                          <p:attrName>fill.type</p:attrName>
                                        </p:attrNameLst>
                                      </p:cBhvr>
                                      <p:to>
                                        <p:strVal val="solid"/>
                                      </p:to>
                                    </p:set>
                                    <p:set>
                                      <p:cBhvr>
                                        <p:cTn id="80" dur="500" fill="hold"/>
                                        <p:tgtEl>
                                          <p:spTgt spid="3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3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8"/>
                                        </p:tgtEl>
                                        <p:attrNameLst>
                                          <p:attrName>fillcolor</p:attrName>
                                        </p:attrNameLst>
                                      </p:cBhvr>
                                      <p:to>
                                        <a:schemeClr val="accent2"/>
                                      </p:to>
                                    </p:animClr>
                                    <p:set>
                                      <p:cBhvr>
                                        <p:cTn id="86" dur="500" fill="hold"/>
                                        <p:tgtEl>
                                          <p:spTgt spid="38"/>
                                        </p:tgtEl>
                                        <p:attrNameLst>
                                          <p:attrName>fill.type</p:attrName>
                                        </p:attrNameLst>
                                      </p:cBhvr>
                                      <p:to>
                                        <p:strVal val="solid"/>
                                      </p:to>
                                    </p:set>
                                    <p:set>
                                      <p:cBhvr>
                                        <p:cTn id="87" dur="500" fill="hold"/>
                                        <p:tgtEl>
                                          <p:spTgt spid="3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9"/>
                                        </p:tgtEl>
                                        <p:attrNameLst>
                                          <p:attrName>fillcolor</p:attrName>
                                        </p:attrNameLst>
                                      </p:cBhvr>
                                      <p:to>
                                        <a:srgbClr val="16F82C"/>
                                      </p:to>
                                    </p:animClr>
                                    <p:set>
                                      <p:cBhvr>
                                        <p:cTn id="91" dur="500" fill="hold"/>
                                        <p:tgtEl>
                                          <p:spTgt spid="39"/>
                                        </p:tgtEl>
                                        <p:attrNameLst>
                                          <p:attrName>fill.type</p:attrName>
                                        </p:attrNameLst>
                                      </p:cBhvr>
                                      <p:to>
                                        <p:strVal val="solid"/>
                                      </p:to>
                                    </p:set>
                                    <p:set>
                                      <p:cBhvr>
                                        <p:cTn id="92" dur="500" fill="hold"/>
                                        <p:tgtEl>
                                          <p:spTgt spid="39"/>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8"/>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1"/>
                                        </p:tgtEl>
                                        <p:attrNameLst>
                                          <p:attrName>fillcolor</p:attrName>
                                        </p:attrNameLst>
                                      </p:cBhvr>
                                      <p:to>
                                        <a:schemeClr val="accent2"/>
                                      </p:to>
                                    </p:animClr>
                                    <p:set>
                                      <p:cBhvr>
                                        <p:cTn id="98" dur="500" fill="hold"/>
                                        <p:tgtEl>
                                          <p:spTgt spid="41"/>
                                        </p:tgtEl>
                                        <p:attrNameLst>
                                          <p:attrName>fill.type</p:attrName>
                                        </p:attrNameLst>
                                      </p:cBhvr>
                                      <p:to>
                                        <p:strVal val="solid"/>
                                      </p:to>
                                    </p:set>
                                    <p:set>
                                      <p:cBhvr>
                                        <p:cTn id="99" dur="500" fill="hold"/>
                                        <p:tgtEl>
                                          <p:spTgt spid="41"/>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9"/>
                                        </p:tgtEl>
                                        <p:attrNameLst>
                                          <p:attrName>fillcolor</p:attrName>
                                        </p:attrNameLst>
                                      </p:cBhvr>
                                      <p:to>
                                        <a:srgbClr val="16F82C"/>
                                      </p:to>
                                    </p:animClr>
                                    <p:set>
                                      <p:cBhvr>
                                        <p:cTn id="103" dur="500" fill="hold"/>
                                        <p:tgtEl>
                                          <p:spTgt spid="39"/>
                                        </p:tgtEl>
                                        <p:attrNameLst>
                                          <p:attrName>fill.type</p:attrName>
                                        </p:attrNameLst>
                                      </p:cBhvr>
                                      <p:to>
                                        <p:strVal val="solid"/>
                                      </p:to>
                                    </p:set>
                                    <p:set>
                                      <p:cBhvr>
                                        <p:cTn id="104" dur="500" fill="hold"/>
                                        <p:tgtEl>
                                          <p:spTgt spid="3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1"/>
                  </p:tgtEl>
                </p:cond>
              </p:nextCondLst>
            </p:seq>
            <p:seq concurrent="1" nextAc="seek">
              <p:cTn id="105" restart="whenNotActive" fill="hold" evtFilter="cancelBubble" nodeType="interactiveSeq">
                <p:stCondLst>
                  <p:cond evt="onClick" delay="0">
                    <p:tgtEl>
                      <p:spTgt spid="39"/>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9"/>
                                        </p:tgtEl>
                                        <p:attrNameLst>
                                          <p:attrName>fillcolor</p:attrName>
                                        </p:attrNameLst>
                                      </p:cBhvr>
                                      <p:to>
                                        <a:schemeClr val="accent2"/>
                                      </p:to>
                                    </p:animClr>
                                    <p:set>
                                      <p:cBhvr>
                                        <p:cTn id="110" dur="500" fill="hold"/>
                                        <p:tgtEl>
                                          <p:spTgt spid="39"/>
                                        </p:tgtEl>
                                        <p:attrNameLst>
                                          <p:attrName>fill.type</p:attrName>
                                        </p:attrNameLst>
                                      </p:cBhvr>
                                      <p:to>
                                        <p:strVal val="solid"/>
                                      </p:to>
                                    </p:set>
                                    <p:set>
                                      <p:cBhvr>
                                        <p:cTn id="111" dur="500" fill="hold"/>
                                        <p:tgtEl>
                                          <p:spTgt spid="39"/>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9"/>
                                        </p:tgtEl>
                                        <p:attrNameLst>
                                          <p:attrName>fillcolor</p:attrName>
                                        </p:attrNameLst>
                                      </p:cBhvr>
                                      <p:to>
                                        <a:srgbClr val="16F82C"/>
                                      </p:to>
                                    </p:animClr>
                                    <p:set>
                                      <p:cBhvr>
                                        <p:cTn id="115" dur="500" fill="hold"/>
                                        <p:tgtEl>
                                          <p:spTgt spid="39"/>
                                        </p:tgtEl>
                                        <p:attrNameLst>
                                          <p:attrName>fill.type</p:attrName>
                                        </p:attrNameLst>
                                      </p:cBhvr>
                                      <p:to>
                                        <p:strVal val="solid"/>
                                      </p:to>
                                    </p:set>
                                    <p:set>
                                      <p:cBhvr>
                                        <p:cTn id="116" dur="500" fill="hold"/>
                                        <p:tgtEl>
                                          <p:spTgt spid="39"/>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9"/>
                  </p:tgtEl>
                </p:cond>
              </p:nextCondLst>
            </p:seq>
            <p:seq concurrent="1" nextAc="seek">
              <p:cTn id="117" restart="whenNotActive" fill="hold" evtFilter="cancelBubble" nodeType="interactiveSeq">
                <p:stCondLst>
                  <p:cond evt="onClick" delay="0">
                    <p:tgtEl>
                      <p:spTgt spid="35"/>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5"/>
                                        </p:tgtEl>
                                      </p:cBhvr>
                                    </p:cmd>
                                  </p:childTnLst>
                                </p:cTn>
                              </p:par>
                            </p:childTnLst>
                          </p:cTn>
                        </p:par>
                      </p:childTnLst>
                    </p:cTn>
                  </p:par>
                </p:childTnLst>
              </p:cTn>
              <p:nextCondLst>
                <p:cond evt="onClick" delay="0">
                  <p:tgtEl>
                    <p:spTgt spid="35"/>
                  </p:tgtEl>
                </p:cond>
              </p:nextCondLst>
            </p:seq>
            <p:seq concurrent="1" nextAc="seek">
              <p:cTn id="122" restart="whenNotActive" fill="hold" evtFilter="cancelBubble" nodeType="interactiveSeq">
                <p:stCondLst>
                  <p:cond evt="onClick" delay="0">
                    <p:tgtEl>
                      <p:spTgt spid="46"/>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6"/>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1000"/>
                                        <p:tgtEl>
                                          <p:spTgt spid="50"/>
                                        </p:tgtEl>
                                      </p:cBhvr>
                                    </p:animEffect>
                                    <p:anim calcmode="lin" valueType="num">
                                      <p:cBhvr>
                                        <p:cTn id="131" dur="1000" fill="hold"/>
                                        <p:tgtEl>
                                          <p:spTgt spid="50"/>
                                        </p:tgtEl>
                                        <p:attrNameLst>
                                          <p:attrName>ppt_x</p:attrName>
                                        </p:attrNameLst>
                                      </p:cBhvr>
                                      <p:tavLst>
                                        <p:tav tm="0">
                                          <p:val>
                                            <p:strVal val="#ppt_x"/>
                                          </p:val>
                                        </p:tav>
                                        <p:tav tm="100000">
                                          <p:val>
                                            <p:strVal val="#ppt_x"/>
                                          </p:val>
                                        </p:tav>
                                      </p:tavLst>
                                    </p:anim>
                                    <p:anim calcmode="lin" valueType="num">
                                      <p:cBhvr>
                                        <p:cTn id="132" dur="1000" fill="hold"/>
                                        <p:tgtEl>
                                          <p:spTgt spid="50"/>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50"/>
                                        </p:tgtEl>
                                        <p:attrNameLst>
                                          <p:attrName>ppt_x</p:attrName>
                                        </p:attrNameLst>
                                      </p:cBhvr>
                                      <p:tavLst>
                                        <p:tav tm="0">
                                          <p:val>
                                            <p:strVal val="ppt_x"/>
                                          </p:val>
                                        </p:tav>
                                        <p:tav tm="100000">
                                          <p:val>
                                            <p:strVal val="ppt_x"/>
                                          </p:val>
                                        </p:tav>
                                      </p:tavLst>
                                    </p:anim>
                                    <p:anim calcmode="lin" valueType="num">
                                      <p:cBhvr additive="base">
                                        <p:cTn id="136" dur="500"/>
                                        <p:tgtEl>
                                          <p:spTgt spid="50"/>
                                        </p:tgtEl>
                                        <p:attrNameLst>
                                          <p:attrName>ppt_y</p:attrName>
                                        </p:attrNameLst>
                                      </p:cBhvr>
                                      <p:tavLst>
                                        <p:tav tm="0">
                                          <p:val>
                                            <p:strVal val="ppt_y"/>
                                          </p:val>
                                        </p:tav>
                                        <p:tav tm="100000">
                                          <p:val>
                                            <p:strVal val="0-ppt_h/2"/>
                                          </p:val>
                                        </p:tav>
                                      </p:tavLst>
                                    </p:anim>
                                    <p:set>
                                      <p:cBhvr>
                                        <p:cTn id="1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9"/>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3"/>
                                        </p:tgtEl>
                                        <p:attrNameLst>
                                          <p:attrName>style.visibility</p:attrName>
                                        </p:attrNameLst>
                                      </p:cBhvr>
                                      <p:to>
                                        <p:strVal val="visible"/>
                                      </p:to>
                                    </p:set>
                                    <p:anim calcmode="lin" valueType="num">
                                      <p:cBhvr additive="base">
                                        <p:cTn id="146" dur="500" fill="hold"/>
                                        <p:tgtEl>
                                          <p:spTgt spid="63"/>
                                        </p:tgtEl>
                                        <p:attrNameLst>
                                          <p:attrName>ppt_x</p:attrName>
                                        </p:attrNameLst>
                                      </p:cBhvr>
                                      <p:tavLst>
                                        <p:tav tm="0">
                                          <p:val>
                                            <p:strVal val="#ppt_x"/>
                                          </p:val>
                                        </p:tav>
                                        <p:tav tm="100000">
                                          <p:val>
                                            <p:strVal val="#ppt_x"/>
                                          </p:val>
                                        </p:tav>
                                      </p:tavLst>
                                    </p:anim>
                                    <p:anim calcmode="lin" valueType="num">
                                      <p:cBhvr additive="base">
                                        <p:cTn id="14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3"/>
                                        </p:tgtEl>
                                        <p:attrNameLst>
                                          <p:attrName>ppt_x</p:attrName>
                                        </p:attrNameLst>
                                      </p:cBhvr>
                                      <p:tavLst>
                                        <p:tav tm="0">
                                          <p:val>
                                            <p:strVal val="ppt_x"/>
                                          </p:val>
                                        </p:tav>
                                        <p:tav tm="100000">
                                          <p:val>
                                            <p:strVal val="ppt_x"/>
                                          </p:val>
                                        </p:tav>
                                      </p:tavLst>
                                    </p:anim>
                                    <p:anim calcmode="lin" valueType="num">
                                      <p:cBhvr additive="base">
                                        <p:cTn id="152" dur="500"/>
                                        <p:tgtEl>
                                          <p:spTgt spid="63"/>
                                        </p:tgtEl>
                                        <p:attrNameLst>
                                          <p:attrName>ppt_y</p:attrName>
                                        </p:attrNameLst>
                                      </p:cBhvr>
                                      <p:tavLst>
                                        <p:tav tm="0">
                                          <p:val>
                                            <p:strVal val="ppt_y"/>
                                          </p:val>
                                        </p:tav>
                                        <p:tav tm="100000">
                                          <p:val>
                                            <p:strVal val="0-ppt_h/2"/>
                                          </p:val>
                                        </p:tav>
                                      </p:tavLst>
                                    </p:anim>
                                    <p:set>
                                      <p:cBhvr>
                                        <p:cTn id="15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4" restart="whenNotActive" fill="hold" evtFilter="cancelBubble" nodeType="interactiveSeq">
                <p:stCondLst>
                  <p:cond evt="onClick" delay="0">
                    <p:tgtEl>
                      <p:spTgt spid="67"/>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7"/>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8"/>
                                        </p:tgtEl>
                                        <p:attrNameLst>
                                          <p:attrName>style.visibility</p:attrName>
                                        </p:attrNameLst>
                                      </p:cBhvr>
                                      <p:to>
                                        <p:strVal val="visible"/>
                                      </p:to>
                                    </p:set>
                                    <p:animEffect transition="in" filter="fade">
                                      <p:cBhvr>
                                        <p:cTn id="162" dur="1000"/>
                                        <p:tgtEl>
                                          <p:spTgt spid="68"/>
                                        </p:tgtEl>
                                      </p:cBhvr>
                                    </p:animEffect>
                                    <p:anim calcmode="lin" valueType="num">
                                      <p:cBhvr>
                                        <p:cTn id="163" dur="1000" fill="hold"/>
                                        <p:tgtEl>
                                          <p:spTgt spid="68"/>
                                        </p:tgtEl>
                                        <p:attrNameLst>
                                          <p:attrName>ppt_x</p:attrName>
                                        </p:attrNameLst>
                                      </p:cBhvr>
                                      <p:tavLst>
                                        <p:tav tm="0">
                                          <p:val>
                                            <p:strVal val="#ppt_x"/>
                                          </p:val>
                                        </p:tav>
                                        <p:tav tm="100000">
                                          <p:val>
                                            <p:strVal val="#ppt_x"/>
                                          </p:val>
                                        </p:tav>
                                      </p:tavLst>
                                    </p:anim>
                                    <p:anim calcmode="lin" valueType="num">
                                      <p:cBhvr>
                                        <p:cTn id="16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8"/>
                                        </p:tgtEl>
                                      </p:cBhvr>
                                    </p:animEffect>
                                    <p:anim calcmode="lin" valueType="num">
                                      <p:cBhvr>
                                        <p:cTn id="169" dur="1000"/>
                                        <p:tgtEl>
                                          <p:spTgt spid="68"/>
                                        </p:tgtEl>
                                        <p:attrNameLst>
                                          <p:attrName>ppt_x</p:attrName>
                                        </p:attrNameLst>
                                      </p:cBhvr>
                                      <p:tavLst>
                                        <p:tav tm="0">
                                          <p:val>
                                            <p:strVal val="ppt_x"/>
                                          </p:val>
                                        </p:tav>
                                        <p:tav tm="100000">
                                          <p:val>
                                            <p:strVal val="ppt_x"/>
                                          </p:val>
                                        </p:tav>
                                      </p:tavLst>
                                    </p:anim>
                                    <p:anim calcmode="lin" valueType="num">
                                      <p:cBhvr>
                                        <p:cTn id="170" dur="1000"/>
                                        <p:tgtEl>
                                          <p:spTgt spid="68"/>
                                        </p:tgtEl>
                                        <p:attrNameLst>
                                          <p:attrName>ppt_y</p:attrName>
                                        </p:attrNameLst>
                                      </p:cBhvr>
                                      <p:tavLst>
                                        <p:tav tm="0">
                                          <p:val>
                                            <p:strVal val="ppt_y"/>
                                          </p:val>
                                        </p:tav>
                                        <p:tav tm="100000">
                                          <p:val>
                                            <p:strVal val="ppt_y-.1"/>
                                          </p:val>
                                        </p:tav>
                                      </p:tavLst>
                                    </p:anim>
                                    <p:set>
                                      <p:cBhvr>
                                        <p:cTn id="171"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45"/>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5"/>
                                        </p:tgtEl>
                                      </p:cBhvr>
                                      <p:by x="125000" y="125000"/>
                                    </p:animScale>
                                  </p:childTnLst>
                                </p:cTn>
                              </p:par>
                            </p:childTnLst>
                          </p:cTn>
                        </p:par>
                      </p:childTnLst>
                    </p:cTn>
                  </p:par>
                </p:childTnLst>
              </p:cTn>
              <p:nextCondLst>
                <p:cond evt="onClick" delay="0">
                  <p:tgtEl>
                    <p:spTgt spid="45"/>
                  </p:tgtEl>
                </p:cond>
              </p:nextCondLst>
            </p:seq>
            <p:seq concurrent="1" nextAc="seek">
              <p:cTn id="177" restart="whenNotActive" fill="hold" evtFilter="cancelBubble" nodeType="interactiveSeq">
                <p:stCondLst>
                  <p:cond evt="onClick" delay="0">
                    <p:tgtEl>
                      <p:spTgt spid="69"/>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2"/>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1"/>
                                        </p:tgtEl>
                                        <p:attrNameLst>
                                          <p:attrName>ppt_x</p:attrName>
                                        </p:attrNameLst>
                                      </p:cBhvr>
                                      <p:tavLst>
                                        <p:tav tm="0">
                                          <p:val>
                                            <p:strVal val="ppt_x"/>
                                          </p:val>
                                        </p:tav>
                                        <p:tav tm="100000">
                                          <p:val>
                                            <p:strVal val="ppt_x"/>
                                          </p:val>
                                        </p:tav>
                                      </p:tavLst>
                                    </p:anim>
                                    <p:anim calcmode="lin" valueType="num">
                                      <p:cBhvr additive="base">
                                        <p:cTn id="214" dur="500"/>
                                        <p:tgtEl>
                                          <p:spTgt spid="51"/>
                                        </p:tgtEl>
                                        <p:attrNameLst>
                                          <p:attrName>ppt_y</p:attrName>
                                        </p:attrNameLst>
                                      </p:cBhvr>
                                      <p:tavLst>
                                        <p:tav tm="0">
                                          <p:val>
                                            <p:strVal val="ppt_y"/>
                                          </p:val>
                                        </p:tav>
                                        <p:tav tm="100000">
                                          <p:val>
                                            <p:strVal val="0-ppt_h/2"/>
                                          </p:val>
                                        </p:tav>
                                      </p:tavLst>
                                    </p:anim>
                                    <p:set>
                                      <p:cBhvr>
                                        <p:cTn id="215" dur="1" fill="hold">
                                          <p:stCondLst>
                                            <p:cond delay="499"/>
                                          </p:stCondLst>
                                        </p:cTn>
                                        <p:tgtEl>
                                          <p:spTgt spid="51"/>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2"/>
                                        </p:tgtEl>
                                        <p:attrNameLst>
                                          <p:attrName>ppt_x</p:attrName>
                                        </p:attrNameLst>
                                      </p:cBhvr>
                                      <p:tavLst>
                                        <p:tav tm="0">
                                          <p:val>
                                            <p:strVal val="ppt_x"/>
                                          </p:val>
                                        </p:tav>
                                        <p:tav tm="100000">
                                          <p:val>
                                            <p:strVal val="ppt_x"/>
                                          </p:val>
                                        </p:tav>
                                      </p:tavLst>
                                    </p:anim>
                                    <p:anim calcmode="lin" valueType="num">
                                      <p:cBhvr additive="base">
                                        <p:cTn id="218" dur="500"/>
                                        <p:tgtEl>
                                          <p:spTgt spid="52"/>
                                        </p:tgtEl>
                                        <p:attrNameLst>
                                          <p:attrName>ppt_y</p:attrName>
                                        </p:attrNameLst>
                                      </p:cBhvr>
                                      <p:tavLst>
                                        <p:tav tm="0">
                                          <p:val>
                                            <p:strVal val="ppt_y"/>
                                          </p:val>
                                        </p:tav>
                                        <p:tav tm="100000">
                                          <p:val>
                                            <p:strVal val="0-ppt_h/2"/>
                                          </p:val>
                                        </p:tav>
                                      </p:tavLst>
                                    </p:anim>
                                    <p:set>
                                      <p:cBhvr>
                                        <p:cTn id="219" dur="1" fill="hold">
                                          <p:stCondLst>
                                            <p:cond delay="499"/>
                                          </p:stCondLst>
                                        </p:cTn>
                                        <p:tgtEl>
                                          <p:spTgt spid="52"/>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3"/>
                                        </p:tgtEl>
                                        <p:attrNameLst>
                                          <p:attrName>ppt_x</p:attrName>
                                        </p:attrNameLst>
                                      </p:cBhvr>
                                      <p:tavLst>
                                        <p:tav tm="0">
                                          <p:val>
                                            <p:strVal val="ppt_x"/>
                                          </p:val>
                                        </p:tav>
                                        <p:tav tm="100000">
                                          <p:val>
                                            <p:strVal val="ppt_x"/>
                                          </p:val>
                                        </p:tav>
                                      </p:tavLst>
                                    </p:anim>
                                    <p:anim calcmode="lin" valueType="num">
                                      <p:cBhvr additive="base">
                                        <p:cTn id="222" dur="500"/>
                                        <p:tgtEl>
                                          <p:spTgt spid="53"/>
                                        </p:tgtEl>
                                        <p:attrNameLst>
                                          <p:attrName>ppt_y</p:attrName>
                                        </p:attrNameLst>
                                      </p:cBhvr>
                                      <p:tavLst>
                                        <p:tav tm="0">
                                          <p:val>
                                            <p:strVal val="ppt_y"/>
                                          </p:val>
                                        </p:tav>
                                        <p:tav tm="100000">
                                          <p:val>
                                            <p:strVal val="0-ppt_h/2"/>
                                          </p:val>
                                        </p:tav>
                                      </p:tavLst>
                                    </p:anim>
                                    <p:set>
                                      <p:cBhvr>
                                        <p:cTn id="223" dur="1" fill="hold">
                                          <p:stCondLst>
                                            <p:cond delay="499"/>
                                          </p:stCondLst>
                                        </p:cTn>
                                        <p:tgtEl>
                                          <p:spTgt spid="53"/>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4"/>
                                        </p:tgtEl>
                                        <p:attrNameLst>
                                          <p:attrName>ppt_x</p:attrName>
                                        </p:attrNameLst>
                                      </p:cBhvr>
                                      <p:tavLst>
                                        <p:tav tm="0">
                                          <p:val>
                                            <p:strVal val="ppt_x"/>
                                          </p:val>
                                        </p:tav>
                                        <p:tav tm="100000">
                                          <p:val>
                                            <p:strVal val="ppt_x"/>
                                          </p:val>
                                        </p:tav>
                                      </p:tavLst>
                                    </p:anim>
                                    <p:anim calcmode="lin" valueType="num">
                                      <p:cBhvr additive="base">
                                        <p:cTn id="226" dur="500"/>
                                        <p:tgtEl>
                                          <p:spTgt spid="54"/>
                                        </p:tgtEl>
                                        <p:attrNameLst>
                                          <p:attrName>ppt_y</p:attrName>
                                        </p:attrNameLst>
                                      </p:cBhvr>
                                      <p:tavLst>
                                        <p:tav tm="0">
                                          <p:val>
                                            <p:strVal val="ppt_y"/>
                                          </p:val>
                                        </p:tav>
                                        <p:tav tm="100000">
                                          <p:val>
                                            <p:strVal val="0-ppt_h/2"/>
                                          </p:val>
                                        </p:tav>
                                      </p:tavLst>
                                    </p:anim>
                                    <p:set>
                                      <p:cBhvr>
                                        <p:cTn id="227" dur="1" fill="hold">
                                          <p:stCondLst>
                                            <p:cond delay="499"/>
                                          </p:stCondLst>
                                        </p:cTn>
                                        <p:tgtEl>
                                          <p:spTgt spid="54"/>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6"/>
                                        </p:tgtEl>
                                        <p:attrNameLst>
                                          <p:attrName>ppt_x</p:attrName>
                                        </p:attrNameLst>
                                      </p:cBhvr>
                                      <p:tavLst>
                                        <p:tav tm="0">
                                          <p:val>
                                            <p:strVal val="ppt_x"/>
                                          </p:val>
                                        </p:tav>
                                        <p:tav tm="100000">
                                          <p:val>
                                            <p:strVal val="ppt_x"/>
                                          </p:val>
                                        </p:tav>
                                      </p:tavLst>
                                    </p:anim>
                                    <p:anim calcmode="lin" valueType="num">
                                      <p:cBhvr additive="base">
                                        <p:cTn id="230" dur="500"/>
                                        <p:tgtEl>
                                          <p:spTgt spid="56"/>
                                        </p:tgtEl>
                                        <p:attrNameLst>
                                          <p:attrName>ppt_y</p:attrName>
                                        </p:attrNameLst>
                                      </p:cBhvr>
                                      <p:tavLst>
                                        <p:tav tm="0">
                                          <p:val>
                                            <p:strVal val="ppt_y"/>
                                          </p:val>
                                        </p:tav>
                                        <p:tav tm="100000">
                                          <p:val>
                                            <p:strVal val="0-ppt_h/2"/>
                                          </p:val>
                                        </p:tav>
                                      </p:tavLst>
                                    </p:anim>
                                    <p:set>
                                      <p:cBhvr>
                                        <p:cTn id="231" dur="1" fill="hold">
                                          <p:stCondLst>
                                            <p:cond delay="499"/>
                                          </p:stCondLst>
                                        </p:cTn>
                                        <p:tgtEl>
                                          <p:spTgt spid="5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7"/>
                                        </p:tgtEl>
                                        <p:attrNameLst>
                                          <p:attrName>ppt_x</p:attrName>
                                        </p:attrNameLst>
                                      </p:cBhvr>
                                      <p:tavLst>
                                        <p:tav tm="0">
                                          <p:val>
                                            <p:strVal val="ppt_x"/>
                                          </p:val>
                                        </p:tav>
                                        <p:tav tm="100000">
                                          <p:val>
                                            <p:strVal val="ppt_x"/>
                                          </p:val>
                                        </p:tav>
                                      </p:tavLst>
                                    </p:anim>
                                    <p:anim calcmode="lin" valueType="num">
                                      <p:cBhvr additive="base">
                                        <p:cTn id="234" dur="500"/>
                                        <p:tgtEl>
                                          <p:spTgt spid="57"/>
                                        </p:tgtEl>
                                        <p:attrNameLst>
                                          <p:attrName>ppt_y</p:attrName>
                                        </p:attrNameLst>
                                      </p:cBhvr>
                                      <p:tavLst>
                                        <p:tav tm="0">
                                          <p:val>
                                            <p:strVal val="ppt_y"/>
                                          </p:val>
                                        </p:tav>
                                        <p:tav tm="100000">
                                          <p:val>
                                            <p:strVal val="0-ppt_h/2"/>
                                          </p:val>
                                        </p:tav>
                                      </p:tavLst>
                                    </p:anim>
                                    <p:set>
                                      <p:cBhvr>
                                        <p:cTn id="235" dur="1" fill="hold">
                                          <p:stCondLst>
                                            <p:cond delay="499"/>
                                          </p:stCondLst>
                                        </p:cTn>
                                        <p:tgtEl>
                                          <p:spTgt spid="5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8"/>
                                        </p:tgtEl>
                                        <p:attrNameLst>
                                          <p:attrName>ppt_x</p:attrName>
                                        </p:attrNameLst>
                                      </p:cBhvr>
                                      <p:tavLst>
                                        <p:tav tm="0">
                                          <p:val>
                                            <p:strVal val="ppt_x"/>
                                          </p:val>
                                        </p:tav>
                                        <p:tav tm="100000">
                                          <p:val>
                                            <p:strVal val="ppt_x"/>
                                          </p:val>
                                        </p:tav>
                                      </p:tavLst>
                                    </p:anim>
                                    <p:anim calcmode="lin" valueType="num">
                                      <p:cBhvr additive="base">
                                        <p:cTn id="238" dur="500"/>
                                        <p:tgtEl>
                                          <p:spTgt spid="58"/>
                                        </p:tgtEl>
                                        <p:attrNameLst>
                                          <p:attrName>ppt_y</p:attrName>
                                        </p:attrNameLst>
                                      </p:cBhvr>
                                      <p:tavLst>
                                        <p:tav tm="0">
                                          <p:val>
                                            <p:strVal val="ppt_y"/>
                                          </p:val>
                                        </p:tav>
                                        <p:tav tm="100000">
                                          <p:val>
                                            <p:strVal val="0-ppt_h/2"/>
                                          </p:val>
                                        </p:tav>
                                      </p:tavLst>
                                    </p:anim>
                                    <p:set>
                                      <p:cBhvr>
                                        <p:cTn id="239" dur="1" fill="hold">
                                          <p:stCondLst>
                                            <p:cond delay="499"/>
                                          </p:stCondLst>
                                        </p:cTn>
                                        <p:tgtEl>
                                          <p:spTgt spid="5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9"/>
                                        </p:tgtEl>
                                        <p:attrNameLst>
                                          <p:attrName>ppt_x</p:attrName>
                                        </p:attrNameLst>
                                      </p:cBhvr>
                                      <p:tavLst>
                                        <p:tav tm="0">
                                          <p:val>
                                            <p:strVal val="ppt_x"/>
                                          </p:val>
                                        </p:tav>
                                        <p:tav tm="100000">
                                          <p:val>
                                            <p:strVal val="ppt_x"/>
                                          </p:val>
                                        </p:tav>
                                      </p:tavLst>
                                    </p:anim>
                                    <p:anim calcmode="lin" valueType="num">
                                      <p:cBhvr additive="base">
                                        <p:cTn id="242" dur="500"/>
                                        <p:tgtEl>
                                          <p:spTgt spid="59"/>
                                        </p:tgtEl>
                                        <p:attrNameLst>
                                          <p:attrName>ppt_y</p:attrName>
                                        </p:attrNameLst>
                                      </p:cBhvr>
                                      <p:tavLst>
                                        <p:tav tm="0">
                                          <p:val>
                                            <p:strVal val="ppt_y"/>
                                          </p:val>
                                        </p:tav>
                                        <p:tav tm="100000">
                                          <p:val>
                                            <p:strVal val="0-ppt_h/2"/>
                                          </p:val>
                                        </p:tav>
                                      </p:tavLst>
                                    </p:anim>
                                    <p:set>
                                      <p:cBhvr>
                                        <p:cTn id="243" dur="1" fill="hold">
                                          <p:stCondLst>
                                            <p:cond delay="499"/>
                                          </p:stCondLst>
                                        </p:cTn>
                                        <p:tgtEl>
                                          <p:spTgt spid="5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60"/>
                                        </p:tgtEl>
                                        <p:attrNameLst>
                                          <p:attrName>ppt_x</p:attrName>
                                        </p:attrNameLst>
                                      </p:cBhvr>
                                      <p:tavLst>
                                        <p:tav tm="0">
                                          <p:val>
                                            <p:strVal val="ppt_x"/>
                                          </p:val>
                                        </p:tav>
                                        <p:tav tm="100000">
                                          <p:val>
                                            <p:strVal val="ppt_x"/>
                                          </p:val>
                                        </p:tav>
                                      </p:tavLst>
                                    </p:anim>
                                    <p:anim calcmode="lin" valueType="num">
                                      <p:cBhvr additive="base">
                                        <p:cTn id="246" dur="500"/>
                                        <p:tgtEl>
                                          <p:spTgt spid="60"/>
                                        </p:tgtEl>
                                        <p:attrNameLst>
                                          <p:attrName>ppt_y</p:attrName>
                                        </p:attrNameLst>
                                      </p:cBhvr>
                                      <p:tavLst>
                                        <p:tav tm="0">
                                          <p:val>
                                            <p:strVal val="ppt_y"/>
                                          </p:val>
                                        </p:tav>
                                        <p:tav tm="100000">
                                          <p:val>
                                            <p:strVal val="0-ppt_h/2"/>
                                          </p:val>
                                        </p:tav>
                                      </p:tavLst>
                                    </p:anim>
                                    <p:set>
                                      <p:cBhvr>
                                        <p:cTn id="247" dur="1" fill="hold">
                                          <p:stCondLst>
                                            <p:cond delay="499"/>
                                          </p:stCondLst>
                                        </p:cTn>
                                        <p:tgtEl>
                                          <p:spTgt spid="6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1"/>
                                        </p:tgtEl>
                                        <p:attrNameLst>
                                          <p:attrName>ppt_x</p:attrName>
                                        </p:attrNameLst>
                                      </p:cBhvr>
                                      <p:tavLst>
                                        <p:tav tm="0">
                                          <p:val>
                                            <p:strVal val="ppt_x"/>
                                          </p:val>
                                        </p:tav>
                                        <p:tav tm="100000">
                                          <p:val>
                                            <p:strVal val="ppt_x"/>
                                          </p:val>
                                        </p:tav>
                                      </p:tavLst>
                                    </p:anim>
                                    <p:anim calcmode="lin" valueType="num">
                                      <p:cBhvr additive="base">
                                        <p:cTn id="250" dur="500"/>
                                        <p:tgtEl>
                                          <p:spTgt spid="61"/>
                                        </p:tgtEl>
                                        <p:attrNameLst>
                                          <p:attrName>ppt_y</p:attrName>
                                        </p:attrNameLst>
                                      </p:cBhvr>
                                      <p:tavLst>
                                        <p:tav tm="0">
                                          <p:val>
                                            <p:strVal val="ppt_y"/>
                                          </p:val>
                                        </p:tav>
                                        <p:tav tm="100000">
                                          <p:val>
                                            <p:strVal val="0-ppt_h/2"/>
                                          </p:val>
                                        </p:tav>
                                      </p:tavLst>
                                    </p:anim>
                                    <p:set>
                                      <p:cBhvr>
                                        <p:cTn id="251" dur="1" fill="hold">
                                          <p:stCondLst>
                                            <p:cond delay="499"/>
                                          </p:stCondLst>
                                        </p:cTn>
                                        <p:tgtEl>
                                          <p:spTgt spid="6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2"/>
                                        </p:tgtEl>
                                        <p:attrNameLst>
                                          <p:attrName>ppt_x</p:attrName>
                                        </p:attrNameLst>
                                      </p:cBhvr>
                                      <p:tavLst>
                                        <p:tav tm="0">
                                          <p:val>
                                            <p:strVal val="ppt_x"/>
                                          </p:val>
                                        </p:tav>
                                        <p:tav tm="100000">
                                          <p:val>
                                            <p:strVal val="ppt_x"/>
                                          </p:val>
                                        </p:tav>
                                      </p:tavLst>
                                    </p:anim>
                                    <p:anim calcmode="lin" valueType="num">
                                      <p:cBhvr additive="base">
                                        <p:cTn id="254" dur="500"/>
                                        <p:tgtEl>
                                          <p:spTgt spid="62"/>
                                        </p:tgtEl>
                                        <p:attrNameLst>
                                          <p:attrName>ppt_y</p:attrName>
                                        </p:attrNameLst>
                                      </p:cBhvr>
                                      <p:tavLst>
                                        <p:tav tm="0">
                                          <p:val>
                                            <p:strVal val="ppt_y"/>
                                          </p:val>
                                        </p:tav>
                                        <p:tav tm="100000">
                                          <p:val>
                                            <p:strVal val="0-ppt_h/2"/>
                                          </p:val>
                                        </p:tav>
                                      </p:tavLst>
                                    </p:anim>
                                    <p:set>
                                      <p:cBhvr>
                                        <p:cTn id="2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video>
              <p:cMediaNode vol="100000" numSld="5">
                <p:cTn id="256" repeatCount="indefinite" fill="hold" display="0">
                  <p:stCondLst>
                    <p:cond delay="indefinite"/>
                  </p:stCondLst>
                  <p:endCondLst>
                    <p:cond evt="onStopAudio" delay="0">
                      <p:tgtEl>
                        <p:sldTgt/>
                      </p:tgtEl>
                    </p:cond>
                  </p:endCondLst>
                </p:cTn>
                <p:tgtEl>
                  <p:spTgt spid="34"/>
                </p:tgtEl>
              </p:cMediaNode>
            </p:video>
            <p:video>
              <p:cMediaNode vol="100000">
                <p:cTn id="257" repeatCount="indefinite" fill="hold" display="0">
                  <p:stCondLst>
                    <p:cond delay="indefinite"/>
                  </p:stCondLst>
                </p:cTn>
                <p:tgtEl>
                  <p:spTgt spid="35"/>
                </p:tgtEl>
              </p:cMediaNode>
            </p:video>
          </p:childTnLst>
        </p:cTn>
      </p:par>
    </p:tnLst>
    <p:bldLst>
      <p:bldP spid="38" grpId="0" animBg="1"/>
      <p:bldP spid="38" grpId="1" animBg="1"/>
      <p:bldP spid="39" grpId="0" animBg="1"/>
      <p:bldP spid="39" grpId="1" animBg="1"/>
      <p:bldP spid="40" grpId="0" animBg="1"/>
      <p:bldP spid="40" grpId="1" animBg="1"/>
      <p:bldP spid="40" grpId="2" animBg="1"/>
      <p:bldP spid="41" grpId="0" animBg="1"/>
      <p:bldP spid="41" grpId="1" animBg="1"/>
      <p:bldP spid="41" grpId="2" animBg="1"/>
      <p:bldP spid="42" grpId="0" animBg="1"/>
      <p:bldP spid="42" grpId="1" animBg="1"/>
      <p:bldP spid="43" grpId="0" animBg="1"/>
      <p:bldP spid="44" grpId="0"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5"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6" name="khung mờ"/>
          <p:cNvSpPr/>
          <p:nvPr/>
        </p:nvSpPr>
        <p:spPr>
          <a:xfrm>
            <a:off x="7" y="4972585"/>
            <a:ext cx="12191999" cy="1920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đáp án sai 3"/>
          <p:cNvSpPr/>
          <p:nvPr/>
        </p:nvSpPr>
        <p:spPr>
          <a:xfrm>
            <a:off x="6128027"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1950</a:t>
            </a:r>
            <a:endParaRPr lang="vi-VN" sz="2800" b="1" dirty="0">
              <a:solidFill>
                <a:prstClr val="white"/>
              </a:solidFill>
            </a:endParaRPr>
          </a:p>
        </p:txBody>
      </p:sp>
      <p:sp>
        <p:nvSpPr>
          <p:cNvPr id="38" name="đáp án Đúng"/>
          <p:cNvSpPr/>
          <p:nvPr/>
        </p:nvSpPr>
        <p:spPr>
          <a:xfrm>
            <a:off x="1198438" y="5632755"/>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1951</a:t>
            </a:r>
            <a:endParaRPr lang="vi-VN" sz="2800" b="1" dirty="0">
              <a:solidFill>
                <a:prstClr val="white"/>
              </a:solidFill>
            </a:endParaRPr>
          </a:p>
        </p:txBody>
      </p:sp>
      <p:sp>
        <p:nvSpPr>
          <p:cNvPr id="39" name="đáp án sai 2"/>
          <p:cNvSpPr/>
          <p:nvPr/>
        </p:nvSpPr>
        <p:spPr>
          <a:xfrm>
            <a:off x="1251945"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1949</a:t>
            </a:r>
            <a:endParaRPr lang="vi-VN" sz="2800" b="1" dirty="0">
              <a:solidFill>
                <a:prstClr val="white"/>
              </a:solidFill>
            </a:endParaRPr>
          </a:p>
        </p:txBody>
      </p:sp>
      <p:sp>
        <p:nvSpPr>
          <p:cNvPr id="40" name="đáp án sai 1"/>
          <p:cNvSpPr/>
          <p:nvPr/>
        </p:nvSpPr>
        <p:spPr>
          <a:xfrm>
            <a:off x="6128027" y="564419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1952</a:t>
            </a:r>
            <a:endParaRPr lang="vi-VN" sz="2800" b="1" dirty="0">
              <a:solidFill>
                <a:prstClr val="white"/>
              </a:solidFill>
            </a:endParaRPr>
          </a:p>
        </p:txBody>
      </p:sp>
      <p:sp>
        <p:nvSpPr>
          <p:cNvPr id="41" name="o noi dung cau hoi"/>
          <p:cNvSpPr/>
          <p:nvPr/>
        </p:nvSpPr>
        <p:spPr>
          <a:xfrm>
            <a:off x="133652" y="3708960"/>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2: </a:t>
            </a:r>
            <a:r>
              <a:rPr lang="vi-VN" sz="3200" b="1" dirty="0">
                <a:latin typeface="Times New Roman" pitchFamily="18" charset="0"/>
                <a:cs typeface="Times New Roman" pitchFamily="18" charset="0"/>
              </a:rPr>
              <a:t>Văn bản </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Đêm nay Bác không ngủ</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 được viết vào năm nào?</a:t>
            </a:r>
            <a:endParaRPr lang="vi-VN" sz="3200" b="1" dirty="0">
              <a:solidFill>
                <a:prstClr val="white"/>
              </a:solidFill>
              <a:latin typeface="Times New Roman" pitchFamily="18" charset="0"/>
              <a:cs typeface="Times New Roman" pitchFamily="18" charset="0"/>
            </a:endParaRPr>
          </a:p>
        </p:txBody>
      </p:sp>
      <p:sp>
        <p:nvSpPr>
          <p:cNvPr id="42"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95293" y="70657"/>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2570" y="6305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66748" y="6305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29045" y="844218"/>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746212" y="91248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745239" y="91285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743572" y="9124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742952" y="91247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4" name="Rounded Rectangle 53"/>
          <p:cNvSpPr/>
          <p:nvPr/>
        </p:nvSpPr>
        <p:spPr>
          <a:xfrm>
            <a:off x="1074373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74349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745864" y="918812"/>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745903"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741299"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741125"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746232" y="91726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2"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72573" y="80352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1400140" y="78160"/>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4638" y="8069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1827824" y="78160"/>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602216" y="-315333"/>
            <a:ext cx="3481989"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1" presetClass="mediacall" presetSubtype="0" fill="hold" nodeType="withEffect">
                                  <p:stCondLst>
                                    <p:cond delay="0"/>
                                  </p:stCondLst>
                                  <p:childTnLst>
                                    <p:cmd type="call" cmd="playFrom(0.0)">
                                      <p:cBhvr>
                                        <p:cTn id="8" dur="1" fill="hold"/>
                                        <p:tgtEl>
                                          <p:spTgt spid="33"/>
                                        </p:tgtEl>
                                      </p:cBhvr>
                                    </p:cmd>
                                  </p:childTnLst>
                                </p:cTn>
                              </p:par>
                              <p:par>
                                <p:cTn id="9" presetID="8" presetClass="emph" presetSubtype="0" repeatCount="indefinite" fill="hold" grpId="0" nodeType="withEffect">
                                  <p:stCondLst>
                                    <p:cond delay="0"/>
                                  </p:stCondLst>
                                  <p:childTnLst>
                                    <p:animRot by="21600000">
                                      <p:cBhvr>
                                        <p:cTn id="10" dur="5000" fill="hold"/>
                                        <p:tgtEl>
                                          <p:spTgt spid="4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2"/>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strVal val="(6*min(max(#ppt_w*#ppt_h,.3),1)-7.4)/-.7*#ppt_w"/>
                                          </p:val>
                                        </p:tav>
                                        <p:tav tm="100000">
                                          <p:val>
                                            <p:strVal val="#ppt_w"/>
                                          </p:val>
                                        </p:tav>
                                      </p:tavLst>
                                    </p:anim>
                                    <p:anim calcmode="lin" valueType="num">
                                      <p:cBhvr>
                                        <p:cTn id="16" dur="500" fill="hold"/>
                                        <p:tgtEl>
                                          <p:spTgt spid="41"/>
                                        </p:tgtEl>
                                        <p:attrNameLst>
                                          <p:attrName>ppt_h</p:attrName>
                                        </p:attrNameLst>
                                      </p:cBhvr>
                                      <p:tavLst>
                                        <p:tav tm="0">
                                          <p:val>
                                            <p:strVal val="(6*min(max(#ppt_w*#ppt_h,.3),1)-7.4)/-.7*#ppt_h"/>
                                          </p:val>
                                        </p:tav>
                                        <p:tav tm="100000">
                                          <p:val>
                                            <p:strVal val="#ppt_h"/>
                                          </p:val>
                                        </p:tav>
                                      </p:tavLst>
                                    </p:anim>
                                    <p:anim calcmode="lin" valueType="num">
                                      <p:cBhvr>
                                        <p:cTn id="17" dur="500" fill="hold"/>
                                        <p:tgtEl>
                                          <p:spTgt spid="41"/>
                                        </p:tgtEl>
                                        <p:attrNameLst>
                                          <p:attrName>ppt_x</p:attrName>
                                        </p:attrNameLst>
                                      </p:cBhvr>
                                      <p:tavLst>
                                        <p:tav tm="0">
                                          <p:val>
                                            <p:fltVal val="0.5"/>
                                          </p:val>
                                        </p:tav>
                                        <p:tav tm="100000">
                                          <p:val>
                                            <p:strVal val="#ppt_x"/>
                                          </p:val>
                                        </p:tav>
                                      </p:tavLst>
                                    </p:anim>
                                    <p:anim calcmode="lin" valueType="num">
                                      <p:cBhvr>
                                        <p:cTn id="18"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6*min(max(#ppt_w*#ppt_h,.3),1)-7.4)/-.7*#ppt_w"/>
                                          </p:val>
                                        </p:tav>
                                        <p:tav tm="100000">
                                          <p:val>
                                            <p:strVal val="#ppt_w"/>
                                          </p:val>
                                        </p:tav>
                                      </p:tavLst>
                                    </p:anim>
                                    <p:anim calcmode="lin" valueType="num">
                                      <p:cBhvr>
                                        <p:cTn id="22" dur="500" fill="hold"/>
                                        <p:tgtEl>
                                          <p:spTgt spid="39"/>
                                        </p:tgtEl>
                                        <p:attrNameLst>
                                          <p:attrName>ppt_h</p:attrName>
                                        </p:attrNameLst>
                                      </p:cBhvr>
                                      <p:tavLst>
                                        <p:tav tm="0">
                                          <p:val>
                                            <p:strVal val="(6*min(max(#ppt_w*#ppt_h,.3),1)-7.4)/-.7*#ppt_h"/>
                                          </p:val>
                                        </p:tav>
                                        <p:tav tm="100000">
                                          <p:val>
                                            <p:strVal val="#ppt_h"/>
                                          </p:val>
                                        </p:tav>
                                      </p:tavLst>
                                    </p:anim>
                                    <p:anim calcmode="lin" valueType="num">
                                      <p:cBhvr>
                                        <p:cTn id="23" dur="500" fill="hold"/>
                                        <p:tgtEl>
                                          <p:spTgt spid="39"/>
                                        </p:tgtEl>
                                        <p:attrNameLst>
                                          <p:attrName>ppt_x</p:attrName>
                                        </p:attrNameLst>
                                      </p:cBhvr>
                                      <p:tavLst>
                                        <p:tav tm="0">
                                          <p:val>
                                            <p:fltVal val="0.5"/>
                                          </p:val>
                                        </p:tav>
                                        <p:tav tm="100000">
                                          <p:val>
                                            <p:strVal val="#ppt_x"/>
                                          </p:val>
                                        </p:tav>
                                      </p:tavLst>
                                    </p:anim>
                                    <p:anim calcmode="lin" valueType="num">
                                      <p:cBhvr>
                                        <p:cTn id="24" dur="500" fill="hold"/>
                                        <p:tgtEl>
                                          <p:spTgt spid="39"/>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strVal val="(6*min(max(#ppt_w*#ppt_h,.3),1)-7.4)/-.7*#ppt_w"/>
                                          </p:val>
                                        </p:tav>
                                        <p:tav tm="100000">
                                          <p:val>
                                            <p:strVal val="#ppt_w"/>
                                          </p:val>
                                        </p:tav>
                                      </p:tavLst>
                                    </p:anim>
                                    <p:anim calcmode="lin" valueType="num">
                                      <p:cBhvr>
                                        <p:cTn id="28" dur="500" fill="hold"/>
                                        <p:tgtEl>
                                          <p:spTgt spid="37"/>
                                        </p:tgtEl>
                                        <p:attrNameLst>
                                          <p:attrName>ppt_h</p:attrName>
                                        </p:attrNameLst>
                                      </p:cBhvr>
                                      <p:tavLst>
                                        <p:tav tm="0">
                                          <p:val>
                                            <p:strVal val="(6*min(max(#ppt_w*#ppt_h,.3),1)-7.4)/-.7*#ppt_h"/>
                                          </p:val>
                                        </p:tav>
                                        <p:tav tm="100000">
                                          <p:val>
                                            <p:strVal val="#ppt_h"/>
                                          </p:val>
                                        </p:tav>
                                      </p:tavLst>
                                    </p:anim>
                                    <p:anim calcmode="lin" valueType="num">
                                      <p:cBhvr>
                                        <p:cTn id="29" dur="500" fill="hold"/>
                                        <p:tgtEl>
                                          <p:spTgt spid="37"/>
                                        </p:tgtEl>
                                        <p:attrNameLst>
                                          <p:attrName>ppt_x</p:attrName>
                                        </p:attrNameLst>
                                      </p:cBhvr>
                                      <p:tavLst>
                                        <p:tav tm="0">
                                          <p:val>
                                            <p:fltVal val="0.5"/>
                                          </p:val>
                                        </p:tav>
                                        <p:tav tm="100000">
                                          <p:val>
                                            <p:strVal val="#ppt_x"/>
                                          </p:val>
                                        </p:tav>
                                      </p:tavLst>
                                    </p:anim>
                                    <p:anim calcmode="lin" valueType="num">
                                      <p:cBhvr>
                                        <p:cTn id="30" dur="500" fill="hold"/>
                                        <p:tgtEl>
                                          <p:spTgt spid="3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strVal val="(6*min(max(#ppt_w*#ppt_h,.3),1)-7.4)/-.7*#ppt_w"/>
                                          </p:val>
                                        </p:tav>
                                        <p:tav tm="100000">
                                          <p:val>
                                            <p:strVal val="#ppt_w"/>
                                          </p:val>
                                        </p:tav>
                                      </p:tavLst>
                                    </p:anim>
                                    <p:anim calcmode="lin" valueType="num">
                                      <p:cBhvr>
                                        <p:cTn id="34" dur="500" fill="hold"/>
                                        <p:tgtEl>
                                          <p:spTgt spid="38"/>
                                        </p:tgtEl>
                                        <p:attrNameLst>
                                          <p:attrName>ppt_h</p:attrName>
                                        </p:attrNameLst>
                                      </p:cBhvr>
                                      <p:tavLst>
                                        <p:tav tm="0">
                                          <p:val>
                                            <p:strVal val="(6*min(max(#ppt_w*#ppt_h,.3),1)-7.4)/-.7*#ppt_h"/>
                                          </p:val>
                                        </p:tav>
                                        <p:tav tm="100000">
                                          <p:val>
                                            <p:strVal val="#ppt_h"/>
                                          </p:val>
                                        </p:tav>
                                      </p:tavLst>
                                    </p:anim>
                                    <p:anim calcmode="lin" valueType="num">
                                      <p:cBhvr>
                                        <p:cTn id="35" dur="500" fill="hold"/>
                                        <p:tgtEl>
                                          <p:spTgt spid="38"/>
                                        </p:tgtEl>
                                        <p:attrNameLst>
                                          <p:attrName>ppt_x</p:attrName>
                                        </p:attrNameLst>
                                      </p:cBhvr>
                                      <p:tavLst>
                                        <p:tav tm="0">
                                          <p:val>
                                            <p:fltVal val="0.5"/>
                                          </p:val>
                                        </p:tav>
                                        <p:tav tm="100000">
                                          <p:val>
                                            <p:strVal val="#ppt_x"/>
                                          </p:val>
                                        </p:tav>
                                      </p:tavLst>
                                    </p:anim>
                                    <p:anim calcmode="lin" valueType="num">
                                      <p:cBhvr>
                                        <p:cTn id="36" dur="500" fill="hold"/>
                                        <p:tgtEl>
                                          <p:spTgt spid="38"/>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strVal val="(6*min(max(#ppt_w*#ppt_h,.3),1)-7.4)/-.7*#ppt_w"/>
                                          </p:val>
                                        </p:tav>
                                        <p:tav tm="100000">
                                          <p:val>
                                            <p:strVal val="#ppt_w"/>
                                          </p:val>
                                        </p:tav>
                                      </p:tavLst>
                                    </p:anim>
                                    <p:anim calcmode="lin" valueType="num">
                                      <p:cBhvr>
                                        <p:cTn id="40" dur="500" fill="hold"/>
                                        <p:tgtEl>
                                          <p:spTgt spid="40"/>
                                        </p:tgtEl>
                                        <p:attrNameLst>
                                          <p:attrName>ppt_h</p:attrName>
                                        </p:attrNameLst>
                                      </p:cBhvr>
                                      <p:tavLst>
                                        <p:tav tm="0">
                                          <p:val>
                                            <p:strVal val="(6*min(max(#ppt_w*#ppt_h,.3),1)-7.4)/-.7*#ppt_h"/>
                                          </p:val>
                                        </p:tav>
                                        <p:tav tm="100000">
                                          <p:val>
                                            <p:strVal val="#ppt_h"/>
                                          </p:val>
                                        </p:tav>
                                      </p:tavLst>
                                    </p:anim>
                                    <p:anim calcmode="lin" valueType="num">
                                      <p:cBhvr>
                                        <p:cTn id="41" dur="500" fill="hold"/>
                                        <p:tgtEl>
                                          <p:spTgt spid="40"/>
                                        </p:tgtEl>
                                        <p:attrNameLst>
                                          <p:attrName>ppt_x</p:attrName>
                                        </p:attrNameLst>
                                      </p:cBhvr>
                                      <p:tavLst>
                                        <p:tav tm="0">
                                          <p:val>
                                            <p:fltVal val="0.5"/>
                                          </p:val>
                                        </p:tav>
                                        <p:tav tm="100000">
                                          <p:val>
                                            <p:strVal val="#ppt_x"/>
                                          </p:val>
                                        </p:tav>
                                      </p:tavLst>
                                    </p:anim>
                                    <p:anim calcmode="lin" valueType="num">
                                      <p:cBhvr>
                                        <p:cTn id="42"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set>
                                      <p:cBhvr>
                                        <p:cTn id="48"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39"/>
                                        </p:tgtEl>
                                        <p:attrNameLst>
                                          <p:attrName>ppt_w</p:attrName>
                                        </p:attrNameLst>
                                      </p:cBhvr>
                                      <p:tavLst>
                                        <p:tav tm="0">
                                          <p:val>
                                            <p:strVal val="ppt_w"/>
                                          </p:val>
                                        </p:tav>
                                        <p:tav tm="100000">
                                          <p:val>
                                            <p:fltVal val="0"/>
                                          </p:val>
                                        </p:tav>
                                      </p:tavLst>
                                    </p:anim>
                                    <p:anim calcmode="lin" valueType="num">
                                      <p:cBhvr>
                                        <p:cTn id="51" dur="500"/>
                                        <p:tgtEl>
                                          <p:spTgt spid="39"/>
                                        </p:tgtEl>
                                        <p:attrNameLst>
                                          <p:attrName>ppt_h</p:attrName>
                                        </p:attrNameLst>
                                      </p:cBhvr>
                                      <p:tavLst>
                                        <p:tav tm="0">
                                          <p:val>
                                            <p:strVal val="ppt_h"/>
                                          </p:val>
                                        </p:tav>
                                        <p:tav tm="100000">
                                          <p:val>
                                            <p:fltVal val="0"/>
                                          </p:val>
                                        </p:tav>
                                      </p:tavLst>
                                    </p:anim>
                                    <p:set>
                                      <p:cBhvr>
                                        <p:cTn id="52" dur="1" fill="hold">
                                          <p:stCondLst>
                                            <p:cond delay="499"/>
                                          </p:stCondLst>
                                        </p:cTn>
                                        <p:tgtEl>
                                          <p:spTgt spid="39"/>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set>
                                      <p:cBhvr>
                                        <p:cTn id="56" dur="1" fill="hold">
                                          <p:stCondLst>
                                            <p:cond delay="499"/>
                                          </p:stCondLst>
                                        </p:cTn>
                                        <p:tgtEl>
                                          <p:spTgt spid="37"/>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8"/>
                                        </p:tgtEl>
                                        <p:attrNameLst>
                                          <p:attrName>ppt_w</p:attrName>
                                        </p:attrNameLst>
                                      </p:cBhvr>
                                      <p:tavLst>
                                        <p:tav tm="0">
                                          <p:val>
                                            <p:strVal val="ppt_w"/>
                                          </p:val>
                                        </p:tav>
                                        <p:tav tm="100000">
                                          <p:val>
                                            <p:fltVal val="0"/>
                                          </p:val>
                                        </p:tav>
                                      </p:tavLst>
                                    </p:anim>
                                    <p:anim calcmode="lin" valueType="num">
                                      <p:cBhvr>
                                        <p:cTn id="59" dur="500"/>
                                        <p:tgtEl>
                                          <p:spTgt spid="38"/>
                                        </p:tgtEl>
                                        <p:attrNameLst>
                                          <p:attrName>ppt_h</p:attrName>
                                        </p:attrNameLst>
                                      </p:cBhvr>
                                      <p:tavLst>
                                        <p:tav tm="0">
                                          <p:val>
                                            <p:strVal val="ppt_h"/>
                                          </p:val>
                                        </p:tav>
                                        <p:tav tm="100000">
                                          <p:val>
                                            <p:fltVal val="0"/>
                                          </p:val>
                                        </p:tav>
                                      </p:tavLst>
                                    </p:anim>
                                    <p:set>
                                      <p:cBhvr>
                                        <p:cTn id="60" dur="1" fill="hold">
                                          <p:stCondLst>
                                            <p:cond delay="499"/>
                                          </p:stCondLst>
                                        </p:cTn>
                                        <p:tgtEl>
                                          <p:spTgt spid="38"/>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0"/>
                                        </p:tgtEl>
                                        <p:attrNameLst>
                                          <p:attrName>ppt_w</p:attrName>
                                        </p:attrNameLst>
                                      </p:cBhvr>
                                      <p:tavLst>
                                        <p:tav tm="0">
                                          <p:val>
                                            <p:strVal val="ppt_w"/>
                                          </p:val>
                                        </p:tav>
                                        <p:tav tm="100000">
                                          <p:val>
                                            <p:fltVal val="0"/>
                                          </p:val>
                                        </p:tav>
                                      </p:tavLst>
                                    </p:anim>
                                    <p:anim calcmode="lin" valueType="num">
                                      <p:cBhvr>
                                        <p:cTn id="63" dur="500"/>
                                        <p:tgtEl>
                                          <p:spTgt spid="40"/>
                                        </p:tgtEl>
                                        <p:attrNameLst>
                                          <p:attrName>ppt_h</p:attrName>
                                        </p:attrNameLst>
                                      </p:cBhvr>
                                      <p:tavLst>
                                        <p:tav tm="0">
                                          <p:val>
                                            <p:strVal val="ppt_h"/>
                                          </p:val>
                                        </p:tav>
                                        <p:tav tm="100000">
                                          <p:val>
                                            <p:fltVal val="0"/>
                                          </p:val>
                                        </p:tav>
                                      </p:tavLst>
                                    </p:anim>
                                    <p:set>
                                      <p:cBhvr>
                                        <p:cTn id="64" dur="1" fill="hold">
                                          <p:stCondLst>
                                            <p:cond delay="499"/>
                                          </p:stCondLst>
                                        </p:cTn>
                                        <p:tgtEl>
                                          <p:spTgt spid="40"/>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3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39"/>
                                        </p:tgtEl>
                                        <p:attrNameLst>
                                          <p:attrName>fillcolor</p:attrName>
                                        </p:attrNameLst>
                                      </p:cBhvr>
                                      <p:to>
                                        <a:schemeClr val="accent2"/>
                                      </p:to>
                                    </p:animClr>
                                    <p:set>
                                      <p:cBhvr>
                                        <p:cTn id="74" dur="500" fill="hold"/>
                                        <p:tgtEl>
                                          <p:spTgt spid="39"/>
                                        </p:tgtEl>
                                        <p:attrNameLst>
                                          <p:attrName>fill.type</p:attrName>
                                        </p:attrNameLst>
                                      </p:cBhvr>
                                      <p:to>
                                        <p:strVal val="solid"/>
                                      </p:to>
                                    </p:set>
                                    <p:set>
                                      <p:cBhvr>
                                        <p:cTn id="75" dur="500" fill="hold"/>
                                        <p:tgtEl>
                                          <p:spTgt spid="3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8"/>
                                        </p:tgtEl>
                                        <p:attrNameLst>
                                          <p:attrName>fillcolor</p:attrName>
                                        </p:attrNameLst>
                                      </p:cBhvr>
                                      <p:to>
                                        <a:srgbClr val="16F82C"/>
                                      </p:to>
                                    </p:animClr>
                                    <p:set>
                                      <p:cBhvr>
                                        <p:cTn id="79" dur="500" fill="hold"/>
                                        <p:tgtEl>
                                          <p:spTgt spid="38"/>
                                        </p:tgtEl>
                                        <p:attrNameLst>
                                          <p:attrName>fill.type</p:attrName>
                                        </p:attrNameLst>
                                      </p:cBhvr>
                                      <p:to>
                                        <p:strVal val="solid"/>
                                      </p:to>
                                    </p:set>
                                    <p:set>
                                      <p:cBhvr>
                                        <p:cTn id="80" dur="500" fill="hold"/>
                                        <p:tgtEl>
                                          <p:spTgt spid="3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7"/>
                                        </p:tgtEl>
                                        <p:attrNameLst>
                                          <p:attrName>fillcolor</p:attrName>
                                        </p:attrNameLst>
                                      </p:cBhvr>
                                      <p:to>
                                        <a:schemeClr val="accent2"/>
                                      </p:to>
                                    </p:animClr>
                                    <p:set>
                                      <p:cBhvr>
                                        <p:cTn id="86" dur="500" fill="hold"/>
                                        <p:tgtEl>
                                          <p:spTgt spid="37"/>
                                        </p:tgtEl>
                                        <p:attrNameLst>
                                          <p:attrName>fill.type</p:attrName>
                                        </p:attrNameLst>
                                      </p:cBhvr>
                                      <p:to>
                                        <p:strVal val="solid"/>
                                      </p:to>
                                    </p:set>
                                    <p:set>
                                      <p:cBhvr>
                                        <p:cTn id="87" dur="500" fill="hold"/>
                                        <p:tgtEl>
                                          <p:spTgt spid="3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8"/>
                                        </p:tgtEl>
                                        <p:attrNameLst>
                                          <p:attrName>fillcolor</p:attrName>
                                        </p:attrNameLst>
                                      </p:cBhvr>
                                      <p:to>
                                        <a:srgbClr val="16F82C"/>
                                      </p:to>
                                    </p:animClr>
                                    <p:set>
                                      <p:cBhvr>
                                        <p:cTn id="91" dur="500" fill="hold"/>
                                        <p:tgtEl>
                                          <p:spTgt spid="38"/>
                                        </p:tgtEl>
                                        <p:attrNameLst>
                                          <p:attrName>fill.type</p:attrName>
                                        </p:attrNameLst>
                                      </p:cBhvr>
                                      <p:to>
                                        <p:strVal val="solid"/>
                                      </p:to>
                                    </p:set>
                                    <p:set>
                                      <p:cBhvr>
                                        <p:cTn id="92" dur="500" fill="hold"/>
                                        <p:tgtEl>
                                          <p:spTgt spid="3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0"/>
                                        </p:tgtEl>
                                        <p:attrNameLst>
                                          <p:attrName>fillcolor</p:attrName>
                                        </p:attrNameLst>
                                      </p:cBhvr>
                                      <p:to>
                                        <a:schemeClr val="accent2"/>
                                      </p:to>
                                    </p:animClr>
                                    <p:set>
                                      <p:cBhvr>
                                        <p:cTn id="98" dur="500" fill="hold"/>
                                        <p:tgtEl>
                                          <p:spTgt spid="40"/>
                                        </p:tgtEl>
                                        <p:attrNameLst>
                                          <p:attrName>fill.type</p:attrName>
                                        </p:attrNameLst>
                                      </p:cBhvr>
                                      <p:to>
                                        <p:strVal val="solid"/>
                                      </p:to>
                                    </p:set>
                                    <p:set>
                                      <p:cBhvr>
                                        <p:cTn id="99" dur="500" fill="hold"/>
                                        <p:tgtEl>
                                          <p:spTgt spid="40"/>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8"/>
                                        </p:tgtEl>
                                        <p:attrNameLst>
                                          <p:attrName>fillcolor</p:attrName>
                                        </p:attrNameLst>
                                      </p:cBhvr>
                                      <p:to>
                                        <a:srgbClr val="16F82C"/>
                                      </p:to>
                                    </p:animClr>
                                    <p:set>
                                      <p:cBhvr>
                                        <p:cTn id="103" dur="500" fill="hold"/>
                                        <p:tgtEl>
                                          <p:spTgt spid="38"/>
                                        </p:tgtEl>
                                        <p:attrNameLst>
                                          <p:attrName>fill.type</p:attrName>
                                        </p:attrNameLst>
                                      </p:cBhvr>
                                      <p:to>
                                        <p:strVal val="solid"/>
                                      </p:to>
                                    </p:set>
                                    <p:set>
                                      <p:cBhvr>
                                        <p:cTn id="104" dur="500" fill="hold"/>
                                        <p:tgtEl>
                                          <p:spTgt spid="3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8"/>
                                        </p:tgtEl>
                                        <p:attrNameLst>
                                          <p:attrName>fillcolor</p:attrName>
                                        </p:attrNameLst>
                                      </p:cBhvr>
                                      <p:to>
                                        <a:schemeClr val="accent2"/>
                                      </p:to>
                                    </p:animClr>
                                    <p:set>
                                      <p:cBhvr>
                                        <p:cTn id="110" dur="500" fill="hold"/>
                                        <p:tgtEl>
                                          <p:spTgt spid="38"/>
                                        </p:tgtEl>
                                        <p:attrNameLst>
                                          <p:attrName>fill.type</p:attrName>
                                        </p:attrNameLst>
                                      </p:cBhvr>
                                      <p:to>
                                        <p:strVal val="solid"/>
                                      </p:to>
                                    </p:set>
                                    <p:set>
                                      <p:cBhvr>
                                        <p:cTn id="111" dur="500" fill="hold"/>
                                        <p:tgtEl>
                                          <p:spTgt spid="38"/>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8"/>
                                        </p:tgtEl>
                                        <p:attrNameLst>
                                          <p:attrName>fillcolor</p:attrName>
                                        </p:attrNameLst>
                                      </p:cBhvr>
                                      <p:to>
                                        <a:srgbClr val="16F82C"/>
                                      </p:to>
                                    </p:animClr>
                                    <p:set>
                                      <p:cBhvr>
                                        <p:cTn id="115" dur="500" fill="hold"/>
                                        <p:tgtEl>
                                          <p:spTgt spid="38"/>
                                        </p:tgtEl>
                                        <p:attrNameLst>
                                          <p:attrName>fill.type</p:attrName>
                                        </p:attrNameLst>
                                      </p:cBhvr>
                                      <p:to>
                                        <p:strVal val="solid"/>
                                      </p:to>
                                    </p:set>
                                    <p:set>
                                      <p:cBhvr>
                                        <p:cTn id="116" dur="500" fill="hold"/>
                                        <p:tgtEl>
                                          <p:spTgt spid="38"/>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7" restart="whenNotActive" fill="hold" evtFilter="cancelBubble" nodeType="interactiveSeq">
                <p:stCondLst>
                  <p:cond evt="onClick" delay="0">
                    <p:tgtEl>
                      <p:spTgt spid="34"/>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4"/>
                                        </p:tgtEl>
                                      </p:cBhvr>
                                    </p:cmd>
                                  </p:childTnLst>
                                </p:cTn>
                              </p:par>
                            </p:childTnLst>
                          </p:cTn>
                        </p:par>
                      </p:childTnLst>
                    </p:cTn>
                  </p:par>
                </p:childTnLst>
              </p:cTn>
              <p:nextCondLst>
                <p:cond evt="onClick" delay="0">
                  <p:tgtEl>
                    <p:spTgt spid="34"/>
                  </p:tgtEl>
                </p:cond>
              </p:nextCondLst>
            </p:seq>
            <p:seq concurrent="1" nextAc="seek">
              <p:cTn id="122" restart="whenNotActive" fill="hold" evtFilter="cancelBubble" nodeType="interactiveSeq">
                <p:stCondLst>
                  <p:cond evt="onClick" delay="0">
                    <p:tgtEl>
                      <p:spTgt spid="45"/>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5"/>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1000"/>
                                        <p:tgtEl>
                                          <p:spTgt spid="49"/>
                                        </p:tgtEl>
                                      </p:cBhvr>
                                    </p:animEffect>
                                    <p:anim calcmode="lin" valueType="num">
                                      <p:cBhvr>
                                        <p:cTn id="131" dur="1000" fill="hold"/>
                                        <p:tgtEl>
                                          <p:spTgt spid="49"/>
                                        </p:tgtEl>
                                        <p:attrNameLst>
                                          <p:attrName>ppt_x</p:attrName>
                                        </p:attrNameLst>
                                      </p:cBhvr>
                                      <p:tavLst>
                                        <p:tav tm="0">
                                          <p:val>
                                            <p:strVal val="#ppt_x"/>
                                          </p:val>
                                        </p:tav>
                                        <p:tav tm="100000">
                                          <p:val>
                                            <p:strVal val="#ppt_x"/>
                                          </p:val>
                                        </p:tav>
                                      </p:tavLst>
                                    </p:anim>
                                    <p:anim calcmode="lin" valueType="num">
                                      <p:cBhvr>
                                        <p:cTn id="132" dur="1000" fill="hold"/>
                                        <p:tgtEl>
                                          <p:spTgt spid="49"/>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49"/>
                                        </p:tgtEl>
                                        <p:attrNameLst>
                                          <p:attrName>ppt_x</p:attrName>
                                        </p:attrNameLst>
                                      </p:cBhvr>
                                      <p:tavLst>
                                        <p:tav tm="0">
                                          <p:val>
                                            <p:strVal val="ppt_x"/>
                                          </p:val>
                                        </p:tav>
                                        <p:tav tm="100000">
                                          <p:val>
                                            <p:strVal val="ppt_x"/>
                                          </p:val>
                                        </p:tav>
                                      </p:tavLst>
                                    </p:anim>
                                    <p:anim calcmode="lin" valueType="num">
                                      <p:cBhvr additive="base">
                                        <p:cTn id="136" dur="500"/>
                                        <p:tgtEl>
                                          <p:spTgt spid="49"/>
                                        </p:tgtEl>
                                        <p:attrNameLst>
                                          <p:attrName>ppt_y</p:attrName>
                                        </p:attrNameLst>
                                      </p:cBhvr>
                                      <p:tavLst>
                                        <p:tav tm="0">
                                          <p:val>
                                            <p:strVal val="ppt_y"/>
                                          </p:val>
                                        </p:tav>
                                        <p:tav tm="100000">
                                          <p:val>
                                            <p:strVal val="0-ppt_h/2"/>
                                          </p:val>
                                        </p:tav>
                                      </p:tavLst>
                                    </p:anim>
                                    <p:set>
                                      <p:cBhvr>
                                        <p:cTn id="1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38" restart="whenNotActive" fill="hold" evtFilter="cancelBubble" nodeType="interactiveSeq">
                <p:stCondLst>
                  <p:cond evt="onClick" delay="0">
                    <p:tgtEl>
                      <p:spTgt spid="46"/>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6"/>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2"/>
                                        </p:tgtEl>
                                        <p:attrNameLst>
                                          <p:attrName>style.visibility</p:attrName>
                                        </p:attrNameLst>
                                      </p:cBhvr>
                                      <p:to>
                                        <p:strVal val="visible"/>
                                      </p:to>
                                    </p:set>
                                    <p:anim calcmode="lin" valueType="num">
                                      <p:cBhvr additive="base">
                                        <p:cTn id="146" dur="500" fill="hold"/>
                                        <p:tgtEl>
                                          <p:spTgt spid="62"/>
                                        </p:tgtEl>
                                        <p:attrNameLst>
                                          <p:attrName>ppt_x</p:attrName>
                                        </p:attrNameLst>
                                      </p:cBhvr>
                                      <p:tavLst>
                                        <p:tav tm="0">
                                          <p:val>
                                            <p:strVal val="#ppt_x"/>
                                          </p:val>
                                        </p:tav>
                                        <p:tav tm="100000">
                                          <p:val>
                                            <p:strVal val="#ppt_x"/>
                                          </p:val>
                                        </p:tav>
                                      </p:tavLst>
                                    </p:anim>
                                    <p:anim calcmode="lin" valueType="num">
                                      <p:cBhvr additive="base">
                                        <p:cTn id="147"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2"/>
                                        </p:tgtEl>
                                        <p:attrNameLst>
                                          <p:attrName>ppt_x</p:attrName>
                                        </p:attrNameLst>
                                      </p:cBhvr>
                                      <p:tavLst>
                                        <p:tav tm="0">
                                          <p:val>
                                            <p:strVal val="ppt_x"/>
                                          </p:val>
                                        </p:tav>
                                        <p:tav tm="100000">
                                          <p:val>
                                            <p:strVal val="ppt_x"/>
                                          </p:val>
                                        </p:tav>
                                      </p:tavLst>
                                    </p:anim>
                                    <p:anim calcmode="lin" valueType="num">
                                      <p:cBhvr additive="base">
                                        <p:cTn id="152" dur="500"/>
                                        <p:tgtEl>
                                          <p:spTgt spid="62"/>
                                        </p:tgtEl>
                                        <p:attrNameLst>
                                          <p:attrName>ppt_y</p:attrName>
                                        </p:attrNameLst>
                                      </p:cBhvr>
                                      <p:tavLst>
                                        <p:tav tm="0">
                                          <p:val>
                                            <p:strVal val="ppt_y"/>
                                          </p:val>
                                        </p:tav>
                                        <p:tav tm="100000">
                                          <p:val>
                                            <p:strVal val="0-ppt_h/2"/>
                                          </p:val>
                                        </p:tav>
                                      </p:tavLst>
                                    </p:anim>
                                    <p:set>
                                      <p:cBhvr>
                                        <p:cTn id="15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4" restart="whenNotActive" fill="hold" evtFilter="cancelBubble" nodeType="interactiveSeq">
                <p:stCondLst>
                  <p:cond evt="onClick" delay="0">
                    <p:tgtEl>
                      <p:spTgt spid="63"/>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3"/>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7"/>
                                        </p:tgtEl>
                                        <p:attrNameLst>
                                          <p:attrName>style.visibility</p:attrName>
                                        </p:attrNameLst>
                                      </p:cBhvr>
                                      <p:to>
                                        <p:strVal val="visible"/>
                                      </p:to>
                                    </p:set>
                                    <p:animEffect transition="in" filter="fade">
                                      <p:cBhvr>
                                        <p:cTn id="162" dur="1000"/>
                                        <p:tgtEl>
                                          <p:spTgt spid="67"/>
                                        </p:tgtEl>
                                      </p:cBhvr>
                                    </p:animEffect>
                                    <p:anim calcmode="lin" valueType="num">
                                      <p:cBhvr>
                                        <p:cTn id="163" dur="1000" fill="hold"/>
                                        <p:tgtEl>
                                          <p:spTgt spid="67"/>
                                        </p:tgtEl>
                                        <p:attrNameLst>
                                          <p:attrName>ppt_x</p:attrName>
                                        </p:attrNameLst>
                                      </p:cBhvr>
                                      <p:tavLst>
                                        <p:tav tm="0">
                                          <p:val>
                                            <p:strVal val="#ppt_x"/>
                                          </p:val>
                                        </p:tav>
                                        <p:tav tm="100000">
                                          <p:val>
                                            <p:strVal val="#ppt_x"/>
                                          </p:val>
                                        </p:tav>
                                      </p:tavLst>
                                    </p:anim>
                                    <p:anim calcmode="lin" valueType="num">
                                      <p:cBhvr>
                                        <p:cTn id="16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7"/>
                                        </p:tgtEl>
                                      </p:cBhvr>
                                    </p:animEffect>
                                    <p:anim calcmode="lin" valueType="num">
                                      <p:cBhvr>
                                        <p:cTn id="169" dur="1000"/>
                                        <p:tgtEl>
                                          <p:spTgt spid="67"/>
                                        </p:tgtEl>
                                        <p:attrNameLst>
                                          <p:attrName>ppt_x</p:attrName>
                                        </p:attrNameLst>
                                      </p:cBhvr>
                                      <p:tavLst>
                                        <p:tav tm="0">
                                          <p:val>
                                            <p:strVal val="ppt_x"/>
                                          </p:val>
                                        </p:tav>
                                        <p:tav tm="100000">
                                          <p:val>
                                            <p:strVal val="ppt_x"/>
                                          </p:val>
                                        </p:tav>
                                      </p:tavLst>
                                    </p:anim>
                                    <p:anim calcmode="lin" valueType="num">
                                      <p:cBhvr>
                                        <p:cTn id="170" dur="1000"/>
                                        <p:tgtEl>
                                          <p:spTgt spid="67"/>
                                        </p:tgtEl>
                                        <p:attrNameLst>
                                          <p:attrName>ppt_y</p:attrName>
                                        </p:attrNameLst>
                                      </p:cBhvr>
                                      <p:tavLst>
                                        <p:tav tm="0">
                                          <p:val>
                                            <p:strVal val="ppt_y"/>
                                          </p:val>
                                        </p:tav>
                                        <p:tav tm="100000">
                                          <p:val>
                                            <p:strVal val="ppt_y-.1"/>
                                          </p:val>
                                        </p:tav>
                                      </p:tavLst>
                                    </p:anim>
                                    <p:set>
                                      <p:cBhvr>
                                        <p:cTn id="17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2" restart="whenNotActive" fill="hold" evtFilter="cancelBubble" nodeType="interactiveSeq">
                <p:stCondLst>
                  <p:cond evt="onClick" delay="0">
                    <p:tgtEl>
                      <p:spTgt spid="44"/>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0"/>
                                        </p:tgtEl>
                                        <p:attrNameLst>
                                          <p:attrName>ppt_x</p:attrName>
                                        </p:attrNameLst>
                                      </p:cBhvr>
                                      <p:tavLst>
                                        <p:tav tm="0">
                                          <p:val>
                                            <p:strVal val="ppt_x"/>
                                          </p:val>
                                        </p:tav>
                                        <p:tav tm="100000">
                                          <p:val>
                                            <p:strVal val="ppt_x"/>
                                          </p:val>
                                        </p:tav>
                                      </p:tavLst>
                                    </p:anim>
                                    <p:anim calcmode="lin" valueType="num">
                                      <p:cBhvr additive="base">
                                        <p:cTn id="214" dur="500"/>
                                        <p:tgtEl>
                                          <p:spTgt spid="50"/>
                                        </p:tgtEl>
                                        <p:attrNameLst>
                                          <p:attrName>ppt_y</p:attrName>
                                        </p:attrNameLst>
                                      </p:cBhvr>
                                      <p:tavLst>
                                        <p:tav tm="0">
                                          <p:val>
                                            <p:strVal val="ppt_y"/>
                                          </p:val>
                                        </p:tav>
                                        <p:tav tm="100000">
                                          <p:val>
                                            <p:strVal val="0-ppt_h/2"/>
                                          </p:val>
                                        </p:tav>
                                      </p:tavLst>
                                    </p:anim>
                                    <p:set>
                                      <p:cBhvr>
                                        <p:cTn id="215" dur="1" fill="hold">
                                          <p:stCondLst>
                                            <p:cond delay="499"/>
                                          </p:stCondLst>
                                        </p:cTn>
                                        <p:tgtEl>
                                          <p:spTgt spid="50"/>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1"/>
                                        </p:tgtEl>
                                        <p:attrNameLst>
                                          <p:attrName>ppt_x</p:attrName>
                                        </p:attrNameLst>
                                      </p:cBhvr>
                                      <p:tavLst>
                                        <p:tav tm="0">
                                          <p:val>
                                            <p:strVal val="ppt_x"/>
                                          </p:val>
                                        </p:tav>
                                        <p:tav tm="100000">
                                          <p:val>
                                            <p:strVal val="ppt_x"/>
                                          </p:val>
                                        </p:tav>
                                      </p:tavLst>
                                    </p:anim>
                                    <p:anim calcmode="lin" valueType="num">
                                      <p:cBhvr additive="base">
                                        <p:cTn id="218" dur="500"/>
                                        <p:tgtEl>
                                          <p:spTgt spid="51"/>
                                        </p:tgtEl>
                                        <p:attrNameLst>
                                          <p:attrName>ppt_y</p:attrName>
                                        </p:attrNameLst>
                                      </p:cBhvr>
                                      <p:tavLst>
                                        <p:tav tm="0">
                                          <p:val>
                                            <p:strVal val="ppt_y"/>
                                          </p:val>
                                        </p:tav>
                                        <p:tav tm="100000">
                                          <p:val>
                                            <p:strVal val="0-ppt_h/2"/>
                                          </p:val>
                                        </p:tav>
                                      </p:tavLst>
                                    </p:anim>
                                    <p:set>
                                      <p:cBhvr>
                                        <p:cTn id="219" dur="1" fill="hold">
                                          <p:stCondLst>
                                            <p:cond delay="499"/>
                                          </p:stCondLst>
                                        </p:cTn>
                                        <p:tgtEl>
                                          <p:spTgt spid="51"/>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2"/>
                                        </p:tgtEl>
                                        <p:attrNameLst>
                                          <p:attrName>ppt_x</p:attrName>
                                        </p:attrNameLst>
                                      </p:cBhvr>
                                      <p:tavLst>
                                        <p:tav tm="0">
                                          <p:val>
                                            <p:strVal val="ppt_x"/>
                                          </p:val>
                                        </p:tav>
                                        <p:tav tm="100000">
                                          <p:val>
                                            <p:strVal val="ppt_x"/>
                                          </p:val>
                                        </p:tav>
                                      </p:tavLst>
                                    </p:anim>
                                    <p:anim calcmode="lin" valueType="num">
                                      <p:cBhvr additive="base">
                                        <p:cTn id="222" dur="500"/>
                                        <p:tgtEl>
                                          <p:spTgt spid="52"/>
                                        </p:tgtEl>
                                        <p:attrNameLst>
                                          <p:attrName>ppt_y</p:attrName>
                                        </p:attrNameLst>
                                      </p:cBhvr>
                                      <p:tavLst>
                                        <p:tav tm="0">
                                          <p:val>
                                            <p:strVal val="ppt_y"/>
                                          </p:val>
                                        </p:tav>
                                        <p:tav tm="100000">
                                          <p:val>
                                            <p:strVal val="0-ppt_h/2"/>
                                          </p:val>
                                        </p:tav>
                                      </p:tavLst>
                                    </p:anim>
                                    <p:set>
                                      <p:cBhvr>
                                        <p:cTn id="223" dur="1" fill="hold">
                                          <p:stCondLst>
                                            <p:cond delay="499"/>
                                          </p:stCondLst>
                                        </p:cTn>
                                        <p:tgtEl>
                                          <p:spTgt spid="52"/>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3"/>
                                        </p:tgtEl>
                                        <p:attrNameLst>
                                          <p:attrName>ppt_x</p:attrName>
                                        </p:attrNameLst>
                                      </p:cBhvr>
                                      <p:tavLst>
                                        <p:tav tm="0">
                                          <p:val>
                                            <p:strVal val="ppt_x"/>
                                          </p:val>
                                        </p:tav>
                                        <p:tav tm="100000">
                                          <p:val>
                                            <p:strVal val="ppt_x"/>
                                          </p:val>
                                        </p:tav>
                                      </p:tavLst>
                                    </p:anim>
                                    <p:anim calcmode="lin" valueType="num">
                                      <p:cBhvr additive="base">
                                        <p:cTn id="226" dur="500"/>
                                        <p:tgtEl>
                                          <p:spTgt spid="53"/>
                                        </p:tgtEl>
                                        <p:attrNameLst>
                                          <p:attrName>ppt_y</p:attrName>
                                        </p:attrNameLst>
                                      </p:cBhvr>
                                      <p:tavLst>
                                        <p:tav tm="0">
                                          <p:val>
                                            <p:strVal val="ppt_y"/>
                                          </p:val>
                                        </p:tav>
                                        <p:tav tm="100000">
                                          <p:val>
                                            <p:strVal val="0-ppt_h/2"/>
                                          </p:val>
                                        </p:tav>
                                      </p:tavLst>
                                    </p:anim>
                                    <p:set>
                                      <p:cBhvr>
                                        <p:cTn id="227" dur="1" fill="hold">
                                          <p:stCondLst>
                                            <p:cond delay="499"/>
                                          </p:stCondLst>
                                        </p:cTn>
                                        <p:tgtEl>
                                          <p:spTgt spid="53"/>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4"/>
                                        </p:tgtEl>
                                        <p:attrNameLst>
                                          <p:attrName>ppt_x</p:attrName>
                                        </p:attrNameLst>
                                      </p:cBhvr>
                                      <p:tavLst>
                                        <p:tav tm="0">
                                          <p:val>
                                            <p:strVal val="ppt_x"/>
                                          </p:val>
                                        </p:tav>
                                        <p:tav tm="100000">
                                          <p:val>
                                            <p:strVal val="ppt_x"/>
                                          </p:val>
                                        </p:tav>
                                      </p:tavLst>
                                    </p:anim>
                                    <p:anim calcmode="lin" valueType="num">
                                      <p:cBhvr additive="base">
                                        <p:cTn id="230" dur="500"/>
                                        <p:tgtEl>
                                          <p:spTgt spid="54"/>
                                        </p:tgtEl>
                                        <p:attrNameLst>
                                          <p:attrName>ppt_y</p:attrName>
                                        </p:attrNameLst>
                                      </p:cBhvr>
                                      <p:tavLst>
                                        <p:tav tm="0">
                                          <p:val>
                                            <p:strVal val="ppt_y"/>
                                          </p:val>
                                        </p:tav>
                                        <p:tav tm="100000">
                                          <p:val>
                                            <p:strVal val="0-ppt_h/2"/>
                                          </p:val>
                                        </p:tav>
                                      </p:tavLst>
                                    </p:anim>
                                    <p:set>
                                      <p:cBhvr>
                                        <p:cTn id="231" dur="1" fill="hold">
                                          <p:stCondLst>
                                            <p:cond delay="499"/>
                                          </p:stCondLst>
                                        </p:cTn>
                                        <p:tgtEl>
                                          <p:spTgt spid="54"/>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6"/>
                                        </p:tgtEl>
                                        <p:attrNameLst>
                                          <p:attrName>ppt_x</p:attrName>
                                        </p:attrNameLst>
                                      </p:cBhvr>
                                      <p:tavLst>
                                        <p:tav tm="0">
                                          <p:val>
                                            <p:strVal val="ppt_x"/>
                                          </p:val>
                                        </p:tav>
                                        <p:tav tm="100000">
                                          <p:val>
                                            <p:strVal val="ppt_x"/>
                                          </p:val>
                                        </p:tav>
                                      </p:tavLst>
                                    </p:anim>
                                    <p:anim calcmode="lin" valueType="num">
                                      <p:cBhvr additive="base">
                                        <p:cTn id="234" dur="500"/>
                                        <p:tgtEl>
                                          <p:spTgt spid="56"/>
                                        </p:tgtEl>
                                        <p:attrNameLst>
                                          <p:attrName>ppt_y</p:attrName>
                                        </p:attrNameLst>
                                      </p:cBhvr>
                                      <p:tavLst>
                                        <p:tav tm="0">
                                          <p:val>
                                            <p:strVal val="ppt_y"/>
                                          </p:val>
                                        </p:tav>
                                        <p:tav tm="100000">
                                          <p:val>
                                            <p:strVal val="0-ppt_h/2"/>
                                          </p:val>
                                        </p:tav>
                                      </p:tavLst>
                                    </p:anim>
                                    <p:set>
                                      <p:cBhvr>
                                        <p:cTn id="235" dur="1" fill="hold">
                                          <p:stCondLst>
                                            <p:cond delay="499"/>
                                          </p:stCondLst>
                                        </p:cTn>
                                        <p:tgtEl>
                                          <p:spTgt spid="56"/>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7"/>
                                        </p:tgtEl>
                                        <p:attrNameLst>
                                          <p:attrName>ppt_x</p:attrName>
                                        </p:attrNameLst>
                                      </p:cBhvr>
                                      <p:tavLst>
                                        <p:tav tm="0">
                                          <p:val>
                                            <p:strVal val="ppt_x"/>
                                          </p:val>
                                        </p:tav>
                                        <p:tav tm="100000">
                                          <p:val>
                                            <p:strVal val="ppt_x"/>
                                          </p:val>
                                        </p:tav>
                                      </p:tavLst>
                                    </p:anim>
                                    <p:anim calcmode="lin" valueType="num">
                                      <p:cBhvr additive="base">
                                        <p:cTn id="238" dur="500"/>
                                        <p:tgtEl>
                                          <p:spTgt spid="57"/>
                                        </p:tgtEl>
                                        <p:attrNameLst>
                                          <p:attrName>ppt_y</p:attrName>
                                        </p:attrNameLst>
                                      </p:cBhvr>
                                      <p:tavLst>
                                        <p:tav tm="0">
                                          <p:val>
                                            <p:strVal val="ppt_y"/>
                                          </p:val>
                                        </p:tav>
                                        <p:tav tm="100000">
                                          <p:val>
                                            <p:strVal val="0-ppt_h/2"/>
                                          </p:val>
                                        </p:tav>
                                      </p:tavLst>
                                    </p:anim>
                                    <p:set>
                                      <p:cBhvr>
                                        <p:cTn id="239" dur="1" fill="hold">
                                          <p:stCondLst>
                                            <p:cond delay="499"/>
                                          </p:stCondLst>
                                        </p:cTn>
                                        <p:tgtEl>
                                          <p:spTgt spid="57"/>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8"/>
                                        </p:tgtEl>
                                        <p:attrNameLst>
                                          <p:attrName>ppt_x</p:attrName>
                                        </p:attrNameLst>
                                      </p:cBhvr>
                                      <p:tavLst>
                                        <p:tav tm="0">
                                          <p:val>
                                            <p:strVal val="ppt_x"/>
                                          </p:val>
                                        </p:tav>
                                        <p:tav tm="100000">
                                          <p:val>
                                            <p:strVal val="ppt_x"/>
                                          </p:val>
                                        </p:tav>
                                      </p:tavLst>
                                    </p:anim>
                                    <p:anim calcmode="lin" valueType="num">
                                      <p:cBhvr additive="base">
                                        <p:cTn id="242" dur="500"/>
                                        <p:tgtEl>
                                          <p:spTgt spid="58"/>
                                        </p:tgtEl>
                                        <p:attrNameLst>
                                          <p:attrName>ppt_y</p:attrName>
                                        </p:attrNameLst>
                                      </p:cBhvr>
                                      <p:tavLst>
                                        <p:tav tm="0">
                                          <p:val>
                                            <p:strVal val="ppt_y"/>
                                          </p:val>
                                        </p:tav>
                                        <p:tav tm="100000">
                                          <p:val>
                                            <p:strVal val="0-ppt_h/2"/>
                                          </p:val>
                                        </p:tav>
                                      </p:tavLst>
                                    </p:anim>
                                    <p:set>
                                      <p:cBhvr>
                                        <p:cTn id="243" dur="1" fill="hold">
                                          <p:stCondLst>
                                            <p:cond delay="499"/>
                                          </p:stCondLst>
                                        </p:cTn>
                                        <p:tgtEl>
                                          <p:spTgt spid="58"/>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59"/>
                                        </p:tgtEl>
                                        <p:attrNameLst>
                                          <p:attrName>ppt_x</p:attrName>
                                        </p:attrNameLst>
                                      </p:cBhvr>
                                      <p:tavLst>
                                        <p:tav tm="0">
                                          <p:val>
                                            <p:strVal val="ppt_x"/>
                                          </p:val>
                                        </p:tav>
                                        <p:tav tm="100000">
                                          <p:val>
                                            <p:strVal val="ppt_x"/>
                                          </p:val>
                                        </p:tav>
                                      </p:tavLst>
                                    </p:anim>
                                    <p:anim calcmode="lin" valueType="num">
                                      <p:cBhvr additive="base">
                                        <p:cTn id="246" dur="500"/>
                                        <p:tgtEl>
                                          <p:spTgt spid="59"/>
                                        </p:tgtEl>
                                        <p:attrNameLst>
                                          <p:attrName>ppt_y</p:attrName>
                                        </p:attrNameLst>
                                      </p:cBhvr>
                                      <p:tavLst>
                                        <p:tav tm="0">
                                          <p:val>
                                            <p:strVal val="ppt_y"/>
                                          </p:val>
                                        </p:tav>
                                        <p:tav tm="100000">
                                          <p:val>
                                            <p:strVal val="0-ppt_h/2"/>
                                          </p:val>
                                        </p:tav>
                                      </p:tavLst>
                                    </p:anim>
                                    <p:set>
                                      <p:cBhvr>
                                        <p:cTn id="247" dur="1" fill="hold">
                                          <p:stCondLst>
                                            <p:cond delay="499"/>
                                          </p:stCondLst>
                                        </p:cTn>
                                        <p:tgtEl>
                                          <p:spTgt spid="59"/>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0"/>
                                        </p:tgtEl>
                                        <p:attrNameLst>
                                          <p:attrName>ppt_x</p:attrName>
                                        </p:attrNameLst>
                                      </p:cBhvr>
                                      <p:tavLst>
                                        <p:tav tm="0">
                                          <p:val>
                                            <p:strVal val="ppt_x"/>
                                          </p:val>
                                        </p:tav>
                                        <p:tav tm="100000">
                                          <p:val>
                                            <p:strVal val="ppt_x"/>
                                          </p:val>
                                        </p:tav>
                                      </p:tavLst>
                                    </p:anim>
                                    <p:anim calcmode="lin" valueType="num">
                                      <p:cBhvr additive="base">
                                        <p:cTn id="250" dur="500"/>
                                        <p:tgtEl>
                                          <p:spTgt spid="60"/>
                                        </p:tgtEl>
                                        <p:attrNameLst>
                                          <p:attrName>ppt_y</p:attrName>
                                        </p:attrNameLst>
                                      </p:cBhvr>
                                      <p:tavLst>
                                        <p:tav tm="0">
                                          <p:val>
                                            <p:strVal val="ppt_y"/>
                                          </p:val>
                                        </p:tav>
                                        <p:tav tm="100000">
                                          <p:val>
                                            <p:strVal val="0-ppt_h/2"/>
                                          </p:val>
                                        </p:tav>
                                      </p:tavLst>
                                    </p:anim>
                                    <p:set>
                                      <p:cBhvr>
                                        <p:cTn id="251" dur="1" fill="hold">
                                          <p:stCondLst>
                                            <p:cond delay="499"/>
                                          </p:stCondLst>
                                        </p:cTn>
                                        <p:tgtEl>
                                          <p:spTgt spid="60"/>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1"/>
                                        </p:tgtEl>
                                        <p:attrNameLst>
                                          <p:attrName>ppt_x</p:attrName>
                                        </p:attrNameLst>
                                      </p:cBhvr>
                                      <p:tavLst>
                                        <p:tav tm="0">
                                          <p:val>
                                            <p:strVal val="ppt_x"/>
                                          </p:val>
                                        </p:tav>
                                        <p:tav tm="100000">
                                          <p:val>
                                            <p:strVal val="ppt_x"/>
                                          </p:val>
                                        </p:tav>
                                      </p:tavLst>
                                    </p:anim>
                                    <p:anim calcmode="lin" valueType="num">
                                      <p:cBhvr additive="base">
                                        <p:cTn id="254" dur="500"/>
                                        <p:tgtEl>
                                          <p:spTgt spid="61"/>
                                        </p:tgtEl>
                                        <p:attrNameLst>
                                          <p:attrName>ppt_y</p:attrName>
                                        </p:attrNameLst>
                                      </p:cBhvr>
                                      <p:tavLst>
                                        <p:tav tm="0">
                                          <p:val>
                                            <p:strVal val="ppt_y"/>
                                          </p:val>
                                        </p:tav>
                                        <p:tav tm="100000">
                                          <p:val>
                                            <p:strVal val="0-ppt_h/2"/>
                                          </p:val>
                                        </p:tav>
                                      </p:tavLst>
                                    </p:anim>
                                    <p:set>
                                      <p:cBhvr>
                                        <p:cTn id="2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100000" numSld="5">
                <p:cTn id="256" repeatCount="indefinite" fill="hold" display="0">
                  <p:stCondLst>
                    <p:cond delay="indefinite"/>
                  </p:stCondLst>
                  <p:endCondLst>
                    <p:cond evt="onStopAudio" delay="0">
                      <p:tgtEl>
                        <p:sldTgt/>
                      </p:tgtEl>
                    </p:cond>
                  </p:endCondLst>
                </p:cTn>
                <p:tgtEl>
                  <p:spTgt spid="33"/>
                </p:tgtEl>
              </p:cMediaNode>
            </p:video>
            <p:video>
              <p:cMediaNode vol="100000">
                <p:cTn id="257"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75763" y="3517355"/>
            <a:ext cx="609600" cy="609600"/>
          </a:xfrm>
          <a:prstGeom prst="rect">
            <a:avLst/>
          </a:prstGeom>
        </p:spPr>
      </p:pic>
      <p:pic>
        <p:nvPicPr>
          <p:cNvPr id="111"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4947"/>
            <a:ext cx="12192000" cy="6862948"/>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5764" y="-4948"/>
            <a:ext cx="2290053" cy="2256002"/>
          </a:xfrm>
          <a:prstGeom prst="rect">
            <a:avLst/>
          </a:prstGeom>
        </p:spPr>
      </p:pic>
      <p:sp>
        <p:nvSpPr>
          <p:cNvPr id="5" name="khung mờ"/>
          <p:cNvSpPr/>
          <p:nvPr/>
        </p:nvSpPr>
        <p:spPr>
          <a:xfrm>
            <a:off x="0" y="4994022"/>
            <a:ext cx="12192000"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đáp án sai 3"/>
          <p:cNvSpPr/>
          <p:nvPr/>
        </p:nvSpPr>
        <p:spPr>
          <a:xfrm>
            <a:off x="5846525" y="5443300"/>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    B. </a:t>
            </a:r>
            <a:r>
              <a:rPr lang="en-US" sz="2400" b="1" dirty="0" err="1">
                <a:solidFill>
                  <a:prstClr val="white"/>
                </a:solidFill>
              </a:rPr>
              <a:t>Lục</a:t>
            </a:r>
            <a:r>
              <a:rPr lang="en-US" sz="2400" b="1" dirty="0">
                <a:solidFill>
                  <a:prstClr val="white"/>
                </a:solidFill>
              </a:rPr>
              <a:t> </a:t>
            </a:r>
            <a:r>
              <a:rPr lang="en-US" sz="2400" b="1" dirty="0" err="1">
                <a:solidFill>
                  <a:prstClr val="white"/>
                </a:solidFill>
              </a:rPr>
              <a:t>bát</a:t>
            </a:r>
            <a:endParaRPr lang="vi-VN" sz="2400" b="1" dirty="0">
              <a:solidFill>
                <a:prstClr val="white"/>
              </a:solidFill>
            </a:endParaRPr>
          </a:p>
        </p:txBody>
      </p:sp>
      <p:sp>
        <p:nvSpPr>
          <p:cNvPr id="12" name="đáp án sai 2"/>
          <p:cNvSpPr/>
          <p:nvPr/>
        </p:nvSpPr>
        <p:spPr>
          <a:xfrm>
            <a:off x="5846525" y="6087723"/>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D.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tứ</a:t>
            </a:r>
            <a:r>
              <a:rPr lang="en-US" sz="2400" b="1" dirty="0">
                <a:solidFill>
                  <a:prstClr val="white"/>
                </a:solidFill>
              </a:rPr>
              <a:t> </a:t>
            </a:r>
            <a:r>
              <a:rPr lang="en-US" sz="2400" b="1" dirty="0" err="1">
                <a:solidFill>
                  <a:prstClr val="white"/>
                </a:solidFill>
              </a:rPr>
              <a:t>tuyệt</a:t>
            </a:r>
            <a:endParaRPr lang="vi-VN" sz="2400" b="1" dirty="0">
              <a:solidFill>
                <a:prstClr val="white"/>
              </a:solidFill>
            </a:endParaRPr>
          </a:p>
        </p:txBody>
      </p:sp>
      <p:sp>
        <p:nvSpPr>
          <p:cNvPr id="13" name="đáp án sai 1"/>
          <p:cNvSpPr/>
          <p:nvPr/>
        </p:nvSpPr>
        <p:spPr>
          <a:xfrm>
            <a:off x="1152624" y="6129100"/>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C.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bát</a:t>
            </a:r>
            <a:r>
              <a:rPr lang="en-US" sz="2400" b="1" dirty="0">
                <a:solidFill>
                  <a:prstClr val="white"/>
                </a:solidFill>
              </a:rPr>
              <a:t> </a:t>
            </a:r>
            <a:r>
              <a:rPr lang="en-US" sz="2400" b="1" dirty="0" err="1">
                <a:solidFill>
                  <a:prstClr val="white"/>
                </a:solidFill>
              </a:rPr>
              <a:t>cú</a:t>
            </a:r>
            <a:endParaRPr lang="vi-VN" sz="2400" b="1" dirty="0">
              <a:solidFill>
                <a:prstClr val="white"/>
              </a:solidFill>
            </a:endParaRPr>
          </a:p>
        </p:txBody>
      </p:sp>
      <p:sp>
        <p:nvSpPr>
          <p:cNvPr id="14" name="đáp án đúng"/>
          <p:cNvSpPr/>
          <p:nvPr/>
        </p:nvSpPr>
        <p:spPr>
          <a:xfrm>
            <a:off x="1130864" y="5450899"/>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A. </a:t>
            </a:r>
            <a:r>
              <a:rPr lang="en-US" sz="2400" b="1" dirty="0" err="1">
                <a:solidFill>
                  <a:prstClr val="white"/>
                </a:solidFill>
              </a:rPr>
              <a:t>Ngũ</a:t>
            </a:r>
            <a:r>
              <a:rPr lang="en-US" sz="2400" b="1" dirty="0">
                <a:solidFill>
                  <a:prstClr val="white"/>
                </a:solidFill>
              </a:rPr>
              <a:t> </a:t>
            </a:r>
            <a:r>
              <a:rPr lang="en-US" sz="2400" b="1" dirty="0" err="1">
                <a:solidFill>
                  <a:prstClr val="white"/>
                </a:solidFill>
              </a:rPr>
              <a:t>ngôn</a:t>
            </a:r>
            <a:endParaRPr lang="vi-VN" sz="2400" b="1" dirty="0">
              <a:solidFill>
                <a:prstClr val="white"/>
              </a:solidFill>
            </a:endParaRPr>
          </a:p>
        </p:txBody>
      </p:sp>
      <p:pic>
        <p:nvPicPr>
          <p:cNvPr id="76"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04909" y="80726"/>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7"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4502" y="8072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8"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47896" y="8072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7" name="o noi dung cau hoi"/>
          <p:cNvSpPr/>
          <p:nvPr/>
        </p:nvSpPr>
        <p:spPr>
          <a:xfrm>
            <a:off x="374904" y="4114811"/>
            <a:ext cx="1140256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3: </a:t>
            </a:r>
            <a:r>
              <a:rPr lang="vi-VN" sz="3200" b="1" dirty="0">
                <a:latin typeface="Times New Roman" pitchFamily="18" charset="0"/>
                <a:cs typeface="Times New Roman" pitchFamily="18" charset="0"/>
              </a:rPr>
              <a:t>Bài thơ Đêm nay Bác không ngủ được viết theo thể thơ nào?</a:t>
            </a:r>
            <a:endParaRPr lang="vi-VN" sz="3200" b="1" dirty="0">
              <a:solidFill>
                <a:prstClr val="white"/>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58047" y="880501"/>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43" name="Rounded Rectangle 142"/>
          <p:cNvSpPr/>
          <p:nvPr/>
        </p:nvSpPr>
        <p:spPr>
          <a:xfrm>
            <a:off x="10001861" y="94544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144" name="Rounded Rectangle 143"/>
          <p:cNvSpPr/>
          <p:nvPr/>
        </p:nvSpPr>
        <p:spPr>
          <a:xfrm>
            <a:off x="10000563" y="94581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145" name="Rounded Rectangle 144"/>
          <p:cNvSpPr/>
          <p:nvPr/>
        </p:nvSpPr>
        <p:spPr>
          <a:xfrm>
            <a:off x="9998343" y="94543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146" name="Rounded Rectangle 145"/>
          <p:cNvSpPr/>
          <p:nvPr/>
        </p:nvSpPr>
        <p:spPr>
          <a:xfrm>
            <a:off x="9997515" y="94543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147" name="Rounded Rectangle 146"/>
          <p:cNvSpPr/>
          <p:nvPr/>
        </p:nvSpPr>
        <p:spPr>
          <a:xfrm>
            <a:off x="9998555"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148" name="Rounded Rectangle 147"/>
          <p:cNvSpPr/>
          <p:nvPr/>
        </p:nvSpPr>
        <p:spPr>
          <a:xfrm>
            <a:off x="9998232"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149" name="Rounded Rectangle 148"/>
          <p:cNvSpPr/>
          <p:nvPr/>
        </p:nvSpPr>
        <p:spPr>
          <a:xfrm>
            <a:off x="10001397" y="95177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150" name="Rounded Rectangle 149"/>
          <p:cNvSpPr/>
          <p:nvPr/>
        </p:nvSpPr>
        <p:spPr>
          <a:xfrm>
            <a:off x="1000145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151" name="Rounded Rectangle 150"/>
          <p:cNvSpPr/>
          <p:nvPr/>
        </p:nvSpPr>
        <p:spPr>
          <a:xfrm>
            <a:off x="999531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152" name="Rounded Rectangle 151"/>
          <p:cNvSpPr/>
          <p:nvPr/>
        </p:nvSpPr>
        <p:spPr>
          <a:xfrm>
            <a:off x="9995079"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153" name="Rounded Rectangle 152"/>
          <p:cNvSpPr/>
          <p:nvPr/>
        </p:nvSpPr>
        <p:spPr>
          <a:xfrm>
            <a:off x="10001888" y="95022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102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97693" y="834555"/>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0"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784280" y="80726"/>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1"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28487" y="810163"/>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5" name="logo" descr="O-icon"/>
          <p:cNvPicPr>
            <a:picLocks noChangeAspect="1" noChangeArrowheads="1"/>
          </p:cNvPicPr>
          <p:nvPr/>
        </p:nvPicPr>
        <p:blipFill rotWithShape="1">
          <a:blip r:embed="rId23">
            <a:extLst>
              <a:ext uri="{28A0092B-C50C-407E-A947-70E740481C1C}">
                <a14:useLocalDpi xmlns:a14="http://schemas.microsoft.com/office/drawing/2010/main" val="0"/>
              </a:ext>
            </a:extLst>
          </a:blip>
          <a:srcRect l="4532" t="6129" r="4992" b="-1130"/>
          <a:stretch/>
        </p:blipFill>
        <p:spPr bwMode="auto">
          <a:xfrm>
            <a:off x="-392788" y="-596249"/>
            <a:ext cx="3578023"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1204541" y="-130570"/>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1119999" y="-39905"/>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1354528" y="80726"/>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131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111"/>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6*min(max(#ppt_w*#ppt_h,.3),1)-7.4)/-.7*#ppt_w"/>
                                          </p:val>
                                        </p:tav>
                                        <p:tav tm="100000">
                                          <p:val>
                                            <p:strVal val="#ppt_w"/>
                                          </p:val>
                                        </p:tav>
                                      </p:tavLst>
                                    </p:anim>
                                    <p:anim calcmode="lin" valueType="num">
                                      <p:cBhvr>
                                        <p:cTn id="32" dur="500" fill="hold"/>
                                        <p:tgtEl>
                                          <p:spTgt spid="14"/>
                                        </p:tgtEl>
                                        <p:attrNameLst>
                                          <p:attrName>ppt_h</p:attrName>
                                        </p:attrNameLst>
                                      </p:cBhvr>
                                      <p:tavLst>
                                        <p:tav tm="0">
                                          <p:val>
                                            <p:strVal val="(6*min(max(#ppt_w*#ppt_h,.3),1)-7.4)/-.7*#ppt_h"/>
                                          </p:val>
                                        </p:tav>
                                        <p:tav tm="100000">
                                          <p:val>
                                            <p:strVal val="#ppt_h"/>
                                          </p:val>
                                        </p:tav>
                                      </p:tavLst>
                                    </p:anim>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6*min(max(#ppt_w*#ppt_h,.3),1)-7.4)/-.7*#ppt_w"/>
                                          </p:val>
                                        </p:tav>
                                        <p:tav tm="100000">
                                          <p:val>
                                            <p:strVal val="#ppt_w"/>
                                          </p:val>
                                        </p:tav>
                                      </p:tavLst>
                                    </p:anim>
                                    <p:anim calcmode="lin" valueType="num">
                                      <p:cBhvr>
                                        <p:cTn id="38" dur="500" fill="hold"/>
                                        <p:tgtEl>
                                          <p:spTgt spid="12"/>
                                        </p:tgtEl>
                                        <p:attrNameLst>
                                          <p:attrName>ppt_h</p:attrName>
                                        </p:attrNameLst>
                                      </p:cBhvr>
                                      <p:tavLst>
                                        <p:tav tm="0">
                                          <p:val>
                                            <p:strVal val="(6*min(max(#ppt_w*#ppt_h,.3),1)-7.4)/-.7*#ppt_h"/>
                                          </p:val>
                                        </p:tav>
                                        <p:tav tm="100000">
                                          <p:val>
                                            <p:strVal val="#ppt_h"/>
                                          </p:val>
                                        </p:tav>
                                      </p:tavLst>
                                    </p:anim>
                                    <p:anim calcmode="lin" valueType="num">
                                      <p:cBhvr>
                                        <p:cTn id="39" dur="500" fill="hold"/>
                                        <p:tgtEl>
                                          <p:spTgt spid="12"/>
                                        </p:tgtEl>
                                        <p:attrNameLst>
                                          <p:attrName>ppt_x</p:attrName>
                                        </p:attrNameLst>
                                      </p:cBhvr>
                                      <p:tavLst>
                                        <p:tav tm="0">
                                          <p:val>
                                            <p:fltVal val="0.5"/>
                                          </p:val>
                                        </p:tav>
                                        <p:tav tm="100000">
                                          <p:val>
                                            <p:strVal val="#ppt_x"/>
                                          </p:val>
                                        </p:tav>
                                      </p:tavLst>
                                    </p:anim>
                                    <p:anim calcmode="lin" valueType="num">
                                      <p:cBhvr>
                                        <p:cTn id="4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30.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set>
                                      <p:cBhvr>
                                        <p:cTn id="58" dur="1" fill="hold">
                                          <p:stCondLst>
                                            <p:cond delay="499"/>
                                          </p:stCondLst>
                                        </p:cTn>
                                        <p:tgtEl>
                                          <p:spTgt spid="14"/>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7"/>
                    </p:tgtEl>
                  </p:cond>
                </p:stCondLst>
                <p:endSync evt="end" delay="0">
                  <p:rtn val="all"/>
                </p:endSync>
                <p:childTnLst>
                  <p:par>
                    <p:cTn id="64" fill="hold">
                      <p:stCondLst>
                        <p:cond delay="0"/>
                      </p:stCondLst>
                      <p:childTnLst>
                        <p:par>
                          <p:cTn id="65" fill="hold">
                            <p:stCondLst>
                              <p:cond delay="0"/>
                            </p:stCondLst>
                            <p:childTnLst>
                              <p:par>
                                <p:cTn id="66" presetID="6" presetClass="emph" presetSubtype="0" autoRev="1" fill="hold" nodeType="clickEffect">
                                  <p:stCondLst>
                                    <p:cond delay="0"/>
                                  </p:stCondLst>
                                  <p:childTnLst>
                                    <p:animScale>
                                      <p:cBhvr>
                                        <p:cTn id="67" dur="500" fill="hold"/>
                                        <p:tgtEl>
                                          <p:spTgt spid="77"/>
                                        </p:tgtEl>
                                      </p:cBhvr>
                                      <p:by x="125000" y="125000"/>
                                    </p:animScale>
                                  </p:childTnLst>
                                  <p:subTnLst>
                                    <p:audio>
                                      <p:cMediaNode>
                                        <p:cTn display="0" masterRel="sameClick">
                                          <p:stCondLst>
                                            <p:cond evt="begin" delay="0">
                                              <p:tn val="66"/>
                                            </p:cond>
                                          </p:stCondLst>
                                          <p:endCondLst>
                                            <p:cond evt="onStopAudio" delay="0">
                                              <p:tgtEl>
                                                <p:sldTgt/>
                                              </p:tgtEl>
                                            </p:cond>
                                          </p:endCondLst>
                                        </p:cTn>
                                        <p:tgtEl>
                                          <p:sndTgt r:embed="rId6" name="chuong reo.wav"/>
                                        </p:tgtEl>
                                      </p:cMediaNode>
                                    </p:audio>
                                  </p:subTnLst>
                                </p:cTn>
                              </p:par>
                            </p:childTnLst>
                          </p:cTn>
                        </p:par>
                        <p:par>
                          <p:cTn id="68" fill="hold">
                            <p:stCondLst>
                              <p:cond delay="1000"/>
                            </p:stCondLst>
                            <p:childTnLst>
                              <p:par>
                                <p:cTn id="69" presetID="47" presetClass="entr" presetSubtype="0" fill="hold" nodeType="after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fade">
                                      <p:cBhvr>
                                        <p:cTn id="71" dur="1000"/>
                                        <p:tgtEl>
                                          <p:spTgt spid="1026"/>
                                        </p:tgtEl>
                                      </p:cBhvr>
                                    </p:animEffect>
                                    <p:anim calcmode="lin" valueType="num">
                                      <p:cBhvr>
                                        <p:cTn id="72" dur="1000" fill="hold"/>
                                        <p:tgtEl>
                                          <p:spTgt spid="1026"/>
                                        </p:tgtEl>
                                        <p:attrNameLst>
                                          <p:attrName>ppt_x</p:attrName>
                                        </p:attrNameLst>
                                      </p:cBhvr>
                                      <p:tavLst>
                                        <p:tav tm="0">
                                          <p:val>
                                            <p:strVal val="#ppt_x"/>
                                          </p:val>
                                        </p:tav>
                                        <p:tav tm="100000">
                                          <p:val>
                                            <p:strVal val="#ppt_x"/>
                                          </p:val>
                                        </p:tav>
                                      </p:tavLst>
                                    </p:anim>
                                    <p:anim calcmode="lin" valueType="num">
                                      <p:cBhvr>
                                        <p:cTn id="7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018" fill="hold"/>
                                        <p:tgtEl>
                                          <p:spTgt spid="10"/>
                                        </p:tgtEl>
                                      </p:cBhvr>
                                    </p:cmd>
                                  </p:childTnLst>
                                </p:cTn>
                              </p:par>
                            </p:childTnLst>
                          </p:cTn>
                        </p:par>
                        <p:par>
                          <p:cTn id="78" fill="hold">
                            <p:stCondLst>
                              <p:cond delay="12018"/>
                            </p:stCondLst>
                            <p:childTnLst>
                              <p:par>
                                <p:cTn id="79" presetID="2" presetClass="exit" presetSubtype="1" fill="hold" nodeType="afterEffect">
                                  <p:stCondLst>
                                    <p:cond delay="1000"/>
                                  </p:stCondLst>
                                  <p:childTnLst>
                                    <p:anim calcmode="lin" valueType="num">
                                      <p:cBhvr additive="base">
                                        <p:cTn id="80" dur="500"/>
                                        <p:tgtEl>
                                          <p:spTgt spid="1026"/>
                                        </p:tgtEl>
                                        <p:attrNameLst>
                                          <p:attrName>ppt_x</p:attrName>
                                        </p:attrNameLst>
                                      </p:cBhvr>
                                      <p:tavLst>
                                        <p:tav tm="0">
                                          <p:val>
                                            <p:strVal val="ppt_x"/>
                                          </p:val>
                                        </p:tav>
                                        <p:tav tm="100000">
                                          <p:val>
                                            <p:strVal val="ppt_x"/>
                                          </p:val>
                                        </p:tav>
                                      </p:tavLst>
                                    </p:anim>
                                    <p:anim calcmode="lin" valueType="num">
                                      <p:cBhvr additive="base">
                                        <p:cTn id="81" dur="500"/>
                                        <p:tgtEl>
                                          <p:spTgt spid="1026"/>
                                        </p:tgtEl>
                                        <p:attrNameLst>
                                          <p:attrName>ppt_y</p:attrName>
                                        </p:attrNameLst>
                                      </p:cBhvr>
                                      <p:tavLst>
                                        <p:tav tm="0">
                                          <p:val>
                                            <p:strVal val="ppt_y"/>
                                          </p:val>
                                        </p:tav>
                                        <p:tav tm="100000">
                                          <p:val>
                                            <p:strVal val="0-ppt_h/2"/>
                                          </p:val>
                                        </p:tav>
                                      </p:tavLst>
                                    </p:anim>
                                    <p:set>
                                      <p:cBhvr>
                                        <p:cTn id="82"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video>
              <p:cMediaNode vol="80000">
                <p:cTn id="83" repeatCount="2000" fill="hold" display="0">
                  <p:stCondLst>
                    <p:cond delay="indefinite"/>
                  </p:stCondLst>
                  <p:endCondLst>
                    <p:cond evt="onStopAudio" delay="0">
                      <p:tgtEl>
                        <p:sldTgt/>
                      </p:tgtEl>
                    </p:cond>
                  </p:endCondLst>
                </p:cTn>
                <p:tgtEl>
                  <p:spTgt spid="10"/>
                </p:tgtEl>
              </p:cMediaNode>
            </p:video>
            <p:seq concurrent="1" nextAc="seek">
              <p:cTn id="84" restart="whenNotActive" fill="hold" evtFilter="cancelBubble" nodeType="interactiveSeq">
                <p:stCondLst>
                  <p:cond evt="onClick" delay="0">
                    <p:tgtEl>
                      <p:spTgt spid="78"/>
                    </p:tgtEl>
                  </p:cond>
                </p:stCondLst>
                <p:endSync evt="end" delay="0">
                  <p:rtn val="all"/>
                </p:endSync>
                <p:childTnLst>
                  <p:par>
                    <p:cTn id="85" fill="hold">
                      <p:stCondLst>
                        <p:cond delay="0"/>
                      </p:stCondLst>
                      <p:childTnLst>
                        <p:par>
                          <p:cTn id="86" fill="hold">
                            <p:stCondLst>
                              <p:cond delay="0"/>
                            </p:stCondLst>
                            <p:childTnLst>
                              <p:par>
                                <p:cTn id="87" presetID="6" presetClass="emph" presetSubtype="0" autoRev="1" fill="hold" nodeType="clickEffect">
                                  <p:stCondLst>
                                    <p:cond delay="0"/>
                                  </p:stCondLst>
                                  <p:childTnLst>
                                    <p:animScale>
                                      <p:cBhvr>
                                        <p:cTn id="88" dur="500" fill="hold"/>
                                        <p:tgtEl>
                                          <p:spTgt spid="78"/>
                                        </p:tgtEl>
                                      </p:cBhvr>
                                      <p:by x="125000" y="125000"/>
                                    </p:animScale>
                                  </p:childTnLst>
                                  <p:subTnLst>
                                    <p:audio>
                                      <p:cMediaNode>
                                        <p:cTn display="0" masterRel="sameClick">
                                          <p:stCondLst>
                                            <p:cond evt="begin" delay="0">
                                              <p:tn val="87"/>
                                            </p:cond>
                                          </p:stCondLst>
                                          <p:endCondLst>
                                            <p:cond evt="onStopAudio" delay="0">
                                              <p:tgtEl>
                                                <p:sldTgt/>
                                              </p:tgtEl>
                                            </p:cond>
                                          </p:endCondLst>
                                        </p:cTn>
                                        <p:tgtEl>
                                          <p:sndTgt r:embed="rId7" name="audio1.wav"/>
                                        </p:tgtEl>
                                      </p:cMediaNode>
                                    </p:audio>
                                  </p:subTnLst>
                                </p:cTn>
                              </p:par>
                            </p:childTnLst>
                          </p:cTn>
                        </p:par>
                        <p:par>
                          <p:cTn id="89" fill="hold">
                            <p:stCondLst>
                              <p:cond delay="1000"/>
                            </p:stCondLst>
                            <p:childTnLst>
                              <p:par>
                                <p:cTn id="90" presetID="2" presetClass="entr" presetSubtype="1" fill="hold" nodeType="afterEffect">
                                  <p:stCondLst>
                                    <p:cond delay="1000"/>
                                  </p:stCondLst>
                                  <p:childTnLst>
                                    <p:set>
                                      <p:cBhvr>
                                        <p:cTn id="91" dur="1" fill="hold">
                                          <p:stCondLst>
                                            <p:cond delay="0"/>
                                          </p:stCondLst>
                                        </p:cTn>
                                        <p:tgtEl>
                                          <p:spTgt spid="1028"/>
                                        </p:tgtEl>
                                        <p:attrNameLst>
                                          <p:attrName>style.visibility</p:attrName>
                                        </p:attrNameLst>
                                      </p:cBhvr>
                                      <p:to>
                                        <p:strVal val="visible"/>
                                      </p:to>
                                    </p:set>
                                    <p:anim calcmode="lin" valueType="num">
                                      <p:cBhvr additive="base">
                                        <p:cTn id="92" dur="500" fill="hold"/>
                                        <p:tgtEl>
                                          <p:spTgt spid="1028"/>
                                        </p:tgtEl>
                                        <p:attrNameLst>
                                          <p:attrName>ppt_x</p:attrName>
                                        </p:attrNameLst>
                                      </p:cBhvr>
                                      <p:tavLst>
                                        <p:tav tm="0">
                                          <p:val>
                                            <p:strVal val="#ppt_x"/>
                                          </p:val>
                                        </p:tav>
                                        <p:tav tm="100000">
                                          <p:val>
                                            <p:strVal val="#ppt_x"/>
                                          </p:val>
                                        </p:tav>
                                      </p:tavLst>
                                    </p:anim>
                                    <p:anim calcmode="lin" valueType="num">
                                      <p:cBhvr additive="base">
                                        <p:cTn id="93"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1" fill="hold" nodeType="clickEffect">
                                  <p:stCondLst>
                                    <p:cond delay="0"/>
                                  </p:stCondLst>
                                  <p:childTnLst>
                                    <p:anim calcmode="lin" valueType="num">
                                      <p:cBhvr additive="base">
                                        <p:cTn id="97" dur="500"/>
                                        <p:tgtEl>
                                          <p:spTgt spid="1028"/>
                                        </p:tgtEl>
                                        <p:attrNameLst>
                                          <p:attrName>ppt_x</p:attrName>
                                        </p:attrNameLst>
                                      </p:cBhvr>
                                      <p:tavLst>
                                        <p:tav tm="0">
                                          <p:val>
                                            <p:strVal val="ppt_x"/>
                                          </p:val>
                                        </p:tav>
                                        <p:tav tm="100000">
                                          <p:val>
                                            <p:strVal val="ppt_x"/>
                                          </p:val>
                                        </p:tav>
                                      </p:tavLst>
                                    </p:anim>
                                    <p:anim calcmode="lin" valueType="num">
                                      <p:cBhvr additive="base">
                                        <p:cTn id="98" dur="500"/>
                                        <p:tgtEl>
                                          <p:spTgt spid="1028"/>
                                        </p:tgtEl>
                                        <p:attrNameLst>
                                          <p:attrName>ppt_y</p:attrName>
                                        </p:attrNameLst>
                                      </p:cBhvr>
                                      <p:tavLst>
                                        <p:tav tm="0">
                                          <p:val>
                                            <p:strVal val="ppt_y"/>
                                          </p:val>
                                        </p:tav>
                                        <p:tav tm="100000">
                                          <p:val>
                                            <p:strVal val="0-ppt_h/2"/>
                                          </p:val>
                                        </p:tav>
                                      </p:tavLst>
                                    </p:anim>
                                    <p:set>
                                      <p:cBhvr>
                                        <p:cTn id="9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00" restart="whenNotActive" fill="hold" evtFilter="cancelBubble" nodeType="interactiveSeq">
                <p:stCondLst>
                  <p:cond evt="onClick" delay="0">
                    <p:tgtEl>
                      <p:spTgt spid="100"/>
                    </p:tgtEl>
                  </p:cond>
                </p:stCondLst>
                <p:endSync evt="end" delay="0">
                  <p:rtn val="all"/>
                </p:endSync>
                <p:childTnLst>
                  <p:par>
                    <p:cTn id="101" fill="hold">
                      <p:stCondLst>
                        <p:cond delay="0"/>
                      </p:stCondLst>
                      <p:childTnLst>
                        <p:par>
                          <p:cTn id="102" fill="hold">
                            <p:stCondLst>
                              <p:cond delay="0"/>
                            </p:stCondLst>
                            <p:childTnLst>
                              <p:par>
                                <p:cTn id="103" presetID="6" presetClass="emph" presetSubtype="0" autoRev="1" fill="hold" nodeType="clickEffect">
                                  <p:stCondLst>
                                    <p:cond delay="0"/>
                                  </p:stCondLst>
                                  <p:childTnLst>
                                    <p:animScale>
                                      <p:cBhvr>
                                        <p:cTn id="104" dur="500" fill="hold"/>
                                        <p:tgtEl>
                                          <p:spTgt spid="100"/>
                                        </p:tgtEl>
                                      </p:cBhvr>
                                      <p:by x="125000" y="125000"/>
                                    </p:animScale>
                                  </p:childTnLst>
                                  <p:subTnLst>
                                    <p:audio>
                                      <p:cMediaNode>
                                        <p:cTn display="0" masterRel="sameClick">
                                          <p:stCondLst>
                                            <p:cond evt="begin" delay="0">
                                              <p:tn val="103"/>
                                            </p:cond>
                                          </p:stCondLst>
                                          <p:endCondLst>
                                            <p:cond evt="onStopAudio" delay="0">
                                              <p:tgtEl>
                                                <p:sldTgt/>
                                              </p:tgtEl>
                                            </p:cond>
                                          </p:endCondLst>
                                        </p:cTn>
                                        <p:tgtEl>
                                          <p:sndTgt r:embed="rId7" name="audio1.wav"/>
                                        </p:tgtEl>
                                      </p:cMediaNode>
                                    </p:audio>
                                  </p:subTnLst>
                                </p:cTn>
                              </p:par>
                            </p:childTnLst>
                          </p:cTn>
                        </p:par>
                        <p:par>
                          <p:cTn id="105" fill="hold">
                            <p:stCondLst>
                              <p:cond delay="1000"/>
                            </p:stCondLst>
                            <p:childTnLst>
                              <p:par>
                                <p:cTn id="106" presetID="47" presetClass="entr" presetSubtype="0" fill="hold" nodeType="afterEffect">
                                  <p:stCondLst>
                                    <p:cond delay="25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1000"/>
                                        <p:tgtEl>
                                          <p:spTgt spid="101"/>
                                        </p:tgtEl>
                                      </p:cBhvr>
                                    </p:animEffect>
                                    <p:anim calcmode="lin" valueType="num">
                                      <p:cBhvr>
                                        <p:cTn id="109" dur="1000" fill="hold"/>
                                        <p:tgtEl>
                                          <p:spTgt spid="101"/>
                                        </p:tgtEl>
                                        <p:attrNameLst>
                                          <p:attrName>ppt_x</p:attrName>
                                        </p:attrNameLst>
                                      </p:cBhvr>
                                      <p:tavLst>
                                        <p:tav tm="0">
                                          <p:val>
                                            <p:strVal val="#ppt_x"/>
                                          </p:val>
                                        </p:tav>
                                        <p:tav tm="100000">
                                          <p:val>
                                            <p:strVal val="#ppt_x"/>
                                          </p:val>
                                        </p:tav>
                                      </p:tavLst>
                                    </p:anim>
                                    <p:anim calcmode="lin" valueType="num">
                                      <p:cBhvr>
                                        <p:cTn id="110"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xit" presetSubtype="0" fill="hold" nodeType="clickEffect">
                                  <p:stCondLst>
                                    <p:cond delay="0"/>
                                  </p:stCondLst>
                                  <p:childTnLst>
                                    <p:animEffect transition="out" filter="fade">
                                      <p:cBhvr>
                                        <p:cTn id="114" dur="1000"/>
                                        <p:tgtEl>
                                          <p:spTgt spid="101"/>
                                        </p:tgtEl>
                                      </p:cBhvr>
                                    </p:animEffect>
                                    <p:anim calcmode="lin" valueType="num">
                                      <p:cBhvr>
                                        <p:cTn id="115" dur="1000"/>
                                        <p:tgtEl>
                                          <p:spTgt spid="101"/>
                                        </p:tgtEl>
                                        <p:attrNameLst>
                                          <p:attrName>ppt_x</p:attrName>
                                        </p:attrNameLst>
                                      </p:cBhvr>
                                      <p:tavLst>
                                        <p:tav tm="0">
                                          <p:val>
                                            <p:strVal val="ppt_x"/>
                                          </p:val>
                                        </p:tav>
                                        <p:tav tm="100000">
                                          <p:val>
                                            <p:strVal val="ppt_x"/>
                                          </p:val>
                                        </p:tav>
                                      </p:tavLst>
                                    </p:anim>
                                    <p:anim calcmode="lin" valueType="num">
                                      <p:cBhvr>
                                        <p:cTn id="116" dur="1000"/>
                                        <p:tgtEl>
                                          <p:spTgt spid="101"/>
                                        </p:tgtEl>
                                        <p:attrNameLst>
                                          <p:attrName>ppt_y</p:attrName>
                                        </p:attrNameLst>
                                      </p:cBhvr>
                                      <p:tavLst>
                                        <p:tav tm="0">
                                          <p:val>
                                            <p:strVal val="ppt_y"/>
                                          </p:val>
                                        </p:tav>
                                        <p:tav tm="100000">
                                          <p:val>
                                            <p:strVal val="ppt_y-.1"/>
                                          </p:val>
                                        </p:tav>
                                      </p:tavLst>
                                    </p:anim>
                                    <p:set>
                                      <p:cBhvr>
                                        <p:cTn id="117" dur="1" fill="hold">
                                          <p:stCondLst>
                                            <p:cond delay="9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8" restart="whenNotActive" fill="hold" evtFilter="cancelBubble" nodeType="interactiveSeq">
                <p:stCondLst>
                  <p:cond evt="onClick" delay="0">
                    <p:tgtEl>
                      <p:spTgt spid="13"/>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13"/>
                                        </p:tgtEl>
                                        <p:attrNameLst>
                                          <p:attrName>fillcolor</p:attrName>
                                        </p:attrNameLst>
                                      </p:cBhvr>
                                      <p:to>
                                        <a:schemeClr val="accent2"/>
                                      </p:to>
                                    </p:animClr>
                                    <p:set>
                                      <p:cBhvr>
                                        <p:cTn id="123" dur="500" fill="hold"/>
                                        <p:tgtEl>
                                          <p:spTgt spid="13"/>
                                        </p:tgtEl>
                                        <p:attrNameLst>
                                          <p:attrName>fill.type</p:attrName>
                                        </p:attrNameLst>
                                      </p:cBhvr>
                                      <p:to>
                                        <p:strVal val="solid"/>
                                      </p:to>
                                    </p:set>
                                    <p:set>
                                      <p:cBhvr>
                                        <p:cTn id="124" dur="500" fill="hold"/>
                                        <p:tgtEl>
                                          <p:spTgt spid="13"/>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8" name="audio25.wav"/>
                                        </p:tgtEl>
                                      </p:cMediaNode>
                                    </p:audio>
                                  </p:subTnLst>
                                </p:cTn>
                              </p:par>
                            </p:childTnLst>
                          </p:cTn>
                        </p:par>
                        <p:par>
                          <p:cTn id="125" fill="hold">
                            <p:stCondLst>
                              <p:cond delay="500"/>
                            </p:stCondLst>
                            <p:childTnLst>
                              <p:par>
                                <p:cTn id="126" presetID="1" presetClass="emph" presetSubtype="2" repeatCount="4000" fill="hold" nodeType="afterEffect">
                                  <p:stCondLst>
                                    <p:cond delay="7000"/>
                                  </p:stCondLst>
                                  <p:childTnLst>
                                    <p:animClr clrSpc="rgb" dir="cw">
                                      <p:cBhvr>
                                        <p:cTn id="127" dur="500" fill="hold"/>
                                        <p:tgtEl>
                                          <p:spTgt spid="14"/>
                                        </p:tgtEl>
                                        <p:attrNameLst>
                                          <p:attrName>fillcolor</p:attrName>
                                        </p:attrNameLst>
                                      </p:cBhvr>
                                      <p:to>
                                        <a:srgbClr val="1AF424"/>
                                      </p:to>
                                    </p:animClr>
                                    <p:set>
                                      <p:cBhvr>
                                        <p:cTn id="128" dur="500" fill="hold"/>
                                        <p:tgtEl>
                                          <p:spTgt spid="14"/>
                                        </p:tgtEl>
                                        <p:attrNameLst>
                                          <p:attrName>fill.type</p:attrName>
                                        </p:attrNameLst>
                                      </p:cBhvr>
                                      <p:to>
                                        <p:strVal val="solid"/>
                                      </p:to>
                                    </p:set>
                                    <p:set>
                                      <p:cBhvr>
                                        <p:cTn id="129" dur="500" fill="hold"/>
                                        <p:tgtEl>
                                          <p:spTgt spid="1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3"/>
                  </p:tgtEl>
                </p:cond>
              </p:nextCondLst>
            </p:seq>
            <p:seq concurrent="1" nextAc="seek">
              <p:cTn id="130" restart="whenNotActive" fill="hold" evtFilter="cancelBubble" nodeType="interactiveSeq">
                <p:stCondLst>
                  <p:cond evt="onClick" delay="0">
                    <p:tgtEl>
                      <p:spTgt spid="11"/>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11"/>
                                        </p:tgtEl>
                                        <p:attrNameLst>
                                          <p:attrName>fillcolor</p:attrName>
                                        </p:attrNameLst>
                                      </p:cBhvr>
                                      <p:to>
                                        <a:schemeClr val="accent2"/>
                                      </p:to>
                                    </p:animClr>
                                    <p:set>
                                      <p:cBhvr>
                                        <p:cTn id="135" dur="500" fill="hold"/>
                                        <p:tgtEl>
                                          <p:spTgt spid="11"/>
                                        </p:tgtEl>
                                        <p:attrNameLst>
                                          <p:attrName>fill.type</p:attrName>
                                        </p:attrNameLst>
                                      </p:cBhvr>
                                      <p:to>
                                        <p:strVal val="solid"/>
                                      </p:to>
                                    </p:set>
                                    <p:set>
                                      <p:cBhvr>
                                        <p:cTn id="136" dur="500" fill="hold"/>
                                        <p:tgtEl>
                                          <p:spTgt spid="11"/>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8" name="audio25.wav"/>
                                        </p:tgtEl>
                                      </p:cMediaNode>
                                    </p:audio>
                                  </p:subTnLst>
                                </p:cTn>
                              </p:par>
                            </p:childTnLst>
                          </p:cTn>
                        </p:par>
                        <p:par>
                          <p:cTn id="137" fill="hold">
                            <p:stCondLst>
                              <p:cond delay="500"/>
                            </p:stCondLst>
                            <p:childTnLst>
                              <p:par>
                                <p:cTn id="138" presetID="1" presetClass="emph" presetSubtype="2" repeatCount="4000" fill="hold" nodeType="afterEffect">
                                  <p:stCondLst>
                                    <p:cond delay="7000"/>
                                  </p:stCondLst>
                                  <p:childTnLst>
                                    <p:animClr clrSpc="rgb" dir="cw">
                                      <p:cBhvr>
                                        <p:cTn id="139" dur="500" fill="hold"/>
                                        <p:tgtEl>
                                          <p:spTgt spid="14"/>
                                        </p:tgtEl>
                                        <p:attrNameLst>
                                          <p:attrName>fillcolor</p:attrName>
                                        </p:attrNameLst>
                                      </p:cBhvr>
                                      <p:to>
                                        <a:srgbClr val="1AF424"/>
                                      </p:to>
                                    </p:animClr>
                                    <p:set>
                                      <p:cBhvr>
                                        <p:cTn id="140" dur="500" fill="hold"/>
                                        <p:tgtEl>
                                          <p:spTgt spid="14"/>
                                        </p:tgtEl>
                                        <p:attrNameLst>
                                          <p:attrName>fill.type</p:attrName>
                                        </p:attrNameLst>
                                      </p:cBhvr>
                                      <p:to>
                                        <p:strVal val="solid"/>
                                      </p:to>
                                    </p:set>
                                    <p:set>
                                      <p:cBhvr>
                                        <p:cTn id="141" dur="500" fill="hold"/>
                                        <p:tgtEl>
                                          <p:spTgt spid="14"/>
                                        </p:tgtEl>
                                        <p:attrNameLst>
                                          <p:attrName>fill.on</p:attrName>
                                        </p:attrNameLst>
                                      </p:cBhvr>
                                      <p:to>
                                        <p:strVal val="true"/>
                                      </p:to>
                                    </p:set>
                                  </p:childTnLst>
                                  <p:subTnLst>
                                    <p:audio>
                                      <p:cMediaNode>
                                        <p:cTn display="0" masterRel="sameClick">
                                          <p:stCondLst>
                                            <p:cond evt="begin" delay="0">
                                              <p:tn val="138"/>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1"/>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500" fill="hold"/>
                                        <p:tgtEl>
                                          <p:spTgt spid="14"/>
                                        </p:tgtEl>
                                        <p:attrNameLst>
                                          <p:attrName>fillcolor</p:attrName>
                                        </p:attrNameLst>
                                      </p:cBhvr>
                                      <p:to>
                                        <a:schemeClr val="accent2"/>
                                      </p:to>
                                    </p:animClr>
                                    <p:set>
                                      <p:cBhvr>
                                        <p:cTn id="147" dur="500" fill="hold"/>
                                        <p:tgtEl>
                                          <p:spTgt spid="14"/>
                                        </p:tgtEl>
                                        <p:attrNameLst>
                                          <p:attrName>fill.type</p:attrName>
                                        </p:attrNameLst>
                                      </p:cBhvr>
                                      <p:to>
                                        <p:strVal val="solid"/>
                                      </p:to>
                                    </p:set>
                                    <p:set>
                                      <p:cBhvr>
                                        <p:cTn id="148" dur="500" fill="hold"/>
                                        <p:tgtEl>
                                          <p:spTgt spid="14"/>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8" name="audio25.wav"/>
                                        </p:tgtEl>
                                      </p:cMediaNode>
                                    </p:audio>
                                  </p:subTnLst>
                                </p:cTn>
                              </p:par>
                            </p:childTnLst>
                          </p:cTn>
                        </p:par>
                        <p:par>
                          <p:cTn id="149" fill="hold">
                            <p:stCondLst>
                              <p:cond delay="500"/>
                            </p:stCondLst>
                            <p:childTnLst>
                              <p:par>
                                <p:cTn id="150" presetID="1" presetClass="emph" presetSubtype="2" repeatCount="4000" fill="hold" nodeType="afterEffect">
                                  <p:stCondLst>
                                    <p:cond delay="7000"/>
                                  </p:stCondLst>
                                  <p:childTnLst>
                                    <p:animClr clrSpc="rgb" dir="cw">
                                      <p:cBhvr>
                                        <p:cTn id="151" dur="500" fill="hold"/>
                                        <p:tgtEl>
                                          <p:spTgt spid="14"/>
                                        </p:tgtEl>
                                        <p:attrNameLst>
                                          <p:attrName>fillcolor</p:attrName>
                                        </p:attrNameLst>
                                      </p:cBhvr>
                                      <p:to>
                                        <a:srgbClr val="1AF424"/>
                                      </p:to>
                                    </p:animClr>
                                    <p:set>
                                      <p:cBhvr>
                                        <p:cTn id="152" dur="500" fill="hold"/>
                                        <p:tgtEl>
                                          <p:spTgt spid="14"/>
                                        </p:tgtEl>
                                        <p:attrNameLst>
                                          <p:attrName>fill.type</p:attrName>
                                        </p:attrNameLst>
                                      </p:cBhvr>
                                      <p:to>
                                        <p:strVal val="solid"/>
                                      </p:to>
                                    </p:set>
                                    <p:set>
                                      <p:cBhvr>
                                        <p:cTn id="153" dur="500" fill="hold"/>
                                        <p:tgtEl>
                                          <p:spTgt spid="14"/>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10" name="audio35.wav"/>
                                        </p:tgtEl>
                                      </p:cMediaNode>
                                    </p:audio>
                                  </p:subTnLst>
                                </p:cTn>
                              </p:par>
                            </p:childTnLst>
                          </p:cTn>
                        </p:par>
                      </p:childTnLst>
                    </p:cTn>
                  </p:par>
                </p:childTnLst>
              </p:cTn>
              <p:nextCondLst>
                <p:cond evt="onClick" delay="0">
                  <p:tgtEl>
                    <p:spTgt spid="14"/>
                  </p:tgtEl>
                </p:cond>
              </p:nextCondLst>
            </p:seq>
            <p:seq concurrent="1" nextAc="seek">
              <p:cTn id="154" restart="whenNotActive" fill="hold" evtFilter="cancelBubble" nodeType="interactiveSeq">
                <p:stCondLst>
                  <p:cond evt="onClick" delay="0">
                    <p:tgtEl>
                      <p:spTgt spid="12"/>
                    </p:tgtEl>
                  </p:cond>
                </p:stCondLst>
                <p:endSync evt="end" delay="0">
                  <p:rtn val="all"/>
                </p:endSync>
                <p:childTnLst>
                  <p:par>
                    <p:cTn id="155" fill="hold">
                      <p:stCondLst>
                        <p:cond delay="0"/>
                      </p:stCondLst>
                      <p:childTnLst>
                        <p:par>
                          <p:cTn id="156" fill="hold">
                            <p:stCondLst>
                              <p:cond delay="0"/>
                            </p:stCondLst>
                            <p:childTnLst>
                              <p:par>
                                <p:cTn id="157" presetID="1" presetClass="emph" presetSubtype="2" fill="hold" nodeType="clickEffect">
                                  <p:stCondLst>
                                    <p:cond delay="0"/>
                                  </p:stCondLst>
                                  <p:childTnLst>
                                    <p:animClr clrSpc="rgb" dir="cw">
                                      <p:cBhvr>
                                        <p:cTn id="158" dur="500" fill="hold"/>
                                        <p:tgtEl>
                                          <p:spTgt spid="12"/>
                                        </p:tgtEl>
                                        <p:attrNameLst>
                                          <p:attrName>fillcolor</p:attrName>
                                        </p:attrNameLst>
                                      </p:cBhvr>
                                      <p:to>
                                        <a:schemeClr val="accent2"/>
                                      </p:to>
                                    </p:animClr>
                                    <p:set>
                                      <p:cBhvr>
                                        <p:cTn id="159" dur="500" fill="hold"/>
                                        <p:tgtEl>
                                          <p:spTgt spid="12"/>
                                        </p:tgtEl>
                                        <p:attrNameLst>
                                          <p:attrName>fill.type</p:attrName>
                                        </p:attrNameLst>
                                      </p:cBhvr>
                                      <p:to>
                                        <p:strVal val="solid"/>
                                      </p:to>
                                    </p:set>
                                    <p:set>
                                      <p:cBhvr>
                                        <p:cTn id="160" dur="500" fill="hold"/>
                                        <p:tgtEl>
                                          <p:spTgt spid="12"/>
                                        </p:tgtEl>
                                        <p:attrNameLst>
                                          <p:attrName>fill.on</p:attrName>
                                        </p:attrNameLst>
                                      </p:cBhvr>
                                      <p:to>
                                        <p:strVal val="true"/>
                                      </p:to>
                                    </p:set>
                                  </p:childTnLst>
                                  <p:subTnLst>
                                    <p:audio>
                                      <p:cMediaNode>
                                        <p:cTn display="0" masterRel="sameClick">
                                          <p:stCondLst>
                                            <p:cond evt="begin" delay="0">
                                              <p:tn val="157"/>
                                            </p:cond>
                                          </p:stCondLst>
                                          <p:endCondLst>
                                            <p:cond evt="onStopAudio" delay="0">
                                              <p:tgtEl>
                                                <p:sldTgt/>
                                              </p:tgtEl>
                                            </p:cond>
                                          </p:endCondLst>
                                        </p:cTn>
                                        <p:tgtEl>
                                          <p:sndTgt r:embed="rId8" name="audio25.wav"/>
                                        </p:tgtEl>
                                      </p:cMediaNode>
                                    </p:audio>
                                  </p:subTnLst>
                                </p:cTn>
                              </p:par>
                            </p:childTnLst>
                          </p:cTn>
                        </p:par>
                        <p:par>
                          <p:cTn id="161" fill="hold">
                            <p:stCondLst>
                              <p:cond delay="500"/>
                            </p:stCondLst>
                            <p:childTnLst>
                              <p:par>
                                <p:cTn id="162" presetID="1" presetClass="emph" presetSubtype="2" repeatCount="4000" fill="hold" nodeType="afterEffect">
                                  <p:stCondLst>
                                    <p:cond delay="7000"/>
                                  </p:stCondLst>
                                  <p:childTnLst>
                                    <p:animClr clrSpc="rgb" dir="cw">
                                      <p:cBhvr>
                                        <p:cTn id="163" dur="500" fill="hold"/>
                                        <p:tgtEl>
                                          <p:spTgt spid="14"/>
                                        </p:tgtEl>
                                        <p:attrNameLst>
                                          <p:attrName>fillcolor</p:attrName>
                                        </p:attrNameLst>
                                      </p:cBhvr>
                                      <p:to>
                                        <a:srgbClr val="1AF424"/>
                                      </p:to>
                                    </p:animClr>
                                    <p:set>
                                      <p:cBhvr>
                                        <p:cTn id="164" dur="500" fill="hold"/>
                                        <p:tgtEl>
                                          <p:spTgt spid="14"/>
                                        </p:tgtEl>
                                        <p:attrNameLst>
                                          <p:attrName>fill.type</p:attrName>
                                        </p:attrNameLst>
                                      </p:cBhvr>
                                      <p:to>
                                        <p:strVal val="solid"/>
                                      </p:to>
                                    </p:set>
                                    <p:set>
                                      <p:cBhvr>
                                        <p:cTn id="165" dur="500" fill="hold"/>
                                        <p:tgtEl>
                                          <p:spTgt spid="14"/>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2"/>
                  </p:tgtEl>
                </p:cond>
              </p:nextCondLst>
            </p:seq>
            <p:seq concurrent="1" nextAc="seek">
              <p:cTn id="166" restart="whenNotActive" fill="hold" evtFilter="cancelBubble" nodeType="interactiveSeq">
                <p:stCondLst>
                  <p:cond evt="onClick" delay="0">
                    <p:tgtEl>
                      <p:spTgt spid="76"/>
                    </p:tgtEl>
                  </p:cond>
                </p:stCondLst>
                <p:endSync evt="end" delay="0">
                  <p:rtn val="all"/>
                </p:endSync>
                <p:childTnLst>
                  <p:par>
                    <p:cTn id="167" fill="hold">
                      <p:stCondLst>
                        <p:cond delay="0"/>
                      </p:stCondLst>
                      <p:childTnLst>
                        <p:par>
                          <p:cTn id="168" fill="hold">
                            <p:stCondLst>
                              <p:cond delay="0"/>
                            </p:stCondLst>
                            <p:childTnLst>
                              <p:par>
                                <p:cTn id="169" presetID="6" presetClass="emph" presetSubtype="0" autoRev="1" fill="hold" nodeType="clickEffect">
                                  <p:stCondLst>
                                    <p:cond delay="0"/>
                                  </p:stCondLst>
                                  <p:childTnLst>
                                    <p:animScale>
                                      <p:cBhvr>
                                        <p:cTn id="170" dur="500" fill="hold"/>
                                        <p:tgtEl>
                                          <p:spTgt spid="76"/>
                                        </p:tgtEl>
                                      </p:cBhvr>
                                      <p:by x="125000" y="125000"/>
                                    </p:animScale>
                                  </p:childTnLst>
                                </p:cTn>
                              </p:par>
                              <p:par>
                                <p:cTn id="171" presetID="1" presetClass="exit" presetSubtype="0" fill="hold" grpId="2" nodeType="withEffect">
                                  <p:stCondLst>
                                    <p:cond delay="1000"/>
                                  </p:stCondLst>
                                  <p:childTnLst>
                                    <p:set>
                                      <p:cBhvr>
                                        <p:cTn id="172"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11" name="50_50.wav"/>
                                        </p:tgtEl>
                                      </p:cMediaNode>
                                    </p:audio>
                                  </p:subTnLst>
                                </p:cTn>
                              </p:par>
                              <p:par>
                                <p:cTn id="173" presetID="1" presetClass="exit" presetSubtype="0" fill="hold" grpId="2" nodeType="withEffect">
                                  <p:stCondLst>
                                    <p:cond delay="1000"/>
                                  </p:stCondLst>
                                  <p:childTnLst>
                                    <p:set>
                                      <p:cBhvr>
                                        <p:cTn id="17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75" restart="whenNotActive" fill="hold" evtFilter="cancelBubble" nodeType="interactiveSeq">
                <p:stCondLst>
                  <p:cond evt="onClick" delay="0">
                    <p:tgtEl>
                      <p:spTgt spid="111"/>
                    </p:tgtEl>
                  </p:cond>
                </p:stCondLst>
                <p:endSync evt="end" delay="0">
                  <p:rtn val="all"/>
                </p:endSync>
                <p:childTnLst>
                  <p:par>
                    <p:cTn id="176" fill="hold">
                      <p:stCondLst>
                        <p:cond delay="0"/>
                      </p:stCondLst>
                      <p:childTnLst>
                        <p:par>
                          <p:cTn id="177" fill="hold">
                            <p:stCondLst>
                              <p:cond delay="0"/>
                            </p:stCondLst>
                            <p:childTnLst>
                              <p:par>
                                <p:cTn id="178" presetID="2" presetClass="mediacall" presetSubtype="0" fill="hold" nodeType="withEffect">
                                  <p:stCondLst>
                                    <p:cond delay="0"/>
                                  </p:stCondLst>
                                  <p:childTnLst>
                                    <p:cmd type="call" cmd="togglePause">
                                      <p:cBhvr>
                                        <p:cTn id="179" dur="1" fill="hold"/>
                                        <p:tgtEl>
                                          <p:spTgt spid="111"/>
                                        </p:tgtEl>
                                      </p:cBhvr>
                                    </p:cmd>
                                  </p:childTnLst>
                                </p:cTn>
                              </p:par>
                            </p:childTnLst>
                          </p:cTn>
                        </p:par>
                      </p:childTnLst>
                    </p:cTn>
                  </p:par>
                </p:childTnLst>
              </p:cTn>
              <p:nextCondLst>
                <p:cond evt="onClick" delay="0">
                  <p:tgtEl>
                    <p:spTgt spid="111"/>
                  </p:tgtEl>
                </p:cond>
              </p:nextCondLst>
            </p:seq>
            <p:video>
              <p:cMediaNode vol="100000">
                <p:cTn id="180" repeatCount="indefinite" fill="hold" display="0">
                  <p:stCondLst>
                    <p:cond delay="indefinite"/>
                  </p:stCondLst>
                </p:cTn>
                <p:tgtEl>
                  <p:spTgt spid="111"/>
                </p:tgtEl>
              </p:cMediaNode>
            </p:video>
            <p:seq concurrent="1" nextAc="seek">
              <p:cTn id="181" restart="whenNotActive" fill="hold" evtFilter="cancelBubble" nodeType="interactiveSeq">
                <p:stCondLst>
                  <p:cond evt="onClick" delay="0">
                    <p:tgtEl>
                      <p:spTgt spid="3"/>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14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14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14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14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14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14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15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15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15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15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143"/>
                                        </p:tgtEl>
                                        <p:attrNameLst>
                                          <p:attrName>ppt_x</p:attrName>
                                        </p:attrNameLst>
                                      </p:cBhvr>
                                      <p:tavLst>
                                        <p:tav tm="0">
                                          <p:val>
                                            <p:strVal val="ppt_x"/>
                                          </p:val>
                                        </p:tav>
                                        <p:tav tm="100000">
                                          <p:val>
                                            <p:strVal val="ppt_x"/>
                                          </p:val>
                                        </p:tav>
                                      </p:tavLst>
                                    </p:anim>
                                    <p:anim calcmode="lin" valueType="num">
                                      <p:cBhvr additive="base">
                                        <p:cTn id="218" dur="500"/>
                                        <p:tgtEl>
                                          <p:spTgt spid="143"/>
                                        </p:tgtEl>
                                        <p:attrNameLst>
                                          <p:attrName>ppt_y</p:attrName>
                                        </p:attrNameLst>
                                      </p:cBhvr>
                                      <p:tavLst>
                                        <p:tav tm="0">
                                          <p:val>
                                            <p:strVal val="ppt_y"/>
                                          </p:val>
                                        </p:tav>
                                        <p:tav tm="100000">
                                          <p:val>
                                            <p:strVal val="0-ppt_h/2"/>
                                          </p:val>
                                        </p:tav>
                                      </p:tavLst>
                                    </p:anim>
                                    <p:set>
                                      <p:cBhvr>
                                        <p:cTn id="219" dur="1" fill="hold">
                                          <p:stCondLst>
                                            <p:cond delay="499"/>
                                          </p:stCondLst>
                                        </p:cTn>
                                        <p:tgtEl>
                                          <p:spTgt spid="14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144"/>
                                        </p:tgtEl>
                                        <p:attrNameLst>
                                          <p:attrName>ppt_x</p:attrName>
                                        </p:attrNameLst>
                                      </p:cBhvr>
                                      <p:tavLst>
                                        <p:tav tm="0">
                                          <p:val>
                                            <p:strVal val="ppt_x"/>
                                          </p:val>
                                        </p:tav>
                                        <p:tav tm="100000">
                                          <p:val>
                                            <p:strVal val="ppt_x"/>
                                          </p:val>
                                        </p:tav>
                                      </p:tavLst>
                                    </p:anim>
                                    <p:anim calcmode="lin" valueType="num">
                                      <p:cBhvr additive="base">
                                        <p:cTn id="222" dur="500"/>
                                        <p:tgtEl>
                                          <p:spTgt spid="144"/>
                                        </p:tgtEl>
                                        <p:attrNameLst>
                                          <p:attrName>ppt_y</p:attrName>
                                        </p:attrNameLst>
                                      </p:cBhvr>
                                      <p:tavLst>
                                        <p:tav tm="0">
                                          <p:val>
                                            <p:strVal val="ppt_y"/>
                                          </p:val>
                                        </p:tav>
                                        <p:tav tm="100000">
                                          <p:val>
                                            <p:strVal val="0-ppt_h/2"/>
                                          </p:val>
                                        </p:tav>
                                      </p:tavLst>
                                    </p:anim>
                                    <p:set>
                                      <p:cBhvr>
                                        <p:cTn id="223" dur="1" fill="hold">
                                          <p:stCondLst>
                                            <p:cond delay="499"/>
                                          </p:stCondLst>
                                        </p:cTn>
                                        <p:tgtEl>
                                          <p:spTgt spid="14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145"/>
                                        </p:tgtEl>
                                        <p:attrNameLst>
                                          <p:attrName>ppt_x</p:attrName>
                                        </p:attrNameLst>
                                      </p:cBhvr>
                                      <p:tavLst>
                                        <p:tav tm="0">
                                          <p:val>
                                            <p:strVal val="ppt_x"/>
                                          </p:val>
                                        </p:tav>
                                        <p:tav tm="100000">
                                          <p:val>
                                            <p:strVal val="ppt_x"/>
                                          </p:val>
                                        </p:tav>
                                      </p:tavLst>
                                    </p:anim>
                                    <p:anim calcmode="lin" valueType="num">
                                      <p:cBhvr additive="base">
                                        <p:cTn id="226" dur="500"/>
                                        <p:tgtEl>
                                          <p:spTgt spid="145"/>
                                        </p:tgtEl>
                                        <p:attrNameLst>
                                          <p:attrName>ppt_y</p:attrName>
                                        </p:attrNameLst>
                                      </p:cBhvr>
                                      <p:tavLst>
                                        <p:tav tm="0">
                                          <p:val>
                                            <p:strVal val="ppt_y"/>
                                          </p:val>
                                        </p:tav>
                                        <p:tav tm="100000">
                                          <p:val>
                                            <p:strVal val="0-ppt_h/2"/>
                                          </p:val>
                                        </p:tav>
                                      </p:tavLst>
                                    </p:anim>
                                    <p:set>
                                      <p:cBhvr>
                                        <p:cTn id="227" dur="1" fill="hold">
                                          <p:stCondLst>
                                            <p:cond delay="499"/>
                                          </p:stCondLst>
                                        </p:cTn>
                                        <p:tgtEl>
                                          <p:spTgt spid="14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146"/>
                                        </p:tgtEl>
                                        <p:attrNameLst>
                                          <p:attrName>ppt_x</p:attrName>
                                        </p:attrNameLst>
                                      </p:cBhvr>
                                      <p:tavLst>
                                        <p:tav tm="0">
                                          <p:val>
                                            <p:strVal val="ppt_x"/>
                                          </p:val>
                                        </p:tav>
                                        <p:tav tm="100000">
                                          <p:val>
                                            <p:strVal val="ppt_x"/>
                                          </p:val>
                                        </p:tav>
                                      </p:tavLst>
                                    </p:anim>
                                    <p:anim calcmode="lin" valueType="num">
                                      <p:cBhvr additive="base">
                                        <p:cTn id="230" dur="500"/>
                                        <p:tgtEl>
                                          <p:spTgt spid="146"/>
                                        </p:tgtEl>
                                        <p:attrNameLst>
                                          <p:attrName>ppt_y</p:attrName>
                                        </p:attrNameLst>
                                      </p:cBhvr>
                                      <p:tavLst>
                                        <p:tav tm="0">
                                          <p:val>
                                            <p:strVal val="ppt_y"/>
                                          </p:val>
                                        </p:tav>
                                        <p:tav tm="100000">
                                          <p:val>
                                            <p:strVal val="0-ppt_h/2"/>
                                          </p:val>
                                        </p:tav>
                                      </p:tavLst>
                                    </p:anim>
                                    <p:set>
                                      <p:cBhvr>
                                        <p:cTn id="231" dur="1" fill="hold">
                                          <p:stCondLst>
                                            <p:cond delay="499"/>
                                          </p:stCondLst>
                                        </p:cTn>
                                        <p:tgtEl>
                                          <p:spTgt spid="14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147"/>
                                        </p:tgtEl>
                                        <p:attrNameLst>
                                          <p:attrName>ppt_x</p:attrName>
                                        </p:attrNameLst>
                                      </p:cBhvr>
                                      <p:tavLst>
                                        <p:tav tm="0">
                                          <p:val>
                                            <p:strVal val="ppt_x"/>
                                          </p:val>
                                        </p:tav>
                                        <p:tav tm="100000">
                                          <p:val>
                                            <p:strVal val="ppt_x"/>
                                          </p:val>
                                        </p:tav>
                                      </p:tavLst>
                                    </p:anim>
                                    <p:anim calcmode="lin" valueType="num">
                                      <p:cBhvr additive="base">
                                        <p:cTn id="234" dur="500"/>
                                        <p:tgtEl>
                                          <p:spTgt spid="147"/>
                                        </p:tgtEl>
                                        <p:attrNameLst>
                                          <p:attrName>ppt_y</p:attrName>
                                        </p:attrNameLst>
                                      </p:cBhvr>
                                      <p:tavLst>
                                        <p:tav tm="0">
                                          <p:val>
                                            <p:strVal val="ppt_y"/>
                                          </p:val>
                                        </p:tav>
                                        <p:tav tm="100000">
                                          <p:val>
                                            <p:strVal val="0-ppt_h/2"/>
                                          </p:val>
                                        </p:tav>
                                      </p:tavLst>
                                    </p:anim>
                                    <p:set>
                                      <p:cBhvr>
                                        <p:cTn id="235" dur="1" fill="hold">
                                          <p:stCondLst>
                                            <p:cond delay="499"/>
                                          </p:stCondLst>
                                        </p:cTn>
                                        <p:tgtEl>
                                          <p:spTgt spid="14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148"/>
                                        </p:tgtEl>
                                        <p:attrNameLst>
                                          <p:attrName>ppt_x</p:attrName>
                                        </p:attrNameLst>
                                      </p:cBhvr>
                                      <p:tavLst>
                                        <p:tav tm="0">
                                          <p:val>
                                            <p:strVal val="ppt_x"/>
                                          </p:val>
                                        </p:tav>
                                        <p:tav tm="100000">
                                          <p:val>
                                            <p:strVal val="ppt_x"/>
                                          </p:val>
                                        </p:tav>
                                      </p:tavLst>
                                    </p:anim>
                                    <p:anim calcmode="lin" valueType="num">
                                      <p:cBhvr additive="base">
                                        <p:cTn id="238" dur="500"/>
                                        <p:tgtEl>
                                          <p:spTgt spid="148"/>
                                        </p:tgtEl>
                                        <p:attrNameLst>
                                          <p:attrName>ppt_y</p:attrName>
                                        </p:attrNameLst>
                                      </p:cBhvr>
                                      <p:tavLst>
                                        <p:tav tm="0">
                                          <p:val>
                                            <p:strVal val="ppt_y"/>
                                          </p:val>
                                        </p:tav>
                                        <p:tav tm="100000">
                                          <p:val>
                                            <p:strVal val="0-ppt_h/2"/>
                                          </p:val>
                                        </p:tav>
                                      </p:tavLst>
                                    </p:anim>
                                    <p:set>
                                      <p:cBhvr>
                                        <p:cTn id="239" dur="1" fill="hold">
                                          <p:stCondLst>
                                            <p:cond delay="499"/>
                                          </p:stCondLst>
                                        </p:cTn>
                                        <p:tgtEl>
                                          <p:spTgt spid="14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149"/>
                                        </p:tgtEl>
                                        <p:attrNameLst>
                                          <p:attrName>ppt_x</p:attrName>
                                        </p:attrNameLst>
                                      </p:cBhvr>
                                      <p:tavLst>
                                        <p:tav tm="0">
                                          <p:val>
                                            <p:strVal val="ppt_x"/>
                                          </p:val>
                                        </p:tav>
                                        <p:tav tm="100000">
                                          <p:val>
                                            <p:strVal val="ppt_x"/>
                                          </p:val>
                                        </p:tav>
                                      </p:tavLst>
                                    </p:anim>
                                    <p:anim calcmode="lin" valueType="num">
                                      <p:cBhvr additive="base">
                                        <p:cTn id="242" dur="500"/>
                                        <p:tgtEl>
                                          <p:spTgt spid="149"/>
                                        </p:tgtEl>
                                        <p:attrNameLst>
                                          <p:attrName>ppt_y</p:attrName>
                                        </p:attrNameLst>
                                      </p:cBhvr>
                                      <p:tavLst>
                                        <p:tav tm="0">
                                          <p:val>
                                            <p:strVal val="ppt_y"/>
                                          </p:val>
                                        </p:tav>
                                        <p:tav tm="100000">
                                          <p:val>
                                            <p:strVal val="0-ppt_h/2"/>
                                          </p:val>
                                        </p:tav>
                                      </p:tavLst>
                                    </p:anim>
                                    <p:set>
                                      <p:cBhvr>
                                        <p:cTn id="243" dur="1" fill="hold">
                                          <p:stCondLst>
                                            <p:cond delay="499"/>
                                          </p:stCondLst>
                                        </p:cTn>
                                        <p:tgtEl>
                                          <p:spTgt spid="14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150"/>
                                        </p:tgtEl>
                                        <p:attrNameLst>
                                          <p:attrName>ppt_x</p:attrName>
                                        </p:attrNameLst>
                                      </p:cBhvr>
                                      <p:tavLst>
                                        <p:tav tm="0">
                                          <p:val>
                                            <p:strVal val="ppt_x"/>
                                          </p:val>
                                        </p:tav>
                                        <p:tav tm="100000">
                                          <p:val>
                                            <p:strVal val="ppt_x"/>
                                          </p:val>
                                        </p:tav>
                                      </p:tavLst>
                                    </p:anim>
                                    <p:anim calcmode="lin" valueType="num">
                                      <p:cBhvr additive="base">
                                        <p:cTn id="246" dur="500"/>
                                        <p:tgtEl>
                                          <p:spTgt spid="150"/>
                                        </p:tgtEl>
                                        <p:attrNameLst>
                                          <p:attrName>ppt_y</p:attrName>
                                        </p:attrNameLst>
                                      </p:cBhvr>
                                      <p:tavLst>
                                        <p:tav tm="0">
                                          <p:val>
                                            <p:strVal val="ppt_y"/>
                                          </p:val>
                                        </p:tav>
                                        <p:tav tm="100000">
                                          <p:val>
                                            <p:strVal val="0-ppt_h/2"/>
                                          </p:val>
                                        </p:tav>
                                      </p:tavLst>
                                    </p:anim>
                                    <p:set>
                                      <p:cBhvr>
                                        <p:cTn id="247" dur="1" fill="hold">
                                          <p:stCondLst>
                                            <p:cond delay="499"/>
                                          </p:stCondLst>
                                        </p:cTn>
                                        <p:tgtEl>
                                          <p:spTgt spid="15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151"/>
                                        </p:tgtEl>
                                        <p:attrNameLst>
                                          <p:attrName>ppt_x</p:attrName>
                                        </p:attrNameLst>
                                      </p:cBhvr>
                                      <p:tavLst>
                                        <p:tav tm="0">
                                          <p:val>
                                            <p:strVal val="ppt_x"/>
                                          </p:val>
                                        </p:tav>
                                        <p:tav tm="100000">
                                          <p:val>
                                            <p:strVal val="ppt_x"/>
                                          </p:val>
                                        </p:tav>
                                      </p:tavLst>
                                    </p:anim>
                                    <p:anim calcmode="lin" valueType="num">
                                      <p:cBhvr additive="base">
                                        <p:cTn id="250" dur="500"/>
                                        <p:tgtEl>
                                          <p:spTgt spid="151"/>
                                        </p:tgtEl>
                                        <p:attrNameLst>
                                          <p:attrName>ppt_y</p:attrName>
                                        </p:attrNameLst>
                                      </p:cBhvr>
                                      <p:tavLst>
                                        <p:tav tm="0">
                                          <p:val>
                                            <p:strVal val="ppt_y"/>
                                          </p:val>
                                        </p:tav>
                                        <p:tav tm="100000">
                                          <p:val>
                                            <p:strVal val="0-ppt_h/2"/>
                                          </p:val>
                                        </p:tav>
                                      </p:tavLst>
                                    </p:anim>
                                    <p:set>
                                      <p:cBhvr>
                                        <p:cTn id="251" dur="1" fill="hold">
                                          <p:stCondLst>
                                            <p:cond delay="499"/>
                                          </p:stCondLst>
                                        </p:cTn>
                                        <p:tgtEl>
                                          <p:spTgt spid="15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152"/>
                                        </p:tgtEl>
                                        <p:attrNameLst>
                                          <p:attrName>ppt_x</p:attrName>
                                        </p:attrNameLst>
                                      </p:cBhvr>
                                      <p:tavLst>
                                        <p:tav tm="0">
                                          <p:val>
                                            <p:strVal val="ppt_x"/>
                                          </p:val>
                                        </p:tav>
                                        <p:tav tm="100000">
                                          <p:val>
                                            <p:strVal val="ppt_x"/>
                                          </p:val>
                                        </p:tav>
                                      </p:tavLst>
                                    </p:anim>
                                    <p:anim calcmode="lin" valueType="num">
                                      <p:cBhvr additive="base">
                                        <p:cTn id="254" dur="500"/>
                                        <p:tgtEl>
                                          <p:spTgt spid="152"/>
                                        </p:tgtEl>
                                        <p:attrNameLst>
                                          <p:attrName>ppt_y</p:attrName>
                                        </p:attrNameLst>
                                      </p:cBhvr>
                                      <p:tavLst>
                                        <p:tav tm="0">
                                          <p:val>
                                            <p:strVal val="ppt_y"/>
                                          </p:val>
                                        </p:tav>
                                        <p:tav tm="100000">
                                          <p:val>
                                            <p:strVal val="0-ppt_h/2"/>
                                          </p:val>
                                        </p:tav>
                                      </p:tavLst>
                                    </p:anim>
                                    <p:set>
                                      <p:cBhvr>
                                        <p:cTn id="255" dur="1" fill="hold">
                                          <p:stCondLst>
                                            <p:cond delay="499"/>
                                          </p:stCondLst>
                                        </p:cTn>
                                        <p:tgtEl>
                                          <p:spTgt spid="15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153"/>
                                        </p:tgtEl>
                                        <p:attrNameLst>
                                          <p:attrName>ppt_x</p:attrName>
                                        </p:attrNameLst>
                                      </p:cBhvr>
                                      <p:tavLst>
                                        <p:tav tm="0">
                                          <p:val>
                                            <p:strVal val="ppt_x"/>
                                          </p:val>
                                        </p:tav>
                                        <p:tav tm="100000">
                                          <p:val>
                                            <p:strVal val="ppt_x"/>
                                          </p:val>
                                        </p:tav>
                                      </p:tavLst>
                                    </p:anim>
                                    <p:anim calcmode="lin" valueType="num">
                                      <p:cBhvr additive="base">
                                        <p:cTn id="258" dur="500"/>
                                        <p:tgtEl>
                                          <p:spTgt spid="153"/>
                                        </p:tgtEl>
                                        <p:attrNameLst>
                                          <p:attrName>ppt_y</p:attrName>
                                        </p:attrNameLst>
                                      </p:cBhvr>
                                      <p:tavLst>
                                        <p:tav tm="0">
                                          <p:val>
                                            <p:strVal val="ppt_y"/>
                                          </p:val>
                                        </p:tav>
                                        <p:tav tm="100000">
                                          <p:val>
                                            <p:strVal val="0-ppt_h/2"/>
                                          </p:val>
                                        </p:tav>
                                      </p:tavLst>
                                    </p:anim>
                                    <p:set>
                                      <p:cBhvr>
                                        <p:cTn id="259"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4" grpId="0" animBg="1"/>
      <p:bldP spid="14" grpId="1" animBg="1"/>
      <p:bldP spid="47" grpId="0" animBg="1"/>
      <p:bldP spid="47"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94" grpId="0" animBg="1"/>
      <p:bldP spid="9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853181" y="3057644"/>
            <a:ext cx="608411"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1" y="-8348"/>
            <a:ext cx="12168227" cy="6858000"/>
          </a:xfrm>
          <a:prstGeom prst="rect">
            <a:avLst/>
          </a:prstGeom>
        </p:spPr>
      </p:pic>
      <p:sp>
        <p:nvSpPr>
          <p:cNvPr id="36" name="khung mờ"/>
          <p:cNvSpPr/>
          <p:nvPr/>
        </p:nvSpPr>
        <p:spPr>
          <a:xfrm>
            <a:off x="1" y="5345226"/>
            <a:ext cx="12168227" cy="15044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37" name="đáp án sai 3"/>
          <p:cNvSpPr/>
          <p:nvPr/>
        </p:nvSpPr>
        <p:spPr>
          <a:xfrm>
            <a:off x="6356217" y="5141317"/>
            <a:ext cx="4699399"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B</a:t>
            </a:r>
            <a:r>
              <a:rPr lang="en-US" sz="2200" dirty="0"/>
              <a:t>: B</a:t>
            </a:r>
            <a:r>
              <a:rPr lang="vi-VN" sz="2200" dirty="0"/>
              <a:t>ác thương đoàn dân công đêm phải ngủ lại ở trong rừng.</a:t>
            </a:r>
            <a:endParaRPr lang="vi-VN" sz="2200" b="1" dirty="0">
              <a:solidFill>
                <a:prstClr val="white"/>
              </a:solidFill>
            </a:endParaRPr>
          </a:p>
        </p:txBody>
      </p:sp>
      <p:sp>
        <p:nvSpPr>
          <p:cNvPr id="38" name="đáp án Đúng"/>
          <p:cNvSpPr/>
          <p:nvPr/>
        </p:nvSpPr>
        <p:spPr>
          <a:xfrm>
            <a:off x="6228235" y="6039282"/>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39" name="đáp án sai 2"/>
          <p:cNvSpPr/>
          <p:nvPr/>
        </p:nvSpPr>
        <p:spPr>
          <a:xfrm>
            <a:off x="174923" y="5244075"/>
            <a:ext cx="5387620"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A. Bác lo lắng cho những người chiến si ở ngoài chiến trường.</a:t>
            </a:r>
            <a:endParaRPr lang="vi-VN" sz="2200" b="1" dirty="0">
              <a:solidFill>
                <a:prstClr val="white"/>
              </a:solidFill>
            </a:endParaRPr>
          </a:p>
        </p:txBody>
      </p:sp>
      <p:sp>
        <p:nvSpPr>
          <p:cNvPr id="40" name="đáp án sai 1"/>
          <p:cNvSpPr/>
          <p:nvPr/>
        </p:nvSpPr>
        <p:spPr>
          <a:xfrm>
            <a:off x="346967" y="6096869"/>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s-ES" sz="2400" dirty="0"/>
              <a:t>C. </a:t>
            </a:r>
            <a:r>
              <a:rPr lang="es-ES" sz="2400" dirty="0" err="1"/>
              <a:t>Bác</a:t>
            </a:r>
            <a:r>
              <a:rPr lang="es-ES" sz="2400" dirty="0"/>
              <a:t> lo </a:t>
            </a:r>
            <a:r>
              <a:rPr lang="es-ES" sz="2400" dirty="0" err="1"/>
              <a:t>lắng</a:t>
            </a:r>
            <a:r>
              <a:rPr lang="es-ES" sz="2400" dirty="0"/>
              <a:t> </a:t>
            </a:r>
            <a:r>
              <a:rPr lang="es-ES" sz="2400" dirty="0" err="1"/>
              <a:t>cho</a:t>
            </a:r>
            <a:r>
              <a:rPr lang="es-ES" sz="2400" dirty="0"/>
              <a:t> </a:t>
            </a:r>
            <a:r>
              <a:rPr lang="es-ES" sz="2400" dirty="0" err="1"/>
              <a:t>chiến</a:t>
            </a:r>
            <a:r>
              <a:rPr lang="es-ES" sz="2400" dirty="0"/>
              <a:t> </a:t>
            </a:r>
            <a:r>
              <a:rPr lang="es-ES" sz="2400" dirty="0" err="1"/>
              <a:t>dịch</a:t>
            </a:r>
            <a:endParaRPr lang="vi-VN" sz="2400" b="1" dirty="0">
              <a:solidFill>
                <a:prstClr val="white"/>
              </a:solidFill>
            </a:endParaRPr>
          </a:p>
        </p:txBody>
      </p:sp>
      <p:sp>
        <p:nvSpPr>
          <p:cNvPr id="41" name="o noi dung cau hoi"/>
          <p:cNvSpPr/>
          <p:nvPr/>
        </p:nvSpPr>
        <p:spPr>
          <a:xfrm>
            <a:off x="460585" y="3641997"/>
            <a:ext cx="11170435"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a:t>
            </a:r>
            <a:r>
              <a:rPr lang="en-US" sz="3200" b="1" dirty="0">
                <a:latin typeface="+mj-lt"/>
              </a:rPr>
              <a:t>4</a:t>
            </a:r>
            <a:r>
              <a:rPr lang="vi-VN" sz="3200" b="1" dirty="0">
                <a:latin typeface="+mj-lt"/>
              </a:rPr>
              <a:t>: Tại sao trong đêm ấy Bác Hồ không ngủ?</a:t>
            </a:r>
            <a:endParaRPr lang="en-US" sz="3200" b="1" dirty="0">
              <a:solidFill>
                <a:prstClr val="white"/>
              </a:solidFill>
              <a:latin typeface="+mj-lt"/>
            </a:endParaRPr>
          </a:p>
        </p:txBody>
      </p:sp>
      <p:sp>
        <p:nvSpPr>
          <p:cNvPr id="42" name="vong tim"/>
          <p:cNvSpPr>
            <a:spLocks noChangeArrowheads="1"/>
          </p:cNvSpPr>
          <p:nvPr/>
        </p:nvSpPr>
        <p:spPr bwMode="auto">
          <a:xfrm rot="18245478" flipH="1">
            <a:off x="3721115" y="-77461"/>
            <a:ext cx="398463" cy="2449685"/>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3578414" y="197834"/>
            <a:ext cx="552450" cy="2327492"/>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20411" y="72377"/>
            <a:ext cx="43254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2599" y="72377"/>
            <a:ext cx="4325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95897" y="72377"/>
            <a:ext cx="45971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5496" y="888282"/>
            <a:ext cx="1778557"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229869" y="940039"/>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228894" y="94041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227229" y="940038"/>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226609" y="94003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5" name="Rounded Rectangle 54"/>
          <p:cNvSpPr/>
          <p:nvPr/>
        </p:nvSpPr>
        <p:spPr>
          <a:xfrm>
            <a:off x="10227388"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22714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229520" y="946370"/>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229560"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22495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224782"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229889" y="94482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62"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74577" y="808315"/>
            <a:ext cx="1773051"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0">
            <a:clrChange>
              <a:clrFrom>
                <a:srgbClr val="F2F200"/>
              </a:clrFrom>
              <a:clrTo>
                <a:srgbClr val="F2F200">
                  <a:alpha val="0"/>
                </a:srgbClr>
              </a:clrTo>
            </a:clrChange>
          </a:blip>
          <a:stretch>
            <a:fillRect/>
          </a:stretch>
        </p:blipFill>
        <p:spPr>
          <a:xfrm>
            <a:off x="10992377" y="72377"/>
            <a:ext cx="483051"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91829" y="801814"/>
            <a:ext cx="1738619"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V="1">
            <a:off x="11431734" y="72377"/>
            <a:ext cx="436137"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5" name="trieuphu"/>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93959" y="454724"/>
            <a:ext cx="2285588" cy="2256002"/>
          </a:xfrm>
          <a:prstGeom prst="rect">
            <a:avLst/>
          </a:prstGeom>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30" y="-268903"/>
            <a:ext cx="3311833"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8" presetClass="emph" presetSubtype="0" repeatCount="indefinite" fill="hold" grpId="0" nodeType="withEffect">
                                  <p:stCondLst>
                                    <p:cond delay="0"/>
                                  </p:stCondLst>
                                  <p:childTnLst>
                                    <p:animRot by="21600000">
                                      <p:cBhvr>
                                        <p:cTn id="8" dur="5000" fill="hold"/>
                                        <p:tgtEl>
                                          <p:spTgt spid="43"/>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42"/>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strVal val="(6*min(max(#ppt_w*#ppt_h,.3),1)-7.4)/-.7*#ppt_w"/>
                                          </p:val>
                                        </p:tav>
                                        <p:tav tm="100000">
                                          <p:val>
                                            <p:strVal val="#ppt_w"/>
                                          </p:val>
                                        </p:tav>
                                      </p:tavLst>
                                    </p:anim>
                                    <p:anim calcmode="lin" valueType="num">
                                      <p:cBhvr>
                                        <p:cTn id="14" dur="500" fill="hold"/>
                                        <p:tgtEl>
                                          <p:spTgt spid="41"/>
                                        </p:tgtEl>
                                        <p:attrNameLst>
                                          <p:attrName>ppt_h</p:attrName>
                                        </p:attrNameLst>
                                      </p:cBhvr>
                                      <p:tavLst>
                                        <p:tav tm="0">
                                          <p:val>
                                            <p:strVal val="(6*min(max(#ppt_w*#ppt_h,.3),1)-7.4)/-.7*#ppt_h"/>
                                          </p:val>
                                        </p:tav>
                                        <p:tav tm="100000">
                                          <p:val>
                                            <p:strVal val="#ppt_h"/>
                                          </p:val>
                                        </p:tav>
                                      </p:tavLst>
                                    </p:anim>
                                    <p:anim calcmode="lin" valueType="num">
                                      <p:cBhvr>
                                        <p:cTn id="15" dur="500" fill="hold"/>
                                        <p:tgtEl>
                                          <p:spTgt spid="41"/>
                                        </p:tgtEl>
                                        <p:attrNameLst>
                                          <p:attrName>ppt_x</p:attrName>
                                        </p:attrNameLst>
                                      </p:cBhvr>
                                      <p:tavLst>
                                        <p:tav tm="0">
                                          <p:val>
                                            <p:fltVal val="0.5"/>
                                          </p:val>
                                        </p:tav>
                                        <p:tav tm="100000">
                                          <p:val>
                                            <p:strVal val="#ppt_x"/>
                                          </p:val>
                                        </p:tav>
                                      </p:tavLst>
                                    </p:anim>
                                    <p:anim calcmode="lin" valueType="num">
                                      <p:cBhvr>
                                        <p:cTn id="16"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strVal val="(6*min(max(#ppt_w*#ppt_h,.3),1)-7.4)/-.7*#ppt_w"/>
                                          </p:val>
                                        </p:tav>
                                        <p:tav tm="100000">
                                          <p:val>
                                            <p:strVal val="#ppt_w"/>
                                          </p:val>
                                        </p:tav>
                                      </p:tavLst>
                                    </p:anim>
                                    <p:anim calcmode="lin" valueType="num">
                                      <p:cBhvr>
                                        <p:cTn id="20" dur="500" fill="hold"/>
                                        <p:tgtEl>
                                          <p:spTgt spid="39"/>
                                        </p:tgtEl>
                                        <p:attrNameLst>
                                          <p:attrName>ppt_h</p:attrName>
                                        </p:attrNameLst>
                                      </p:cBhvr>
                                      <p:tavLst>
                                        <p:tav tm="0">
                                          <p:val>
                                            <p:strVal val="(6*min(max(#ppt_w*#ppt_h,.3),1)-7.4)/-.7*#ppt_h"/>
                                          </p:val>
                                        </p:tav>
                                        <p:tav tm="100000">
                                          <p:val>
                                            <p:strVal val="#ppt_h"/>
                                          </p:val>
                                        </p:tav>
                                      </p:tavLst>
                                    </p:anim>
                                    <p:anim calcmode="lin" valueType="num">
                                      <p:cBhvr>
                                        <p:cTn id="21" dur="500" fill="hold"/>
                                        <p:tgtEl>
                                          <p:spTgt spid="39"/>
                                        </p:tgtEl>
                                        <p:attrNameLst>
                                          <p:attrName>ppt_x</p:attrName>
                                        </p:attrNameLst>
                                      </p:cBhvr>
                                      <p:tavLst>
                                        <p:tav tm="0">
                                          <p:val>
                                            <p:fltVal val="0.5"/>
                                          </p:val>
                                        </p:tav>
                                        <p:tav tm="100000">
                                          <p:val>
                                            <p:strVal val="#ppt_x"/>
                                          </p:val>
                                        </p:tav>
                                      </p:tavLst>
                                    </p:anim>
                                    <p:anim calcmode="lin" valueType="num">
                                      <p:cBhvr>
                                        <p:cTn id="22" dur="500" fill="hold"/>
                                        <p:tgtEl>
                                          <p:spTgt spid="3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strVal val="(6*min(max(#ppt_w*#ppt_h,.3),1)-7.4)/-.7*#ppt_w"/>
                                          </p:val>
                                        </p:tav>
                                        <p:tav tm="100000">
                                          <p:val>
                                            <p:strVal val="#ppt_w"/>
                                          </p:val>
                                        </p:tav>
                                      </p:tavLst>
                                    </p:anim>
                                    <p:anim calcmode="lin" valueType="num">
                                      <p:cBhvr>
                                        <p:cTn id="26" dur="500" fill="hold"/>
                                        <p:tgtEl>
                                          <p:spTgt spid="37"/>
                                        </p:tgtEl>
                                        <p:attrNameLst>
                                          <p:attrName>ppt_h</p:attrName>
                                        </p:attrNameLst>
                                      </p:cBhvr>
                                      <p:tavLst>
                                        <p:tav tm="0">
                                          <p:val>
                                            <p:strVal val="(6*min(max(#ppt_w*#ppt_h,.3),1)-7.4)/-.7*#ppt_h"/>
                                          </p:val>
                                        </p:tav>
                                        <p:tav tm="100000">
                                          <p:val>
                                            <p:strVal val="#ppt_h"/>
                                          </p:val>
                                        </p:tav>
                                      </p:tavLst>
                                    </p:anim>
                                    <p:anim calcmode="lin" valueType="num">
                                      <p:cBhvr>
                                        <p:cTn id="27" dur="500" fill="hold"/>
                                        <p:tgtEl>
                                          <p:spTgt spid="37"/>
                                        </p:tgtEl>
                                        <p:attrNameLst>
                                          <p:attrName>ppt_x</p:attrName>
                                        </p:attrNameLst>
                                      </p:cBhvr>
                                      <p:tavLst>
                                        <p:tav tm="0">
                                          <p:val>
                                            <p:fltVal val="0.5"/>
                                          </p:val>
                                        </p:tav>
                                        <p:tav tm="100000">
                                          <p:val>
                                            <p:strVal val="#ppt_x"/>
                                          </p:val>
                                        </p:tav>
                                      </p:tavLst>
                                    </p:anim>
                                    <p:anim calcmode="lin" valueType="num">
                                      <p:cBhvr>
                                        <p:cTn id="28" dur="500" fill="hold"/>
                                        <p:tgtEl>
                                          <p:spTgt spid="37"/>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strVal val="(6*min(max(#ppt_w*#ppt_h,.3),1)-7.4)/-.7*#ppt_w"/>
                                          </p:val>
                                        </p:tav>
                                        <p:tav tm="100000">
                                          <p:val>
                                            <p:strVal val="#ppt_w"/>
                                          </p:val>
                                        </p:tav>
                                      </p:tavLst>
                                    </p:anim>
                                    <p:anim calcmode="lin" valueType="num">
                                      <p:cBhvr>
                                        <p:cTn id="32" dur="500" fill="hold"/>
                                        <p:tgtEl>
                                          <p:spTgt spid="38"/>
                                        </p:tgtEl>
                                        <p:attrNameLst>
                                          <p:attrName>ppt_h</p:attrName>
                                        </p:attrNameLst>
                                      </p:cBhvr>
                                      <p:tavLst>
                                        <p:tav tm="0">
                                          <p:val>
                                            <p:strVal val="(6*min(max(#ppt_w*#ppt_h,.3),1)-7.4)/-.7*#ppt_h"/>
                                          </p:val>
                                        </p:tav>
                                        <p:tav tm="100000">
                                          <p:val>
                                            <p:strVal val="#ppt_h"/>
                                          </p:val>
                                        </p:tav>
                                      </p:tavLst>
                                    </p:anim>
                                    <p:anim calcmode="lin" valueType="num">
                                      <p:cBhvr>
                                        <p:cTn id="33" dur="500" fill="hold"/>
                                        <p:tgtEl>
                                          <p:spTgt spid="38"/>
                                        </p:tgtEl>
                                        <p:attrNameLst>
                                          <p:attrName>ppt_x</p:attrName>
                                        </p:attrNameLst>
                                      </p:cBhvr>
                                      <p:tavLst>
                                        <p:tav tm="0">
                                          <p:val>
                                            <p:fltVal val="0.5"/>
                                          </p:val>
                                        </p:tav>
                                        <p:tav tm="100000">
                                          <p:val>
                                            <p:strVal val="#ppt_x"/>
                                          </p:val>
                                        </p:tav>
                                      </p:tavLst>
                                    </p:anim>
                                    <p:anim calcmode="lin" valueType="num">
                                      <p:cBhvr>
                                        <p:cTn id="34" dur="500" fill="hold"/>
                                        <p:tgtEl>
                                          <p:spTgt spid="38"/>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40"/>
                                        </p:tgtEl>
                                        <p:attrNameLst>
                                          <p:attrName>ppt_x</p:attrName>
                                        </p:attrNameLst>
                                      </p:cBhvr>
                                      <p:tavLst>
                                        <p:tav tm="0">
                                          <p:val>
                                            <p:fltVal val="0.5"/>
                                          </p:val>
                                        </p:tav>
                                        <p:tav tm="100000">
                                          <p:val>
                                            <p:strVal val="#ppt_x"/>
                                          </p:val>
                                        </p:tav>
                                      </p:tavLst>
                                    </p:anim>
                                    <p:anim calcmode="lin" valueType="num">
                                      <p:cBhvr>
                                        <p:cTn id="40"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1"/>
                                        </p:tgtEl>
                                        <p:attrNameLst>
                                          <p:attrName>ppt_w</p:attrName>
                                        </p:attrNameLst>
                                      </p:cBhvr>
                                      <p:tavLst>
                                        <p:tav tm="0">
                                          <p:val>
                                            <p:strVal val="ppt_w"/>
                                          </p:val>
                                        </p:tav>
                                        <p:tav tm="100000">
                                          <p:val>
                                            <p:fltVal val="0"/>
                                          </p:val>
                                        </p:tav>
                                      </p:tavLst>
                                    </p:anim>
                                    <p:anim calcmode="lin" valueType="num">
                                      <p:cBhvr>
                                        <p:cTn id="45" dur="500"/>
                                        <p:tgtEl>
                                          <p:spTgt spid="41"/>
                                        </p:tgtEl>
                                        <p:attrNameLst>
                                          <p:attrName>ppt_h</p:attrName>
                                        </p:attrNameLst>
                                      </p:cBhvr>
                                      <p:tavLst>
                                        <p:tav tm="0">
                                          <p:val>
                                            <p:strVal val="ppt_h"/>
                                          </p:val>
                                        </p:tav>
                                        <p:tav tm="100000">
                                          <p:val>
                                            <p:fltVal val="0"/>
                                          </p:val>
                                        </p:tav>
                                      </p:tavLst>
                                    </p:anim>
                                    <p:set>
                                      <p:cBhvr>
                                        <p:cTn id="46"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39"/>
                                        </p:tgtEl>
                                        <p:attrNameLst>
                                          <p:attrName>ppt_w</p:attrName>
                                        </p:attrNameLst>
                                      </p:cBhvr>
                                      <p:tavLst>
                                        <p:tav tm="0">
                                          <p:val>
                                            <p:strVal val="ppt_w"/>
                                          </p:val>
                                        </p:tav>
                                        <p:tav tm="100000">
                                          <p:val>
                                            <p:fltVal val="0"/>
                                          </p:val>
                                        </p:tav>
                                      </p:tavLst>
                                    </p:anim>
                                    <p:anim calcmode="lin" valueType="num">
                                      <p:cBhvr>
                                        <p:cTn id="49" dur="500"/>
                                        <p:tgtEl>
                                          <p:spTgt spid="39"/>
                                        </p:tgtEl>
                                        <p:attrNameLst>
                                          <p:attrName>ppt_h</p:attrName>
                                        </p:attrNameLst>
                                      </p:cBhvr>
                                      <p:tavLst>
                                        <p:tav tm="0">
                                          <p:val>
                                            <p:strVal val="ppt_h"/>
                                          </p:val>
                                        </p:tav>
                                        <p:tav tm="100000">
                                          <p:val>
                                            <p:fltVal val="0"/>
                                          </p:val>
                                        </p:tav>
                                      </p:tavLst>
                                    </p:anim>
                                    <p:set>
                                      <p:cBhvr>
                                        <p:cTn id="50" dur="1" fill="hold">
                                          <p:stCondLst>
                                            <p:cond delay="499"/>
                                          </p:stCondLst>
                                        </p:cTn>
                                        <p:tgtEl>
                                          <p:spTgt spid="39"/>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37"/>
                                        </p:tgtEl>
                                        <p:attrNameLst>
                                          <p:attrName>ppt_w</p:attrName>
                                        </p:attrNameLst>
                                      </p:cBhvr>
                                      <p:tavLst>
                                        <p:tav tm="0">
                                          <p:val>
                                            <p:strVal val="ppt_w"/>
                                          </p:val>
                                        </p:tav>
                                        <p:tav tm="100000">
                                          <p:val>
                                            <p:fltVal val="0"/>
                                          </p:val>
                                        </p:tav>
                                      </p:tavLst>
                                    </p:anim>
                                    <p:anim calcmode="lin" valueType="num">
                                      <p:cBhvr>
                                        <p:cTn id="53" dur="500"/>
                                        <p:tgtEl>
                                          <p:spTgt spid="37"/>
                                        </p:tgtEl>
                                        <p:attrNameLst>
                                          <p:attrName>ppt_h</p:attrName>
                                        </p:attrNameLst>
                                      </p:cBhvr>
                                      <p:tavLst>
                                        <p:tav tm="0">
                                          <p:val>
                                            <p:strVal val="ppt_h"/>
                                          </p:val>
                                        </p:tav>
                                        <p:tav tm="100000">
                                          <p:val>
                                            <p:fltVal val="0"/>
                                          </p:val>
                                        </p:tav>
                                      </p:tavLst>
                                    </p:anim>
                                    <p:set>
                                      <p:cBhvr>
                                        <p:cTn id="54" dur="1" fill="hold">
                                          <p:stCondLst>
                                            <p:cond delay="499"/>
                                          </p:stCondLst>
                                        </p:cTn>
                                        <p:tgtEl>
                                          <p:spTgt spid="37"/>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38"/>
                                        </p:tgtEl>
                                        <p:attrNameLst>
                                          <p:attrName>ppt_w</p:attrName>
                                        </p:attrNameLst>
                                      </p:cBhvr>
                                      <p:tavLst>
                                        <p:tav tm="0">
                                          <p:val>
                                            <p:strVal val="ppt_w"/>
                                          </p:val>
                                        </p:tav>
                                        <p:tav tm="100000">
                                          <p:val>
                                            <p:fltVal val="0"/>
                                          </p:val>
                                        </p:tav>
                                      </p:tavLst>
                                    </p:anim>
                                    <p:anim calcmode="lin" valueType="num">
                                      <p:cBhvr>
                                        <p:cTn id="57" dur="500"/>
                                        <p:tgtEl>
                                          <p:spTgt spid="38"/>
                                        </p:tgtEl>
                                        <p:attrNameLst>
                                          <p:attrName>ppt_h</p:attrName>
                                        </p:attrNameLst>
                                      </p:cBhvr>
                                      <p:tavLst>
                                        <p:tav tm="0">
                                          <p:val>
                                            <p:strVal val="ppt_h"/>
                                          </p:val>
                                        </p:tav>
                                        <p:tav tm="100000">
                                          <p:val>
                                            <p:fltVal val="0"/>
                                          </p:val>
                                        </p:tav>
                                      </p:tavLst>
                                    </p:anim>
                                    <p:set>
                                      <p:cBhvr>
                                        <p:cTn id="58" dur="1" fill="hold">
                                          <p:stCondLst>
                                            <p:cond delay="499"/>
                                          </p:stCondLst>
                                        </p:cTn>
                                        <p:tgtEl>
                                          <p:spTgt spid="38"/>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40"/>
                                        </p:tgtEl>
                                        <p:attrNameLst>
                                          <p:attrName>ppt_w</p:attrName>
                                        </p:attrNameLst>
                                      </p:cBhvr>
                                      <p:tavLst>
                                        <p:tav tm="0">
                                          <p:val>
                                            <p:strVal val="ppt_w"/>
                                          </p:val>
                                        </p:tav>
                                        <p:tav tm="100000">
                                          <p:val>
                                            <p:fltVal val="0"/>
                                          </p:val>
                                        </p:tav>
                                      </p:tavLst>
                                    </p:anim>
                                    <p:anim calcmode="lin" valueType="num">
                                      <p:cBhvr>
                                        <p:cTn id="61" dur="500"/>
                                        <p:tgtEl>
                                          <p:spTgt spid="40"/>
                                        </p:tgtEl>
                                        <p:attrNameLst>
                                          <p:attrName>ppt_h</p:attrName>
                                        </p:attrNameLst>
                                      </p:cBhvr>
                                      <p:tavLst>
                                        <p:tav tm="0">
                                          <p:val>
                                            <p:strVal val="ppt_h"/>
                                          </p:val>
                                        </p:tav>
                                        <p:tav tm="100000">
                                          <p:val>
                                            <p:fltVal val="0"/>
                                          </p:val>
                                        </p:tav>
                                      </p:tavLst>
                                    </p:anim>
                                    <p:set>
                                      <p:cBhvr>
                                        <p:cTn id="62" dur="1" fill="hold">
                                          <p:stCondLst>
                                            <p:cond delay="499"/>
                                          </p:stCondLst>
                                        </p:cTn>
                                        <p:tgtEl>
                                          <p:spTgt spid="40"/>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39"/>
                                        </p:tgtEl>
                                        <p:attrNameLst>
                                          <p:attrName>fillcolor</p:attrName>
                                        </p:attrNameLst>
                                      </p:cBhvr>
                                      <p:to>
                                        <a:schemeClr val="accent2"/>
                                      </p:to>
                                    </p:animClr>
                                    <p:set>
                                      <p:cBhvr>
                                        <p:cTn id="76" dur="500" fill="hold"/>
                                        <p:tgtEl>
                                          <p:spTgt spid="39"/>
                                        </p:tgtEl>
                                        <p:attrNameLst>
                                          <p:attrName>fill.type</p:attrName>
                                        </p:attrNameLst>
                                      </p:cBhvr>
                                      <p:to>
                                        <p:strVal val="solid"/>
                                      </p:to>
                                    </p:set>
                                    <p:set>
                                      <p:cBhvr>
                                        <p:cTn id="77" dur="500" fill="hold"/>
                                        <p:tgtEl>
                                          <p:spTgt spid="3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7" name="audio25.wav"/>
                                        </p:tgtEl>
                                      </p:cMediaNode>
                                    </p:audio>
                                  </p:subTnLst>
                                </p:cTn>
                              </p:par>
                            </p:childTnLst>
                          </p:cTn>
                        </p:par>
                        <p:par>
                          <p:cTn id="78" fill="hold">
                            <p:stCondLst>
                              <p:cond delay="500"/>
                            </p:stCondLst>
                            <p:childTnLst>
                              <p:par>
                                <p:cTn id="79" presetID="1" presetClass="emph" presetSubtype="2" repeatCount="4000" fill="hold" nodeType="afterEffect">
                                  <p:stCondLst>
                                    <p:cond delay="5000"/>
                                  </p:stCondLst>
                                  <p:childTnLst>
                                    <p:animClr clrSpc="rgb" dir="cw">
                                      <p:cBhvr>
                                        <p:cTn id="80" dur="500" fill="hold"/>
                                        <p:tgtEl>
                                          <p:spTgt spid="38"/>
                                        </p:tgtEl>
                                        <p:attrNameLst>
                                          <p:attrName>fillcolor</p:attrName>
                                        </p:attrNameLst>
                                      </p:cBhvr>
                                      <p:to>
                                        <a:srgbClr val="16F82C"/>
                                      </p:to>
                                    </p:animClr>
                                    <p:set>
                                      <p:cBhvr>
                                        <p:cTn id="81" dur="500" fill="hold"/>
                                        <p:tgtEl>
                                          <p:spTgt spid="38"/>
                                        </p:tgtEl>
                                        <p:attrNameLst>
                                          <p:attrName>fill.type</p:attrName>
                                        </p:attrNameLst>
                                      </p:cBhvr>
                                      <p:to>
                                        <p:strVal val="solid"/>
                                      </p:to>
                                    </p:set>
                                    <p:set>
                                      <p:cBhvr>
                                        <p:cTn id="82" dur="500" fill="hold"/>
                                        <p:tgtEl>
                                          <p:spTgt spid="38"/>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37"/>
                                        </p:tgtEl>
                                        <p:attrNameLst>
                                          <p:attrName>fillcolor</p:attrName>
                                        </p:attrNameLst>
                                      </p:cBhvr>
                                      <p:to>
                                        <a:schemeClr val="accent2"/>
                                      </p:to>
                                    </p:animClr>
                                    <p:set>
                                      <p:cBhvr>
                                        <p:cTn id="88" dur="500" fill="hold"/>
                                        <p:tgtEl>
                                          <p:spTgt spid="37"/>
                                        </p:tgtEl>
                                        <p:attrNameLst>
                                          <p:attrName>fill.type</p:attrName>
                                        </p:attrNameLst>
                                      </p:cBhvr>
                                      <p:to>
                                        <p:strVal val="solid"/>
                                      </p:to>
                                    </p:set>
                                    <p:set>
                                      <p:cBhvr>
                                        <p:cTn id="89" dur="500" fill="hold"/>
                                        <p:tgtEl>
                                          <p:spTgt spid="37"/>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7" name="audio25.wav"/>
                                        </p:tgtEl>
                                      </p:cMediaNode>
                                    </p:audio>
                                  </p:subTnLst>
                                </p:cTn>
                              </p:par>
                            </p:childTnLst>
                          </p:cTn>
                        </p:par>
                        <p:par>
                          <p:cTn id="90" fill="hold">
                            <p:stCondLst>
                              <p:cond delay="500"/>
                            </p:stCondLst>
                            <p:childTnLst>
                              <p:par>
                                <p:cTn id="91" presetID="1" presetClass="emph" presetSubtype="2" repeatCount="4000" fill="hold" nodeType="afterEffect">
                                  <p:stCondLst>
                                    <p:cond delay="5000"/>
                                  </p:stCondLst>
                                  <p:childTnLst>
                                    <p:animClr clrSpc="rgb" dir="cw">
                                      <p:cBhvr>
                                        <p:cTn id="92" dur="500" fill="hold"/>
                                        <p:tgtEl>
                                          <p:spTgt spid="38"/>
                                        </p:tgtEl>
                                        <p:attrNameLst>
                                          <p:attrName>fillcolor</p:attrName>
                                        </p:attrNameLst>
                                      </p:cBhvr>
                                      <p:to>
                                        <a:srgbClr val="16F82C"/>
                                      </p:to>
                                    </p:animClr>
                                    <p:set>
                                      <p:cBhvr>
                                        <p:cTn id="93" dur="500" fill="hold"/>
                                        <p:tgtEl>
                                          <p:spTgt spid="38"/>
                                        </p:tgtEl>
                                        <p:attrNameLst>
                                          <p:attrName>fill.type</p:attrName>
                                        </p:attrNameLst>
                                      </p:cBhvr>
                                      <p:to>
                                        <p:strVal val="solid"/>
                                      </p:to>
                                    </p:set>
                                    <p:set>
                                      <p:cBhvr>
                                        <p:cTn id="94" dur="500" fill="hold"/>
                                        <p:tgtEl>
                                          <p:spTgt spid="38"/>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5" restart="whenNotActive" fill="hold" evtFilter="cancelBubble" nodeType="interactiveSeq">
                <p:stCondLst>
                  <p:cond evt="onClick" delay="0">
                    <p:tgtEl>
                      <p:spTgt spid="40"/>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40"/>
                                        </p:tgtEl>
                                        <p:attrNameLst>
                                          <p:attrName>fillcolor</p:attrName>
                                        </p:attrNameLst>
                                      </p:cBhvr>
                                      <p:to>
                                        <a:schemeClr val="accent2"/>
                                      </p:to>
                                    </p:animClr>
                                    <p:set>
                                      <p:cBhvr>
                                        <p:cTn id="100" dur="500" fill="hold"/>
                                        <p:tgtEl>
                                          <p:spTgt spid="40"/>
                                        </p:tgtEl>
                                        <p:attrNameLst>
                                          <p:attrName>fill.type</p:attrName>
                                        </p:attrNameLst>
                                      </p:cBhvr>
                                      <p:to>
                                        <p:strVal val="solid"/>
                                      </p:to>
                                    </p:set>
                                    <p:set>
                                      <p:cBhvr>
                                        <p:cTn id="101" dur="500" fill="hold"/>
                                        <p:tgtEl>
                                          <p:spTgt spid="40"/>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7" name="audio25.wav"/>
                                        </p:tgtEl>
                                      </p:cMediaNode>
                                    </p:audio>
                                  </p:subTnLst>
                                </p:cTn>
                              </p:par>
                            </p:childTnLst>
                          </p:cTn>
                        </p:par>
                        <p:par>
                          <p:cTn id="102" fill="hold">
                            <p:stCondLst>
                              <p:cond delay="500"/>
                            </p:stCondLst>
                            <p:childTnLst>
                              <p:par>
                                <p:cTn id="103" presetID="1" presetClass="emph" presetSubtype="2" repeatCount="4000" fill="hold" nodeType="afterEffect">
                                  <p:stCondLst>
                                    <p:cond delay="5000"/>
                                  </p:stCondLst>
                                  <p:childTnLst>
                                    <p:animClr clrSpc="rgb" dir="cw">
                                      <p:cBhvr>
                                        <p:cTn id="104" dur="500" fill="hold"/>
                                        <p:tgtEl>
                                          <p:spTgt spid="38"/>
                                        </p:tgtEl>
                                        <p:attrNameLst>
                                          <p:attrName>fillcolor</p:attrName>
                                        </p:attrNameLst>
                                      </p:cBhvr>
                                      <p:to>
                                        <a:srgbClr val="16F82C"/>
                                      </p:to>
                                    </p:animClr>
                                    <p:set>
                                      <p:cBhvr>
                                        <p:cTn id="105" dur="500" fill="hold"/>
                                        <p:tgtEl>
                                          <p:spTgt spid="38"/>
                                        </p:tgtEl>
                                        <p:attrNameLst>
                                          <p:attrName>fill.type</p:attrName>
                                        </p:attrNameLst>
                                      </p:cBhvr>
                                      <p:to>
                                        <p:strVal val="solid"/>
                                      </p:to>
                                    </p:set>
                                    <p:set>
                                      <p:cBhvr>
                                        <p:cTn id="106" dur="500" fill="hold"/>
                                        <p:tgtEl>
                                          <p:spTgt spid="3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500" fill="hold"/>
                                        <p:tgtEl>
                                          <p:spTgt spid="38"/>
                                        </p:tgtEl>
                                        <p:attrNameLst>
                                          <p:attrName>fillcolor</p:attrName>
                                        </p:attrNameLst>
                                      </p:cBhvr>
                                      <p:to>
                                        <a:schemeClr val="accent2"/>
                                      </p:to>
                                    </p:animClr>
                                    <p:set>
                                      <p:cBhvr>
                                        <p:cTn id="112" dur="500" fill="hold"/>
                                        <p:tgtEl>
                                          <p:spTgt spid="38"/>
                                        </p:tgtEl>
                                        <p:attrNameLst>
                                          <p:attrName>fill.type</p:attrName>
                                        </p:attrNameLst>
                                      </p:cBhvr>
                                      <p:to>
                                        <p:strVal val="solid"/>
                                      </p:to>
                                    </p:set>
                                    <p:set>
                                      <p:cBhvr>
                                        <p:cTn id="113" dur="500" fill="hold"/>
                                        <p:tgtEl>
                                          <p:spTgt spid="38"/>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7" name="audio25.wav"/>
                                        </p:tgtEl>
                                      </p:cMediaNode>
                                    </p:audio>
                                  </p:subTnLst>
                                </p:cTn>
                              </p:par>
                            </p:childTnLst>
                          </p:cTn>
                        </p:par>
                        <p:par>
                          <p:cTn id="114" fill="hold">
                            <p:stCondLst>
                              <p:cond delay="500"/>
                            </p:stCondLst>
                            <p:childTnLst>
                              <p:par>
                                <p:cTn id="115" presetID="1" presetClass="emph" presetSubtype="2" repeatCount="4000" fill="hold" nodeType="afterEffect">
                                  <p:stCondLst>
                                    <p:cond delay="5000"/>
                                  </p:stCondLst>
                                  <p:childTnLst>
                                    <p:animClr clrSpc="rgb" dir="cw">
                                      <p:cBhvr>
                                        <p:cTn id="116" dur="500" fill="hold"/>
                                        <p:tgtEl>
                                          <p:spTgt spid="38"/>
                                        </p:tgtEl>
                                        <p:attrNameLst>
                                          <p:attrName>fillcolor</p:attrName>
                                        </p:attrNameLst>
                                      </p:cBhvr>
                                      <p:to>
                                        <a:srgbClr val="16F82C"/>
                                      </p:to>
                                    </p:animClr>
                                    <p:set>
                                      <p:cBhvr>
                                        <p:cTn id="117" dur="500" fill="hold"/>
                                        <p:tgtEl>
                                          <p:spTgt spid="38"/>
                                        </p:tgtEl>
                                        <p:attrNameLst>
                                          <p:attrName>fill.type</p:attrName>
                                        </p:attrNameLst>
                                      </p:cBhvr>
                                      <p:to>
                                        <p:strVal val="solid"/>
                                      </p:to>
                                    </p:set>
                                    <p:set>
                                      <p:cBhvr>
                                        <p:cTn id="118" dur="500" fill="hold"/>
                                        <p:tgtEl>
                                          <p:spTgt spid="3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 presetClass="mediacall" presetSubtype="0" fill="hold" nodeType="withEffect">
                                  <p:stCondLst>
                                    <p:cond delay="0"/>
                                  </p:stCondLst>
                                  <p:childTnLst>
                                    <p:cmd type="call" cmd="togglePause">
                                      <p:cBhvr>
                                        <p:cTn id="123" dur="1" fill="hold"/>
                                        <p:tgtEl>
                                          <p:spTgt spid="34"/>
                                        </p:tgtEl>
                                      </p:cBhvr>
                                    </p:cmd>
                                  </p:childTnLst>
                                </p:cTn>
                              </p:par>
                            </p:childTnLst>
                          </p:cTn>
                        </p:par>
                      </p:childTnLst>
                    </p:cTn>
                  </p:par>
                </p:childTnLst>
              </p:cTn>
              <p:nextCondLst>
                <p:cond evt="onClick" delay="0">
                  <p:tgtEl>
                    <p:spTgt spid="34"/>
                  </p:tgtEl>
                </p:cond>
              </p:nextCondLst>
            </p:seq>
            <p:seq concurrent="1" nextAc="seek">
              <p:cTn id="124" restart="whenNotActive" fill="hold" evtFilter="cancelBubble" nodeType="interactiveSeq">
                <p:stCondLst>
                  <p:cond evt="onClick" delay="0">
                    <p:tgtEl>
                      <p:spTgt spid="45"/>
                    </p:tgtEl>
                  </p:cond>
                </p:stCondLst>
                <p:endSync evt="end" delay="0">
                  <p:rtn val="all"/>
                </p:endSync>
                <p:childTnLst>
                  <p:par>
                    <p:cTn id="125" fill="hold">
                      <p:stCondLst>
                        <p:cond delay="0"/>
                      </p:stCondLst>
                      <p:childTnLst>
                        <p:par>
                          <p:cTn id="126" fill="hold">
                            <p:stCondLst>
                              <p:cond delay="0"/>
                            </p:stCondLst>
                            <p:childTnLst>
                              <p:par>
                                <p:cTn id="127" presetID="6" presetClass="emph" presetSubtype="0" autoRev="1" fill="hold" nodeType="clickEffect">
                                  <p:stCondLst>
                                    <p:cond delay="0"/>
                                  </p:stCondLst>
                                  <p:childTnLst>
                                    <p:animScale>
                                      <p:cBhvr>
                                        <p:cTn id="128" dur="500" fill="hold"/>
                                        <p:tgtEl>
                                          <p:spTgt spid="45"/>
                                        </p:tgtEl>
                                      </p:cBhvr>
                                      <p:by x="125000" y="125000"/>
                                    </p:animScale>
                                  </p:childTnLst>
                                  <p:subTnLst>
                                    <p:audio>
                                      <p:cMediaNode>
                                        <p:cTn display="0" masterRel="sameClick">
                                          <p:stCondLst>
                                            <p:cond evt="begin" delay="0">
                                              <p:tn val="127"/>
                                            </p:cond>
                                          </p:stCondLst>
                                          <p:endCondLst>
                                            <p:cond evt="onStopAudio" delay="0">
                                              <p:tgtEl>
                                                <p:sldTgt/>
                                              </p:tgtEl>
                                            </p:cond>
                                          </p:endCondLst>
                                        </p:cTn>
                                        <p:tgtEl>
                                          <p:sndTgt r:embed="rId10" name="chuong reo.wav"/>
                                        </p:tgtEl>
                                      </p:cMediaNode>
                                    </p:audio>
                                  </p:subTnLst>
                                </p:cTn>
                              </p:par>
                            </p:childTnLst>
                          </p:cTn>
                        </p:par>
                        <p:par>
                          <p:cTn id="129" fill="hold">
                            <p:stCondLst>
                              <p:cond delay="1000"/>
                            </p:stCondLst>
                            <p:childTnLst>
                              <p:par>
                                <p:cTn id="130" presetID="47" presetClass="entr" presetSubtype="0" fill="hold"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par>
                          <p:cTn id="135" fill="hold">
                            <p:stCondLst>
                              <p:cond delay="2000"/>
                            </p:stCondLst>
                            <p:childTnLst>
                              <p:par>
                                <p:cTn id="136" presetID="2" presetClass="exit" presetSubtype="1" fill="hold" nodeType="afterEffect">
                                  <p:stCondLst>
                                    <p:cond delay="1000"/>
                                  </p:stCondLst>
                                  <p:childTnLst>
                                    <p:anim calcmode="lin" valueType="num">
                                      <p:cBhvr additive="base">
                                        <p:cTn id="137" dur="500"/>
                                        <p:tgtEl>
                                          <p:spTgt spid="49"/>
                                        </p:tgtEl>
                                        <p:attrNameLst>
                                          <p:attrName>ppt_x</p:attrName>
                                        </p:attrNameLst>
                                      </p:cBhvr>
                                      <p:tavLst>
                                        <p:tav tm="0">
                                          <p:val>
                                            <p:strVal val="ppt_x"/>
                                          </p:val>
                                        </p:tav>
                                        <p:tav tm="100000">
                                          <p:val>
                                            <p:strVal val="ppt_x"/>
                                          </p:val>
                                        </p:tav>
                                      </p:tavLst>
                                    </p:anim>
                                    <p:anim calcmode="lin" valueType="num">
                                      <p:cBhvr additive="base">
                                        <p:cTn id="138" dur="500"/>
                                        <p:tgtEl>
                                          <p:spTgt spid="49"/>
                                        </p:tgtEl>
                                        <p:attrNameLst>
                                          <p:attrName>ppt_y</p:attrName>
                                        </p:attrNameLst>
                                      </p:cBhvr>
                                      <p:tavLst>
                                        <p:tav tm="0">
                                          <p:val>
                                            <p:strVal val="ppt_y"/>
                                          </p:val>
                                        </p:tav>
                                        <p:tav tm="100000">
                                          <p:val>
                                            <p:strVal val="0-ppt_h/2"/>
                                          </p:val>
                                        </p:tav>
                                      </p:tavLst>
                                    </p:anim>
                                    <p:set>
                                      <p:cBhvr>
                                        <p:cTn id="13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6" presetClass="emph" presetSubtype="0" autoRev="1" fill="hold" nodeType="clickEffect">
                                  <p:stCondLst>
                                    <p:cond delay="0"/>
                                  </p:stCondLst>
                                  <p:childTnLst>
                                    <p:animScale>
                                      <p:cBhvr>
                                        <p:cTn id="144" dur="500" fill="hold"/>
                                        <p:tgtEl>
                                          <p:spTgt spid="46"/>
                                        </p:tgtEl>
                                      </p:cBhvr>
                                      <p:by x="125000" y="125000"/>
                                    </p:animScale>
                                  </p:childTnLst>
                                  <p:subTnLst>
                                    <p:audio>
                                      <p:cMediaNode>
                                        <p:cTn display="0" masterRel="sameClick">
                                          <p:stCondLst>
                                            <p:cond evt="begin" delay="0">
                                              <p:tn val="143"/>
                                            </p:cond>
                                          </p:stCondLst>
                                          <p:endCondLst>
                                            <p:cond evt="onStopAudio" delay="0">
                                              <p:tgtEl>
                                                <p:sldTgt/>
                                              </p:tgtEl>
                                            </p:cond>
                                          </p:endCondLst>
                                        </p:cTn>
                                        <p:tgtEl>
                                          <p:sndTgt r:embed="rId11" name="audio1.wav"/>
                                        </p:tgtEl>
                                      </p:cMediaNode>
                                    </p:audio>
                                  </p:subTnLst>
                                </p:cTn>
                              </p:par>
                            </p:childTnLst>
                          </p:cTn>
                        </p:par>
                        <p:par>
                          <p:cTn id="145" fill="hold">
                            <p:stCondLst>
                              <p:cond delay="1000"/>
                            </p:stCondLst>
                            <p:childTnLst>
                              <p:par>
                                <p:cTn id="146" presetID="2" presetClass="entr" presetSubtype="1" fill="hold" nodeType="afterEffect">
                                  <p:stCondLst>
                                    <p:cond delay="1000"/>
                                  </p:stCondLst>
                                  <p:childTnLst>
                                    <p:set>
                                      <p:cBhvr>
                                        <p:cTn id="147" dur="1" fill="hold">
                                          <p:stCondLst>
                                            <p:cond delay="0"/>
                                          </p:stCondLst>
                                        </p:cTn>
                                        <p:tgtEl>
                                          <p:spTgt spid="62"/>
                                        </p:tgtEl>
                                        <p:attrNameLst>
                                          <p:attrName>style.visibility</p:attrName>
                                        </p:attrNameLst>
                                      </p:cBhvr>
                                      <p:to>
                                        <p:strVal val="visible"/>
                                      </p:to>
                                    </p:set>
                                    <p:anim calcmode="lin" valueType="num">
                                      <p:cBhvr additive="base">
                                        <p:cTn id="148" dur="500" fill="hold"/>
                                        <p:tgtEl>
                                          <p:spTgt spid="62"/>
                                        </p:tgtEl>
                                        <p:attrNameLst>
                                          <p:attrName>ppt_x</p:attrName>
                                        </p:attrNameLst>
                                      </p:cBhvr>
                                      <p:tavLst>
                                        <p:tav tm="0">
                                          <p:val>
                                            <p:strVal val="#ppt_x"/>
                                          </p:val>
                                        </p:tav>
                                        <p:tav tm="100000">
                                          <p:val>
                                            <p:strVal val="#ppt_x"/>
                                          </p:val>
                                        </p:tav>
                                      </p:tavLst>
                                    </p:anim>
                                    <p:anim calcmode="lin" valueType="num">
                                      <p:cBhvr additive="base">
                                        <p:cTn id="149"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xit" presetSubtype="1" fill="hold" nodeType="clickEffect">
                                  <p:stCondLst>
                                    <p:cond delay="0"/>
                                  </p:stCondLst>
                                  <p:childTnLst>
                                    <p:anim calcmode="lin" valueType="num">
                                      <p:cBhvr additive="base">
                                        <p:cTn id="153" dur="500"/>
                                        <p:tgtEl>
                                          <p:spTgt spid="62"/>
                                        </p:tgtEl>
                                        <p:attrNameLst>
                                          <p:attrName>ppt_x</p:attrName>
                                        </p:attrNameLst>
                                      </p:cBhvr>
                                      <p:tavLst>
                                        <p:tav tm="0">
                                          <p:val>
                                            <p:strVal val="ppt_x"/>
                                          </p:val>
                                        </p:tav>
                                        <p:tav tm="100000">
                                          <p:val>
                                            <p:strVal val="ppt_x"/>
                                          </p:val>
                                        </p:tav>
                                      </p:tavLst>
                                    </p:anim>
                                    <p:anim calcmode="lin" valueType="num">
                                      <p:cBhvr additive="base">
                                        <p:cTn id="154" dur="500"/>
                                        <p:tgtEl>
                                          <p:spTgt spid="62"/>
                                        </p:tgtEl>
                                        <p:attrNameLst>
                                          <p:attrName>ppt_y</p:attrName>
                                        </p:attrNameLst>
                                      </p:cBhvr>
                                      <p:tavLst>
                                        <p:tav tm="0">
                                          <p:val>
                                            <p:strVal val="ppt_y"/>
                                          </p:val>
                                        </p:tav>
                                        <p:tav tm="100000">
                                          <p:val>
                                            <p:strVal val="0-ppt_h/2"/>
                                          </p:val>
                                        </p:tav>
                                      </p:tavLst>
                                    </p:anim>
                                    <p:set>
                                      <p:cBhvr>
                                        <p:cTn id="1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63"/>
                    </p:tgtEl>
                  </p:cond>
                </p:stCondLst>
                <p:endSync evt="end" delay="0">
                  <p:rtn val="all"/>
                </p:endSync>
                <p:childTnLst>
                  <p:par>
                    <p:cTn id="157" fill="hold">
                      <p:stCondLst>
                        <p:cond delay="0"/>
                      </p:stCondLst>
                      <p:childTnLst>
                        <p:par>
                          <p:cTn id="158" fill="hold">
                            <p:stCondLst>
                              <p:cond delay="0"/>
                            </p:stCondLst>
                            <p:childTnLst>
                              <p:par>
                                <p:cTn id="159" presetID="6" presetClass="emph" presetSubtype="0" autoRev="1" fill="hold" nodeType="clickEffect">
                                  <p:stCondLst>
                                    <p:cond delay="0"/>
                                  </p:stCondLst>
                                  <p:childTnLst>
                                    <p:animScale>
                                      <p:cBhvr>
                                        <p:cTn id="160" dur="500" fill="hold"/>
                                        <p:tgtEl>
                                          <p:spTgt spid="63"/>
                                        </p:tgtEl>
                                      </p:cBhvr>
                                      <p:by x="125000" y="125000"/>
                                    </p:animScale>
                                  </p:childTnLst>
                                  <p:subTnLst>
                                    <p:audio>
                                      <p:cMediaNode>
                                        <p:cTn display="0" masterRel="sameClick">
                                          <p:stCondLst>
                                            <p:cond evt="begin" delay="0">
                                              <p:tn val="159"/>
                                            </p:cond>
                                          </p:stCondLst>
                                          <p:endCondLst>
                                            <p:cond evt="onStopAudio" delay="0">
                                              <p:tgtEl>
                                                <p:sldTgt/>
                                              </p:tgtEl>
                                            </p:cond>
                                          </p:endCondLst>
                                        </p:cTn>
                                        <p:tgtEl>
                                          <p:sndTgt r:embed="rId11" name="audio1.wav"/>
                                        </p:tgtEl>
                                      </p:cMediaNode>
                                    </p:audio>
                                  </p:subTnLst>
                                </p:cTn>
                              </p:par>
                            </p:childTnLst>
                          </p:cTn>
                        </p:par>
                        <p:par>
                          <p:cTn id="161" fill="hold">
                            <p:stCondLst>
                              <p:cond delay="1000"/>
                            </p:stCondLst>
                            <p:childTnLst>
                              <p:par>
                                <p:cTn id="162" presetID="47" presetClass="entr" presetSubtype="0" fill="hold" nodeType="afterEffect">
                                  <p:stCondLst>
                                    <p:cond delay="250"/>
                                  </p:stCondLst>
                                  <p:childTnLst>
                                    <p:set>
                                      <p:cBhvr>
                                        <p:cTn id="163" dur="1" fill="hold">
                                          <p:stCondLst>
                                            <p:cond delay="0"/>
                                          </p:stCondLst>
                                        </p:cTn>
                                        <p:tgtEl>
                                          <p:spTgt spid="67"/>
                                        </p:tgtEl>
                                        <p:attrNameLst>
                                          <p:attrName>style.visibility</p:attrName>
                                        </p:attrNameLst>
                                      </p:cBhvr>
                                      <p:to>
                                        <p:strVal val="visible"/>
                                      </p:to>
                                    </p:set>
                                    <p:animEffect transition="in" filter="fade">
                                      <p:cBhvr>
                                        <p:cTn id="164" dur="1000"/>
                                        <p:tgtEl>
                                          <p:spTgt spid="67"/>
                                        </p:tgtEl>
                                      </p:cBhvr>
                                    </p:animEffect>
                                    <p:anim calcmode="lin" valueType="num">
                                      <p:cBhvr>
                                        <p:cTn id="165" dur="1000" fill="hold"/>
                                        <p:tgtEl>
                                          <p:spTgt spid="67"/>
                                        </p:tgtEl>
                                        <p:attrNameLst>
                                          <p:attrName>ppt_x</p:attrName>
                                        </p:attrNameLst>
                                      </p:cBhvr>
                                      <p:tavLst>
                                        <p:tav tm="0">
                                          <p:val>
                                            <p:strVal val="#ppt_x"/>
                                          </p:val>
                                        </p:tav>
                                        <p:tav tm="100000">
                                          <p:val>
                                            <p:strVal val="#ppt_x"/>
                                          </p:val>
                                        </p:tav>
                                      </p:tavLst>
                                    </p:anim>
                                    <p:anim calcmode="lin" valueType="num">
                                      <p:cBhvr>
                                        <p:cTn id="16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xit" presetSubtype="0" fill="hold" nodeType="clickEffect">
                                  <p:stCondLst>
                                    <p:cond delay="0"/>
                                  </p:stCondLst>
                                  <p:childTnLst>
                                    <p:animEffect transition="out" filter="fade">
                                      <p:cBhvr>
                                        <p:cTn id="170" dur="1000"/>
                                        <p:tgtEl>
                                          <p:spTgt spid="67"/>
                                        </p:tgtEl>
                                      </p:cBhvr>
                                    </p:animEffect>
                                    <p:anim calcmode="lin" valueType="num">
                                      <p:cBhvr>
                                        <p:cTn id="171" dur="1000"/>
                                        <p:tgtEl>
                                          <p:spTgt spid="67"/>
                                        </p:tgtEl>
                                        <p:attrNameLst>
                                          <p:attrName>ppt_x</p:attrName>
                                        </p:attrNameLst>
                                      </p:cBhvr>
                                      <p:tavLst>
                                        <p:tav tm="0">
                                          <p:val>
                                            <p:strVal val="ppt_x"/>
                                          </p:val>
                                        </p:tav>
                                        <p:tav tm="100000">
                                          <p:val>
                                            <p:strVal val="ppt_x"/>
                                          </p:val>
                                        </p:tav>
                                      </p:tavLst>
                                    </p:anim>
                                    <p:anim calcmode="lin" valueType="num">
                                      <p:cBhvr>
                                        <p:cTn id="172" dur="1000"/>
                                        <p:tgtEl>
                                          <p:spTgt spid="67"/>
                                        </p:tgtEl>
                                        <p:attrNameLst>
                                          <p:attrName>ppt_y</p:attrName>
                                        </p:attrNameLst>
                                      </p:cBhvr>
                                      <p:tavLst>
                                        <p:tav tm="0">
                                          <p:val>
                                            <p:strVal val="ppt_y"/>
                                          </p:val>
                                        </p:tav>
                                        <p:tav tm="100000">
                                          <p:val>
                                            <p:strVal val="ppt_y-.1"/>
                                          </p:val>
                                        </p:tav>
                                      </p:tavLst>
                                    </p:anim>
                                    <p:set>
                                      <p:cBhvr>
                                        <p:cTn id="173"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4" restart="whenNotActive" fill="hold" evtFilter="cancelBubble" nodeType="interactiveSeq">
                <p:stCondLst>
                  <p:cond evt="onClick" delay="0">
                    <p:tgtEl>
                      <p:spTgt spid="44"/>
                    </p:tgtEl>
                  </p:cond>
                </p:stCondLst>
                <p:endSync evt="end" delay="0">
                  <p:rtn val="all"/>
                </p:endSync>
                <p:childTnLst>
                  <p:par>
                    <p:cTn id="175" fill="hold">
                      <p:stCondLst>
                        <p:cond delay="0"/>
                      </p:stCondLst>
                      <p:childTnLst>
                        <p:par>
                          <p:cTn id="176" fill="hold">
                            <p:stCondLst>
                              <p:cond delay="0"/>
                            </p:stCondLst>
                            <p:childTnLst>
                              <p:par>
                                <p:cTn id="177" presetID="6" presetClass="emph" presetSubtype="0" autoRev="1" fill="hold" nodeType="clickEffect">
                                  <p:stCondLst>
                                    <p:cond delay="0"/>
                                  </p:stCondLst>
                                  <p:childTnLst>
                                    <p:animScale>
                                      <p:cBhvr>
                                        <p:cTn id="178"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9" restart="whenNotActive" fill="hold" evtFilter="cancelBubble" nodeType="interactiveSeq">
                <p:stCondLst>
                  <p:cond evt="onClick" delay="0">
                    <p:tgtEl>
                      <p:spTgt spid="68"/>
                    </p:tgtEl>
                  </p:cond>
                </p:stCondLst>
                <p:endSync evt="end" delay="0">
                  <p:rtn val="all"/>
                </p:endSync>
                <p:childTnLst>
                  <p:par>
                    <p:cTn id="180" fill="hold">
                      <p:stCondLst>
                        <p:cond delay="0"/>
                      </p:stCondLst>
                      <p:childTnLst>
                        <p:par>
                          <p:cTn id="181" fill="hold">
                            <p:stCondLst>
                              <p:cond delay="0"/>
                            </p:stCondLst>
                            <p:childTnLst>
                              <p:par>
                                <p:cTn id="182" presetID="1" presetClass="entr" presetSubtype="0" fill="hold" grpId="0" nodeType="afterEffect">
                                  <p:stCondLst>
                                    <p:cond delay="1000"/>
                                  </p:stCondLst>
                                  <p:childTnLst>
                                    <p:set>
                                      <p:cBhvr>
                                        <p:cTn id="183"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2"/>
                                            </p:cond>
                                          </p:stCondLst>
                                          <p:endCondLst>
                                            <p:cond evt="onStopAudio" delay="0">
                                              <p:tgtEl>
                                                <p:sldTgt/>
                                              </p:tgtEl>
                                            </p:cond>
                                          </p:endCondLst>
                                        </p:cTn>
                                        <p:tgtEl>
                                          <p:sndTgt r:embed="rId12" name="Ding.wav"/>
                                        </p:tgtEl>
                                      </p:cMediaNode>
                                    </p:audio>
                                  </p:subTnLst>
                                </p:cTn>
                              </p:par>
                            </p:childTnLst>
                          </p:cTn>
                        </p:par>
                        <p:par>
                          <p:cTn id="184" fill="hold">
                            <p:stCondLst>
                              <p:cond delay="1000"/>
                            </p:stCondLst>
                            <p:childTnLst>
                              <p:par>
                                <p:cTn id="185" presetID="1" presetClass="entr" presetSubtype="0" fill="hold" grpId="0" nodeType="afterEffect">
                                  <p:stCondLst>
                                    <p:cond delay="1000"/>
                                  </p:stCondLst>
                                  <p:childTnLst>
                                    <p:set>
                                      <p:cBhvr>
                                        <p:cTn id="186"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5"/>
                                            </p:cond>
                                          </p:stCondLst>
                                          <p:endCondLst>
                                            <p:cond evt="onStopAudio" delay="0">
                                              <p:tgtEl>
                                                <p:sldTgt/>
                                              </p:tgtEl>
                                            </p:cond>
                                          </p:endCondLst>
                                        </p:cTn>
                                        <p:tgtEl>
                                          <p:sndTgt r:embed="rId12" name="Ding.wav"/>
                                        </p:tgtEl>
                                      </p:cMediaNode>
                                    </p:audio>
                                  </p:subTnLst>
                                </p:cTn>
                              </p:par>
                            </p:childTnLst>
                          </p:cTn>
                        </p:par>
                        <p:par>
                          <p:cTn id="187" fill="hold">
                            <p:stCondLst>
                              <p:cond delay="2000"/>
                            </p:stCondLst>
                            <p:childTnLst>
                              <p:par>
                                <p:cTn id="188" presetID="1" presetClass="entr" presetSubtype="0" fill="hold" grpId="0" nodeType="afterEffect">
                                  <p:stCondLst>
                                    <p:cond delay="1000"/>
                                  </p:stCondLst>
                                  <p:childTnLst>
                                    <p:set>
                                      <p:cBhvr>
                                        <p:cTn id="189"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8"/>
                                            </p:cond>
                                          </p:stCondLst>
                                          <p:endCondLst>
                                            <p:cond evt="onStopAudio" delay="0">
                                              <p:tgtEl>
                                                <p:sldTgt/>
                                              </p:tgtEl>
                                            </p:cond>
                                          </p:endCondLst>
                                        </p:cTn>
                                        <p:tgtEl>
                                          <p:sndTgt r:embed="rId12" name="Ding.wav"/>
                                        </p:tgtEl>
                                      </p:cMediaNode>
                                    </p:audio>
                                  </p:subTnLst>
                                </p:cTn>
                              </p:par>
                            </p:childTnLst>
                          </p:cTn>
                        </p:par>
                        <p:par>
                          <p:cTn id="190" fill="hold">
                            <p:stCondLst>
                              <p:cond delay="3000"/>
                            </p:stCondLst>
                            <p:childTnLst>
                              <p:par>
                                <p:cTn id="191" presetID="1" presetClass="entr" presetSubtype="0" fill="hold" grpId="0" nodeType="afterEffect">
                                  <p:stCondLst>
                                    <p:cond delay="1000"/>
                                  </p:stCondLst>
                                  <p:childTnLst>
                                    <p:set>
                                      <p:cBhvr>
                                        <p:cTn id="192"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91"/>
                                            </p:cond>
                                          </p:stCondLst>
                                          <p:endCondLst>
                                            <p:cond evt="onStopAudio" delay="0">
                                              <p:tgtEl>
                                                <p:sldTgt/>
                                              </p:tgtEl>
                                            </p:cond>
                                          </p:endCondLst>
                                        </p:cTn>
                                        <p:tgtEl>
                                          <p:sndTgt r:embed="rId12" name="Ding.wav"/>
                                        </p:tgtEl>
                                      </p:cMediaNode>
                                    </p:audio>
                                  </p:subTnLst>
                                </p:cTn>
                              </p:par>
                            </p:childTnLst>
                          </p:cTn>
                        </p:par>
                        <p:par>
                          <p:cTn id="193" fill="hold">
                            <p:stCondLst>
                              <p:cond delay="4000"/>
                            </p:stCondLst>
                            <p:childTnLst>
                              <p:par>
                                <p:cTn id="194" presetID="1" presetClass="entr" presetSubtype="0" fill="hold" grpId="0" nodeType="afterEffect">
                                  <p:stCondLst>
                                    <p:cond delay="1000"/>
                                  </p:stCondLst>
                                  <p:childTnLst>
                                    <p:set>
                                      <p:cBhvr>
                                        <p:cTn id="195" dur="1" fill="hold">
                                          <p:stCondLst>
                                            <p:cond delay="0"/>
                                          </p:stCondLst>
                                        </p:cTn>
                                        <p:tgtEl>
                                          <p:spTgt spid="55"/>
                                        </p:tgtEl>
                                        <p:attrNameLst>
                                          <p:attrName>style.visibility</p:attrName>
                                        </p:attrNameLst>
                                      </p:cBhvr>
                                      <p:to>
                                        <p:strVal val="visible"/>
                                      </p:to>
                                    </p:set>
                                  </p:childTnLst>
                                  <p:subTnLst>
                                    <p:audio>
                                      <p:cMediaNode vol="19000">
                                        <p:cTn display="0" masterRel="sameClick">
                                          <p:stCondLst>
                                            <p:cond evt="begin" delay="0">
                                              <p:tn val="194"/>
                                            </p:cond>
                                          </p:stCondLst>
                                          <p:endCondLst>
                                            <p:cond evt="onStopAudio" delay="0">
                                              <p:tgtEl>
                                                <p:sldTgt/>
                                              </p:tgtEl>
                                            </p:cond>
                                          </p:endCondLst>
                                        </p:cTn>
                                        <p:tgtEl>
                                          <p:sndTgt r:embed="rId12" name="Ding.wav"/>
                                        </p:tgtEl>
                                      </p:cMediaNode>
                                    </p:audio>
                                  </p:subTnLst>
                                </p:cTn>
                              </p:par>
                            </p:childTnLst>
                          </p:cTn>
                        </p:par>
                        <p:par>
                          <p:cTn id="196" fill="hold">
                            <p:stCondLst>
                              <p:cond delay="5000"/>
                            </p:stCondLst>
                            <p:childTnLst>
                              <p:par>
                                <p:cTn id="197" presetID="1" presetClass="entr" presetSubtype="0" fill="hold" grpId="0" nodeType="afterEffect">
                                  <p:stCondLst>
                                    <p:cond delay="1000"/>
                                  </p:stCondLst>
                                  <p:childTnLst>
                                    <p:set>
                                      <p:cBhvr>
                                        <p:cTn id="198"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7"/>
                                            </p:cond>
                                          </p:stCondLst>
                                          <p:endCondLst>
                                            <p:cond evt="onStopAudio" delay="0">
                                              <p:tgtEl>
                                                <p:sldTgt/>
                                              </p:tgtEl>
                                            </p:cond>
                                          </p:endCondLst>
                                        </p:cTn>
                                        <p:tgtEl>
                                          <p:sndTgt r:embed="rId12" name="Ding.wav"/>
                                        </p:tgtEl>
                                      </p:cMediaNode>
                                    </p:audio>
                                  </p:subTnLst>
                                </p:cTn>
                              </p:par>
                            </p:childTnLst>
                          </p:cTn>
                        </p:par>
                        <p:par>
                          <p:cTn id="199" fill="hold">
                            <p:stCondLst>
                              <p:cond delay="6000"/>
                            </p:stCondLst>
                            <p:childTnLst>
                              <p:par>
                                <p:cTn id="200" presetID="1" presetClass="entr" presetSubtype="0" fill="hold" grpId="0" nodeType="afterEffect">
                                  <p:stCondLst>
                                    <p:cond delay="1000"/>
                                  </p:stCondLst>
                                  <p:childTnLst>
                                    <p:set>
                                      <p:cBhvr>
                                        <p:cTn id="201"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200"/>
                                            </p:cond>
                                          </p:stCondLst>
                                          <p:endCondLst>
                                            <p:cond evt="onStopAudio" delay="0">
                                              <p:tgtEl>
                                                <p:sldTgt/>
                                              </p:tgtEl>
                                            </p:cond>
                                          </p:endCondLst>
                                        </p:cTn>
                                        <p:tgtEl>
                                          <p:sndTgt r:embed="rId12" name="Ding.wav"/>
                                        </p:tgtEl>
                                      </p:cMediaNode>
                                    </p:audio>
                                  </p:subTnLst>
                                </p:cTn>
                              </p:par>
                            </p:childTnLst>
                          </p:cTn>
                        </p:par>
                        <p:par>
                          <p:cTn id="202" fill="hold">
                            <p:stCondLst>
                              <p:cond delay="7000"/>
                            </p:stCondLst>
                            <p:childTnLst>
                              <p:par>
                                <p:cTn id="203" presetID="1" presetClass="entr" presetSubtype="0" fill="hold" grpId="0" nodeType="afterEffect">
                                  <p:stCondLst>
                                    <p:cond delay="1000"/>
                                  </p:stCondLst>
                                  <p:childTnLst>
                                    <p:set>
                                      <p:cBhvr>
                                        <p:cTn id="204"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3"/>
                                            </p:cond>
                                          </p:stCondLst>
                                          <p:endCondLst>
                                            <p:cond evt="onStopAudio" delay="0">
                                              <p:tgtEl>
                                                <p:sldTgt/>
                                              </p:tgtEl>
                                            </p:cond>
                                          </p:endCondLst>
                                        </p:cTn>
                                        <p:tgtEl>
                                          <p:sndTgt r:embed="rId12" name="Ding.wav"/>
                                        </p:tgtEl>
                                      </p:cMediaNode>
                                    </p:audio>
                                  </p:subTnLst>
                                </p:cTn>
                              </p:par>
                            </p:childTnLst>
                          </p:cTn>
                        </p:par>
                        <p:par>
                          <p:cTn id="205" fill="hold">
                            <p:stCondLst>
                              <p:cond delay="8000"/>
                            </p:stCondLst>
                            <p:childTnLst>
                              <p:par>
                                <p:cTn id="206" presetID="1" presetClass="entr" presetSubtype="0" fill="hold" grpId="0" nodeType="afterEffect">
                                  <p:stCondLst>
                                    <p:cond delay="1000"/>
                                  </p:stCondLst>
                                  <p:childTnLst>
                                    <p:set>
                                      <p:cBhvr>
                                        <p:cTn id="207"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6"/>
                                            </p:cond>
                                          </p:stCondLst>
                                          <p:endCondLst>
                                            <p:cond evt="onStopAudio" delay="0">
                                              <p:tgtEl>
                                                <p:sldTgt/>
                                              </p:tgtEl>
                                            </p:cond>
                                          </p:endCondLst>
                                        </p:cTn>
                                        <p:tgtEl>
                                          <p:sndTgt r:embed="rId12" name="Ding.wav"/>
                                        </p:tgtEl>
                                      </p:cMediaNode>
                                    </p:audio>
                                  </p:subTnLst>
                                </p:cTn>
                              </p:par>
                            </p:childTnLst>
                          </p:cTn>
                        </p:par>
                        <p:par>
                          <p:cTn id="208" fill="hold">
                            <p:stCondLst>
                              <p:cond delay="9000"/>
                            </p:stCondLst>
                            <p:childTnLst>
                              <p:par>
                                <p:cTn id="209" presetID="1" presetClass="entr" presetSubtype="0" fill="hold" grpId="0" nodeType="afterEffect">
                                  <p:stCondLst>
                                    <p:cond delay="1000"/>
                                  </p:stCondLst>
                                  <p:childTnLst>
                                    <p:set>
                                      <p:cBhvr>
                                        <p:cTn id="210"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9"/>
                                            </p:cond>
                                          </p:stCondLst>
                                          <p:endCondLst>
                                            <p:cond evt="onStopAudio" delay="0">
                                              <p:tgtEl>
                                                <p:sldTgt/>
                                              </p:tgtEl>
                                            </p:cond>
                                          </p:endCondLst>
                                        </p:cTn>
                                        <p:tgtEl>
                                          <p:sndTgt r:embed="rId12" name="Ding.wav"/>
                                        </p:tgtEl>
                                      </p:cMediaNode>
                                    </p:audio>
                                  </p:subTnLst>
                                </p:cTn>
                              </p:par>
                            </p:childTnLst>
                          </p:cTn>
                        </p:par>
                        <p:par>
                          <p:cTn id="211" fill="hold">
                            <p:stCondLst>
                              <p:cond delay="10000"/>
                            </p:stCondLst>
                            <p:childTnLst>
                              <p:par>
                                <p:cTn id="212" presetID="1" presetClass="entr" presetSubtype="0" fill="hold" grpId="0" nodeType="afterEffect">
                                  <p:stCondLst>
                                    <p:cond delay="1000"/>
                                  </p:stCondLst>
                                  <p:childTnLst>
                                    <p:set>
                                      <p:cBhvr>
                                        <p:cTn id="213"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2"/>
                                            </p:cond>
                                          </p:stCondLst>
                                          <p:endCondLst>
                                            <p:cond evt="onStopAudio" delay="0">
                                              <p:tgtEl>
                                                <p:sldTgt/>
                                              </p:tgtEl>
                                            </p:cond>
                                          </p:endCondLst>
                                        </p:cTn>
                                        <p:tgtEl>
                                          <p:sndTgt r:embed="rId12" name="Ding.wav"/>
                                        </p:tgtEl>
                                      </p:cMediaNode>
                                    </p:audio>
                                  </p:subTnLst>
                                </p:cTn>
                              </p:par>
                              <p:par>
                                <p:cTn id="214" presetID="2" presetClass="exit" presetSubtype="1" fill="hold" grpId="1" nodeType="withEffect">
                                  <p:stCondLst>
                                    <p:cond delay="1000"/>
                                  </p:stCondLst>
                                  <p:childTnLst>
                                    <p:anim calcmode="lin" valueType="num">
                                      <p:cBhvr additive="base">
                                        <p:cTn id="215" dur="500"/>
                                        <p:tgtEl>
                                          <p:spTgt spid="50"/>
                                        </p:tgtEl>
                                        <p:attrNameLst>
                                          <p:attrName>ppt_x</p:attrName>
                                        </p:attrNameLst>
                                      </p:cBhvr>
                                      <p:tavLst>
                                        <p:tav tm="0">
                                          <p:val>
                                            <p:strVal val="ppt_x"/>
                                          </p:val>
                                        </p:tav>
                                        <p:tav tm="100000">
                                          <p:val>
                                            <p:strVal val="ppt_x"/>
                                          </p:val>
                                        </p:tav>
                                      </p:tavLst>
                                    </p:anim>
                                    <p:anim calcmode="lin" valueType="num">
                                      <p:cBhvr additive="base">
                                        <p:cTn id="216" dur="500"/>
                                        <p:tgtEl>
                                          <p:spTgt spid="50"/>
                                        </p:tgtEl>
                                        <p:attrNameLst>
                                          <p:attrName>ppt_y</p:attrName>
                                        </p:attrNameLst>
                                      </p:cBhvr>
                                      <p:tavLst>
                                        <p:tav tm="0">
                                          <p:val>
                                            <p:strVal val="ppt_y"/>
                                          </p:val>
                                        </p:tav>
                                        <p:tav tm="100000">
                                          <p:val>
                                            <p:strVal val="0-ppt_h/2"/>
                                          </p:val>
                                        </p:tav>
                                      </p:tavLst>
                                    </p:anim>
                                    <p:set>
                                      <p:cBhvr>
                                        <p:cTn id="217" dur="1" fill="hold">
                                          <p:stCondLst>
                                            <p:cond delay="499"/>
                                          </p:stCondLst>
                                        </p:cTn>
                                        <p:tgtEl>
                                          <p:spTgt spid="50"/>
                                        </p:tgtEl>
                                        <p:attrNameLst>
                                          <p:attrName>style.visibility</p:attrName>
                                        </p:attrNameLst>
                                      </p:cBhvr>
                                      <p:to>
                                        <p:strVal val="hidden"/>
                                      </p:to>
                                    </p:set>
                                  </p:childTnLst>
                                </p:cTn>
                              </p:par>
                              <p:par>
                                <p:cTn id="218" presetID="2" presetClass="exit" presetSubtype="1" fill="hold" grpId="1" nodeType="withEffect">
                                  <p:stCondLst>
                                    <p:cond delay="1000"/>
                                  </p:stCondLst>
                                  <p:childTnLst>
                                    <p:anim calcmode="lin" valueType="num">
                                      <p:cBhvr additive="base">
                                        <p:cTn id="219" dur="500"/>
                                        <p:tgtEl>
                                          <p:spTgt spid="51"/>
                                        </p:tgtEl>
                                        <p:attrNameLst>
                                          <p:attrName>ppt_x</p:attrName>
                                        </p:attrNameLst>
                                      </p:cBhvr>
                                      <p:tavLst>
                                        <p:tav tm="0">
                                          <p:val>
                                            <p:strVal val="ppt_x"/>
                                          </p:val>
                                        </p:tav>
                                        <p:tav tm="100000">
                                          <p:val>
                                            <p:strVal val="ppt_x"/>
                                          </p:val>
                                        </p:tav>
                                      </p:tavLst>
                                    </p:anim>
                                    <p:anim calcmode="lin" valueType="num">
                                      <p:cBhvr additive="base">
                                        <p:cTn id="220" dur="500"/>
                                        <p:tgtEl>
                                          <p:spTgt spid="51"/>
                                        </p:tgtEl>
                                        <p:attrNameLst>
                                          <p:attrName>ppt_y</p:attrName>
                                        </p:attrNameLst>
                                      </p:cBhvr>
                                      <p:tavLst>
                                        <p:tav tm="0">
                                          <p:val>
                                            <p:strVal val="ppt_y"/>
                                          </p:val>
                                        </p:tav>
                                        <p:tav tm="100000">
                                          <p:val>
                                            <p:strVal val="0-ppt_h/2"/>
                                          </p:val>
                                        </p:tav>
                                      </p:tavLst>
                                    </p:anim>
                                    <p:set>
                                      <p:cBhvr>
                                        <p:cTn id="221" dur="1" fill="hold">
                                          <p:stCondLst>
                                            <p:cond delay="499"/>
                                          </p:stCondLst>
                                        </p:cTn>
                                        <p:tgtEl>
                                          <p:spTgt spid="51"/>
                                        </p:tgtEl>
                                        <p:attrNameLst>
                                          <p:attrName>style.visibility</p:attrName>
                                        </p:attrNameLst>
                                      </p:cBhvr>
                                      <p:to>
                                        <p:strVal val="hidden"/>
                                      </p:to>
                                    </p:set>
                                  </p:childTnLst>
                                </p:cTn>
                              </p:par>
                              <p:par>
                                <p:cTn id="222" presetID="2" presetClass="exit" presetSubtype="1" fill="hold" grpId="1" nodeType="withEffect">
                                  <p:stCondLst>
                                    <p:cond delay="1000"/>
                                  </p:stCondLst>
                                  <p:childTnLst>
                                    <p:anim calcmode="lin" valueType="num">
                                      <p:cBhvr additive="base">
                                        <p:cTn id="223" dur="500"/>
                                        <p:tgtEl>
                                          <p:spTgt spid="52"/>
                                        </p:tgtEl>
                                        <p:attrNameLst>
                                          <p:attrName>ppt_x</p:attrName>
                                        </p:attrNameLst>
                                      </p:cBhvr>
                                      <p:tavLst>
                                        <p:tav tm="0">
                                          <p:val>
                                            <p:strVal val="ppt_x"/>
                                          </p:val>
                                        </p:tav>
                                        <p:tav tm="100000">
                                          <p:val>
                                            <p:strVal val="ppt_x"/>
                                          </p:val>
                                        </p:tav>
                                      </p:tavLst>
                                    </p:anim>
                                    <p:anim calcmode="lin" valueType="num">
                                      <p:cBhvr additive="base">
                                        <p:cTn id="224" dur="500"/>
                                        <p:tgtEl>
                                          <p:spTgt spid="52"/>
                                        </p:tgtEl>
                                        <p:attrNameLst>
                                          <p:attrName>ppt_y</p:attrName>
                                        </p:attrNameLst>
                                      </p:cBhvr>
                                      <p:tavLst>
                                        <p:tav tm="0">
                                          <p:val>
                                            <p:strVal val="ppt_y"/>
                                          </p:val>
                                        </p:tav>
                                        <p:tav tm="100000">
                                          <p:val>
                                            <p:strVal val="0-ppt_h/2"/>
                                          </p:val>
                                        </p:tav>
                                      </p:tavLst>
                                    </p:anim>
                                    <p:set>
                                      <p:cBhvr>
                                        <p:cTn id="225" dur="1" fill="hold">
                                          <p:stCondLst>
                                            <p:cond delay="499"/>
                                          </p:stCondLst>
                                        </p:cTn>
                                        <p:tgtEl>
                                          <p:spTgt spid="52"/>
                                        </p:tgtEl>
                                        <p:attrNameLst>
                                          <p:attrName>style.visibility</p:attrName>
                                        </p:attrNameLst>
                                      </p:cBhvr>
                                      <p:to>
                                        <p:strVal val="hidden"/>
                                      </p:to>
                                    </p:set>
                                  </p:childTnLst>
                                </p:cTn>
                              </p:par>
                              <p:par>
                                <p:cTn id="226" presetID="2" presetClass="exit" presetSubtype="1" fill="hold" grpId="1" nodeType="withEffect">
                                  <p:stCondLst>
                                    <p:cond delay="1000"/>
                                  </p:stCondLst>
                                  <p:childTnLst>
                                    <p:anim calcmode="lin" valueType="num">
                                      <p:cBhvr additive="base">
                                        <p:cTn id="227" dur="500"/>
                                        <p:tgtEl>
                                          <p:spTgt spid="53"/>
                                        </p:tgtEl>
                                        <p:attrNameLst>
                                          <p:attrName>ppt_x</p:attrName>
                                        </p:attrNameLst>
                                      </p:cBhvr>
                                      <p:tavLst>
                                        <p:tav tm="0">
                                          <p:val>
                                            <p:strVal val="ppt_x"/>
                                          </p:val>
                                        </p:tav>
                                        <p:tav tm="100000">
                                          <p:val>
                                            <p:strVal val="ppt_x"/>
                                          </p:val>
                                        </p:tav>
                                      </p:tavLst>
                                    </p:anim>
                                    <p:anim calcmode="lin" valueType="num">
                                      <p:cBhvr additive="base">
                                        <p:cTn id="228" dur="500"/>
                                        <p:tgtEl>
                                          <p:spTgt spid="53"/>
                                        </p:tgtEl>
                                        <p:attrNameLst>
                                          <p:attrName>ppt_y</p:attrName>
                                        </p:attrNameLst>
                                      </p:cBhvr>
                                      <p:tavLst>
                                        <p:tav tm="0">
                                          <p:val>
                                            <p:strVal val="ppt_y"/>
                                          </p:val>
                                        </p:tav>
                                        <p:tav tm="100000">
                                          <p:val>
                                            <p:strVal val="0-ppt_h/2"/>
                                          </p:val>
                                        </p:tav>
                                      </p:tavLst>
                                    </p:anim>
                                    <p:set>
                                      <p:cBhvr>
                                        <p:cTn id="229" dur="1" fill="hold">
                                          <p:stCondLst>
                                            <p:cond delay="499"/>
                                          </p:stCondLst>
                                        </p:cTn>
                                        <p:tgtEl>
                                          <p:spTgt spid="53"/>
                                        </p:tgtEl>
                                        <p:attrNameLst>
                                          <p:attrName>style.visibility</p:attrName>
                                        </p:attrNameLst>
                                      </p:cBhvr>
                                      <p:to>
                                        <p:strVal val="hidden"/>
                                      </p:to>
                                    </p:set>
                                  </p:childTnLst>
                                </p:cTn>
                              </p:par>
                              <p:par>
                                <p:cTn id="230" presetID="2" presetClass="exit" presetSubtype="1" fill="hold" grpId="1" nodeType="withEffect">
                                  <p:stCondLst>
                                    <p:cond delay="1000"/>
                                  </p:stCondLst>
                                  <p:childTnLst>
                                    <p:anim calcmode="lin" valueType="num">
                                      <p:cBhvr additive="base">
                                        <p:cTn id="231" dur="500"/>
                                        <p:tgtEl>
                                          <p:spTgt spid="55"/>
                                        </p:tgtEl>
                                        <p:attrNameLst>
                                          <p:attrName>ppt_x</p:attrName>
                                        </p:attrNameLst>
                                      </p:cBhvr>
                                      <p:tavLst>
                                        <p:tav tm="0">
                                          <p:val>
                                            <p:strVal val="ppt_x"/>
                                          </p:val>
                                        </p:tav>
                                        <p:tav tm="100000">
                                          <p:val>
                                            <p:strVal val="ppt_x"/>
                                          </p:val>
                                        </p:tav>
                                      </p:tavLst>
                                    </p:anim>
                                    <p:anim calcmode="lin" valueType="num">
                                      <p:cBhvr additive="base">
                                        <p:cTn id="232" dur="500"/>
                                        <p:tgtEl>
                                          <p:spTgt spid="55"/>
                                        </p:tgtEl>
                                        <p:attrNameLst>
                                          <p:attrName>ppt_y</p:attrName>
                                        </p:attrNameLst>
                                      </p:cBhvr>
                                      <p:tavLst>
                                        <p:tav tm="0">
                                          <p:val>
                                            <p:strVal val="ppt_y"/>
                                          </p:val>
                                        </p:tav>
                                        <p:tav tm="100000">
                                          <p:val>
                                            <p:strVal val="0-ppt_h/2"/>
                                          </p:val>
                                        </p:tav>
                                      </p:tavLst>
                                    </p:anim>
                                    <p:set>
                                      <p:cBhvr>
                                        <p:cTn id="233" dur="1" fill="hold">
                                          <p:stCondLst>
                                            <p:cond delay="499"/>
                                          </p:stCondLst>
                                        </p:cTn>
                                        <p:tgtEl>
                                          <p:spTgt spid="55"/>
                                        </p:tgtEl>
                                        <p:attrNameLst>
                                          <p:attrName>style.visibility</p:attrName>
                                        </p:attrNameLst>
                                      </p:cBhvr>
                                      <p:to>
                                        <p:strVal val="hidden"/>
                                      </p:to>
                                    </p:set>
                                  </p:childTnLst>
                                </p:cTn>
                              </p:par>
                              <p:par>
                                <p:cTn id="234" presetID="2" presetClass="exit" presetSubtype="1" fill="hold" grpId="1" nodeType="withEffect">
                                  <p:stCondLst>
                                    <p:cond delay="1000"/>
                                  </p:stCondLst>
                                  <p:childTnLst>
                                    <p:anim calcmode="lin" valueType="num">
                                      <p:cBhvr additive="base">
                                        <p:cTn id="235" dur="500"/>
                                        <p:tgtEl>
                                          <p:spTgt spid="56"/>
                                        </p:tgtEl>
                                        <p:attrNameLst>
                                          <p:attrName>ppt_x</p:attrName>
                                        </p:attrNameLst>
                                      </p:cBhvr>
                                      <p:tavLst>
                                        <p:tav tm="0">
                                          <p:val>
                                            <p:strVal val="ppt_x"/>
                                          </p:val>
                                        </p:tav>
                                        <p:tav tm="100000">
                                          <p:val>
                                            <p:strVal val="ppt_x"/>
                                          </p:val>
                                        </p:tav>
                                      </p:tavLst>
                                    </p:anim>
                                    <p:anim calcmode="lin" valueType="num">
                                      <p:cBhvr additive="base">
                                        <p:cTn id="236" dur="500"/>
                                        <p:tgtEl>
                                          <p:spTgt spid="56"/>
                                        </p:tgtEl>
                                        <p:attrNameLst>
                                          <p:attrName>ppt_y</p:attrName>
                                        </p:attrNameLst>
                                      </p:cBhvr>
                                      <p:tavLst>
                                        <p:tav tm="0">
                                          <p:val>
                                            <p:strVal val="ppt_y"/>
                                          </p:val>
                                        </p:tav>
                                        <p:tav tm="100000">
                                          <p:val>
                                            <p:strVal val="0-ppt_h/2"/>
                                          </p:val>
                                        </p:tav>
                                      </p:tavLst>
                                    </p:anim>
                                    <p:set>
                                      <p:cBhvr>
                                        <p:cTn id="237" dur="1" fill="hold">
                                          <p:stCondLst>
                                            <p:cond delay="499"/>
                                          </p:stCondLst>
                                        </p:cTn>
                                        <p:tgtEl>
                                          <p:spTgt spid="56"/>
                                        </p:tgtEl>
                                        <p:attrNameLst>
                                          <p:attrName>style.visibility</p:attrName>
                                        </p:attrNameLst>
                                      </p:cBhvr>
                                      <p:to>
                                        <p:strVal val="hidden"/>
                                      </p:to>
                                    </p:set>
                                  </p:childTnLst>
                                </p:cTn>
                              </p:par>
                              <p:par>
                                <p:cTn id="238" presetID="2" presetClass="exit" presetSubtype="1" fill="hold" grpId="1" nodeType="withEffect">
                                  <p:stCondLst>
                                    <p:cond delay="1000"/>
                                  </p:stCondLst>
                                  <p:childTnLst>
                                    <p:anim calcmode="lin" valueType="num">
                                      <p:cBhvr additive="base">
                                        <p:cTn id="239" dur="500"/>
                                        <p:tgtEl>
                                          <p:spTgt spid="57"/>
                                        </p:tgtEl>
                                        <p:attrNameLst>
                                          <p:attrName>ppt_x</p:attrName>
                                        </p:attrNameLst>
                                      </p:cBhvr>
                                      <p:tavLst>
                                        <p:tav tm="0">
                                          <p:val>
                                            <p:strVal val="ppt_x"/>
                                          </p:val>
                                        </p:tav>
                                        <p:tav tm="100000">
                                          <p:val>
                                            <p:strVal val="ppt_x"/>
                                          </p:val>
                                        </p:tav>
                                      </p:tavLst>
                                    </p:anim>
                                    <p:anim calcmode="lin" valueType="num">
                                      <p:cBhvr additive="base">
                                        <p:cTn id="240" dur="500"/>
                                        <p:tgtEl>
                                          <p:spTgt spid="57"/>
                                        </p:tgtEl>
                                        <p:attrNameLst>
                                          <p:attrName>ppt_y</p:attrName>
                                        </p:attrNameLst>
                                      </p:cBhvr>
                                      <p:tavLst>
                                        <p:tav tm="0">
                                          <p:val>
                                            <p:strVal val="ppt_y"/>
                                          </p:val>
                                        </p:tav>
                                        <p:tav tm="100000">
                                          <p:val>
                                            <p:strVal val="0-ppt_h/2"/>
                                          </p:val>
                                        </p:tav>
                                      </p:tavLst>
                                    </p:anim>
                                    <p:set>
                                      <p:cBhvr>
                                        <p:cTn id="241" dur="1" fill="hold">
                                          <p:stCondLst>
                                            <p:cond delay="499"/>
                                          </p:stCondLst>
                                        </p:cTn>
                                        <p:tgtEl>
                                          <p:spTgt spid="57"/>
                                        </p:tgtEl>
                                        <p:attrNameLst>
                                          <p:attrName>style.visibility</p:attrName>
                                        </p:attrNameLst>
                                      </p:cBhvr>
                                      <p:to>
                                        <p:strVal val="hidden"/>
                                      </p:to>
                                    </p:set>
                                  </p:childTnLst>
                                </p:cTn>
                              </p:par>
                              <p:par>
                                <p:cTn id="242" presetID="2" presetClass="exit" presetSubtype="1" fill="hold" grpId="1" nodeType="withEffect">
                                  <p:stCondLst>
                                    <p:cond delay="1000"/>
                                  </p:stCondLst>
                                  <p:childTnLst>
                                    <p:anim calcmode="lin" valueType="num">
                                      <p:cBhvr additive="base">
                                        <p:cTn id="243" dur="500"/>
                                        <p:tgtEl>
                                          <p:spTgt spid="58"/>
                                        </p:tgtEl>
                                        <p:attrNameLst>
                                          <p:attrName>ppt_x</p:attrName>
                                        </p:attrNameLst>
                                      </p:cBhvr>
                                      <p:tavLst>
                                        <p:tav tm="0">
                                          <p:val>
                                            <p:strVal val="ppt_x"/>
                                          </p:val>
                                        </p:tav>
                                        <p:tav tm="100000">
                                          <p:val>
                                            <p:strVal val="ppt_x"/>
                                          </p:val>
                                        </p:tav>
                                      </p:tavLst>
                                    </p:anim>
                                    <p:anim calcmode="lin" valueType="num">
                                      <p:cBhvr additive="base">
                                        <p:cTn id="244" dur="500"/>
                                        <p:tgtEl>
                                          <p:spTgt spid="58"/>
                                        </p:tgtEl>
                                        <p:attrNameLst>
                                          <p:attrName>ppt_y</p:attrName>
                                        </p:attrNameLst>
                                      </p:cBhvr>
                                      <p:tavLst>
                                        <p:tav tm="0">
                                          <p:val>
                                            <p:strVal val="ppt_y"/>
                                          </p:val>
                                        </p:tav>
                                        <p:tav tm="100000">
                                          <p:val>
                                            <p:strVal val="0-ppt_h/2"/>
                                          </p:val>
                                        </p:tav>
                                      </p:tavLst>
                                    </p:anim>
                                    <p:set>
                                      <p:cBhvr>
                                        <p:cTn id="245" dur="1" fill="hold">
                                          <p:stCondLst>
                                            <p:cond delay="499"/>
                                          </p:stCondLst>
                                        </p:cTn>
                                        <p:tgtEl>
                                          <p:spTgt spid="58"/>
                                        </p:tgtEl>
                                        <p:attrNameLst>
                                          <p:attrName>style.visibility</p:attrName>
                                        </p:attrNameLst>
                                      </p:cBhvr>
                                      <p:to>
                                        <p:strVal val="hidden"/>
                                      </p:to>
                                    </p:set>
                                  </p:childTnLst>
                                </p:cTn>
                              </p:par>
                              <p:par>
                                <p:cTn id="246" presetID="2" presetClass="exit" presetSubtype="1" fill="hold" grpId="1" nodeType="withEffect">
                                  <p:stCondLst>
                                    <p:cond delay="1000"/>
                                  </p:stCondLst>
                                  <p:childTnLst>
                                    <p:anim calcmode="lin" valueType="num">
                                      <p:cBhvr additive="base">
                                        <p:cTn id="247" dur="500"/>
                                        <p:tgtEl>
                                          <p:spTgt spid="59"/>
                                        </p:tgtEl>
                                        <p:attrNameLst>
                                          <p:attrName>ppt_x</p:attrName>
                                        </p:attrNameLst>
                                      </p:cBhvr>
                                      <p:tavLst>
                                        <p:tav tm="0">
                                          <p:val>
                                            <p:strVal val="ppt_x"/>
                                          </p:val>
                                        </p:tav>
                                        <p:tav tm="100000">
                                          <p:val>
                                            <p:strVal val="ppt_x"/>
                                          </p:val>
                                        </p:tav>
                                      </p:tavLst>
                                    </p:anim>
                                    <p:anim calcmode="lin" valueType="num">
                                      <p:cBhvr additive="base">
                                        <p:cTn id="248" dur="500"/>
                                        <p:tgtEl>
                                          <p:spTgt spid="59"/>
                                        </p:tgtEl>
                                        <p:attrNameLst>
                                          <p:attrName>ppt_y</p:attrName>
                                        </p:attrNameLst>
                                      </p:cBhvr>
                                      <p:tavLst>
                                        <p:tav tm="0">
                                          <p:val>
                                            <p:strVal val="ppt_y"/>
                                          </p:val>
                                        </p:tav>
                                        <p:tav tm="100000">
                                          <p:val>
                                            <p:strVal val="0-ppt_h/2"/>
                                          </p:val>
                                        </p:tav>
                                      </p:tavLst>
                                    </p:anim>
                                    <p:set>
                                      <p:cBhvr>
                                        <p:cTn id="249" dur="1" fill="hold">
                                          <p:stCondLst>
                                            <p:cond delay="499"/>
                                          </p:stCondLst>
                                        </p:cTn>
                                        <p:tgtEl>
                                          <p:spTgt spid="59"/>
                                        </p:tgtEl>
                                        <p:attrNameLst>
                                          <p:attrName>style.visibility</p:attrName>
                                        </p:attrNameLst>
                                      </p:cBhvr>
                                      <p:to>
                                        <p:strVal val="hidden"/>
                                      </p:to>
                                    </p:set>
                                  </p:childTnLst>
                                </p:cTn>
                              </p:par>
                              <p:par>
                                <p:cTn id="250" presetID="2" presetClass="exit" presetSubtype="1" fill="hold" grpId="1" nodeType="withEffect">
                                  <p:stCondLst>
                                    <p:cond delay="1000"/>
                                  </p:stCondLst>
                                  <p:childTnLst>
                                    <p:anim calcmode="lin" valueType="num">
                                      <p:cBhvr additive="base">
                                        <p:cTn id="251" dur="500"/>
                                        <p:tgtEl>
                                          <p:spTgt spid="60"/>
                                        </p:tgtEl>
                                        <p:attrNameLst>
                                          <p:attrName>ppt_x</p:attrName>
                                        </p:attrNameLst>
                                      </p:cBhvr>
                                      <p:tavLst>
                                        <p:tav tm="0">
                                          <p:val>
                                            <p:strVal val="ppt_x"/>
                                          </p:val>
                                        </p:tav>
                                        <p:tav tm="100000">
                                          <p:val>
                                            <p:strVal val="ppt_x"/>
                                          </p:val>
                                        </p:tav>
                                      </p:tavLst>
                                    </p:anim>
                                    <p:anim calcmode="lin" valueType="num">
                                      <p:cBhvr additive="base">
                                        <p:cTn id="252" dur="500"/>
                                        <p:tgtEl>
                                          <p:spTgt spid="60"/>
                                        </p:tgtEl>
                                        <p:attrNameLst>
                                          <p:attrName>ppt_y</p:attrName>
                                        </p:attrNameLst>
                                      </p:cBhvr>
                                      <p:tavLst>
                                        <p:tav tm="0">
                                          <p:val>
                                            <p:strVal val="ppt_y"/>
                                          </p:val>
                                        </p:tav>
                                        <p:tav tm="100000">
                                          <p:val>
                                            <p:strVal val="0-ppt_h/2"/>
                                          </p:val>
                                        </p:tav>
                                      </p:tavLst>
                                    </p:anim>
                                    <p:set>
                                      <p:cBhvr>
                                        <p:cTn id="253" dur="1" fill="hold">
                                          <p:stCondLst>
                                            <p:cond delay="499"/>
                                          </p:stCondLst>
                                        </p:cTn>
                                        <p:tgtEl>
                                          <p:spTgt spid="60"/>
                                        </p:tgtEl>
                                        <p:attrNameLst>
                                          <p:attrName>style.visibility</p:attrName>
                                        </p:attrNameLst>
                                      </p:cBhvr>
                                      <p:to>
                                        <p:strVal val="hidden"/>
                                      </p:to>
                                    </p:set>
                                  </p:childTnLst>
                                </p:cTn>
                              </p:par>
                              <p:par>
                                <p:cTn id="254" presetID="2" presetClass="exit" presetSubtype="1" fill="hold" grpId="1" nodeType="withEffect">
                                  <p:stCondLst>
                                    <p:cond delay="1000"/>
                                  </p:stCondLst>
                                  <p:childTnLst>
                                    <p:anim calcmode="lin" valueType="num">
                                      <p:cBhvr additive="base">
                                        <p:cTn id="255" dur="500"/>
                                        <p:tgtEl>
                                          <p:spTgt spid="61"/>
                                        </p:tgtEl>
                                        <p:attrNameLst>
                                          <p:attrName>ppt_x</p:attrName>
                                        </p:attrNameLst>
                                      </p:cBhvr>
                                      <p:tavLst>
                                        <p:tav tm="0">
                                          <p:val>
                                            <p:strVal val="ppt_x"/>
                                          </p:val>
                                        </p:tav>
                                        <p:tav tm="100000">
                                          <p:val>
                                            <p:strVal val="ppt_x"/>
                                          </p:val>
                                        </p:tav>
                                      </p:tavLst>
                                    </p:anim>
                                    <p:anim calcmode="lin" valueType="num">
                                      <p:cBhvr additive="base">
                                        <p:cTn id="256" dur="500"/>
                                        <p:tgtEl>
                                          <p:spTgt spid="61"/>
                                        </p:tgtEl>
                                        <p:attrNameLst>
                                          <p:attrName>ppt_y</p:attrName>
                                        </p:attrNameLst>
                                      </p:cBhvr>
                                      <p:tavLst>
                                        <p:tav tm="0">
                                          <p:val>
                                            <p:strVal val="ppt_y"/>
                                          </p:val>
                                        </p:tav>
                                        <p:tav tm="100000">
                                          <p:val>
                                            <p:strVal val="0-ppt_h/2"/>
                                          </p:val>
                                        </p:tav>
                                      </p:tavLst>
                                    </p:anim>
                                    <p:set>
                                      <p:cBhvr>
                                        <p:cTn id="25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80000">
                <p:cTn id="258" repeatCount="2000" fill="hold" display="0">
                  <p:stCondLst>
                    <p:cond delay="indefinite"/>
                  </p:stCondLst>
                  <p:endCondLst>
                    <p:cond evt="onStopAudio" delay="0">
                      <p:tgtEl>
                        <p:sldTgt/>
                      </p:tgtEl>
                    </p:cond>
                  </p:endCondLst>
                </p:cTn>
                <p:tgtEl>
                  <p:spTgt spid="33"/>
                </p:tgtEl>
              </p:cMediaNode>
            </p:video>
            <p:video>
              <p:cMediaNode vol="80000">
                <p:cTn id="259"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504165" y="3065993"/>
            <a:ext cx="457200" cy="609600"/>
          </a:xfrm>
          <a:prstGeom prst="rect">
            <a:avLst/>
          </a:prstGeom>
        </p:spPr>
      </p:pic>
      <p:pic>
        <p:nvPicPr>
          <p:cNvPr id="5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1"/>
            <a:ext cx="12192000" cy="6858000"/>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61999" y="354932"/>
            <a:ext cx="1717540" cy="2256002"/>
          </a:xfrm>
          <a:prstGeom prst="rect">
            <a:avLst/>
          </a:prstGeom>
        </p:spPr>
      </p:pic>
      <p:sp>
        <p:nvSpPr>
          <p:cNvPr id="11" name="đáp án sai 3"/>
          <p:cNvSpPr/>
          <p:nvPr/>
        </p:nvSpPr>
        <p:spPr>
          <a:xfrm>
            <a:off x="6121879" y="4691003"/>
            <a:ext cx="4366615"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B. Cả cuộc đời Bác dành </a:t>
            </a:r>
            <a:r>
              <a:rPr lang="en-US" sz="2400" dirty="0" err="1"/>
              <a:t>trọn</a:t>
            </a:r>
            <a:r>
              <a:rPr lang="en-US" sz="2400" dirty="0"/>
              <a:t> </a:t>
            </a:r>
            <a:r>
              <a:rPr lang="vi-VN" sz="2400" dirty="0"/>
              <a:t>vẹn cho dân, cho nước. </a:t>
            </a:r>
            <a:endParaRPr lang="vi-VN" sz="2200" b="1" dirty="0">
              <a:solidFill>
                <a:prstClr val="white"/>
              </a:solidFill>
            </a:endParaRPr>
          </a:p>
        </p:txBody>
      </p:sp>
      <p:sp>
        <p:nvSpPr>
          <p:cNvPr id="12" name="đáp án Đúng"/>
          <p:cNvSpPr/>
          <p:nvPr/>
        </p:nvSpPr>
        <p:spPr>
          <a:xfrm>
            <a:off x="6243727" y="5524301"/>
            <a:ext cx="4244760"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13" name="đáp án sai 2"/>
          <p:cNvSpPr/>
          <p:nvPr/>
        </p:nvSpPr>
        <p:spPr>
          <a:xfrm>
            <a:off x="1127455" y="4691013"/>
            <a:ext cx="4564391"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A. Đêm nay chỉ là một trong rất nhiều đêm Bác không ngủ </a:t>
            </a:r>
            <a:endParaRPr lang="vi-VN" sz="2200" b="1" dirty="0">
              <a:solidFill>
                <a:prstClr val="white"/>
              </a:solidFill>
            </a:endParaRPr>
          </a:p>
        </p:txBody>
      </p:sp>
      <p:sp>
        <p:nvSpPr>
          <p:cNvPr id="14" name="đáp án sai 1"/>
          <p:cNvSpPr/>
          <p:nvPr/>
        </p:nvSpPr>
        <p:spPr>
          <a:xfrm>
            <a:off x="1162269" y="5524302"/>
            <a:ext cx="4529571"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dirty="0"/>
              <a:t>C. </a:t>
            </a:r>
            <a:r>
              <a:rPr lang="en-US" sz="2400" dirty="0" err="1"/>
              <a:t>Đó</a:t>
            </a:r>
            <a:r>
              <a:rPr lang="en-US" sz="2400" dirty="0"/>
              <a:t> </a:t>
            </a:r>
            <a:r>
              <a:rPr lang="en-US" sz="2400" dirty="0" err="1"/>
              <a:t>chính</a:t>
            </a:r>
            <a:r>
              <a:rPr lang="en-US" sz="2400" dirty="0"/>
              <a:t> </a:t>
            </a:r>
            <a:r>
              <a:rPr lang="en-US" sz="2400" dirty="0" err="1"/>
              <a:t>là</a:t>
            </a:r>
            <a:r>
              <a:rPr lang="en-US" sz="2400" dirty="0"/>
              <a:t> </a:t>
            </a:r>
            <a:r>
              <a:rPr lang="en-US" sz="2400" dirty="0" err="1"/>
              <a:t>lẽ</a:t>
            </a:r>
            <a:r>
              <a:rPr lang="en-US" sz="2400" dirty="0"/>
              <a:t> </a:t>
            </a:r>
            <a:r>
              <a:rPr lang="en-US" sz="2400" dirty="0" err="1"/>
              <a:t>sống</a:t>
            </a:r>
            <a:r>
              <a:rPr lang="en-US" sz="2400" dirty="0"/>
              <a:t> “ </a:t>
            </a:r>
            <a:r>
              <a:rPr lang="en-US" sz="2400" dirty="0" err="1"/>
              <a:t>Nâng</a:t>
            </a:r>
            <a:r>
              <a:rPr lang="en-US" sz="2400" dirty="0"/>
              <a:t> </a:t>
            </a:r>
            <a:r>
              <a:rPr lang="en-US" sz="2400" dirty="0" err="1"/>
              <a:t>niu</a:t>
            </a:r>
            <a:r>
              <a:rPr lang="en-US" sz="2400" dirty="0"/>
              <a:t> </a:t>
            </a:r>
            <a:r>
              <a:rPr lang="en-US" sz="2400" dirty="0" err="1"/>
              <a:t>cho</a:t>
            </a:r>
            <a:r>
              <a:rPr lang="en-US" sz="2400" dirty="0"/>
              <a:t> </a:t>
            </a:r>
            <a:r>
              <a:rPr lang="en-US" sz="2400" dirty="0" err="1"/>
              <a:t>tất</a:t>
            </a:r>
            <a:r>
              <a:rPr lang="en-US" sz="2400" dirty="0"/>
              <a:t> </a:t>
            </a:r>
            <a:r>
              <a:rPr lang="en-US" sz="2400" dirty="0" err="1"/>
              <a:t>cả</a:t>
            </a:r>
            <a:r>
              <a:rPr lang="en-US" sz="2400" dirty="0"/>
              <a:t>, </a:t>
            </a:r>
            <a:r>
              <a:rPr lang="en-US" sz="2400" dirty="0" err="1"/>
              <a:t>chỉ</a:t>
            </a:r>
            <a:r>
              <a:rPr lang="en-US" sz="2400" dirty="0"/>
              <a:t> </a:t>
            </a:r>
            <a:r>
              <a:rPr lang="en-US" sz="2400" dirty="0" err="1"/>
              <a:t>quên</a:t>
            </a:r>
            <a:r>
              <a:rPr lang="en-US" sz="2400" dirty="0"/>
              <a:t> </a:t>
            </a:r>
            <a:r>
              <a:rPr lang="en-US" sz="2400" dirty="0" err="1"/>
              <a:t>mình</a:t>
            </a:r>
            <a:r>
              <a:rPr lang="en-US" sz="2400" dirty="0"/>
              <a:t>” </a:t>
            </a:r>
            <a:endParaRPr lang="vi-VN" sz="2400" b="1" dirty="0">
              <a:solidFill>
                <a:prstClr val="white"/>
              </a:solidFill>
            </a:endParaRPr>
          </a:p>
        </p:txBody>
      </p:sp>
      <p:sp>
        <p:nvSpPr>
          <p:cNvPr id="47" name="o noi dung cau hoi"/>
          <p:cNvSpPr/>
          <p:nvPr/>
        </p:nvSpPr>
        <p:spPr>
          <a:xfrm>
            <a:off x="1304407" y="3088721"/>
            <a:ext cx="943304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100" b="1" dirty="0">
                <a:latin typeface="+mj-lt"/>
              </a:rPr>
              <a:t>Câu </a:t>
            </a:r>
            <a:r>
              <a:rPr lang="en-US" sz="3100" b="1" dirty="0">
                <a:latin typeface="+mj-lt"/>
              </a:rPr>
              <a:t>5</a:t>
            </a:r>
            <a:r>
              <a:rPr lang="vi-VN" sz="3100" b="1" dirty="0">
                <a:latin typeface="+mj-lt"/>
              </a:rPr>
              <a:t>: Ý nghĩa của 3 câu kết bài thơ: </a:t>
            </a:r>
            <a:endParaRPr lang="en-US" sz="3100" b="1" dirty="0">
              <a:latin typeface="+mj-lt"/>
            </a:endParaRPr>
          </a:p>
          <a:p>
            <a:pPr algn="ctr">
              <a:defRPr/>
            </a:pPr>
            <a:r>
              <a:rPr lang="en-US" sz="3100" b="1" dirty="0">
                <a:latin typeface="+mj-lt"/>
              </a:rPr>
              <a:t>“</a:t>
            </a:r>
            <a:r>
              <a:rPr lang="vi-VN" sz="3100" b="1" i="1" dirty="0">
                <a:latin typeface="+mj-lt"/>
              </a:rPr>
              <a:t>Đêm nay Bác không ngủ</a:t>
            </a:r>
            <a:r>
              <a:rPr lang="en-US" sz="3100" b="1" i="1" dirty="0">
                <a:latin typeface="+mj-lt"/>
              </a:rPr>
              <a:t>/ </a:t>
            </a:r>
            <a:r>
              <a:rPr lang="vi-VN" sz="3100" b="1" i="1" dirty="0">
                <a:latin typeface="+mj-lt"/>
              </a:rPr>
              <a:t>Vì một lẽ thường tình</a:t>
            </a:r>
            <a:r>
              <a:rPr lang="en-US" sz="3100" b="1" i="1" dirty="0">
                <a:latin typeface="+mj-lt"/>
              </a:rPr>
              <a:t>/</a:t>
            </a:r>
            <a:r>
              <a:rPr lang="vi-VN" sz="3100" b="1" i="1" dirty="0">
                <a:latin typeface="+mj-lt"/>
              </a:rPr>
              <a:t> </a:t>
            </a:r>
            <a:endParaRPr lang="en-US" sz="3100" b="1" i="1" dirty="0">
              <a:latin typeface="+mj-lt"/>
            </a:endParaRPr>
          </a:p>
          <a:p>
            <a:pPr algn="ctr">
              <a:defRPr/>
            </a:pPr>
            <a:r>
              <a:rPr lang="vi-VN" sz="3100" b="1" i="1" dirty="0">
                <a:latin typeface="+mj-lt"/>
              </a:rPr>
              <a:t>Bác là Hồ Chí Minh</a:t>
            </a:r>
            <a:r>
              <a:rPr lang="en-US" sz="3100" b="1" i="1" dirty="0">
                <a:latin typeface="+mj-lt"/>
              </a:rPr>
              <a:t>”</a:t>
            </a:r>
            <a:endParaRPr lang="en-US" sz="3100" b="1" i="1" dirty="0">
              <a:solidFill>
                <a:prstClr val="white"/>
              </a:solidFill>
              <a:latin typeface="+mj-lt"/>
            </a:endParaRPr>
          </a:p>
        </p:txBody>
      </p:sp>
      <p:pic>
        <p:nvPicPr>
          <p:cNvPr id="25" name="logo" descr="O-icon"/>
          <p:cNvPicPr>
            <a:picLocks noChangeAspect="1" noChangeArrowheads="1"/>
          </p:cNvPicPr>
          <p:nvPr/>
        </p:nvPicPr>
        <p:blipFill rotWithShape="1">
          <a:blip r:embed="rId16">
            <a:extLst>
              <a:ext uri="{28A0092B-C50C-407E-A947-70E740481C1C}">
                <a14:useLocalDpi xmlns:a14="http://schemas.microsoft.com/office/drawing/2010/main" val="0"/>
              </a:ext>
            </a:extLst>
          </a:blip>
          <a:srcRect l="4532" t="6129" r="4992" b="-1130"/>
          <a:stretch/>
        </p:blipFill>
        <p:spPr bwMode="auto">
          <a:xfrm>
            <a:off x="1304408" y="-469901"/>
            <a:ext cx="2683517"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2472990" y="405939"/>
            <a:ext cx="398463" cy="1840853"/>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2317714" y="333297"/>
            <a:ext cx="552450" cy="174902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64" name="5050" descr="50-50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27681" y="80726"/>
            <a:ext cx="3250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5" name="goi dt" descr="phone a friend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9879" y="80726"/>
            <a:ext cx="325039"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6" name="y kien KG" descr="ask the audience I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09923" y="80726"/>
            <a:ext cx="34546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2"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67535" y="880501"/>
            <a:ext cx="1336524"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3" name="Rounded Rectangle 82"/>
          <p:cNvSpPr/>
          <p:nvPr/>
        </p:nvSpPr>
        <p:spPr>
          <a:xfrm>
            <a:off x="8995124" y="948389"/>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84" name="Rounded Rectangle 83"/>
          <p:cNvSpPr/>
          <p:nvPr/>
        </p:nvSpPr>
        <p:spPr>
          <a:xfrm>
            <a:off x="8994151" y="94876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85" name="Rounded Rectangle 84"/>
          <p:cNvSpPr/>
          <p:nvPr/>
        </p:nvSpPr>
        <p:spPr>
          <a:xfrm>
            <a:off x="8992484" y="948388"/>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86" name="Rounded Rectangle 85"/>
          <p:cNvSpPr/>
          <p:nvPr/>
        </p:nvSpPr>
        <p:spPr>
          <a:xfrm>
            <a:off x="8991864" y="94838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87" name="Rounded Rectangle 86"/>
          <p:cNvSpPr/>
          <p:nvPr/>
        </p:nvSpPr>
        <p:spPr>
          <a:xfrm>
            <a:off x="899264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88" name="Rounded Rectangle 87"/>
          <p:cNvSpPr/>
          <p:nvPr/>
        </p:nvSpPr>
        <p:spPr>
          <a:xfrm>
            <a:off x="899240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89" name="Rounded Rectangle 88"/>
          <p:cNvSpPr/>
          <p:nvPr/>
        </p:nvSpPr>
        <p:spPr>
          <a:xfrm>
            <a:off x="8994775" y="954720"/>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90" name="Rounded Rectangle 89"/>
          <p:cNvSpPr/>
          <p:nvPr/>
        </p:nvSpPr>
        <p:spPr>
          <a:xfrm>
            <a:off x="8994815"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91" name="Rounded Rectangle 90"/>
          <p:cNvSpPr/>
          <p:nvPr/>
        </p:nvSpPr>
        <p:spPr>
          <a:xfrm>
            <a:off x="8990211"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92" name="Rounded Rectangle 91"/>
          <p:cNvSpPr/>
          <p:nvPr/>
        </p:nvSpPr>
        <p:spPr>
          <a:xfrm>
            <a:off x="8990037"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93" name="Rounded Rectangle 92"/>
          <p:cNvSpPr/>
          <p:nvPr/>
        </p:nvSpPr>
        <p:spPr>
          <a:xfrm>
            <a:off x="8995144" y="95317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9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7269" y="834555"/>
            <a:ext cx="1332387"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7" name="tu vấn tại chỗ"/>
          <p:cNvPicPr>
            <a:picLocks noChangeAspect="1"/>
          </p:cNvPicPr>
          <p:nvPr/>
        </p:nvPicPr>
        <p:blipFill>
          <a:blip r:embed="rId22">
            <a:clrChange>
              <a:clrFrom>
                <a:srgbClr val="F2F200"/>
              </a:clrFrom>
              <a:clrTo>
                <a:srgbClr val="F2F200">
                  <a:alpha val="0"/>
                </a:srgbClr>
              </a:clrTo>
            </a:clrChange>
          </a:blip>
          <a:stretch>
            <a:fillRect/>
          </a:stretch>
        </p:blipFill>
        <p:spPr>
          <a:xfrm>
            <a:off x="9612209" y="80726"/>
            <a:ext cx="362995"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20369" y="810165"/>
            <a:ext cx="1306511"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9" name="Picture 9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0039901" y="80726"/>
            <a:ext cx="32774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6228618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54"/>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6*min(max(#ppt_w*#ppt_h,.3),1)-7.4)/-.7*#ppt_w"/>
                                          </p:val>
                                        </p:tav>
                                        <p:tav tm="100000">
                                          <p:val>
                                            <p:strVal val="#ppt_w"/>
                                          </p:val>
                                        </p:tav>
                                      </p:tavLst>
                                    </p:anim>
                                    <p:anim calcmode="lin" valueType="num">
                                      <p:cBhvr>
                                        <p:cTn id="32" dur="500" fill="hold"/>
                                        <p:tgtEl>
                                          <p:spTgt spid="12"/>
                                        </p:tgtEl>
                                        <p:attrNameLst>
                                          <p:attrName>ppt_h</p:attrName>
                                        </p:attrNameLst>
                                      </p:cBhvr>
                                      <p:tavLst>
                                        <p:tav tm="0">
                                          <p:val>
                                            <p:strVal val="(6*min(max(#ppt_w*#ppt_h,.3),1)-7.4)/-.7*#ppt_h"/>
                                          </p:val>
                                        </p:tav>
                                        <p:tav tm="100000">
                                          <p:val>
                                            <p:strVal val="#ppt_h"/>
                                          </p:val>
                                        </p:tav>
                                      </p:tavLst>
                                    </p:anim>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6*min(max(#ppt_w*#ppt_h,.3),1)-7.4)/-.7*#ppt_w"/>
                                          </p:val>
                                        </p:tav>
                                        <p:tav tm="100000">
                                          <p:val>
                                            <p:strVal val="#ppt_w"/>
                                          </p:val>
                                        </p:tav>
                                      </p:tavLst>
                                    </p:anim>
                                    <p:anim calcmode="lin" valueType="num">
                                      <p:cBhvr>
                                        <p:cTn id="38" dur="500" fill="hold"/>
                                        <p:tgtEl>
                                          <p:spTgt spid="14"/>
                                        </p:tgtEl>
                                        <p:attrNameLst>
                                          <p:attrName>ppt_h</p:attrName>
                                        </p:attrNameLst>
                                      </p:cBhvr>
                                      <p:tavLst>
                                        <p:tav tm="0">
                                          <p:val>
                                            <p:strVal val="(6*min(max(#ppt_w*#ppt_h,.3),1)-7.4)/-.7*#ppt_h"/>
                                          </p:val>
                                        </p:tav>
                                        <p:tav tm="100000">
                                          <p:val>
                                            <p:strVal val="#ppt_h"/>
                                          </p:val>
                                        </p:tav>
                                      </p:tavLst>
                                    </p:anim>
                                    <p:anim calcmode="lin" valueType="num">
                                      <p:cBhvr>
                                        <p:cTn id="39" dur="500" fill="hold"/>
                                        <p:tgtEl>
                                          <p:spTgt spid="14"/>
                                        </p:tgtEl>
                                        <p:attrNameLst>
                                          <p:attrName>ppt_x</p:attrName>
                                        </p:attrNameLst>
                                      </p:cBhvr>
                                      <p:tavLst>
                                        <p:tav tm="0">
                                          <p:val>
                                            <p:fltVal val="0.5"/>
                                          </p:val>
                                        </p:tav>
                                        <p:tav tm="100000">
                                          <p:val>
                                            <p:strVal val="#ppt_x"/>
                                          </p:val>
                                        </p:tav>
                                      </p:tavLst>
                                    </p:anim>
                                    <p:anim calcmode="lin" valueType="num">
                                      <p:cBhvr>
                                        <p:cTn id="4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set>
                                      <p:cBhvr>
                                        <p:cTn id="58" dur="1" fill="hold">
                                          <p:stCondLst>
                                            <p:cond delay="499"/>
                                          </p:stCondLst>
                                        </p:cTn>
                                        <p:tgtEl>
                                          <p:spTgt spid="12"/>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fltVal val="0"/>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repeatCount="2000" fill="hold" display="0">
                  <p:stCondLst>
                    <p:cond delay="indefinite"/>
                  </p:stCondLst>
                  <p:endCondLst>
                    <p:cond evt="onStopAudio" delay="0">
                      <p:tgtEl>
                        <p:sldTgt/>
                      </p:tgtEl>
                    </p:cond>
                  </p:endCondLst>
                </p:cTn>
                <p:tgtEl>
                  <p:spTgt spid="10"/>
                </p:tgtEl>
              </p:cMediaNode>
            </p:video>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3"/>
                                        </p:tgtEl>
                                        <p:attrNameLst>
                                          <p:attrName>fillcolor</p:attrName>
                                        </p:attrNameLst>
                                      </p:cBhvr>
                                      <p:to>
                                        <a:schemeClr val="accent2"/>
                                      </p:to>
                                    </p:animClr>
                                    <p:set>
                                      <p:cBhvr>
                                        <p:cTn id="77" dur="500" fill="hold"/>
                                        <p:tgtEl>
                                          <p:spTgt spid="13"/>
                                        </p:tgtEl>
                                        <p:attrNameLst>
                                          <p:attrName>fill.type</p:attrName>
                                        </p:attrNameLst>
                                      </p:cBhvr>
                                      <p:to>
                                        <p:strVal val="solid"/>
                                      </p:to>
                                    </p:set>
                                    <p:set>
                                      <p:cBhvr>
                                        <p:cTn id="78" dur="500" fill="hold"/>
                                        <p:tgtEl>
                                          <p:spTgt spid="1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7" name="audio25.wav"/>
                                        </p:tgtEl>
                                      </p:cMediaNode>
                                    </p:audio>
                                  </p:subTnLst>
                                </p:cTn>
                              </p:par>
                            </p:childTnLst>
                          </p:cTn>
                        </p:par>
                        <p:par>
                          <p:cTn id="79" fill="hold">
                            <p:stCondLst>
                              <p:cond delay="500"/>
                            </p:stCondLst>
                            <p:childTnLst>
                              <p:par>
                                <p:cTn id="80" presetID="1" presetClass="emph" presetSubtype="2" repeatCount="4000" fill="hold" nodeType="afterEffect">
                                  <p:stCondLst>
                                    <p:cond delay="5000"/>
                                  </p:stCondLst>
                                  <p:childTnLst>
                                    <p:animClr clrSpc="rgb" dir="cw">
                                      <p:cBhvr>
                                        <p:cTn id="81" dur="500" fill="hold"/>
                                        <p:tgtEl>
                                          <p:spTgt spid="12"/>
                                        </p:tgtEl>
                                        <p:attrNameLst>
                                          <p:attrName>fillcolor</p:attrName>
                                        </p:attrNameLst>
                                      </p:cBhvr>
                                      <p:to>
                                        <a:srgbClr val="16F82C"/>
                                      </p:to>
                                    </p:animClr>
                                    <p:set>
                                      <p:cBhvr>
                                        <p:cTn id="82" dur="500" fill="hold"/>
                                        <p:tgtEl>
                                          <p:spTgt spid="12"/>
                                        </p:tgtEl>
                                        <p:attrNameLst>
                                          <p:attrName>fill.type</p:attrName>
                                        </p:attrNameLst>
                                      </p:cBhvr>
                                      <p:to>
                                        <p:strVal val="solid"/>
                                      </p:to>
                                    </p:set>
                                    <p:set>
                                      <p:cBhvr>
                                        <p:cTn id="83" dur="500" fill="hold"/>
                                        <p:tgtEl>
                                          <p:spTgt spid="1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11"/>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1"/>
                                        </p:tgtEl>
                                        <p:attrNameLst>
                                          <p:attrName>fillcolor</p:attrName>
                                        </p:attrNameLst>
                                      </p:cBhvr>
                                      <p:to>
                                        <a:schemeClr val="accent2"/>
                                      </p:to>
                                    </p:animClr>
                                    <p:set>
                                      <p:cBhvr>
                                        <p:cTn id="89" dur="500" fill="hold"/>
                                        <p:tgtEl>
                                          <p:spTgt spid="11"/>
                                        </p:tgtEl>
                                        <p:attrNameLst>
                                          <p:attrName>fill.type</p:attrName>
                                        </p:attrNameLst>
                                      </p:cBhvr>
                                      <p:to>
                                        <p:strVal val="solid"/>
                                      </p:to>
                                    </p:set>
                                    <p:set>
                                      <p:cBhvr>
                                        <p:cTn id="90" dur="500" fill="hold"/>
                                        <p:tgtEl>
                                          <p:spTgt spid="11"/>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7" name="audio25.wav"/>
                                        </p:tgtEl>
                                      </p:cMediaNode>
                                    </p:audio>
                                  </p:subTnLst>
                                </p:cTn>
                              </p:par>
                            </p:childTnLst>
                          </p:cTn>
                        </p:par>
                        <p:par>
                          <p:cTn id="91" fill="hold">
                            <p:stCondLst>
                              <p:cond delay="500"/>
                            </p:stCondLst>
                            <p:childTnLst>
                              <p:par>
                                <p:cTn id="92" presetID="1" presetClass="emph" presetSubtype="2" repeatCount="4000" fill="hold" nodeType="afterEffect">
                                  <p:stCondLst>
                                    <p:cond delay="5000"/>
                                  </p:stCondLst>
                                  <p:childTnLst>
                                    <p:animClr clrSpc="rgb" dir="cw">
                                      <p:cBhvr>
                                        <p:cTn id="93" dur="500" fill="hold"/>
                                        <p:tgtEl>
                                          <p:spTgt spid="12"/>
                                        </p:tgtEl>
                                        <p:attrNameLst>
                                          <p:attrName>fillcolor</p:attrName>
                                        </p:attrNameLst>
                                      </p:cBhvr>
                                      <p:to>
                                        <a:srgbClr val="16F82C"/>
                                      </p:to>
                                    </p:animClr>
                                    <p:set>
                                      <p:cBhvr>
                                        <p:cTn id="94" dur="500" fill="hold"/>
                                        <p:tgtEl>
                                          <p:spTgt spid="12"/>
                                        </p:tgtEl>
                                        <p:attrNameLst>
                                          <p:attrName>fill.type</p:attrName>
                                        </p:attrNameLst>
                                      </p:cBhvr>
                                      <p:to>
                                        <p:strVal val="solid"/>
                                      </p:to>
                                    </p:set>
                                    <p:set>
                                      <p:cBhvr>
                                        <p:cTn id="95" dur="500" fill="hold"/>
                                        <p:tgtEl>
                                          <p:spTgt spid="12"/>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14"/>
                                        </p:tgtEl>
                                        <p:attrNameLst>
                                          <p:attrName>fillcolor</p:attrName>
                                        </p:attrNameLst>
                                      </p:cBhvr>
                                      <p:to>
                                        <a:schemeClr val="accent2"/>
                                      </p:to>
                                    </p:animClr>
                                    <p:set>
                                      <p:cBhvr>
                                        <p:cTn id="101" dur="500" fill="hold"/>
                                        <p:tgtEl>
                                          <p:spTgt spid="14"/>
                                        </p:tgtEl>
                                        <p:attrNameLst>
                                          <p:attrName>fill.type</p:attrName>
                                        </p:attrNameLst>
                                      </p:cBhvr>
                                      <p:to>
                                        <p:strVal val="solid"/>
                                      </p:to>
                                    </p:set>
                                    <p:set>
                                      <p:cBhvr>
                                        <p:cTn id="102" dur="500" fill="hold"/>
                                        <p:tgtEl>
                                          <p:spTgt spid="1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7" name="audio25.wav"/>
                                        </p:tgtEl>
                                      </p:cMediaNode>
                                    </p:audio>
                                  </p:subTnLst>
                                </p:cTn>
                              </p:par>
                            </p:childTnLst>
                          </p:cTn>
                        </p:par>
                        <p:par>
                          <p:cTn id="103" fill="hold">
                            <p:stCondLst>
                              <p:cond delay="500"/>
                            </p:stCondLst>
                            <p:childTnLst>
                              <p:par>
                                <p:cTn id="104" presetID="1" presetClass="emph" presetSubtype="2" repeatCount="4000" fill="hold" nodeType="afterEffect">
                                  <p:stCondLst>
                                    <p:cond delay="5000"/>
                                  </p:stCondLst>
                                  <p:childTnLst>
                                    <p:animClr clrSpc="rgb" dir="cw">
                                      <p:cBhvr>
                                        <p:cTn id="105" dur="500" fill="hold"/>
                                        <p:tgtEl>
                                          <p:spTgt spid="12"/>
                                        </p:tgtEl>
                                        <p:attrNameLst>
                                          <p:attrName>fillcolor</p:attrName>
                                        </p:attrNameLst>
                                      </p:cBhvr>
                                      <p:to>
                                        <a:srgbClr val="16F82C"/>
                                      </p:to>
                                    </p:animClr>
                                    <p:set>
                                      <p:cBhvr>
                                        <p:cTn id="106" dur="500" fill="hold"/>
                                        <p:tgtEl>
                                          <p:spTgt spid="12"/>
                                        </p:tgtEl>
                                        <p:attrNameLst>
                                          <p:attrName>fill.type</p:attrName>
                                        </p:attrNameLst>
                                      </p:cBhvr>
                                      <p:to>
                                        <p:strVal val="solid"/>
                                      </p:to>
                                    </p:set>
                                    <p:set>
                                      <p:cBhvr>
                                        <p:cTn id="107" dur="500" fill="hold"/>
                                        <p:tgtEl>
                                          <p:spTgt spid="12"/>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12"/>
                                        </p:tgtEl>
                                        <p:attrNameLst>
                                          <p:attrName>fillcolor</p:attrName>
                                        </p:attrNameLst>
                                      </p:cBhvr>
                                      <p:to>
                                        <a:schemeClr val="accent2"/>
                                      </p:to>
                                    </p:animClr>
                                    <p:set>
                                      <p:cBhvr>
                                        <p:cTn id="113" dur="500" fill="hold"/>
                                        <p:tgtEl>
                                          <p:spTgt spid="12"/>
                                        </p:tgtEl>
                                        <p:attrNameLst>
                                          <p:attrName>fill.type</p:attrName>
                                        </p:attrNameLst>
                                      </p:cBhvr>
                                      <p:to>
                                        <p:strVal val="solid"/>
                                      </p:to>
                                    </p:set>
                                    <p:set>
                                      <p:cBhvr>
                                        <p:cTn id="114" dur="500" fill="hold"/>
                                        <p:tgtEl>
                                          <p:spTgt spid="1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7" name="audio25.wav"/>
                                        </p:tgtEl>
                                      </p:cMediaNode>
                                    </p:audio>
                                  </p:subTnLst>
                                </p:cTn>
                              </p:par>
                            </p:childTnLst>
                          </p:cTn>
                        </p:par>
                        <p:par>
                          <p:cTn id="115" fill="hold">
                            <p:stCondLst>
                              <p:cond delay="500"/>
                            </p:stCondLst>
                            <p:childTnLst>
                              <p:par>
                                <p:cTn id="116" presetID="1" presetClass="emph" presetSubtype="2" repeatCount="4000" fill="hold" nodeType="afterEffect">
                                  <p:stCondLst>
                                    <p:cond delay="5000"/>
                                  </p:stCondLst>
                                  <p:childTnLst>
                                    <p:animClr clrSpc="rgb" dir="cw">
                                      <p:cBhvr>
                                        <p:cTn id="117" dur="500" fill="hold"/>
                                        <p:tgtEl>
                                          <p:spTgt spid="12"/>
                                        </p:tgtEl>
                                        <p:attrNameLst>
                                          <p:attrName>fillcolor</p:attrName>
                                        </p:attrNameLst>
                                      </p:cBhvr>
                                      <p:to>
                                        <a:srgbClr val="16F82C"/>
                                      </p:to>
                                    </p:animClr>
                                    <p:set>
                                      <p:cBhvr>
                                        <p:cTn id="118" dur="500" fill="hold"/>
                                        <p:tgtEl>
                                          <p:spTgt spid="12"/>
                                        </p:tgtEl>
                                        <p:attrNameLst>
                                          <p:attrName>fill.type</p:attrName>
                                        </p:attrNameLst>
                                      </p:cBhvr>
                                      <p:to>
                                        <p:strVal val="solid"/>
                                      </p:to>
                                    </p:set>
                                    <p:set>
                                      <p:cBhvr>
                                        <p:cTn id="119" dur="500" fill="hold"/>
                                        <p:tgtEl>
                                          <p:spTgt spid="1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54"/>
                    </p:tgtEl>
                  </p:cond>
                </p:stCondLst>
                <p:endSync evt="end" delay="0">
                  <p:rtn val="all"/>
                </p:endSync>
                <p:childTnLst>
                  <p:par>
                    <p:cTn id="121" fill="hold">
                      <p:stCondLst>
                        <p:cond delay="0"/>
                      </p:stCondLst>
                      <p:childTnLst>
                        <p:par>
                          <p:cTn id="122" fill="hold">
                            <p:stCondLst>
                              <p:cond delay="0"/>
                            </p:stCondLst>
                            <p:childTnLst>
                              <p:par>
                                <p:cTn id="123" presetID="2" presetClass="mediacall" presetSubtype="0" fill="hold" nodeType="withEffect">
                                  <p:stCondLst>
                                    <p:cond delay="0"/>
                                  </p:stCondLst>
                                  <p:childTnLst>
                                    <p:cmd type="call" cmd="togglePause">
                                      <p:cBhvr>
                                        <p:cTn id="124" dur="1" fill="hold"/>
                                        <p:tgtEl>
                                          <p:spTgt spid="54"/>
                                        </p:tgtEl>
                                      </p:cBhvr>
                                    </p:cmd>
                                  </p:childTnLst>
                                </p:cTn>
                              </p:par>
                            </p:childTnLst>
                          </p:cTn>
                        </p:par>
                      </p:childTnLst>
                    </p:cTn>
                  </p:par>
                </p:childTnLst>
              </p:cTn>
              <p:nextCondLst>
                <p:cond evt="onClick" delay="0">
                  <p:tgtEl>
                    <p:spTgt spid="54"/>
                  </p:tgtEl>
                </p:cond>
              </p:nextCondLst>
            </p:seq>
            <p:video>
              <p:cMediaNode vol="80000">
                <p:cTn id="125" repeatCount="indefinite" fill="hold" display="0">
                  <p:stCondLst>
                    <p:cond delay="indefinite"/>
                  </p:stCondLst>
                </p:cTn>
                <p:tgtEl>
                  <p:spTgt spid="54"/>
                </p:tgtEl>
              </p:cMediaNode>
            </p:video>
            <p:seq concurrent="1" nextAc="seek">
              <p:cTn id="126" restart="whenNotActive" fill="hold" evtFilter="cancelBubble" nodeType="interactiveSeq">
                <p:stCondLst>
                  <p:cond evt="onClick" delay="0">
                    <p:tgtEl>
                      <p:spTgt spid="65"/>
                    </p:tgtEl>
                  </p:cond>
                </p:stCondLst>
                <p:endSync evt="end" delay="0">
                  <p:rtn val="all"/>
                </p:endSync>
                <p:childTnLst>
                  <p:par>
                    <p:cTn id="127" fill="hold">
                      <p:stCondLst>
                        <p:cond delay="0"/>
                      </p:stCondLst>
                      <p:childTnLst>
                        <p:par>
                          <p:cTn id="128" fill="hold">
                            <p:stCondLst>
                              <p:cond delay="0"/>
                            </p:stCondLst>
                            <p:childTnLst>
                              <p:par>
                                <p:cTn id="129" presetID="6" presetClass="emph" presetSubtype="0" autoRev="1" fill="hold" nodeType="clickEffect">
                                  <p:stCondLst>
                                    <p:cond delay="0"/>
                                  </p:stCondLst>
                                  <p:childTnLst>
                                    <p:animScale>
                                      <p:cBhvr>
                                        <p:cTn id="130" dur="500" fill="hold"/>
                                        <p:tgtEl>
                                          <p:spTgt spid="65"/>
                                        </p:tgtEl>
                                      </p:cBhvr>
                                      <p:by x="125000" y="125000"/>
                                    </p:animScale>
                                  </p:childTnLst>
                                  <p:subTnLst>
                                    <p:audio>
                                      <p:cMediaNode>
                                        <p:cTn display="0" masterRel="sameClick">
                                          <p:stCondLst>
                                            <p:cond evt="begin" delay="0">
                                              <p:tn val="129"/>
                                            </p:cond>
                                          </p:stCondLst>
                                          <p:endCondLst>
                                            <p:cond evt="onStopAudio" delay="0">
                                              <p:tgtEl>
                                                <p:sldTgt/>
                                              </p:tgtEl>
                                            </p:cond>
                                          </p:endCondLst>
                                        </p:cTn>
                                        <p:tgtEl>
                                          <p:sndTgt r:embed="rId10" name="chuong reo.wav"/>
                                        </p:tgtEl>
                                      </p:cMediaNode>
                                    </p:audio>
                                  </p:subTnLst>
                                </p:cTn>
                              </p:par>
                            </p:childTnLst>
                          </p:cTn>
                        </p:par>
                        <p:par>
                          <p:cTn id="131" fill="hold">
                            <p:stCondLst>
                              <p:cond delay="1000"/>
                            </p:stCondLst>
                            <p:childTnLst>
                              <p:par>
                                <p:cTn id="132" presetID="47" presetClass="entr" presetSubtype="0" fill="hold" nodeType="after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1000"/>
                                        <p:tgtEl>
                                          <p:spTgt spid="82"/>
                                        </p:tgtEl>
                                      </p:cBhvr>
                                    </p:animEffect>
                                    <p:anim calcmode="lin" valueType="num">
                                      <p:cBhvr>
                                        <p:cTn id="135" dur="1000" fill="hold"/>
                                        <p:tgtEl>
                                          <p:spTgt spid="82"/>
                                        </p:tgtEl>
                                        <p:attrNameLst>
                                          <p:attrName>ppt_x</p:attrName>
                                        </p:attrNameLst>
                                      </p:cBhvr>
                                      <p:tavLst>
                                        <p:tav tm="0">
                                          <p:val>
                                            <p:strVal val="#ppt_x"/>
                                          </p:val>
                                        </p:tav>
                                        <p:tav tm="100000">
                                          <p:val>
                                            <p:strVal val="#ppt_x"/>
                                          </p:val>
                                        </p:tav>
                                      </p:tavLst>
                                    </p:anim>
                                    <p:anim calcmode="lin" valueType="num">
                                      <p:cBhvr>
                                        <p:cTn id="136" dur="1000" fill="hold"/>
                                        <p:tgtEl>
                                          <p:spTgt spid="82"/>
                                        </p:tgtEl>
                                        <p:attrNameLst>
                                          <p:attrName>ppt_y</p:attrName>
                                        </p:attrNameLst>
                                      </p:cBhvr>
                                      <p:tavLst>
                                        <p:tav tm="0">
                                          <p:val>
                                            <p:strVal val="#ppt_y-.1"/>
                                          </p:val>
                                        </p:tav>
                                        <p:tav tm="100000">
                                          <p:val>
                                            <p:strVal val="#ppt_y"/>
                                          </p:val>
                                        </p:tav>
                                      </p:tavLst>
                                    </p:anim>
                                  </p:childTnLst>
                                </p:cTn>
                              </p:par>
                            </p:childTnLst>
                          </p:cTn>
                        </p:par>
                        <p:par>
                          <p:cTn id="137" fill="hold">
                            <p:stCondLst>
                              <p:cond delay="2000"/>
                            </p:stCondLst>
                            <p:childTnLst>
                              <p:par>
                                <p:cTn id="138" presetID="2" presetClass="exit" presetSubtype="1" fill="hold" nodeType="afterEffect">
                                  <p:stCondLst>
                                    <p:cond delay="1000"/>
                                  </p:stCondLst>
                                  <p:childTnLst>
                                    <p:anim calcmode="lin" valueType="num">
                                      <p:cBhvr additive="base">
                                        <p:cTn id="139" dur="500"/>
                                        <p:tgtEl>
                                          <p:spTgt spid="82"/>
                                        </p:tgtEl>
                                        <p:attrNameLst>
                                          <p:attrName>ppt_x</p:attrName>
                                        </p:attrNameLst>
                                      </p:cBhvr>
                                      <p:tavLst>
                                        <p:tav tm="0">
                                          <p:val>
                                            <p:strVal val="ppt_x"/>
                                          </p:val>
                                        </p:tav>
                                        <p:tav tm="100000">
                                          <p:val>
                                            <p:strVal val="ppt_x"/>
                                          </p:val>
                                        </p:tav>
                                      </p:tavLst>
                                    </p:anim>
                                    <p:anim calcmode="lin" valueType="num">
                                      <p:cBhvr additive="base">
                                        <p:cTn id="140" dur="500"/>
                                        <p:tgtEl>
                                          <p:spTgt spid="82"/>
                                        </p:tgtEl>
                                        <p:attrNameLst>
                                          <p:attrName>ppt_y</p:attrName>
                                        </p:attrNameLst>
                                      </p:cBhvr>
                                      <p:tavLst>
                                        <p:tav tm="0">
                                          <p:val>
                                            <p:strVal val="ppt_y"/>
                                          </p:val>
                                        </p:tav>
                                        <p:tav tm="100000">
                                          <p:val>
                                            <p:strVal val="0-ppt_h/2"/>
                                          </p:val>
                                        </p:tav>
                                      </p:tavLst>
                                    </p:anim>
                                    <p:set>
                                      <p:cBhvr>
                                        <p:cTn id="14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2" restart="whenNotActive" fill="hold" evtFilter="cancelBubble" nodeType="interactiveSeq">
                <p:stCondLst>
                  <p:cond evt="onClick" delay="0">
                    <p:tgtEl>
                      <p:spTgt spid="66"/>
                    </p:tgtEl>
                  </p:cond>
                </p:stCondLst>
                <p:endSync evt="end" delay="0">
                  <p:rtn val="all"/>
                </p:endSync>
                <p:childTnLst>
                  <p:par>
                    <p:cTn id="143" fill="hold">
                      <p:stCondLst>
                        <p:cond delay="0"/>
                      </p:stCondLst>
                      <p:childTnLst>
                        <p:par>
                          <p:cTn id="144" fill="hold">
                            <p:stCondLst>
                              <p:cond delay="0"/>
                            </p:stCondLst>
                            <p:childTnLst>
                              <p:par>
                                <p:cTn id="145" presetID="6" presetClass="emph" presetSubtype="0" autoRev="1" fill="hold" nodeType="clickEffect">
                                  <p:stCondLst>
                                    <p:cond delay="0"/>
                                  </p:stCondLst>
                                  <p:childTnLst>
                                    <p:animScale>
                                      <p:cBhvr>
                                        <p:cTn id="146" dur="500" fill="hold"/>
                                        <p:tgtEl>
                                          <p:spTgt spid="66"/>
                                        </p:tgtEl>
                                      </p:cBhvr>
                                      <p:by x="125000" y="125000"/>
                                    </p:animScale>
                                  </p:childTnLst>
                                  <p:subTnLst>
                                    <p:audio>
                                      <p:cMediaNode>
                                        <p:cTn display="0" masterRel="sameClick">
                                          <p:stCondLst>
                                            <p:cond evt="begin" delay="0">
                                              <p:tn val="145"/>
                                            </p:cond>
                                          </p:stCondLst>
                                          <p:endCondLst>
                                            <p:cond evt="onStopAudio" delay="0">
                                              <p:tgtEl>
                                                <p:sldTgt/>
                                              </p:tgtEl>
                                            </p:cond>
                                          </p:endCondLst>
                                        </p:cTn>
                                        <p:tgtEl>
                                          <p:sndTgt r:embed="rId11" name="audio1.wav"/>
                                        </p:tgtEl>
                                      </p:cMediaNode>
                                    </p:audio>
                                  </p:subTnLst>
                                </p:cTn>
                              </p:par>
                            </p:childTnLst>
                          </p:cTn>
                        </p:par>
                        <p:par>
                          <p:cTn id="147" fill="hold">
                            <p:stCondLst>
                              <p:cond delay="1000"/>
                            </p:stCondLst>
                            <p:childTnLst>
                              <p:par>
                                <p:cTn id="148" presetID="2" presetClass="entr" presetSubtype="1" fill="hold" nodeType="afterEffect">
                                  <p:stCondLst>
                                    <p:cond delay="1000"/>
                                  </p:stCondLst>
                                  <p:childTnLst>
                                    <p:set>
                                      <p:cBhvr>
                                        <p:cTn id="149" dur="1" fill="hold">
                                          <p:stCondLst>
                                            <p:cond delay="0"/>
                                          </p:stCondLst>
                                        </p:cTn>
                                        <p:tgtEl>
                                          <p:spTgt spid="96"/>
                                        </p:tgtEl>
                                        <p:attrNameLst>
                                          <p:attrName>style.visibility</p:attrName>
                                        </p:attrNameLst>
                                      </p:cBhvr>
                                      <p:to>
                                        <p:strVal val="visible"/>
                                      </p:to>
                                    </p:set>
                                    <p:anim calcmode="lin" valueType="num">
                                      <p:cBhvr additive="base">
                                        <p:cTn id="150" dur="500" fill="hold"/>
                                        <p:tgtEl>
                                          <p:spTgt spid="96"/>
                                        </p:tgtEl>
                                        <p:attrNameLst>
                                          <p:attrName>ppt_x</p:attrName>
                                        </p:attrNameLst>
                                      </p:cBhvr>
                                      <p:tavLst>
                                        <p:tav tm="0">
                                          <p:val>
                                            <p:strVal val="#ppt_x"/>
                                          </p:val>
                                        </p:tav>
                                        <p:tav tm="100000">
                                          <p:val>
                                            <p:strVal val="#ppt_x"/>
                                          </p:val>
                                        </p:tav>
                                      </p:tavLst>
                                    </p:anim>
                                    <p:anim calcmode="lin" valueType="num">
                                      <p:cBhvr additive="base">
                                        <p:cTn id="151"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xit" presetSubtype="1" fill="hold" nodeType="clickEffect">
                                  <p:stCondLst>
                                    <p:cond delay="0"/>
                                  </p:stCondLst>
                                  <p:childTnLst>
                                    <p:anim calcmode="lin" valueType="num">
                                      <p:cBhvr additive="base">
                                        <p:cTn id="155" dur="500"/>
                                        <p:tgtEl>
                                          <p:spTgt spid="96"/>
                                        </p:tgtEl>
                                        <p:attrNameLst>
                                          <p:attrName>ppt_x</p:attrName>
                                        </p:attrNameLst>
                                      </p:cBhvr>
                                      <p:tavLst>
                                        <p:tav tm="0">
                                          <p:val>
                                            <p:strVal val="ppt_x"/>
                                          </p:val>
                                        </p:tav>
                                        <p:tav tm="100000">
                                          <p:val>
                                            <p:strVal val="ppt_x"/>
                                          </p:val>
                                        </p:tav>
                                      </p:tavLst>
                                    </p:anim>
                                    <p:anim calcmode="lin" valueType="num">
                                      <p:cBhvr additive="base">
                                        <p:cTn id="156" dur="500"/>
                                        <p:tgtEl>
                                          <p:spTgt spid="96"/>
                                        </p:tgtEl>
                                        <p:attrNameLst>
                                          <p:attrName>ppt_y</p:attrName>
                                        </p:attrNameLst>
                                      </p:cBhvr>
                                      <p:tavLst>
                                        <p:tav tm="0">
                                          <p:val>
                                            <p:strVal val="ppt_y"/>
                                          </p:val>
                                        </p:tav>
                                        <p:tav tm="100000">
                                          <p:val>
                                            <p:strVal val="0-ppt_h/2"/>
                                          </p:val>
                                        </p:tav>
                                      </p:tavLst>
                                    </p:anim>
                                    <p:set>
                                      <p:cBhvr>
                                        <p:cTn id="15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8" restart="whenNotActive" fill="hold" evtFilter="cancelBubble" nodeType="interactiveSeq">
                <p:stCondLst>
                  <p:cond evt="onClick" delay="0">
                    <p:tgtEl>
                      <p:spTgt spid="97"/>
                    </p:tgtEl>
                  </p:cond>
                </p:stCondLst>
                <p:endSync evt="end" delay="0">
                  <p:rtn val="all"/>
                </p:endSync>
                <p:childTnLst>
                  <p:par>
                    <p:cTn id="159" fill="hold">
                      <p:stCondLst>
                        <p:cond delay="0"/>
                      </p:stCondLst>
                      <p:childTnLst>
                        <p:par>
                          <p:cTn id="160" fill="hold">
                            <p:stCondLst>
                              <p:cond delay="0"/>
                            </p:stCondLst>
                            <p:childTnLst>
                              <p:par>
                                <p:cTn id="161" presetID="6" presetClass="emph" presetSubtype="0" autoRev="1" fill="hold" nodeType="clickEffect">
                                  <p:stCondLst>
                                    <p:cond delay="0"/>
                                  </p:stCondLst>
                                  <p:childTnLst>
                                    <p:animScale>
                                      <p:cBhvr>
                                        <p:cTn id="162" dur="500" fill="hold"/>
                                        <p:tgtEl>
                                          <p:spTgt spid="97"/>
                                        </p:tgtEl>
                                      </p:cBhvr>
                                      <p:by x="125000" y="125000"/>
                                    </p:animScale>
                                  </p:childTnLst>
                                  <p:subTnLst>
                                    <p:audio>
                                      <p:cMediaNode>
                                        <p:cTn display="0" masterRel="sameClick">
                                          <p:stCondLst>
                                            <p:cond evt="begin" delay="0">
                                              <p:tn val="161"/>
                                            </p:cond>
                                          </p:stCondLst>
                                          <p:endCondLst>
                                            <p:cond evt="onStopAudio" delay="0">
                                              <p:tgtEl>
                                                <p:sldTgt/>
                                              </p:tgtEl>
                                            </p:cond>
                                          </p:endCondLst>
                                        </p:cTn>
                                        <p:tgtEl>
                                          <p:sndTgt r:embed="rId11" name="audio1.wav"/>
                                        </p:tgtEl>
                                      </p:cMediaNode>
                                    </p:audio>
                                  </p:subTnLst>
                                </p:cTn>
                              </p:par>
                            </p:childTnLst>
                          </p:cTn>
                        </p:par>
                        <p:par>
                          <p:cTn id="163" fill="hold">
                            <p:stCondLst>
                              <p:cond delay="1000"/>
                            </p:stCondLst>
                            <p:childTnLst>
                              <p:par>
                                <p:cTn id="164" presetID="47" presetClass="entr" presetSubtype="0" fill="hold" nodeType="afterEffect">
                                  <p:stCondLst>
                                    <p:cond delay="250"/>
                                  </p:stCondLst>
                                  <p:childTnLst>
                                    <p:set>
                                      <p:cBhvr>
                                        <p:cTn id="165" dur="1" fill="hold">
                                          <p:stCondLst>
                                            <p:cond delay="0"/>
                                          </p:stCondLst>
                                        </p:cTn>
                                        <p:tgtEl>
                                          <p:spTgt spid="98"/>
                                        </p:tgtEl>
                                        <p:attrNameLst>
                                          <p:attrName>style.visibility</p:attrName>
                                        </p:attrNameLst>
                                      </p:cBhvr>
                                      <p:to>
                                        <p:strVal val="visible"/>
                                      </p:to>
                                    </p:set>
                                    <p:animEffect transition="in" filter="fade">
                                      <p:cBhvr>
                                        <p:cTn id="166" dur="1000"/>
                                        <p:tgtEl>
                                          <p:spTgt spid="98"/>
                                        </p:tgtEl>
                                      </p:cBhvr>
                                    </p:animEffect>
                                    <p:anim calcmode="lin" valueType="num">
                                      <p:cBhvr>
                                        <p:cTn id="167" dur="1000" fill="hold"/>
                                        <p:tgtEl>
                                          <p:spTgt spid="98"/>
                                        </p:tgtEl>
                                        <p:attrNameLst>
                                          <p:attrName>ppt_x</p:attrName>
                                        </p:attrNameLst>
                                      </p:cBhvr>
                                      <p:tavLst>
                                        <p:tav tm="0">
                                          <p:val>
                                            <p:strVal val="#ppt_x"/>
                                          </p:val>
                                        </p:tav>
                                        <p:tav tm="100000">
                                          <p:val>
                                            <p:strVal val="#ppt_x"/>
                                          </p:val>
                                        </p:tav>
                                      </p:tavLst>
                                    </p:anim>
                                    <p:anim calcmode="lin" valueType="num">
                                      <p:cBhvr>
                                        <p:cTn id="16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xit" presetSubtype="0" fill="hold" nodeType="clickEffect">
                                  <p:stCondLst>
                                    <p:cond delay="0"/>
                                  </p:stCondLst>
                                  <p:childTnLst>
                                    <p:animEffect transition="out" filter="fade">
                                      <p:cBhvr>
                                        <p:cTn id="172" dur="1000"/>
                                        <p:tgtEl>
                                          <p:spTgt spid="98"/>
                                        </p:tgtEl>
                                      </p:cBhvr>
                                    </p:animEffect>
                                    <p:anim calcmode="lin" valueType="num">
                                      <p:cBhvr>
                                        <p:cTn id="173" dur="1000"/>
                                        <p:tgtEl>
                                          <p:spTgt spid="98"/>
                                        </p:tgtEl>
                                        <p:attrNameLst>
                                          <p:attrName>ppt_x</p:attrName>
                                        </p:attrNameLst>
                                      </p:cBhvr>
                                      <p:tavLst>
                                        <p:tav tm="0">
                                          <p:val>
                                            <p:strVal val="ppt_x"/>
                                          </p:val>
                                        </p:tav>
                                        <p:tav tm="100000">
                                          <p:val>
                                            <p:strVal val="ppt_x"/>
                                          </p:val>
                                        </p:tav>
                                      </p:tavLst>
                                    </p:anim>
                                    <p:anim calcmode="lin" valueType="num">
                                      <p:cBhvr>
                                        <p:cTn id="174" dur="1000"/>
                                        <p:tgtEl>
                                          <p:spTgt spid="98"/>
                                        </p:tgtEl>
                                        <p:attrNameLst>
                                          <p:attrName>ppt_y</p:attrName>
                                        </p:attrNameLst>
                                      </p:cBhvr>
                                      <p:tavLst>
                                        <p:tav tm="0">
                                          <p:val>
                                            <p:strVal val="ppt_y"/>
                                          </p:val>
                                        </p:tav>
                                        <p:tav tm="100000">
                                          <p:val>
                                            <p:strVal val="ppt_y-.1"/>
                                          </p:val>
                                        </p:tav>
                                      </p:tavLst>
                                    </p:anim>
                                    <p:set>
                                      <p:cBhvr>
                                        <p:cTn id="175"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76" restart="whenNotActive" fill="hold" evtFilter="cancelBubble" nodeType="interactiveSeq">
                <p:stCondLst>
                  <p:cond evt="onClick" delay="0">
                    <p:tgtEl>
                      <p:spTgt spid="64"/>
                    </p:tgtEl>
                  </p:cond>
                </p:stCondLst>
                <p:endSync evt="end" delay="0">
                  <p:rtn val="all"/>
                </p:endSync>
                <p:childTnLst>
                  <p:par>
                    <p:cTn id="177" fill="hold">
                      <p:stCondLst>
                        <p:cond delay="0"/>
                      </p:stCondLst>
                      <p:childTnLst>
                        <p:par>
                          <p:cTn id="178" fill="hold">
                            <p:stCondLst>
                              <p:cond delay="0"/>
                            </p:stCondLst>
                            <p:childTnLst>
                              <p:par>
                                <p:cTn id="179" presetID="6" presetClass="emph" presetSubtype="0" autoRev="1" fill="hold" nodeType="clickEffect">
                                  <p:stCondLst>
                                    <p:cond delay="0"/>
                                  </p:stCondLst>
                                  <p:childTnLst>
                                    <p:animScale>
                                      <p:cBhvr>
                                        <p:cTn id="180" dur="500" fill="hold"/>
                                        <p:tgtEl>
                                          <p:spTgt spid="64"/>
                                        </p:tgtEl>
                                      </p:cBhvr>
                                      <p:by x="125000" y="125000"/>
                                    </p:animScale>
                                  </p:childTnLst>
                                </p:cTn>
                              </p:par>
                            </p:childTnLst>
                          </p:cTn>
                        </p:par>
                      </p:childTnLst>
                    </p:cTn>
                  </p:par>
                </p:childTnLst>
              </p:cTn>
              <p:nextCondLst>
                <p:cond evt="onClick" delay="0">
                  <p:tgtEl>
                    <p:spTgt spid="64"/>
                  </p:tgtEl>
                </p:cond>
              </p:nextCondLst>
            </p:seq>
            <p:seq concurrent="1" nextAc="seek">
              <p:cTn id="181" restart="whenNotActive" fill="hold" evtFilter="cancelBubble" nodeType="interactiveSeq">
                <p:stCondLst>
                  <p:cond evt="onClick" delay="0">
                    <p:tgtEl>
                      <p:spTgt spid="99"/>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8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8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8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8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8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8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8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9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9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9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9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83"/>
                                        </p:tgtEl>
                                        <p:attrNameLst>
                                          <p:attrName>ppt_x</p:attrName>
                                        </p:attrNameLst>
                                      </p:cBhvr>
                                      <p:tavLst>
                                        <p:tav tm="0">
                                          <p:val>
                                            <p:strVal val="ppt_x"/>
                                          </p:val>
                                        </p:tav>
                                        <p:tav tm="100000">
                                          <p:val>
                                            <p:strVal val="ppt_x"/>
                                          </p:val>
                                        </p:tav>
                                      </p:tavLst>
                                    </p:anim>
                                    <p:anim calcmode="lin" valueType="num">
                                      <p:cBhvr additive="base">
                                        <p:cTn id="218" dur="500"/>
                                        <p:tgtEl>
                                          <p:spTgt spid="83"/>
                                        </p:tgtEl>
                                        <p:attrNameLst>
                                          <p:attrName>ppt_y</p:attrName>
                                        </p:attrNameLst>
                                      </p:cBhvr>
                                      <p:tavLst>
                                        <p:tav tm="0">
                                          <p:val>
                                            <p:strVal val="ppt_y"/>
                                          </p:val>
                                        </p:tav>
                                        <p:tav tm="100000">
                                          <p:val>
                                            <p:strVal val="0-ppt_h/2"/>
                                          </p:val>
                                        </p:tav>
                                      </p:tavLst>
                                    </p:anim>
                                    <p:set>
                                      <p:cBhvr>
                                        <p:cTn id="219" dur="1" fill="hold">
                                          <p:stCondLst>
                                            <p:cond delay="499"/>
                                          </p:stCondLst>
                                        </p:cTn>
                                        <p:tgtEl>
                                          <p:spTgt spid="8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84"/>
                                        </p:tgtEl>
                                        <p:attrNameLst>
                                          <p:attrName>ppt_x</p:attrName>
                                        </p:attrNameLst>
                                      </p:cBhvr>
                                      <p:tavLst>
                                        <p:tav tm="0">
                                          <p:val>
                                            <p:strVal val="ppt_x"/>
                                          </p:val>
                                        </p:tav>
                                        <p:tav tm="100000">
                                          <p:val>
                                            <p:strVal val="ppt_x"/>
                                          </p:val>
                                        </p:tav>
                                      </p:tavLst>
                                    </p:anim>
                                    <p:anim calcmode="lin" valueType="num">
                                      <p:cBhvr additive="base">
                                        <p:cTn id="222" dur="500"/>
                                        <p:tgtEl>
                                          <p:spTgt spid="84"/>
                                        </p:tgtEl>
                                        <p:attrNameLst>
                                          <p:attrName>ppt_y</p:attrName>
                                        </p:attrNameLst>
                                      </p:cBhvr>
                                      <p:tavLst>
                                        <p:tav tm="0">
                                          <p:val>
                                            <p:strVal val="ppt_y"/>
                                          </p:val>
                                        </p:tav>
                                        <p:tav tm="100000">
                                          <p:val>
                                            <p:strVal val="0-ppt_h/2"/>
                                          </p:val>
                                        </p:tav>
                                      </p:tavLst>
                                    </p:anim>
                                    <p:set>
                                      <p:cBhvr>
                                        <p:cTn id="223" dur="1" fill="hold">
                                          <p:stCondLst>
                                            <p:cond delay="499"/>
                                          </p:stCondLst>
                                        </p:cTn>
                                        <p:tgtEl>
                                          <p:spTgt spid="8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85"/>
                                        </p:tgtEl>
                                        <p:attrNameLst>
                                          <p:attrName>ppt_x</p:attrName>
                                        </p:attrNameLst>
                                      </p:cBhvr>
                                      <p:tavLst>
                                        <p:tav tm="0">
                                          <p:val>
                                            <p:strVal val="ppt_x"/>
                                          </p:val>
                                        </p:tav>
                                        <p:tav tm="100000">
                                          <p:val>
                                            <p:strVal val="ppt_x"/>
                                          </p:val>
                                        </p:tav>
                                      </p:tavLst>
                                    </p:anim>
                                    <p:anim calcmode="lin" valueType="num">
                                      <p:cBhvr additive="base">
                                        <p:cTn id="226" dur="500"/>
                                        <p:tgtEl>
                                          <p:spTgt spid="85"/>
                                        </p:tgtEl>
                                        <p:attrNameLst>
                                          <p:attrName>ppt_y</p:attrName>
                                        </p:attrNameLst>
                                      </p:cBhvr>
                                      <p:tavLst>
                                        <p:tav tm="0">
                                          <p:val>
                                            <p:strVal val="ppt_y"/>
                                          </p:val>
                                        </p:tav>
                                        <p:tav tm="100000">
                                          <p:val>
                                            <p:strVal val="0-ppt_h/2"/>
                                          </p:val>
                                        </p:tav>
                                      </p:tavLst>
                                    </p:anim>
                                    <p:set>
                                      <p:cBhvr>
                                        <p:cTn id="227" dur="1" fill="hold">
                                          <p:stCondLst>
                                            <p:cond delay="499"/>
                                          </p:stCondLst>
                                        </p:cTn>
                                        <p:tgtEl>
                                          <p:spTgt spid="8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86"/>
                                        </p:tgtEl>
                                        <p:attrNameLst>
                                          <p:attrName>ppt_x</p:attrName>
                                        </p:attrNameLst>
                                      </p:cBhvr>
                                      <p:tavLst>
                                        <p:tav tm="0">
                                          <p:val>
                                            <p:strVal val="ppt_x"/>
                                          </p:val>
                                        </p:tav>
                                        <p:tav tm="100000">
                                          <p:val>
                                            <p:strVal val="ppt_x"/>
                                          </p:val>
                                        </p:tav>
                                      </p:tavLst>
                                    </p:anim>
                                    <p:anim calcmode="lin" valueType="num">
                                      <p:cBhvr additive="base">
                                        <p:cTn id="230" dur="500"/>
                                        <p:tgtEl>
                                          <p:spTgt spid="86"/>
                                        </p:tgtEl>
                                        <p:attrNameLst>
                                          <p:attrName>ppt_y</p:attrName>
                                        </p:attrNameLst>
                                      </p:cBhvr>
                                      <p:tavLst>
                                        <p:tav tm="0">
                                          <p:val>
                                            <p:strVal val="ppt_y"/>
                                          </p:val>
                                        </p:tav>
                                        <p:tav tm="100000">
                                          <p:val>
                                            <p:strVal val="0-ppt_h/2"/>
                                          </p:val>
                                        </p:tav>
                                      </p:tavLst>
                                    </p:anim>
                                    <p:set>
                                      <p:cBhvr>
                                        <p:cTn id="231" dur="1" fill="hold">
                                          <p:stCondLst>
                                            <p:cond delay="499"/>
                                          </p:stCondLst>
                                        </p:cTn>
                                        <p:tgtEl>
                                          <p:spTgt spid="8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87"/>
                                        </p:tgtEl>
                                        <p:attrNameLst>
                                          <p:attrName>ppt_x</p:attrName>
                                        </p:attrNameLst>
                                      </p:cBhvr>
                                      <p:tavLst>
                                        <p:tav tm="0">
                                          <p:val>
                                            <p:strVal val="ppt_x"/>
                                          </p:val>
                                        </p:tav>
                                        <p:tav tm="100000">
                                          <p:val>
                                            <p:strVal val="ppt_x"/>
                                          </p:val>
                                        </p:tav>
                                      </p:tavLst>
                                    </p:anim>
                                    <p:anim calcmode="lin" valueType="num">
                                      <p:cBhvr additive="base">
                                        <p:cTn id="234" dur="500"/>
                                        <p:tgtEl>
                                          <p:spTgt spid="87"/>
                                        </p:tgtEl>
                                        <p:attrNameLst>
                                          <p:attrName>ppt_y</p:attrName>
                                        </p:attrNameLst>
                                      </p:cBhvr>
                                      <p:tavLst>
                                        <p:tav tm="0">
                                          <p:val>
                                            <p:strVal val="ppt_y"/>
                                          </p:val>
                                        </p:tav>
                                        <p:tav tm="100000">
                                          <p:val>
                                            <p:strVal val="0-ppt_h/2"/>
                                          </p:val>
                                        </p:tav>
                                      </p:tavLst>
                                    </p:anim>
                                    <p:set>
                                      <p:cBhvr>
                                        <p:cTn id="235" dur="1" fill="hold">
                                          <p:stCondLst>
                                            <p:cond delay="499"/>
                                          </p:stCondLst>
                                        </p:cTn>
                                        <p:tgtEl>
                                          <p:spTgt spid="8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88"/>
                                        </p:tgtEl>
                                        <p:attrNameLst>
                                          <p:attrName>ppt_x</p:attrName>
                                        </p:attrNameLst>
                                      </p:cBhvr>
                                      <p:tavLst>
                                        <p:tav tm="0">
                                          <p:val>
                                            <p:strVal val="ppt_x"/>
                                          </p:val>
                                        </p:tav>
                                        <p:tav tm="100000">
                                          <p:val>
                                            <p:strVal val="ppt_x"/>
                                          </p:val>
                                        </p:tav>
                                      </p:tavLst>
                                    </p:anim>
                                    <p:anim calcmode="lin" valueType="num">
                                      <p:cBhvr additive="base">
                                        <p:cTn id="238" dur="500"/>
                                        <p:tgtEl>
                                          <p:spTgt spid="88"/>
                                        </p:tgtEl>
                                        <p:attrNameLst>
                                          <p:attrName>ppt_y</p:attrName>
                                        </p:attrNameLst>
                                      </p:cBhvr>
                                      <p:tavLst>
                                        <p:tav tm="0">
                                          <p:val>
                                            <p:strVal val="ppt_y"/>
                                          </p:val>
                                        </p:tav>
                                        <p:tav tm="100000">
                                          <p:val>
                                            <p:strVal val="0-ppt_h/2"/>
                                          </p:val>
                                        </p:tav>
                                      </p:tavLst>
                                    </p:anim>
                                    <p:set>
                                      <p:cBhvr>
                                        <p:cTn id="239" dur="1" fill="hold">
                                          <p:stCondLst>
                                            <p:cond delay="499"/>
                                          </p:stCondLst>
                                        </p:cTn>
                                        <p:tgtEl>
                                          <p:spTgt spid="8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89"/>
                                        </p:tgtEl>
                                        <p:attrNameLst>
                                          <p:attrName>ppt_x</p:attrName>
                                        </p:attrNameLst>
                                      </p:cBhvr>
                                      <p:tavLst>
                                        <p:tav tm="0">
                                          <p:val>
                                            <p:strVal val="ppt_x"/>
                                          </p:val>
                                        </p:tav>
                                        <p:tav tm="100000">
                                          <p:val>
                                            <p:strVal val="ppt_x"/>
                                          </p:val>
                                        </p:tav>
                                      </p:tavLst>
                                    </p:anim>
                                    <p:anim calcmode="lin" valueType="num">
                                      <p:cBhvr additive="base">
                                        <p:cTn id="242" dur="500"/>
                                        <p:tgtEl>
                                          <p:spTgt spid="89"/>
                                        </p:tgtEl>
                                        <p:attrNameLst>
                                          <p:attrName>ppt_y</p:attrName>
                                        </p:attrNameLst>
                                      </p:cBhvr>
                                      <p:tavLst>
                                        <p:tav tm="0">
                                          <p:val>
                                            <p:strVal val="ppt_y"/>
                                          </p:val>
                                        </p:tav>
                                        <p:tav tm="100000">
                                          <p:val>
                                            <p:strVal val="0-ppt_h/2"/>
                                          </p:val>
                                        </p:tav>
                                      </p:tavLst>
                                    </p:anim>
                                    <p:set>
                                      <p:cBhvr>
                                        <p:cTn id="243" dur="1" fill="hold">
                                          <p:stCondLst>
                                            <p:cond delay="499"/>
                                          </p:stCondLst>
                                        </p:cTn>
                                        <p:tgtEl>
                                          <p:spTgt spid="8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90"/>
                                        </p:tgtEl>
                                        <p:attrNameLst>
                                          <p:attrName>ppt_x</p:attrName>
                                        </p:attrNameLst>
                                      </p:cBhvr>
                                      <p:tavLst>
                                        <p:tav tm="0">
                                          <p:val>
                                            <p:strVal val="ppt_x"/>
                                          </p:val>
                                        </p:tav>
                                        <p:tav tm="100000">
                                          <p:val>
                                            <p:strVal val="ppt_x"/>
                                          </p:val>
                                        </p:tav>
                                      </p:tavLst>
                                    </p:anim>
                                    <p:anim calcmode="lin" valueType="num">
                                      <p:cBhvr additive="base">
                                        <p:cTn id="246" dur="500"/>
                                        <p:tgtEl>
                                          <p:spTgt spid="90"/>
                                        </p:tgtEl>
                                        <p:attrNameLst>
                                          <p:attrName>ppt_y</p:attrName>
                                        </p:attrNameLst>
                                      </p:cBhvr>
                                      <p:tavLst>
                                        <p:tav tm="0">
                                          <p:val>
                                            <p:strVal val="ppt_y"/>
                                          </p:val>
                                        </p:tav>
                                        <p:tav tm="100000">
                                          <p:val>
                                            <p:strVal val="0-ppt_h/2"/>
                                          </p:val>
                                        </p:tav>
                                      </p:tavLst>
                                    </p:anim>
                                    <p:set>
                                      <p:cBhvr>
                                        <p:cTn id="247" dur="1" fill="hold">
                                          <p:stCondLst>
                                            <p:cond delay="499"/>
                                          </p:stCondLst>
                                        </p:cTn>
                                        <p:tgtEl>
                                          <p:spTgt spid="9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91"/>
                                        </p:tgtEl>
                                        <p:attrNameLst>
                                          <p:attrName>ppt_x</p:attrName>
                                        </p:attrNameLst>
                                      </p:cBhvr>
                                      <p:tavLst>
                                        <p:tav tm="0">
                                          <p:val>
                                            <p:strVal val="ppt_x"/>
                                          </p:val>
                                        </p:tav>
                                        <p:tav tm="100000">
                                          <p:val>
                                            <p:strVal val="ppt_x"/>
                                          </p:val>
                                        </p:tav>
                                      </p:tavLst>
                                    </p:anim>
                                    <p:anim calcmode="lin" valueType="num">
                                      <p:cBhvr additive="base">
                                        <p:cTn id="250" dur="500"/>
                                        <p:tgtEl>
                                          <p:spTgt spid="91"/>
                                        </p:tgtEl>
                                        <p:attrNameLst>
                                          <p:attrName>ppt_y</p:attrName>
                                        </p:attrNameLst>
                                      </p:cBhvr>
                                      <p:tavLst>
                                        <p:tav tm="0">
                                          <p:val>
                                            <p:strVal val="ppt_y"/>
                                          </p:val>
                                        </p:tav>
                                        <p:tav tm="100000">
                                          <p:val>
                                            <p:strVal val="0-ppt_h/2"/>
                                          </p:val>
                                        </p:tav>
                                      </p:tavLst>
                                    </p:anim>
                                    <p:set>
                                      <p:cBhvr>
                                        <p:cTn id="251" dur="1" fill="hold">
                                          <p:stCondLst>
                                            <p:cond delay="499"/>
                                          </p:stCondLst>
                                        </p:cTn>
                                        <p:tgtEl>
                                          <p:spTgt spid="9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92"/>
                                        </p:tgtEl>
                                        <p:attrNameLst>
                                          <p:attrName>ppt_x</p:attrName>
                                        </p:attrNameLst>
                                      </p:cBhvr>
                                      <p:tavLst>
                                        <p:tav tm="0">
                                          <p:val>
                                            <p:strVal val="ppt_x"/>
                                          </p:val>
                                        </p:tav>
                                        <p:tav tm="100000">
                                          <p:val>
                                            <p:strVal val="ppt_x"/>
                                          </p:val>
                                        </p:tav>
                                      </p:tavLst>
                                    </p:anim>
                                    <p:anim calcmode="lin" valueType="num">
                                      <p:cBhvr additive="base">
                                        <p:cTn id="254" dur="500"/>
                                        <p:tgtEl>
                                          <p:spTgt spid="92"/>
                                        </p:tgtEl>
                                        <p:attrNameLst>
                                          <p:attrName>ppt_y</p:attrName>
                                        </p:attrNameLst>
                                      </p:cBhvr>
                                      <p:tavLst>
                                        <p:tav tm="0">
                                          <p:val>
                                            <p:strVal val="ppt_y"/>
                                          </p:val>
                                        </p:tav>
                                        <p:tav tm="100000">
                                          <p:val>
                                            <p:strVal val="0-ppt_h/2"/>
                                          </p:val>
                                        </p:tav>
                                      </p:tavLst>
                                    </p:anim>
                                    <p:set>
                                      <p:cBhvr>
                                        <p:cTn id="255" dur="1" fill="hold">
                                          <p:stCondLst>
                                            <p:cond delay="499"/>
                                          </p:stCondLst>
                                        </p:cTn>
                                        <p:tgtEl>
                                          <p:spTgt spid="9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93"/>
                                        </p:tgtEl>
                                        <p:attrNameLst>
                                          <p:attrName>ppt_x</p:attrName>
                                        </p:attrNameLst>
                                      </p:cBhvr>
                                      <p:tavLst>
                                        <p:tav tm="0">
                                          <p:val>
                                            <p:strVal val="ppt_x"/>
                                          </p:val>
                                        </p:tav>
                                        <p:tav tm="100000">
                                          <p:val>
                                            <p:strVal val="ppt_x"/>
                                          </p:val>
                                        </p:tav>
                                      </p:tavLst>
                                    </p:anim>
                                    <p:anim calcmode="lin" valueType="num">
                                      <p:cBhvr additive="base">
                                        <p:cTn id="258" dur="500"/>
                                        <p:tgtEl>
                                          <p:spTgt spid="93"/>
                                        </p:tgtEl>
                                        <p:attrNameLst>
                                          <p:attrName>ppt_y</p:attrName>
                                        </p:attrNameLst>
                                      </p:cBhvr>
                                      <p:tavLst>
                                        <p:tav tm="0">
                                          <p:val>
                                            <p:strVal val="ppt_y"/>
                                          </p:val>
                                        </p:tav>
                                        <p:tav tm="100000">
                                          <p:val>
                                            <p:strVal val="0-ppt_h/2"/>
                                          </p:val>
                                        </p:tav>
                                      </p:tavLst>
                                    </p:anim>
                                    <p:set>
                                      <p:cBhvr>
                                        <p:cTn id="25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11" grpId="0" animBg="1"/>
      <p:bldP spid="11" grpId="1" animBg="1"/>
      <p:bldP spid="12" grpId="0" animBg="1"/>
      <p:bldP spid="12" grpId="1" animBg="1"/>
      <p:bldP spid="13" grpId="0" animBg="1"/>
      <p:bldP spid="13" grpId="1" animBg="1"/>
      <p:bldP spid="13" grpId="2" animBg="1"/>
      <p:bldP spid="14" grpId="0" animBg="1"/>
      <p:bldP spid="14" grpId="1" animBg="1"/>
      <p:bldP spid="14" grpId="2" animBg="1"/>
      <p:bldP spid="47" grpId="0" animBg="1"/>
      <p:bldP spid="47" grpId="1" animBg="1"/>
      <p:bldP spid="94" grpId="0" animBg="1"/>
      <p:bldP spid="95"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6"/>
          <p:cNvSpPr txBox="1">
            <a:spLocks noChangeArrowheads="1"/>
          </p:cNvSpPr>
          <p:nvPr/>
        </p:nvSpPr>
        <p:spPr bwMode="auto">
          <a:xfrm>
            <a:off x="3482691" y="495169"/>
            <a:ext cx="528293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buNone/>
              <a:defRPr/>
            </a:pPr>
            <a:r>
              <a:rPr lang="en-US" altLang="zh-CN" sz="3600" b="1" dirty="0">
                <a:solidFill>
                  <a:srgbClr val="FF0000"/>
                </a:solidFill>
                <a:latin typeface="Times New Roman" pitchFamily="18" charset="0"/>
                <a:ea typeface="Microsoft YaHei UI" panose="020B0503020204020204" pitchFamily="34" charset="-122"/>
                <a:cs typeface="Times New Roman" pitchFamily="18" charset="0"/>
                <a:sym typeface="+mn-lt"/>
              </a:rPr>
              <a:t>HƯỚNG DẪN TỰ HỌC</a:t>
            </a:r>
            <a:endParaRPr lang="zh-CN" altLang="en-US" sz="3600" b="1" dirty="0">
              <a:solidFill>
                <a:srgbClr val="FF0000"/>
              </a:solidFill>
              <a:latin typeface="Times New Roman" pitchFamily="18" charset="0"/>
              <a:ea typeface="Microsoft YaHei UI" panose="020B0503020204020204" pitchFamily="34" charset="-122"/>
              <a:cs typeface="Times New Roman" pitchFamily="18" charset="0"/>
              <a:sym typeface="+mn-lt"/>
            </a:endParaRPr>
          </a:p>
        </p:txBody>
      </p:sp>
      <p:pic>
        <p:nvPicPr>
          <p:cNvPr id="20"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5" y="1692802"/>
            <a:ext cx="1508834" cy="1323817"/>
          </a:xfrm>
          <a:prstGeom prst="rect">
            <a:avLst/>
          </a:prstGeom>
        </p:spPr>
      </p:pic>
      <p:pic>
        <p:nvPicPr>
          <p:cNvPr id="24"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61" y="3200116"/>
            <a:ext cx="1501601" cy="1342559"/>
          </a:xfrm>
          <a:prstGeom prst="rect">
            <a:avLst/>
          </a:prstGeom>
        </p:spPr>
      </p:pic>
      <p:pic>
        <p:nvPicPr>
          <p:cNvPr id="25"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16" y="5013435"/>
            <a:ext cx="1101804" cy="1164539"/>
          </a:xfrm>
          <a:prstGeom prst="rect">
            <a:avLst/>
          </a:prstGeom>
        </p:spPr>
      </p:pic>
      <p:sp>
        <p:nvSpPr>
          <p:cNvPr id="27" name="Rectangle 26"/>
          <p:cNvSpPr/>
          <p:nvPr/>
        </p:nvSpPr>
        <p:spPr>
          <a:xfrm>
            <a:off x="2186151" y="3460569"/>
            <a:ext cx="9795642" cy="1077218"/>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Viết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ngắn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khoảng</a:t>
            </a:r>
            <a:r>
              <a:rPr lang="en-US" sz="3200" dirty="0">
                <a:solidFill>
                  <a:srgbClr val="000000"/>
                </a:solidFill>
                <a:latin typeface="Times New Roman" pitchFamily="18" charset="0"/>
                <a:cs typeface="Times New Roman" pitchFamily="18" charset="0"/>
              </a:rPr>
              <a:t> 5-7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ghi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xúc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em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đọc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endParaRPr lang="en-US" sz="3200" dirty="0">
              <a:latin typeface="Times New Roman" pitchFamily="18" charset="0"/>
              <a:cs typeface="Times New Roman" pitchFamily="18" charset="0"/>
            </a:endParaRPr>
          </a:p>
        </p:txBody>
      </p:sp>
      <p:sp>
        <p:nvSpPr>
          <p:cNvPr id="28" name="Rectangle 27"/>
          <p:cNvSpPr/>
          <p:nvPr/>
        </p:nvSpPr>
        <p:spPr>
          <a:xfrm>
            <a:off x="2175634" y="1941827"/>
            <a:ext cx="9795642" cy="1077218"/>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Vẽ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chân</a:t>
            </a:r>
            <a:r>
              <a:rPr lang="en-US" sz="3200" dirty="0">
                <a:solidFill>
                  <a:srgbClr val="000000"/>
                </a:solidFill>
                <a:latin typeface="Times New Roman" pitchFamily="18" charset="0"/>
                <a:cs typeface="Times New Roman" pitchFamily="18" charset="0"/>
              </a:rPr>
              <a:t> dung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Hồ</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hoàn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ngồi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bếp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hoặc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dém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sĩ</a:t>
            </a:r>
            <a:r>
              <a:rPr lang="en-US" sz="3200" dirty="0">
                <a:solidFill>
                  <a:srgbClr val="00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9" name="Rectangle 28"/>
          <p:cNvSpPr/>
          <p:nvPr/>
        </p:nvSpPr>
        <p:spPr>
          <a:xfrm>
            <a:off x="2254464" y="5016098"/>
            <a:ext cx="9795642" cy="584775"/>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Soạn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Đọc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hiểu</a:t>
            </a:r>
            <a:r>
              <a:rPr lang="en-US" sz="3200" dirty="0">
                <a:solidFill>
                  <a:srgbClr val="000000"/>
                </a:solidFill>
                <a:latin typeface="Times New Roman" pitchFamily="18" charset="0"/>
                <a:cs typeface="Times New Roman" pitchFamily="18" charset="0"/>
              </a:rPr>
              <a:t> VB: </a:t>
            </a:r>
            <a:r>
              <a:rPr lang="en-US" sz="3200" dirty="0" err="1">
                <a:solidFill>
                  <a:srgbClr val="000000"/>
                </a:solidFill>
                <a:latin typeface="Times New Roman" pitchFamily="18" charset="0"/>
                <a:cs typeface="Times New Roman" pitchFamily="18" charset="0"/>
              </a:rPr>
              <a:t>Lượm</a:t>
            </a:r>
            <a:r>
              <a:rPr lang="en-US" sz="3200" dirty="0">
                <a:solidFill>
                  <a:srgbClr val="000000"/>
                </a:solidFill>
                <a:latin typeface="Times New Roman" pitchFamily="18" charset="0"/>
                <a:cs typeface="Times New Roman" pitchFamily="18" charset="0"/>
              </a:rPr>
              <a:t> - </a:t>
            </a:r>
            <a:r>
              <a:rPr lang="en-US" sz="3200" dirty="0" err="1">
                <a:solidFill>
                  <a:srgbClr val="000000"/>
                </a:solidFill>
                <a:latin typeface="Times New Roman" pitchFamily="18" charset="0"/>
                <a:cs typeface="Times New Roman" pitchFamily="18" charset="0"/>
              </a:rPr>
              <a:t>Tố</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Hữu</a:t>
            </a:r>
            <a:endParaRPr lang="en-US" sz="3200" dirty="0">
              <a:latin typeface="Times New Roman" pitchFamily="18" charset="0"/>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downLeft)">
                                      <p:cBhvr>
                                        <p:cTn id="20" dur="500"/>
                                        <p:tgtEl>
                                          <p:spTgt spid="2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trips(down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strips(downLeft)">
                                      <p:cBhvr>
                                        <p:cTn id="28" dur="500"/>
                                        <p:tgtEl>
                                          <p:spTgt spid="2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2713355" y="-636270"/>
            <a:ext cx="7365365" cy="6943725"/>
          </a:xfrm>
          <a:prstGeom prst="rect">
            <a:avLst/>
          </a:prstGeom>
        </p:spPr>
      </p:pic>
      <p:grpSp>
        <p:nvGrpSpPr>
          <p:cNvPr id="3" name="组合 3"/>
          <p:cNvGrpSpPr/>
          <p:nvPr/>
        </p:nvGrpSpPr>
        <p:grpSpPr>
          <a:xfrm>
            <a:off x="2489835" y="4055745"/>
            <a:ext cx="7009765" cy="2845435"/>
            <a:chOff x="2178296" y="3110568"/>
            <a:chExt cx="8289199" cy="3834581"/>
          </a:xfrm>
        </p:grpSpPr>
        <p:pic>
          <p:nvPicPr>
            <p:cNvPr id="5" name="图片 4"/>
            <p:cNvPicPr>
              <a:picLocks noChangeAspect="1"/>
            </p:cNvPicPr>
            <p:nvPr/>
          </p:nvPicPr>
          <p:blipFill>
            <a:blip r:embed="rId3"/>
            <a:stretch>
              <a:fillRect/>
            </a:stretch>
          </p:blipFill>
          <p:spPr>
            <a:xfrm>
              <a:off x="2178296" y="3110568"/>
              <a:ext cx="1600551" cy="3785532"/>
            </a:xfrm>
            <a:prstGeom prst="rect">
              <a:avLst/>
            </a:prstGeom>
          </p:spPr>
        </p:pic>
        <p:pic>
          <p:nvPicPr>
            <p:cNvPr id="6" name="图片 5"/>
            <p:cNvPicPr>
              <a:picLocks noChangeAspect="1"/>
            </p:cNvPicPr>
            <p:nvPr/>
          </p:nvPicPr>
          <p:blipFill>
            <a:blip r:embed="rId4"/>
            <a:stretch>
              <a:fillRect/>
            </a:stretch>
          </p:blipFill>
          <p:spPr>
            <a:xfrm>
              <a:off x="5920887" y="4828067"/>
              <a:ext cx="2108662" cy="2096016"/>
            </a:xfrm>
            <a:prstGeom prst="rect">
              <a:avLst/>
            </a:prstGeom>
          </p:spPr>
        </p:pic>
        <p:pic>
          <p:nvPicPr>
            <p:cNvPr id="7" name="图片 6"/>
            <p:cNvPicPr>
              <a:picLocks noChangeAspect="1"/>
            </p:cNvPicPr>
            <p:nvPr/>
          </p:nvPicPr>
          <p:blipFill>
            <a:blip r:embed="rId5"/>
            <a:stretch>
              <a:fillRect/>
            </a:stretch>
          </p:blipFill>
          <p:spPr>
            <a:xfrm>
              <a:off x="4249545" y="4747508"/>
              <a:ext cx="1524334" cy="2197641"/>
            </a:xfrm>
            <a:prstGeom prst="rect">
              <a:avLst/>
            </a:prstGeom>
          </p:spPr>
        </p:pic>
        <p:pic>
          <p:nvPicPr>
            <p:cNvPr id="8" name="图片 7"/>
            <p:cNvPicPr>
              <a:picLocks noChangeAspect="1"/>
            </p:cNvPicPr>
            <p:nvPr/>
          </p:nvPicPr>
          <p:blipFill>
            <a:blip r:embed="rId6"/>
            <a:stretch>
              <a:fillRect/>
            </a:stretch>
          </p:blipFill>
          <p:spPr>
            <a:xfrm>
              <a:off x="8689105" y="4533318"/>
              <a:ext cx="1778390" cy="2362782"/>
            </a:xfrm>
            <a:prstGeom prst="rect">
              <a:avLst/>
            </a:prstGeom>
          </p:spPr>
        </p:pic>
      </p:grpSp>
      <p:sp>
        <p:nvSpPr>
          <p:cNvPr id="13" name="文本框 26"/>
          <p:cNvSpPr txBox="1">
            <a:spLocks noChangeArrowheads="1"/>
          </p:cNvSpPr>
          <p:nvPr/>
        </p:nvSpPr>
        <p:spPr bwMode="auto">
          <a:xfrm>
            <a:off x="3792219" y="1746509"/>
            <a:ext cx="52076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dist">
              <a:lnSpc>
                <a:spcPct val="100000"/>
              </a:lnSpc>
              <a:spcBef>
                <a:spcPct val="0"/>
              </a:spcBef>
              <a:buFontTx/>
              <a:buNone/>
            </a:pPr>
            <a:r>
              <a:rPr lang="en-US" altLang="zh-CN" sz="4800" b="1" dirty="0">
                <a:solidFill>
                  <a:srgbClr val="5D6D31"/>
                </a:solidFill>
                <a:latin typeface="Lucida Calligraphy" panose="03010101010101010101" pitchFamily="66" charset="77"/>
                <a:ea typeface="Microsoft YaHei UI" panose="020B0503020204020204" pitchFamily="34" charset="-122"/>
              </a:rPr>
              <a:t>CÁM ƠN CÁC EM HỌC SINH</a:t>
            </a:r>
            <a:endParaRPr lang="zh-CN" altLang="en-US" sz="4800" b="1" dirty="0">
              <a:solidFill>
                <a:srgbClr val="5D6D31"/>
              </a:solidFill>
              <a:latin typeface="Lucida Calligraphy" panose="03010101010101010101" pitchFamily="66" charset="77"/>
              <a:ea typeface="Microsoft YaHei UI" panose="020B0503020204020204" pitchFamily="34" charset="-122"/>
            </a:endParaRPr>
          </a:p>
        </p:txBody>
      </p:sp>
      <p:pic>
        <p:nvPicPr>
          <p:cNvPr id="7173" name="图片 20"/>
          <p:cNvPicPr>
            <a:picLocks noChangeAspect="1"/>
          </p:cNvPicPr>
          <p:nvPr/>
        </p:nvPicPr>
        <p:blipFill>
          <a:blip r:embed="rId7" cstate="print"/>
          <a:stretch>
            <a:fillRect/>
          </a:stretch>
        </p:blipFill>
        <p:spPr>
          <a:xfrm>
            <a:off x="960755" y="986790"/>
            <a:ext cx="1630363" cy="1485900"/>
          </a:xfrm>
          <a:prstGeom prst="rect">
            <a:avLst/>
          </a:prstGeom>
          <a:noFill/>
          <a:ln w="9525">
            <a:noFill/>
          </a:ln>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00000">
            <a:off x="9232439" y="4055974"/>
            <a:ext cx="2695575" cy="71437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190476" y="980148"/>
              <a:ext cx="5551276"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Tìm các chi tiết thể hiện tình cảm của anh đội viên dành cho Bác Hồ (từ dòng 1 đến dòng 44). Chi tiết nào đem lại cho em nhiều cảm xúc nhất?</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1728323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9E017F6F-8D4E-9048-835E-103EF96B9DAD}"/>
              </a:ext>
            </a:extLst>
          </p:cNvPr>
          <p:cNvPicPr>
            <a:picLocks noChangeAspect="1"/>
          </p:cNvPicPr>
          <p:nvPr/>
        </p:nvPicPr>
        <p:blipFill rotWithShape="1">
          <a:blip r:embed="rId2"/>
          <a:srcRect l="20281" r="35923"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4" name="AutoShape 2" descr="Sở Giáo Dục Và Đào Tạo Vĩnh Phúc">
            <a:extLst>
              <a:ext uri="{FF2B5EF4-FFF2-40B4-BE49-F238E27FC236}">
                <a16:creationId xmlns:a16="http://schemas.microsoft.com/office/drawing/2014/main" id="{F7C9ABC6-803A-9840-B883-225F75ED9D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8" name="Rectangle 7">
            <a:extLst>
              <a:ext uri="{FF2B5EF4-FFF2-40B4-BE49-F238E27FC236}">
                <a16:creationId xmlns:a16="http://schemas.microsoft.com/office/drawing/2014/main" id="{18D5F72A-3B62-6843-9F9D-3296EAA58FD0}"/>
              </a:ext>
            </a:extLst>
          </p:cNvPr>
          <p:cNvSpPr/>
          <p:nvPr/>
        </p:nvSpPr>
        <p:spPr>
          <a:xfrm>
            <a:off x="4762180" y="180417"/>
            <a:ext cx="7253287" cy="6497163"/>
          </a:xfrm>
          <a:prstGeom prst="rect">
            <a:avLst/>
          </a:prstGeom>
        </p:spPr>
        <p:txBody>
          <a:bodyPr wrap="square">
            <a:spAutoFit/>
          </a:bodyPr>
          <a:lstStyle/>
          <a:p>
            <a:pPr algn="just">
              <a:lnSpc>
                <a:spcPct val="115000"/>
              </a:lnSpc>
            </a:pPr>
            <a:r>
              <a:rPr lang="vi-VN" sz="2600" b="1" i="1" dirty="0">
                <a:solidFill>
                  <a:srgbClr val="000000"/>
                </a:solidFill>
                <a:latin typeface="Times New Roman" panose="02020603050405020304" pitchFamily="18" charset="0"/>
                <a:ea typeface="ArialMT"/>
              </a:rPr>
              <a:t>* C</a:t>
            </a:r>
            <a:r>
              <a:rPr lang="vi-VN" sz="2600" b="1" i="1" dirty="0">
                <a:solidFill>
                  <a:srgbClr val="000000"/>
                </a:solidFill>
                <a:latin typeface="Times New Roman" panose="02020603050405020304" pitchFamily="18" charset="0"/>
                <a:ea typeface="Calibri" panose="020F0502020204030204" pitchFamily="34" charset="0"/>
              </a:rPr>
              <a:t>ác chi tiết thể hiện tình cảm của anh đội viên dành cho Bác Hồ:</a:t>
            </a:r>
            <a:endParaRPr lang="en-VN" sz="26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đội viên nhìn Bác / Càng nhìn lại càng thương.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Thổn thức cả nỗi lòng / Thì thầm anh hỏi nhỏ / Bác ơi! Bác chưa ngủ / Bác có lạnh lắm không?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Không biết nói gì hơn / Anh nằm lo Bác ốm / Lòng anh cứ bề bộn / Vì Bác cứ thức hoài.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Đêm nay Bác không ngủ / Lấy sức đâu mà đi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hốt hoảng giật mình / Bác vẫn ngồi đinh ninh</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vội vàng nằng nặc / Mời Bác ngủ Bác ơi / … / Bác ơi ! Mời Bác ngủ!</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Lòng vui sướng mênh mông / Anh thức luôn cùng Bác.</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9417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ap&#10;&#10;Description automatically generated">
            <a:extLst>
              <a:ext uri="{FF2B5EF4-FFF2-40B4-BE49-F238E27FC236}">
                <a16:creationId xmlns:a16="http://schemas.microsoft.com/office/drawing/2014/main" id="{C69D44A9-30A1-4144-AE59-74B10C39C0F3}"/>
              </a:ext>
            </a:extLst>
          </p:cNvPr>
          <p:cNvPicPr>
            <a:picLocks noGrp="1" noChangeAspect="1"/>
          </p:cNvPicPr>
          <p:nvPr>
            <p:ph type="pic" sz="quarter" idx="10"/>
          </p:nvPr>
        </p:nvPicPr>
        <p:blipFill>
          <a:blip r:embed="rId3"/>
          <a:srcRect l="10178" r="10178"/>
          <a:stretch>
            <a:fillRect/>
          </a:stretch>
        </p:blipFill>
        <p:spPr/>
      </p:pic>
      <p:sp>
        <p:nvSpPr>
          <p:cNvPr id="6" name="Rectangle 5">
            <a:extLst>
              <a:ext uri="{FF2B5EF4-FFF2-40B4-BE49-F238E27FC236}">
                <a16:creationId xmlns:a16="http://schemas.microsoft.com/office/drawing/2014/main" id="{99F915A1-AF5D-154C-82D4-A24106954D3A}"/>
              </a:ext>
            </a:extLst>
          </p:cNvPr>
          <p:cNvSpPr/>
          <p:nvPr/>
        </p:nvSpPr>
        <p:spPr>
          <a:xfrm>
            <a:off x="6538913" y="1066974"/>
            <a:ext cx="4919663" cy="4885183"/>
          </a:xfrm>
          <a:prstGeom prst="rect">
            <a:avLst/>
          </a:prstGeom>
        </p:spPr>
        <p:txBody>
          <a:bodyPr wrap="square">
            <a:spAutoFit/>
          </a:bodyPr>
          <a:lstStyle/>
          <a:p>
            <a:pPr marL="342900" lvl="0" indent="-342900" algn="just">
              <a:lnSpc>
                <a:spcPct val="115000"/>
              </a:lnSpc>
              <a:spcBef>
                <a:spcPts val="600"/>
              </a:spcBef>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 Tình cảm anh đội viên dành cho Bác được thể hiện qua:</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quan sát và cảm nhận về Bác.</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bộc lộ cảm xúc, tâm trạng, các câu hỏi, lời đề nghị.</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9778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vector graphics&#10;&#10;Description automatically generated">
            <a:extLst>
              <a:ext uri="{FF2B5EF4-FFF2-40B4-BE49-F238E27FC236}">
                <a16:creationId xmlns:a16="http://schemas.microsoft.com/office/drawing/2014/main" id="{8D32BCBC-5B3B-4944-BDA4-25351C8E207F}"/>
              </a:ext>
            </a:extLst>
          </p:cNvPr>
          <p:cNvPicPr>
            <a:picLocks noGrp="1" noChangeAspect="1"/>
          </p:cNvPicPr>
          <p:nvPr>
            <p:ph type="pic" sz="quarter" idx="10"/>
          </p:nvPr>
        </p:nvPicPr>
        <p:blipFill>
          <a:blip r:embed="rId2"/>
          <a:srcRect l="13884" r="13884"/>
          <a:stretch>
            <a:fillRect/>
          </a:stretch>
        </p:blipFill>
        <p:spPr>
          <a:xfrm flipH="1">
            <a:off x="6843713" y="-80566"/>
            <a:ext cx="5726197" cy="7019132"/>
          </a:xfrm>
        </p:spPr>
      </p:pic>
      <p:sp>
        <p:nvSpPr>
          <p:cNvPr id="5" name="Rectangle 4">
            <a:extLst>
              <a:ext uri="{FF2B5EF4-FFF2-40B4-BE49-F238E27FC236}">
                <a16:creationId xmlns:a16="http://schemas.microsoft.com/office/drawing/2014/main" id="{2F9D6B27-62C2-B44D-9B3E-DA75653C24E1}"/>
              </a:ext>
            </a:extLst>
          </p:cNvPr>
          <p:cNvSpPr/>
          <p:nvPr/>
        </p:nvSpPr>
        <p:spPr>
          <a:xfrm>
            <a:off x="476250" y="1140296"/>
            <a:ext cx="6096000" cy="4577407"/>
          </a:xfrm>
          <a:prstGeom prst="rect">
            <a:avLst/>
          </a:prstGeom>
        </p:spPr>
        <p:txBody>
          <a:bodyPr>
            <a:spAutoFit/>
          </a:bodyPr>
          <a:lstStyle/>
          <a:p>
            <a:pPr marL="342900" lvl="0" indent="-342900" algn="just">
              <a:lnSpc>
                <a:spcPct val="115000"/>
              </a:lnSpc>
              <a:spcBef>
                <a:spcPts val="600"/>
              </a:spcBef>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Các từ láy được sử dụng một cách khéo léo để diễn ra tâm trạng của anh đội viên: thổn thức, thì thầm, bề bộn, hốt hoảng, vội vàng, nằng nặc, mênh mông,…</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Tâm trạng anh đội viên có sự thay đổi khi chứng kiến Bác không ngủ sau nhiều lần thức dậy. </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369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067150" y="1782203"/>
            <a:ext cx="3948511" cy="3293594"/>
          </a:xfrm>
          <a:prstGeom prst="rect">
            <a:avLst/>
          </a:prstGeom>
        </p:spPr>
        <p:txBody>
          <a:bodyPr wrap="square">
            <a:spAutoFit/>
          </a:bodyPr>
          <a:lstStyle/>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d. </a:t>
            </a:r>
          </a:p>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Điệp ngữ “Đêm nay Bác không ngủ” và yếu tố miêu tả trong bài thơ</a:t>
            </a:r>
            <a:endParaRPr lang="en-VN" sz="3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0148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1104158"/>
              <a:ext cx="4917593"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Câu thơ “Đêm nay Bác không ngủ” được điệp lại mấy lần trong bài thơ. Ý nghĩa của sự điệp lại này là gì? </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16722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19F33-4BF3-7744-86B6-FF83F1E7A75C}"/>
              </a:ext>
            </a:extLst>
          </p:cNvPr>
          <p:cNvSpPr/>
          <p:nvPr/>
        </p:nvSpPr>
        <p:spPr>
          <a:xfrm>
            <a:off x="326064" y="181829"/>
            <a:ext cx="11008243" cy="6494342"/>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Calibri" panose="020F0502020204030204" pitchFamily="34" charset="0"/>
              </a:rPr>
              <a:t>* Điệp ngữ “Đêm nay Bác không ngủ”:</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Câu thơ là nhan đề của bài thơ, được điệp lại 3 lần ở các dòng 4, 35, 62.</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Tác dụng:</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Khiến cho sự việc không ngủ của Bác được láy lại, đi suốt mạch bài thơ và trở thành hình tượng trung tâm. Đây chính là điểm nhấn nổi bật để khắc hoạ hình tượng Bác Hồ trong bài thơ này.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Nhấn mạnh ấn tượng của anh đội viên về một đêm không ngủ của Bác. Qua đó thể hiện Bác là một con người yêu thương dân, lo lắng cho dân. Bác không ngủ vì Bác lo cho bộ đội, dân công cũng chính là lo cho cuộc kháng chiến gian khổ nhưng anh dũng của dân tộc nhằm giành lại chủ quyền, độc lập,tự do, cơm áo, hoà bình. Nói đến Bác là nói đến tình thương và trách nhiệm rộng lớn, cao cả. Yêu nước, thương dân là đạo đức thuộc bản chất của Bác Hồ. </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1742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528768"/>
</p:tagLst>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1692</Words>
  <Application>Microsoft Macintosh PowerPoint</Application>
  <PresentationFormat>Widescreen</PresentationFormat>
  <Paragraphs>263</Paragraphs>
  <Slides>26</Slides>
  <Notes>7</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#9Slide05 SVNBulgary</vt:lpstr>
      <vt:lpstr>Arial</vt:lpstr>
      <vt:lpstr>Bembo</vt:lpstr>
      <vt:lpstr>Calibri</vt:lpstr>
      <vt:lpstr>Lucida Calligraphy</vt:lpstr>
      <vt:lpstr>Times New Roman</vt:lpstr>
      <vt:lpstr>Wingdings</vt: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Microsoft Office User</cp:lastModifiedBy>
  <cp:revision>45</cp:revision>
  <dcterms:created xsi:type="dcterms:W3CDTF">2021-11-22T09:48:22Z</dcterms:created>
  <dcterms:modified xsi:type="dcterms:W3CDTF">2023-02-09T01:25:32Z</dcterms:modified>
</cp:coreProperties>
</file>