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18847" r:id="rId2"/>
    <p:sldId id="862" r:id="rId3"/>
    <p:sldId id="258" r:id="rId4"/>
    <p:sldId id="259" r:id="rId5"/>
    <p:sldId id="828" r:id="rId6"/>
    <p:sldId id="829" r:id="rId7"/>
    <p:sldId id="832" r:id="rId8"/>
    <p:sldId id="834" r:id="rId9"/>
    <p:sldId id="808" r:id="rId10"/>
    <p:sldId id="283" r:id="rId11"/>
    <p:sldId id="836" r:id="rId12"/>
    <p:sldId id="837" r:id="rId13"/>
    <p:sldId id="863" r:id="rId14"/>
    <p:sldId id="864" r:id="rId15"/>
    <p:sldId id="838" r:id="rId16"/>
    <p:sldId id="858" r:id="rId17"/>
    <p:sldId id="861" r:id="rId18"/>
    <p:sldId id="284" r:id="rId19"/>
    <p:sldId id="869" r:id="rId20"/>
    <p:sldId id="870" r:id="rId21"/>
    <p:sldId id="868" r:id="rId22"/>
    <p:sldId id="853" r:id="rId23"/>
    <p:sldId id="876" r:id="rId24"/>
    <p:sldId id="297" r:id="rId25"/>
    <p:sldId id="877" r:id="rId26"/>
    <p:sldId id="878" r:id="rId27"/>
    <p:sldId id="879" r:id="rId28"/>
    <p:sldId id="880" r:id="rId29"/>
    <p:sldId id="18709" r:id="rId30"/>
    <p:sldId id="18710" r:id="rId31"/>
    <p:sldId id="276" r:id="rId32"/>
    <p:sldId id="875" r:id="rId33"/>
    <p:sldId id="857" r:id="rId34"/>
    <p:sldId id="273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3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56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E2FB7C-0C88-432A-9816-5127E1FD32CB}" type="datetimeFigureOut">
              <a:rPr lang="en-US" smtClean="0"/>
              <a:t>10/14/23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D170B6-A68F-4262-8E12-4180C53506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9093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vi.wikipedia.org/wiki/T%E1%BB%AB_%C4%91%E1%BB%93ng_%C3%A2m_trong_Ti%E1%BA%BFng_Vi%E1%BB%87t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vi.wikipedia.org/wiki/T%E1%BB%AB_%C4%91%E1%BB%93ng_%C3%A2m_trong_Ti%E1%BA%BFng_Vi%E1%BB%87t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93496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32012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9e46a8c7fd_0_5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9e46a8c7fd_0_5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/>
              <a:t>Ca </a:t>
            </a:r>
            <a:r>
              <a:rPr lang="en-US" dirty="0" err="1"/>
              <a:t>dao</a:t>
            </a:r>
            <a:r>
              <a:rPr lang="en-US" dirty="0"/>
              <a:t> </a:t>
            </a:r>
            <a:r>
              <a:rPr lang="en-US" dirty="0" err="1"/>
              <a:t>còn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gọi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phong</a:t>
            </a:r>
            <a:r>
              <a:rPr lang="en-US" dirty="0"/>
              <a:t> </a:t>
            </a:r>
            <a:r>
              <a:rPr lang="en-US" dirty="0" err="1"/>
              <a:t>dao</a:t>
            </a:r>
            <a:r>
              <a:rPr lang="en-US" dirty="0"/>
              <a:t>. Theo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 </a:t>
            </a:r>
            <a:r>
              <a:rPr lang="en-US" dirty="0" err="1"/>
              <a:t>nghiên</a:t>
            </a:r>
            <a:r>
              <a:rPr lang="en-US" dirty="0"/>
              <a:t> </a:t>
            </a:r>
            <a:r>
              <a:rPr lang="en-US" dirty="0" err="1"/>
              <a:t>cứu</a:t>
            </a:r>
            <a:r>
              <a:rPr lang="en-US" dirty="0"/>
              <a:t> Lê </a:t>
            </a:r>
            <a:r>
              <a:rPr lang="en-US" dirty="0" err="1"/>
              <a:t>Bá</a:t>
            </a:r>
            <a:r>
              <a:rPr lang="en-US" dirty="0"/>
              <a:t> </a:t>
            </a:r>
            <a:r>
              <a:rPr lang="en-US" dirty="0" err="1"/>
              <a:t>Hán</a:t>
            </a:r>
            <a:r>
              <a:rPr lang="en-US" dirty="0"/>
              <a:t>, </a:t>
            </a:r>
            <a:r>
              <a:rPr lang="en-US" dirty="0" err="1"/>
              <a:t>Trần</a:t>
            </a:r>
            <a:r>
              <a:rPr lang="en-US" dirty="0"/>
              <a:t> </a:t>
            </a:r>
            <a:r>
              <a:rPr lang="en-US" dirty="0" err="1"/>
              <a:t>Đình</a:t>
            </a:r>
            <a:r>
              <a:rPr lang="en-US" dirty="0"/>
              <a:t> </a:t>
            </a:r>
            <a:r>
              <a:rPr lang="en-US" dirty="0" err="1"/>
              <a:t>Sử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Nguyễn</a:t>
            </a:r>
            <a:r>
              <a:rPr lang="en-US" dirty="0"/>
              <a:t> </a:t>
            </a:r>
            <a:r>
              <a:rPr lang="en-US" dirty="0" err="1"/>
              <a:t>Khắc</a:t>
            </a:r>
            <a:r>
              <a:rPr lang="en-US" dirty="0"/>
              <a:t> Phi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cuốn</a:t>
            </a:r>
            <a:r>
              <a:rPr lang="en-US" dirty="0"/>
              <a:t> “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điển</a:t>
            </a:r>
            <a:r>
              <a:rPr lang="en-US" dirty="0"/>
              <a:t> </a:t>
            </a:r>
            <a:r>
              <a:rPr lang="en-US" dirty="0" err="1"/>
              <a:t>văn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”. Ca </a:t>
            </a:r>
            <a:r>
              <a:rPr lang="en-US" dirty="0" err="1"/>
              <a:t>dao</a:t>
            </a:r>
            <a:r>
              <a:rPr lang="en-US" dirty="0"/>
              <a:t> </a:t>
            </a:r>
            <a:r>
              <a:rPr lang="en-US" dirty="0" err="1"/>
              <a:t>chỉ</a:t>
            </a:r>
            <a:r>
              <a:rPr lang="en-US" dirty="0"/>
              <a:t> 1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loại</a:t>
            </a:r>
            <a:r>
              <a:rPr lang="en-US" dirty="0"/>
              <a:t> </a:t>
            </a:r>
            <a:r>
              <a:rPr lang="en-US" dirty="0" err="1"/>
              <a:t>trữ</a:t>
            </a:r>
            <a:r>
              <a:rPr lang="en-US" dirty="0"/>
              <a:t> </a:t>
            </a:r>
            <a:r>
              <a:rPr lang="en-US" dirty="0" err="1"/>
              <a:t>tình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,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, </a:t>
            </a:r>
            <a:r>
              <a:rPr lang="en-US" dirty="0" err="1"/>
              <a:t>diễn</a:t>
            </a:r>
            <a:r>
              <a:rPr lang="en-US" dirty="0"/>
              <a:t> </a:t>
            </a:r>
            <a:r>
              <a:rPr lang="en-US" dirty="0" err="1"/>
              <a:t>tả</a:t>
            </a:r>
            <a:r>
              <a:rPr lang="en-US" dirty="0"/>
              <a:t> </a:t>
            </a:r>
            <a:r>
              <a:rPr lang="en-US" dirty="0" err="1"/>
              <a:t>đời</a:t>
            </a:r>
            <a:r>
              <a:rPr lang="en-US" dirty="0"/>
              <a:t> </a:t>
            </a:r>
            <a:r>
              <a:rPr lang="en-US" dirty="0" err="1"/>
              <a:t>sống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</a:t>
            </a:r>
            <a:r>
              <a:rPr lang="en-US" dirty="0" err="1"/>
              <a:t>tâm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con </a:t>
            </a:r>
            <a:r>
              <a:rPr lang="en-US" dirty="0" err="1"/>
              <a:t>người</a:t>
            </a:r>
            <a:r>
              <a:rPr lang="en-US" dirty="0"/>
              <a:t>. </a:t>
            </a:r>
            <a:r>
              <a:rPr lang="en-US" dirty="0" err="1"/>
              <a:t>Thuật</a:t>
            </a:r>
            <a:r>
              <a:rPr lang="en-US" dirty="0"/>
              <a:t> </a:t>
            </a:r>
            <a:r>
              <a:rPr lang="en-US" dirty="0" err="1"/>
              <a:t>ngữ</a:t>
            </a:r>
            <a:r>
              <a:rPr lang="en-US" dirty="0"/>
              <a:t> ca </a:t>
            </a:r>
            <a:r>
              <a:rPr lang="en-US" dirty="0" err="1"/>
              <a:t>dao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dùng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nhiều</a:t>
            </a:r>
            <a:r>
              <a:rPr lang="en-US" dirty="0"/>
              <a:t> </a:t>
            </a:r>
            <a:r>
              <a:rPr lang="en-US" dirty="0" err="1"/>
              <a:t>nghĩa</a:t>
            </a:r>
            <a:r>
              <a:rPr lang="en-US" dirty="0"/>
              <a:t> </a:t>
            </a:r>
            <a:r>
              <a:rPr lang="en-US" dirty="0" err="1"/>
              <a:t>rộng</a:t>
            </a:r>
            <a:r>
              <a:rPr lang="en-US" dirty="0"/>
              <a:t>/ </a:t>
            </a:r>
            <a:r>
              <a:rPr lang="en-US" dirty="0" err="1"/>
              <a:t>hẹp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nhau</a:t>
            </a:r>
            <a:r>
              <a:rPr lang="en-US" dirty="0"/>
              <a:t>. Theo </a:t>
            </a:r>
            <a:r>
              <a:rPr lang="en-US" dirty="0" err="1"/>
              <a:t>nghĩa</a:t>
            </a:r>
            <a:r>
              <a:rPr lang="en-US" dirty="0"/>
              <a:t> </a:t>
            </a:r>
            <a:r>
              <a:rPr lang="en-US" dirty="0" err="1"/>
              <a:t>gốc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ca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hát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khúc</a:t>
            </a:r>
            <a:r>
              <a:rPr lang="en-US" dirty="0"/>
              <a:t> </a:t>
            </a:r>
            <a:r>
              <a:rPr lang="en-US" dirty="0" err="1"/>
              <a:t>điệu</a:t>
            </a:r>
            <a:r>
              <a:rPr lang="en-US" dirty="0"/>
              <a:t> (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trường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 </a:t>
            </a:r>
            <a:r>
              <a:rPr lang="en-US" dirty="0" err="1"/>
              <a:t>này</a:t>
            </a:r>
            <a:r>
              <a:rPr lang="en-US" dirty="0"/>
              <a:t>, ca </a:t>
            </a:r>
            <a:r>
              <a:rPr lang="en-US" dirty="0" err="1"/>
              <a:t>dao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nghĩa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 ca), </a:t>
            </a:r>
            <a:r>
              <a:rPr lang="en-US" dirty="0" err="1"/>
              <a:t>dao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hát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khúc</a:t>
            </a:r>
            <a:r>
              <a:rPr lang="en-US" dirty="0"/>
              <a:t> </a:t>
            </a:r>
            <a:r>
              <a:rPr lang="en-US" dirty="0" err="1"/>
              <a:t>điệu</a:t>
            </a:r>
            <a:r>
              <a:rPr lang="en-US" dirty="0"/>
              <a:t>. Ca </a:t>
            </a:r>
            <a:r>
              <a:rPr lang="en-US" dirty="0" err="1"/>
              <a:t>dao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danh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ghép</a:t>
            </a:r>
            <a:r>
              <a:rPr lang="en-US" dirty="0"/>
              <a:t> </a:t>
            </a:r>
            <a:r>
              <a:rPr lang="en-US" dirty="0" err="1"/>
              <a:t>chỉ</a:t>
            </a:r>
            <a:r>
              <a:rPr lang="en-US" dirty="0"/>
              <a:t> </a:t>
            </a:r>
            <a:r>
              <a:rPr lang="en-US" dirty="0" err="1"/>
              <a:t>chung</a:t>
            </a:r>
            <a:r>
              <a:rPr lang="en-US" dirty="0"/>
              <a:t> </a:t>
            </a:r>
            <a:r>
              <a:rPr lang="en-US" dirty="0" err="1"/>
              <a:t>toàn</a:t>
            </a:r>
            <a:r>
              <a:rPr lang="en-US" dirty="0"/>
              <a:t> </a:t>
            </a:r>
            <a:r>
              <a:rPr lang="en-US" dirty="0" err="1"/>
              <a:t>bộ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hát</a:t>
            </a:r>
            <a:r>
              <a:rPr lang="en-US" dirty="0"/>
              <a:t> </a:t>
            </a:r>
            <a:r>
              <a:rPr lang="en-US" dirty="0" err="1"/>
              <a:t>lưu</a:t>
            </a:r>
            <a:r>
              <a:rPr lang="en-US" dirty="0"/>
              <a:t> </a:t>
            </a:r>
            <a:r>
              <a:rPr lang="en-US" dirty="0" err="1"/>
              <a:t>hành</a:t>
            </a:r>
            <a:r>
              <a:rPr lang="en-US" dirty="0"/>
              <a:t> </a:t>
            </a:r>
            <a:r>
              <a:rPr lang="en-US" dirty="0" err="1"/>
              <a:t>phổ</a:t>
            </a:r>
            <a:r>
              <a:rPr lang="en-US" dirty="0"/>
              <a:t> </a:t>
            </a:r>
            <a:r>
              <a:rPr lang="en-US" dirty="0" err="1"/>
              <a:t>biến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giân</a:t>
            </a:r>
            <a:r>
              <a:rPr lang="en-US" dirty="0"/>
              <a:t> dan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khúc</a:t>
            </a:r>
            <a:r>
              <a:rPr lang="en-US" dirty="0"/>
              <a:t> </a:t>
            </a:r>
            <a:r>
              <a:rPr lang="en-US" dirty="0" err="1"/>
              <a:t>điệu</a:t>
            </a:r>
            <a:r>
              <a:rPr lang="en-US" dirty="0"/>
              <a:t>. Do </a:t>
            </a:r>
            <a:r>
              <a:rPr lang="en-US" dirty="0" err="1"/>
              <a:t>tác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hoạt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sưu</a:t>
            </a:r>
            <a:r>
              <a:rPr lang="en-US" dirty="0"/>
              <a:t> </a:t>
            </a:r>
            <a:r>
              <a:rPr lang="en-US" dirty="0" err="1"/>
              <a:t>tầm</a:t>
            </a:r>
            <a:r>
              <a:rPr lang="en-US" dirty="0"/>
              <a:t>, </a:t>
            </a:r>
            <a:r>
              <a:rPr lang="en-US" dirty="0" err="1"/>
              <a:t>nghiên</a:t>
            </a:r>
            <a:r>
              <a:rPr lang="en-US" dirty="0"/>
              <a:t> </a:t>
            </a:r>
            <a:r>
              <a:rPr lang="en-US" dirty="0" err="1"/>
              <a:t>cứu</a:t>
            </a:r>
            <a:r>
              <a:rPr lang="en-US" dirty="0"/>
              <a:t> VHDG, ca </a:t>
            </a:r>
            <a:r>
              <a:rPr lang="en-US" dirty="0" err="1"/>
              <a:t>dao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dần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nghĩa</a:t>
            </a:r>
            <a:r>
              <a:rPr lang="en-US" dirty="0"/>
              <a:t>. </a:t>
            </a:r>
            <a:r>
              <a:rPr lang="en-US" dirty="0" err="1"/>
              <a:t>Từ</a:t>
            </a:r>
            <a:r>
              <a:rPr lang="en-US" dirty="0"/>
              <a:t> 1 </a:t>
            </a:r>
            <a:r>
              <a:rPr lang="en-US" dirty="0" err="1"/>
              <a:t>thế</a:t>
            </a:r>
            <a:r>
              <a:rPr lang="en-US" dirty="0"/>
              <a:t> </a:t>
            </a:r>
            <a:r>
              <a:rPr lang="en-US" dirty="0" err="1"/>
              <a:t>kỉ</a:t>
            </a:r>
            <a:r>
              <a:rPr lang="en-US" dirty="0"/>
              <a:t> nay,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 </a:t>
            </a:r>
            <a:r>
              <a:rPr lang="en-US" dirty="0" err="1"/>
              <a:t>nghiên</a:t>
            </a:r>
            <a:r>
              <a:rPr lang="en-US" dirty="0"/>
              <a:t> </a:t>
            </a:r>
            <a:r>
              <a:rPr lang="en-US" dirty="0" err="1"/>
              <a:t>cứu</a:t>
            </a:r>
            <a:r>
              <a:rPr lang="en-US" dirty="0"/>
              <a:t> </a:t>
            </a:r>
            <a:r>
              <a:rPr lang="en-US" dirty="0" err="1"/>
              <a:t>văn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VN dung </a:t>
            </a:r>
            <a:r>
              <a:rPr lang="en-US" dirty="0" err="1"/>
              <a:t>danh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ca </a:t>
            </a:r>
            <a:r>
              <a:rPr lang="en-US" dirty="0" err="1"/>
              <a:t>dao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chỉ</a:t>
            </a:r>
            <a:r>
              <a:rPr lang="en-US" dirty="0"/>
              <a:t> </a:t>
            </a:r>
            <a:r>
              <a:rPr lang="en-US" dirty="0" err="1"/>
              <a:t>riêng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nghệ</a:t>
            </a:r>
            <a:r>
              <a:rPr lang="en-US" dirty="0"/>
              <a:t> </a:t>
            </a:r>
            <a:r>
              <a:rPr lang="en-US" dirty="0" err="1"/>
              <a:t>thuật</a:t>
            </a:r>
            <a:r>
              <a:rPr lang="en-US" dirty="0"/>
              <a:t> </a:t>
            </a:r>
            <a:r>
              <a:rPr lang="en-US" dirty="0" err="1"/>
              <a:t>ngôn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(</a:t>
            </a:r>
            <a:r>
              <a:rPr lang="en-US" dirty="0" err="1"/>
              <a:t>phàn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)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 ca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nghĩa</a:t>
            </a:r>
            <a:r>
              <a:rPr lang="en-US" dirty="0"/>
              <a:t> </a:t>
            </a:r>
            <a:r>
              <a:rPr lang="en-US" dirty="0" err="1"/>
              <a:t>này</a:t>
            </a:r>
            <a:r>
              <a:rPr lang="en-US" dirty="0"/>
              <a:t>, ca </a:t>
            </a:r>
            <a:r>
              <a:rPr lang="en-US" dirty="0" err="1"/>
              <a:t>dao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 </a:t>
            </a:r>
            <a:r>
              <a:rPr lang="en-US" dirty="0" err="1"/>
              <a:t>truyền</a:t>
            </a:r>
            <a:r>
              <a:rPr lang="en-US" dirty="0"/>
              <a:t> </a:t>
            </a:r>
            <a:r>
              <a:rPr lang="en-US" dirty="0" err="1"/>
              <a:t>thống</a:t>
            </a:r>
            <a:r>
              <a:rPr lang="en-US" dirty="0"/>
              <a:t>. </a:t>
            </a:r>
          </a:p>
          <a:p>
            <a:r>
              <a:rPr lang="en-US" dirty="0" err="1"/>
              <a:t>Ngôn</a:t>
            </a:r>
            <a:r>
              <a:rPr lang="en-US" dirty="0"/>
              <a:t> </a:t>
            </a:r>
            <a:r>
              <a:rPr lang="en-US" dirty="0" err="1"/>
              <a:t>ngữ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ca </a:t>
            </a:r>
            <a:r>
              <a:rPr lang="en-US" dirty="0" err="1"/>
              <a:t>dao</a:t>
            </a:r>
            <a:r>
              <a:rPr lang="en-US" dirty="0"/>
              <a:t> </a:t>
            </a:r>
            <a:r>
              <a:rPr lang="en-US" dirty="0" err="1"/>
              <a:t>giản</a:t>
            </a:r>
            <a:r>
              <a:rPr lang="en-US" dirty="0"/>
              <a:t> </a:t>
            </a:r>
            <a:r>
              <a:rPr lang="en-US" dirty="0" err="1"/>
              <a:t>dị</a:t>
            </a:r>
            <a:r>
              <a:rPr lang="en-US" dirty="0"/>
              <a:t>,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sáng</a:t>
            </a:r>
            <a:r>
              <a:rPr lang="en-US" dirty="0"/>
              <a:t>, </a:t>
            </a:r>
            <a:r>
              <a:rPr lang="en-US" dirty="0" err="1"/>
              <a:t>gần</a:t>
            </a:r>
            <a:r>
              <a:rPr lang="en-US" dirty="0"/>
              <a:t> </a:t>
            </a:r>
            <a:r>
              <a:rPr lang="en-US" dirty="0" err="1"/>
              <a:t>gũi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tiếng</a:t>
            </a:r>
            <a:r>
              <a:rPr lang="en-US" dirty="0"/>
              <a:t> </a:t>
            </a:r>
            <a:r>
              <a:rPr lang="en-US" dirty="0" err="1"/>
              <a:t>nói</a:t>
            </a:r>
            <a:r>
              <a:rPr lang="en-US" dirty="0"/>
              <a:t> </a:t>
            </a:r>
            <a:r>
              <a:rPr lang="en-US" dirty="0" err="1"/>
              <a:t>hàng</a:t>
            </a:r>
            <a:r>
              <a:rPr lang="en-US" dirty="0"/>
              <a:t> </a:t>
            </a:r>
            <a:r>
              <a:rPr lang="en-US" dirty="0" err="1"/>
              <a:t>ngày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 </a:t>
            </a:r>
            <a:r>
              <a:rPr lang="en-US" dirty="0" err="1"/>
              <a:t>lao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.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xa</a:t>
            </a:r>
            <a:r>
              <a:rPr lang="en-US" dirty="0"/>
              <a:t> </a:t>
            </a:r>
            <a:r>
              <a:rPr lang="en-US" dirty="0" err="1"/>
              <a:t>xưa</a:t>
            </a:r>
            <a:r>
              <a:rPr lang="en-US" dirty="0"/>
              <a:t>, ca </a:t>
            </a:r>
            <a:r>
              <a:rPr lang="en-US" dirty="0" err="1"/>
              <a:t>dao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viết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nhiều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,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nổi</a:t>
            </a:r>
            <a:r>
              <a:rPr lang="en-US" dirty="0"/>
              <a:t> </a:t>
            </a:r>
            <a:r>
              <a:rPr lang="en-US" dirty="0" err="1"/>
              <a:t>bật</a:t>
            </a:r>
            <a:r>
              <a:rPr lang="en-US" dirty="0"/>
              <a:t> </a:t>
            </a:r>
            <a:r>
              <a:rPr lang="en-US" dirty="0" err="1"/>
              <a:t>hơn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thơ</a:t>
            </a:r>
            <a:r>
              <a:rPr lang="en-US" dirty="0"/>
              <a:t> </a:t>
            </a:r>
            <a:r>
              <a:rPr lang="en-US" dirty="0" err="1"/>
              <a:t>dân</a:t>
            </a:r>
            <a:r>
              <a:rPr lang="en-US" dirty="0"/>
              <a:t> </a:t>
            </a:r>
            <a:r>
              <a:rPr lang="en-US" dirty="0" err="1"/>
              <a:t>tộc</a:t>
            </a:r>
            <a:r>
              <a:rPr lang="en-US" dirty="0"/>
              <a:t> – </a:t>
            </a:r>
            <a:r>
              <a:rPr lang="en-US" dirty="0" err="1"/>
              <a:t>thơ</a:t>
            </a:r>
            <a:r>
              <a:rPr lang="en-US" dirty="0"/>
              <a:t> </a:t>
            </a:r>
            <a:r>
              <a:rPr lang="en-US" dirty="0" err="1"/>
              <a:t>lục</a:t>
            </a:r>
            <a:r>
              <a:rPr lang="en-US" dirty="0"/>
              <a:t> </a:t>
            </a:r>
            <a:r>
              <a:rPr lang="en-US" dirty="0" err="1"/>
              <a:t>bát</a:t>
            </a:r>
            <a:r>
              <a:rPr lang="en-US" dirty="0"/>
              <a:t>. </a:t>
            </a:r>
            <a:r>
              <a:rPr lang="en-US" dirty="0" err="1"/>
              <a:t>Mỗi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ca </a:t>
            </a:r>
            <a:r>
              <a:rPr lang="en-US" dirty="0" err="1"/>
              <a:t>dao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thường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ít</a:t>
            </a:r>
            <a:r>
              <a:rPr lang="en-US" dirty="0"/>
              <a:t> </a:t>
            </a:r>
            <a:r>
              <a:rPr lang="en-US" dirty="0" err="1"/>
              <a:t>nhất</a:t>
            </a:r>
            <a:r>
              <a:rPr lang="en-US" dirty="0"/>
              <a:t> 2 </a:t>
            </a:r>
            <a:r>
              <a:rPr lang="en-US" dirty="0" err="1"/>
              <a:t>dòng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6" name="Google Shape;1766;ga465530b56_0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7" name="Google Shape;1767;ga465530b56_0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g946598b07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" name="Google Shape;55;g946598b07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84231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79535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C76618-DE28-446A-AAD8-45B8B9C19948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56005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1303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D170B6-A68F-4262-8E12-4180C53506F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7402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vi-VN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Từ đa nghĩa khác </a:t>
            </a:r>
            <a:r>
              <a:rPr lang="vi-VN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3" tooltip="Từ đồng âm trong Tiếng Việt"/>
              </a:rPr>
              <a:t>từ đồng âm</a:t>
            </a:r>
            <a:r>
              <a:rPr lang="vi-VN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ở chỗ các từ đa nghĩa thường có một nét nghĩa chung hay nói cách khác chúng có cùng một nguồn gốc, sau đó mới chia tách ra như hiện tại. </a:t>
            </a:r>
            <a:endParaRPr lang="en-US" sz="12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just" defTabSz="121917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12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Chuyển</a:t>
            </a:r>
            <a:r>
              <a:rPr lang="en-US" sz="1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nghĩa</a:t>
            </a:r>
            <a:r>
              <a:rPr lang="en-US" sz="1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</a:t>
            </a:r>
            <a:r>
              <a:rPr lang="en-US" sz="1200" dirty="0" err="1">
                <a:latin typeface="Calibri"/>
                <a:ea typeface="Calibri" pitchFamily="34" charset="0"/>
                <a:cs typeface="Times New Roman" pitchFamily="18" charset="0"/>
              </a:rPr>
              <a:t>à</a:t>
            </a:r>
            <a:r>
              <a:rPr lang="en-US" sz="1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hiện</a:t>
            </a:r>
            <a:r>
              <a:rPr lang="en-US" sz="1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tượng</a:t>
            </a:r>
            <a:r>
              <a:rPr lang="en-US" sz="1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thay</a:t>
            </a:r>
            <a:r>
              <a:rPr lang="en-US" sz="1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đổi</a:t>
            </a:r>
            <a:r>
              <a:rPr lang="en-US" sz="1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nghĩa</a:t>
            </a:r>
            <a:r>
              <a:rPr lang="en-US" sz="1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của</a:t>
            </a:r>
            <a:r>
              <a:rPr lang="en-US" sz="1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từ</a:t>
            </a:r>
            <a:r>
              <a:rPr lang="en-US" sz="1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lang="en-US" sz="12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tạo</a:t>
            </a:r>
            <a:r>
              <a:rPr lang="en-US" sz="1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ra </a:t>
            </a:r>
            <a:r>
              <a:rPr lang="en-US" sz="12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những</a:t>
            </a:r>
            <a:r>
              <a:rPr lang="en-US" sz="1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từ</a:t>
            </a:r>
            <a:r>
              <a:rPr lang="en-US" sz="1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nhiều</a:t>
            </a:r>
            <a:r>
              <a:rPr lang="en-US" sz="1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nghĩa</a:t>
            </a:r>
            <a:r>
              <a:rPr lang="en-US" sz="1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</a:p>
          <a:p>
            <a:pPr algn="just" defTabSz="121917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12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Trong</a:t>
            </a:r>
            <a:r>
              <a:rPr lang="en-US" sz="1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từ</a:t>
            </a:r>
            <a:r>
              <a:rPr lang="en-US" sz="1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nhiều</a:t>
            </a:r>
            <a:r>
              <a:rPr lang="en-US" sz="1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nghĩa</a:t>
            </a:r>
            <a:r>
              <a:rPr lang="en-US" sz="1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</a:t>
            </a:r>
            <a:r>
              <a:rPr lang="en-US" sz="1200" dirty="0" err="1">
                <a:ea typeface="Calibri" pitchFamily="34" charset="0"/>
                <a:cs typeface="Times New Roman" pitchFamily="18" charset="0"/>
              </a:rPr>
              <a:t>ó</a:t>
            </a:r>
            <a:r>
              <a:rPr lang="en-US" sz="1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</a:t>
            </a:r>
            <a:endParaRPr lang="en-US" sz="1200" dirty="0">
              <a:latin typeface="Arial" pitchFamily="34" charset="0"/>
              <a:cs typeface="Arial" pitchFamily="34" charset="0"/>
            </a:endParaRPr>
          </a:p>
          <a:p>
            <a:pPr algn="just"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+ </a:t>
            </a:r>
            <a:r>
              <a:rPr lang="en-US" sz="12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Nghĩa</a:t>
            </a:r>
            <a:r>
              <a:rPr lang="en-US" sz="1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gốc</a:t>
            </a:r>
            <a:r>
              <a:rPr lang="en-US" sz="1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</a:t>
            </a:r>
            <a:r>
              <a:rPr lang="en-US" sz="1200" dirty="0" err="1">
                <a:ea typeface="Calibri" pitchFamily="34" charset="0"/>
                <a:cs typeface="Times New Roman" pitchFamily="18" charset="0"/>
              </a:rPr>
              <a:t>à</a:t>
            </a:r>
            <a:r>
              <a:rPr lang="en-US" sz="1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nghĩa</a:t>
            </a:r>
            <a:r>
              <a:rPr lang="en-US" sz="1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xuất</a:t>
            </a:r>
            <a:r>
              <a:rPr lang="en-US" sz="1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hiện</a:t>
            </a:r>
            <a:r>
              <a:rPr lang="en-US" sz="1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từ</a:t>
            </a:r>
            <a:r>
              <a:rPr lang="en-US" sz="1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đầu</a:t>
            </a:r>
            <a:r>
              <a:rPr lang="en-US" sz="1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lang="en-US" sz="12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</a:t>
            </a:r>
            <a:r>
              <a:rPr lang="en-US" sz="1200" dirty="0" err="1">
                <a:ea typeface="Calibri" pitchFamily="34" charset="0"/>
                <a:cs typeface="Times New Roman" pitchFamily="18" charset="0"/>
              </a:rPr>
              <a:t>à</a:t>
            </a:r>
            <a:r>
              <a:rPr lang="en-US" sz="12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</a:t>
            </a:r>
            <a:r>
              <a:rPr lang="en-US" sz="1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cơ</a:t>
            </a:r>
            <a:r>
              <a:rPr lang="en-US" sz="1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sở</a:t>
            </a:r>
            <a:r>
              <a:rPr lang="en-US" sz="1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để</a:t>
            </a:r>
            <a:r>
              <a:rPr lang="en-US" sz="1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</a:t>
            </a:r>
            <a:r>
              <a:rPr lang="en-US" sz="1200" dirty="0" err="1">
                <a:ea typeface="Calibri" pitchFamily="34" charset="0"/>
                <a:cs typeface="Times New Roman" pitchFamily="18" charset="0"/>
              </a:rPr>
              <a:t>ì</a:t>
            </a:r>
            <a:r>
              <a:rPr lang="en-US" sz="12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nh</a:t>
            </a:r>
            <a:r>
              <a:rPr lang="en-US" sz="1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</a:t>
            </a:r>
            <a:r>
              <a:rPr lang="en-US" sz="1200" dirty="0" err="1">
                <a:ea typeface="Calibri" pitchFamily="34" charset="0"/>
                <a:cs typeface="Times New Roman" pitchFamily="18" charset="0"/>
              </a:rPr>
              <a:t>à</a:t>
            </a:r>
            <a:r>
              <a:rPr lang="en-US" sz="12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nh</a:t>
            </a:r>
            <a:r>
              <a:rPr lang="en-US" sz="1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</a:t>
            </a:r>
            <a:r>
              <a:rPr lang="en-US" sz="1200" dirty="0" err="1">
                <a:ea typeface="Calibri" pitchFamily="34" charset="0"/>
                <a:cs typeface="Times New Roman" pitchFamily="18" charset="0"/>
              </a:rPr>
              <a:t>á</a:t>
            </a:r>
            <a:r>
              <a:rPr lang="en-US" sz="12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</a:t>
            </a:r>
            <a:r>
              <a:rPr lang="en-US" sz="1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nghĩa</a:t>
            </a:r>
            <a:r>
              <a:rPr lang="en-US" sz="1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kh</a:t>
            </a:r>
            <a:r>
              <a:rPr lang="en-US" sz="1200" dirty="0" err="1">
                <a:ea typeface="Calibri" pitchFamily="34" charset="0"/>
                <a:cs typeface="Times New Roman" pitchFamily="18" charset="0"/>
              </a:rPr>
              <a:t>á</a:t>
            </a:r>
            <a:r>
              <a:rPr lang="en-US" sz="12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</a:t>
            </a:r>
            <a:r>
              <a:rPr lang="en-US" sz="1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lang="en-US" sz="1200" dirty="0">
              <a:latin typeface="Arial" pitchFamily="34" charset="0"/>
              <a:cs typeface="Arial" pitchFamily="34" charset="0"/>
            </a:endParaRPr>
          </a:p>
          <a:p>
            <a:pPr algn="just"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+ </a:t>
            </a:r>
            <a:r>
              <a:rPr lang="en-US" sz="12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Nghĩa</a:t>
            </a:r>
            <a:r>
              <a:rPr lang="en-US" sz="1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chuyển</a:t>
            </a:r>
            <a:r>
              <a:rPr lang="en-US" sz="1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</a:t>
            </a:r>
            <a:r>
              <a:rPr lang="en-US" sz="1200" dirty="0" err="1">
                <a:ea typeface="Calibri" pitchFamily="34" charset="0"/>
                <a:cs typeface="Times New Roman" pitchFamily="18" charset="0"/>
              </a:rPr>
              <a:t>à</a:t>
            </a:r>
            <a:r>
              <a:rPr lang="en-US" sz="1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nghĩa</a:t>
            </a:r>
            <a:r>
              <a:rPr lang="en-US" sz="1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được</a:t>
            </a:r>
            <a:r>
              <a:rPr lang="en-US" sz="1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</a:t>
            </a:r>
            <a:r>
              <a:rPr lang="en-US" sz="1200" dirty="0" err="1">
                <a:ea typeface="Calibri" pitchFamily="34" charset="0"/>
                <a:cs typeface="Times New Roman" pitchFamily="18" charset="0"/>
              </a:rPr>
              <a:t>ì</a:t>
            </a:r>
            <a:r>
              <a:rPr lang="en-US" sz="12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nh</a:t>
            </a:r>
            <a:r>
              <a:rPr lang="en-US" sz="1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</a:t>
            </a:r>
            <a:r>
              <a:rPr lang="en-US" sz="1200" dirty="0" err="1">
                <a:ea typeface="Calibri" pitchFamily="34" charset="0"/>
                <a:cs typeface="Times New Roman" pitchFamily="18" charset="0"/>
              </a:rPr>
              <a:t>à</a:t>
            </a:r>
            <a:r>
              <a:rPr lang="en-US" sz="12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nh</a:t>
            </a:r>
            <a:r>
              <a:rPr lang="en-US" sz="1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trên</a:t>
            </a:r>
            <a:r>
              <a:rPr lang="en-US" sz="1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cơ</a:t>
            </a:r>
            <a:r>
              <a:rPr lang="en-US" sz="1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sở</a:t>
            </a:r>
            <a:r>
              <a:rPr lang="en-US" sz="1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của</a:t>
            </a:r>
            <a:r>
              <a:rPr lang="en-US" sz="1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nghĩa</a:t>
            </a:r>
            <a:r>
              <a:rPr lang="en-US" sz="1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gốc</a:t>
            </a:r>
            <a:r>
              <a:rPr lang="en-US" sz="1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lang="en-US" sz="1200" dirty="0">
              <a:latin typeface="Arial" pitchFamily="34" charset="0"/>
              <a:cs typeface="Arial" pitchFamily="34" charset="0"/>
            </a:endParaRPr>
          </a:p>
          <a:p>
            <a:pPr algn="just" defTabSz="121917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Tuy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heo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gốc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1200" dirty="0">
              <a:latin typeface="Arial" pitchFamily="34" charset="0"/>
              <a:cs typeface="Arial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D170B6-A68F-4262-8E12-4180C53506F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1350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63331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i="1" dirty="0">
                <a:solidFill>
                  <a:srgbClr val="7030A0"/>
                </a:solidFill>
                <a:effectLst/>
                <a:latin typeface="Liberation Serif"/>
                <a:ea typeface="Liberation Serif"/>
                <a:cs typeface="Liberation Serif"/>
              </a:rPr>
              <a:t>B</a:t>
            </a:r>
            <a:r>
              <a:rPr lang="vi-VN" sz="1800" i="1" dirty="0">
                <a:solidFill>
                  <a:srgbClr val="7030A0"/>
                </a:solidFill>
                <a:effectLst/>
                <a:latin typeface="Liberation Serif"/>
                <a:ea typeface="Liberation Serif"/>
                <a:cs typeface="Liberation Serif"/>
              </a:rPr>
              <a:t>ên cạnh từ thuần Việt, trong vốn ngôn ngữ của chúng ta còn có từ mượn. C</a:t>
            </a:r>
            <a:r>
              <a:rPr lang="en-US" sz="1800" i="1" dirty="0" err="1">
                <a:solidFill>
                  <a:srgbClr val="7030A0"/>
                </a:solidFill>
                <a:effectLst/>
                <a:latin typeface="Liberation Serif"/>
                <a:ea typeface="Liberation Serif"/>
                <a:cs typeface="Liberation Serif"/>
              </a:rPr>
              <a:t>ác</a:t>
            </a:r>
            <a:r>
              <a:rPr lang="en-US" sz="1800" i="1" dirty="0">
                <a:solidFill>
                  <a:srgbClr val="7030A0"/>
                </a:solidFill>
                <a:effectLst/>
                <a:latin typeface="Liberation Serif"/>
                <a:ea typeface="Liberation Serif"/>
                <a:cs typeface="Liberation Serif"/>
              </a:rPr>
              <a:t> </a:t>
            </a:r>
            <a:r>
              <a:rPr lang="en-US" sz="1800" i="1" dirty="0" err="1">
                <a:solidFill>
                  <a:srgbClr val="7030A0"/>
                </a:solidFill>
                <a:effectLst/>
                <a:latin typeface="Liberation Serif"/>
                <a:ea typeface="Liberation Serif"/>
                <a:cs typeface="Liberation Serif"/>
              </a:rPr>
              <a:t>em</a:t>
            </a:r>
            <a:r>
              <a:rPr lang="en-US" sz="1800" i="1" dirty="0">
                <a:solidFill>
                  <a:srgbClr val="7030A0"/>
                </a:solidFill>
                <a:effectLst/>
                <a:latin typeface="Liberation Serif"/>
                <a:ea typeface="Liberation Serif"/>
                <a:cs typeface="Liberation Serif"/>
              </a:rPr>
              <a:t> </a:t>
            </a:r>
            <a:r>
              <a:rPr lang="en-US" sz="1800" i="1" dirty="0" err="1">
                <a:solidFill>
                  <a:srgbClr val="7030A0"/>
                </a:solidFill>
                <a:effectLst/>
                <a:latin typeface="Liberation Serif"/>
                <a:ea typeface="Liberation Serif"/>
                <a:cs typeface="Liberation Serif"/>
              </a:rPr>
              <a:t>hãy</a:t>
            </a:r>
            <a:r>
              <a:rPr lang="en-US" sz="1800" i="1" dirty="0">
                <a:solidFill>
                  <a:srgbClr val="7030A0"/>
                </a:solidFill>
                <a:effectLst/>
                <a:latin typeface="Liberation Serif"/>
                <a:ea typeface="Liberation Serif"/>
                <a:cs typeface="Liberation Serif"/>
              </a:rPr>
              <a:t> </a:t>
            </a:r>
            <a:r>
              <a:rPr lang="en-US" sz="1800" i="1" dirty="0" err="1">
                <a:solidFill>
                  <a:srgbClr val="7030A0"/>
                </a:solidFill>
                <a:effectLst/>
                <a:latin typeface="Liberation Serif"/>
                <a:ea typeface="Liberation Serif"/>
                <a:cs typeface="Liberation Serif"/>
              </a:rPr>
              <a:t>xếp</a:t>
            </a:r>
            <a:r>
              <a:rPr lang="en-US" sz="1800" i="1" dirty="0">
                <a:solidFill>
                  <a:srgbClr val="7030A0"/>
                </a:solidFill>
                <a:effectLst/>
                <a:latin typeface="Liberation Serif"/>
                <a:ea typeface="Liberation Serif"/>
                <a:cs typeface="Liberation Serif"/>
              </a:rPr>
              <a:t> </a:t>
            </a:r>
            <a:r>
              <a:rPr lang="en-US" sz="1800" i="1" dirty="0" err="1">
                <a:solidFill>
                  <a:srgbClr val="7030A0"/>
                </a:solidFill>
                <a:effectLst/>
                <a:latin typeface="Liberation Serif"/>
                <a:ea typeface="Liberation Serif"/>
                <a:cs typeface="Liberation Serif"/>
              </a:rPr>
              <a:t>những</a:t>
            </a:r>
            <a:r>
              <a:rPr lang="en-US" sz="1800" i="1" dirty="0">
                <a:solidFill>
                  <a:srgbClr val="7030A0"/>
                </a:solidFill>
                <a:effectLst/>
                <a:latin typeface="Liberation Serif"/>
                <a:ea typeface="Liberation Serif"/>
                <a:cs typeface="Liberation Serif"/>
              </a:rPr>
              <a:t> </a:t>
            </a:r>
            <a:r>
              <a:rPr lang="en-US" sz="1800" i="1" dirty="0" err="1">
                <a:solidFill>
                  <a:srgbClr val="7030A0"/>
                </a:solidFill>
                <a:effectLst/>
                <a:latin typeface="Liberation Serif"/>
                <a:ea typeface="Liberation Serif"/>
                <a:cs typeface="Liberation Serif"/>
              </a:rPr>
              <a:t>từ</a:t>
            </a:r>
            <a:r>
              <a:rPr lang="en-US" sz="1800" i="1" dirty="0">
                <a:solidFill>
                  <a:srgbClr val="7030A0"/>
                </a:solidFill>
                <a:effectLst/>
                <a:latin typeface="Liberation Serif"/>
                <a:ea typeface="Liberation Serif"/>
                <a:cs typeface="Liberation Serif"/>
              </a:rPr>
              <a:t> </a:t>
            </a:r>
            <a:r>
              <a:rPr lang="en-US" sz="1800" i="1" dirty="0" err="1">
                <a:solidFill>
                  <a:srgbClr val="7030A0"/>
                </a:solidFill>
                <a:effectLst/>
                <a:latin typeface="Liberation Serif"/>
                <a:ea typeface="Liberation Serif"/>
                <a:cs typeface="Liberation Serif"/>
              </a:rPr>
              <a:t>sau</a:t>
            </a:r>
            <a:r>
              <a:rPr lang="en-US" sz="1800" i="1" dirty="0">
                <a:solidFill>
                  <a:srgbClr val="7030A0"/>
                </a:solidFill>
                <a:effectLst/>
                <a:latin typeface="Liberation Serif"/>
                <a:ea typeface="Liberation Serif"/>
                <a:cs typeface="Liberation Serif"/>
              </a:rPr>
              <a:t> </a:t>
            </a:r>
            <a:r>
              <a:rPr lang="en-US" sz="1800" i="1" dirty="0" err="1">
                <a:solidFill>
                  <a:srgbClr val="7030A0"/>
                </a:solidFill>
                <a:effectLst/>
                <a:latin typeface="Liberation Serif"/>
                <a:ea typeface="Liberation Serif"/>
                <a:cs typeface="Liberation Serif"/>
              </a:rPr>
              <a:t>vào</a:t>
            </a:r>
            <a:r>
              <a:rPr lang="en-US" sz="1800" i="1" dirty="0">
                <a:solidFill>
                  <a:srgbClr val="7030A0"/>
                </a:solidFill>
                <a:effectLst/>
                <a:latin typeface="Liberation Serif"/>
                <a:ea typeface="Liberation Serif"/>
                <a:cs typeface="Liberation Serif"/>
              </a:rPr>
              <a:t> </a:t>
            </a:r>
            <a:r>
              <a:rPr lang="en-US" sz="1800" i="1" dirty="0" err="1">
                <a:solidFill>
                  <a:srgbClr val="7030A0"/>
                </a:solidFill>
                <a:effectLst/>
                <a:latin typeface="Liberation Serif"/>
                <a:ea typeface="Liberation Serif"/>
                <a:cs typeface="Liberation Serif"/>
              </a:rPr>
              <a:t>cột</a:t>
            </a:r>
            <a:r>
              <a:rPr lang="en-US" sz="1800" i="1" dirty="0">
                <a:solidFill>
                  <a:srgbClr val="7030A0"/>
                </a:solidFill>
                <a:effectLst/>
                <a:latin typeface="Liberation Serif"/>
                <a:ea typeface="Liberation Serif"/>
                <a:cs typeface="Liberation Serif"/>
              </a:rPr>
              <a:t> </a:t>
            </a:r>
            <a:r>
              <a:rPr lang="en-US" sz="1800" i="1" dirty="0" err="1">
                <a:solidFill>
                  <a:srgbClr val="7030A0"/>
                </a:solidFill>
                <a:effectLst/>
                <a:latin typeface="Liberation Serif"/>
                <a:ea typeface="Liberation Serif"/>
                <a:cs typeface="Liberation Serif"/>
              </a:rPr>
              <a:t>tương</a:t>
            </a:r>
            <a:r>
              <a:rPr lang="en-US" sz="1800" i="1" dirty="0">
                <a:solidFill>
                  <a:srgbClr val="7030A0"/>
                </a:solidFill>
                <a:effectLst/>
                <a:latin typeface="Liberation Serif"/>
                <a:ea typeface="Liberation Serif"/>
                <a:cs typeface="Liberation Serif"/>
              </a:rPr>
              <a:t> </a:t>
            </a:r>
            <a:r>
              <a:rPr lang="en-US" sz="1800" i="1" dirty="0" err="1">
                <a:solidFill>
                  <a:srgbClr val="7030A0"/>
                </a:solidFill>
                <a:effectLst/>
                <a:latin typeface="Liberation Serif"/>
                <a:ea typeface="Liberation Serif"/>
                <a:cs typeface="Liberation Serif"/>
              </a:rPr>
              <a:t>ứng</a:t>
            </a:r>
            <a:r>
              <a:rPr lang="en-US" sz="1800" i="1" dirty="0">
                <a:solidFill>
                  <a:srgbClr val="7030A0"/>
                </a:solidFill>
                <a:effectLst/>
                <a:latin typeface="Liberation Serif"/>
                <a:ea typeface="Liberation Serif"/>
                <a:cs typeface="Liberation Serif"/>
              </a:rPr>
              <a:t>: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Liberation Serif"/>
                <a:ea typeface="Liberation Serif"/>
                <a:cs typeface="Liberation Serif"/>
              </a:rPr>
              <a:t>tráng</a:t>
            </a:r>
            <a:r>
              <a:rPr lang="en-US" sz="1800" b="1" dirty="0">
                <a:solidFill>
                  <a:srgbClr val="000000"/>
                </a:solidFill>
                <a:effectLst/>
                <a:latin typeface="Liberation Serif"/>
                <a:ea typeface="Liberation Serif"/>
                <a:cs typeface="Liberation Serif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Liberation Serif"/>
                <a:ea typeface="Liberation Serif"/>
                <a:cs typeface="Liberation Serif"/>
              </a:rPr>
              <a:t>sĩ</a:t>
            </a:r>
            <a:r>
              <a:rPr lang="en-US" sz="1800" b="1" dirty="0">
                <a:solidFill>
                  <a:srgbClr val="000000"/>
                </a:solidFill>
                <a:effectLst/>
                <a:latin typeface="Liberation Serif"/>
                <a:ea typeface="Liberation Serif"/>
                <a:cs typeface="Liberation Serif"/>
              </a:rPr>
              <a:t>; x</a:t>
            </a:r>
            <a:r>
              <a:rPr lang="vi-VN" sz="1800" b="1" dirty="0">
                <a:solidFill>
                  <a:srgbClr val="000000"/>
                </a:solidFill>
                <a:effectLst/>
                <a:latin typeface="Liberation Serif"/>
                <a:ea typeface="Liberation Serif"/>
                <a:cs typeface="Liberation Serif"/>
              </a:rPr>
              <a:t>ứ giả,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Liberation Serif"/>
                <a:ea typeface="Liberation Serif"/>
                <a:cs typeface="Liberation Serif"/>
              </a:rPr>
              <a:t>đàn</a:t>
            </a:r>
            <a:r>
              <a:rPr lang="en-US" sz="1800" b="1" dirty="0">
                <a:solidFill>
                  <a:srgbClr val="000000"/>
                </a:solidFill>
                <a:effectLst/>
                <a:latin typeface="Liberation Serif"/>
                <a:ea typeface="Liberation Serif"/>
                <a:cs typeface="Liberation Serif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Liberation Serif"/>
                <a:ea typeface="Liberation Serif"/>
                <a:cs typeface="Liberation Serif"/>
              </a:rPr>
              <a:t>bà</a:t>
            </a:r>
            <a:r>
              <a:rPr lang="en-US" sz="1800" b="1" dirty="0">
                <a:solidFill>
                  <a:srgbClr val="000000"/>
                </a:solidFill>
                <a:effectLst/>
                <a:latin typeface="Liberation Serif"/>
                <a:ea typeface="Liberation Serif"/>
                <a:cs typeface="Liberation Serif"/>
              </a:rPr>
              <a:t>,</a:t>
            </a:r>
            <a:r>
              <a:rPr lang="vi-VN" sz="1800" b="1" dirty="0">
                <a:solidFill>
                  <a:srgbClr val="000000"/>
                </a:solidFill>
                <a:effectLst/>
                <a:latin typeface="Liberation Serif"/>
                <a:ea typeface="Liberation Serif"/>
                <a:cs typeface="Liberation Serif"/>
              </a:rPr>
              <a:t> xà phòng, mít tinh,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Liberation Serif"/>
                <a:ea typeface="Liberation Serif"/>
                <a:cs typeface="Liberation Serif"/>
              </a:rPr>
              <a:t>muốn</a:t>
            </a:r>
            <a:r>
              <a:rPr lang="en-US" sz="1800" b="1" dirty="0">
                <a:solidFill>
                  <a:srgbClr val="000000"/>
                </a:solidFill>
                <a:effectLst/>
                <a:latin typeface="Liberation Serif"/>
                <a:ea typeface="Liberation Serif"/>
                <a:cs typeface="Liberation Serif"/>
              </a:rPr>
              <a:t>, </a:t>
            </a:r>
            <a:r>
              <a:rPr lang="vi-VN" sz="1800" b="1" dirty="0">
                <a:solidFill>
                  <a:srgbClr val="000000"/>
                </a:solidFill>
                <a:effectLst/>
                <a:latin typeface="Liberation Serif"/>
                <a:ea typeface="Liberation Serif"/>
                <a:cs typeface="Liberation Serif"/>
              </a:rPr>
              <a:t>ga,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Liberation Serif"/>
                <a:ea typeface="Liberation Serif"/>
                <a:cs typeface="Liberation Serif"/>
              </a:rPr>
              <a:t>trẻ</a:t>
            </a:r>
            <a:r>
              <a:rPr lang="en-US" sz="1800" b="1" dirty="0">
                <a:solidFill>
                  <a:srgbClr val="000000"/>
                </a:solidFill>
                <a:effectLst/>
                <a:latin typeface="Liberation Serif"/>
                <a:ea typeface="Liberation Serif"/>
                <a:cs typeface="Liberation Serif"/>
              </a:rPr>
              <a:t> con, </a:t>
            </a:r>
            <a:r>
              <a:rPr lang="vi-VN" sz="1800" b="1" dirty="0">
                <a:solidFill>
                  <a:srgbClr val="000000"/>
                </a:solidFill>
                <a:effectLst/>
                <a:latin typeface="Liberation Serif"/>
                <a:ea typeface="Liberation Serif"/>
                <a:cs typeface="Liberation Serif"/>
              </a:rPr>
              <a:t>giang sơn, in-tơ-nét</a:t>
            </a:r>
            <a:r>
              <a:rPr lang="en-US" sz="1800" b="1" dirty="0">
                <a:solidFill>
                  <a:srgbClr val="000000"/>
                </a:solidFill>
                <a:effectLst/>
                <a:latin typeface="Liberation Serif"/>
                <a:ea typeface="Liberation Serif"/>
                <a:cs typeface="Liberation Serif"/>
              </a:rPr>
              <a:t>,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Liberation Serif"/>
                <a:ea typeface="Liberation Serif"/>
                <a:cs typeface="Liberation Serif"/>
              </a:rPr>
              <a:t>áp</a:t>
            </a:r>
            <a:r>
              <a:rPr lang="en-US" sz="1800" b="1" dirty="0">
                <a:solidFill>
                  <a:srgbClr val="000000"/>
                </a:solidFill>
                <a:effectLst/>
                <a:latin typeface="Liberation Serif"/>
                <a:ea typeface="Liberation Serif"/>
                <a:cs typeface="Liberation Serif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Liberation Serif"/>
                <a:ea typeface="Liberation Serif"/>
                <a:cs typeface="Liberation Serif"/>
              </a:rPr>
              <a:t>phích</a:t>
            </a:r>
            <a:r>
              <a:rPr lang="en-US" sz="1800" b="1" dirty="0">
                <a:solidFill>
                  <a:srgbClr val="000000"/>
                </a:solidFill>
                <a:effectLst/>
                <a:latin typeface="Liberation Serif"/>
                <a:ea typeface="Liberation Serif"/>
                <a:cs typeface="Liberation Serif"/>
              </a:rPr>
              <a:t>, ra-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Liberation Serif"/>
                <a:ea typeface="Liberation Serif"/>
                <a:cs typeface="Liberation Serif"/>
              </a:rPr>
              <a:t>đi</a:t>
            </a:r>
            <a:r>
              <a:rPr lang="en-US" sz="1800" b="1" dirty="0">
                <a:solidFill>
                  <a:srgbClr val="000000"/>
                </a:solidFill>
                <a:effectLst/>
                <a:latin typeface="Liberation Serif"/>
                <a:ea typeface="Liberation Serif"/>
                <a:cs typeface="Liberation Serif"/>
              </a:rPr>
              <a:t>-ô</a:t>
            </a:r>
            <a:endParaRPr lang="en-US" sz="1800" dirty="0">
              <a:effectLst/>
              <a:latin typeface="Liberation Serif"/>
              <a:ea typeface="Liberation Serif"/>
              <a:cs typeface="Liberation Serif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D170B6-A68F-4262-8E12-4180C53506F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7930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vi-VN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Từ đa nghĩa khác </a:t>
            </a:r>
            <a:r>
              <a:rPr lang="vi-VN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3" tooltip="Từ đồng âm trong Tiếng Việt"/>
              </a:rPr>
              <a:t>từ đồng âm</a:t>
            </a:r>
            <a:r>
              <a:rPr lang="vi-VN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ở chỗ các từ đa nghĩa thường có một nét nghĩa chung hay nói cách khác chúng có cùng một nguồn gốc, sau đó mới chia tách ra như hiện tại. </a:t>
            </a:r>
            <a:endParaRPr lang="en-US" sz="12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just" defTabSz="121917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12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Chuyển</a:t>
            </a:r>
            <a:r>
              <a:rPr lang="en-US" sz="1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nghĩa</a:t>
            </a:r>
            <a:r>
              <a:rPr lang="en-US" sz="1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</a:t>
            </a:r>
            <a:r>
              <a:rPr lang="en-US" sz="1200" dirty="0" err="1">
                <a:latin typeface="Calibri"/>
                <a:ea typeface="Calibri" pitchFamily="34" charset="0"/>
                <a:cs typeface="Times New Roman" pitchFamily="18" charset="0"/>
              </a:rPr>
              <a:t>à</a:t>
            </a:r>
            <a:r>
              <a:rPr lang="en-US" sz="1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hiện</a:t>
            </a:r>
            <a:r>
              <a:rPr lang="en-US" sz="1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tượng</a:t>
            </a:r>
            <a:r>
              <a:rPr lang="en-US" sz="1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thay</a:t>
            </a:r>
            <a:r>
              <a:rPr lang="en-US" sz="1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đổi</a:t>
            </a:r>
            <a:r>
              <a:rPr lang="en-US" sz="1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nghĩa</a:t>
            </a:r>
            <a:r>
              <a:rPr lang="en-US" sz="1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của</a:t>
            </a:r>
            <a:r>
              <a:rPr lang="en-US" sz="1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từ</a:t>
            </a:r>
            <a:r>
              <a:rPr lang="en-US" sz="1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lang="en-US" sz="12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tạo</a:t>
            </a:r>
            <a:r>
              <a:rPr lang="en-US" sz="1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ra </a:t>
            </a:r>
            <a:r>
              <a:rPr lang="en-US" sz="12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những</a:t>
            </a:r>
            <a:r>
              <a:rPr lang="en-US" sz="1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từ</a:t>
            </a:r>
            <a:r>
              <a:rPr lang="en-US" sz="1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nhiều</a:t>
            </a:r>
            <a:r>
              <a:rPr lang="en-US" sz="1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nghĩa</a:t>
            </a:r>
            <a:r>
              <a:rPr lang="en-US" sz="1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</a:p>
          <a:p>
            <a:pPr algn="just" defTabSz="121917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12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Trong</a:t>
            </a:r>
            <a:r>
              <a:rPr lang="en-US" sz="1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từ</a:t>
            </a:r>
            <a:r>
              <a:rPr lang="en-US" sz="1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nhiều</a:t>
            </a:r>
            <a:r>
              <a:rPr lang="en-US" sz="1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nghĩa</a:t>
            </a:r>
            <a:r>
              <a:rPr lang="en-US" sz="1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</a:t>
            </a:r>
            <a:r>
              <a:rPr lang="en-US" sz="1200" dirty="0" err="1">
                <a:ea typeface="Calibri" pitchFamily="34" charset="0"/>
                <a:cs typeface="Times New Roman" pitchFamily="18" charset="0"/>
              </a:rPr>
              <a:t>ó</a:t>
            </a:r>
            <a:r>
              <a:rPr lang="en-US" sz="1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</a:t>
            </a:r>
            <a:endParaRPr lang="en-US" sz="1200" dirty="0">
              <a:latin typeface="Arial" pitchFamily="34" charset="0"/>
              <a:cs typeface="Arial" pitchFamily="34" charset="0"/>
            </a:endParaRPr>
          </a:p>
          <a:p>
            <a:pPr algn="just"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+ </a:t>
            </a:r>
            <a:r>
              <a:rPr lang="en-US" sz="12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Nghĩa</a:t>
            </a:r>
            <a:r>
              <a:rPr lang="en-US" sz="1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gốc</a:t>
            </a:r>
            <a:r>
              <a:rPr lang="en-US" sz="1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</a:t>
            </a:r>
            <a:r>
              <a:rPr lang="en-US" sz="1200" dirty="0" err="1">
                <a:ea typeface="Calibri" pitchFamily="34" charset="0"/>
                <a:cs typeface="Times New Roman" pitchFamily="18" charset="0"/>
              </a:rPr>
              <a:t>à</a:t>
            </a:r>
            <a:r>
              <a:rPr lang="en-US" sz="1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nghĩa</a:t>
            </a:r>
            <a:r>
              <a:rPr lang="en-US" sz="1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xuất</a:t>
            </a:r>
            <a:r>
              <a:rPr lang="en-US" sz="1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hiện</a:t>
            </a:r>
            <a:r>
              <a:rPr lang="en-US" sz="1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từ</a:t>
            </a:r>
            <a:r>
              <a:rPr lang="en-US" sz="1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đầu</a:t>
            </a:r>
            <a:r>
              <a:rPr lang="en-US" sz="1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lang="en-US" sz="12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</a:t>
            </a:r>
            <a:r>
              <a:rPr lang="en-US" sz="1200" dirty="0" err="1">
                <a:ea typeface="Calibri" pitchFamily="34" charset="0"/>
                <a:cs typeface="Times New Roman" pitchFamily="18" charset="0"/>
              </a:rPr>
              <a:t>à</a:t>
            </a:r>
            <a:r>
              <a:rPr lang="en-US" sz="12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m</a:t>
            </a:r>
            <a:r>
              <a:rPr lang="en-US" sz="1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cơ</a:t>
            </a:r>
            <a:r>
              <a:rPr lang="en-US" sz="1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sở</a:t>
            </a:r>
            <a:r>
              <a:rPr lang="en-US" sz="1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để</a:t>
            </a:r>
            <a:r>
              <a:rPr lang="en-US" sz="1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</a:t>
            </a:r>
            <a:r>
              <a:rPr lang="en-US" sz="1200" dirty="0" err="1">
                <a:ea typeface="Calibri" pitchFamily="34" charset="0"/>
                <a:cs typeface="Times New Roman" pitchFamily="18" charset="0"/>
              </a:rPr>
              <a:t>ì</a:t>
            </a:r>
            <a:r>
              <a:rPr lang="en-US" sz="12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nh</a:t>
            </a:r>
            <a:r>
              <a:rPr lang="en-US" sz="1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</a:t>
            </a:r>
            <a:r>
              <a:rPr lang="en-US" sz="1200" dirty="0" err="1">
                <a:ea typeface="Calibri" pitchFamily="34" charset="0"/>
                <a:cs typeface="Times New Roman" pitchFamily="18" charset="0"/>
              </a:rPr>
              <a:t>à</a:t>
            </a:r>
            <a:r>
              <a:rPr lang="en-US" sz="12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nh</a:t>
            </a:r>
            <a:r>
              <a:rPr lang="en-US" sz="1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</a:t>
            </a:r>
            <a:r>
              <a:rPr lang="en-US" sz="1200" dirty="0" err="1">
                <a:ea typeface="Calibri" pitchFamily="34" charset="0"/>
                <a:cs typeface="Times New Roman" pitchFamily="18" charset="0"/>
              </a:rPr>
              <a:t>á</a:t>
            </a:r>
            <a:r>
              <a:rPr lang="en-US" sz="12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</a:t>
            </a:r>
            <a:r>
              <a:rPr lang="en-US" sz="1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nghĩa</a:t>
            </a:r>
            <a:r>
              <a:rPr lang="en-US" sz="1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kh</a:t>
            </a:r>
            <a:r>
              <a:rPr lang="en-US" sz="1200" dirty="0" err="1">
                <a:ea typeface="Calibri" pitchFamily="34" charset="0"/>
                <a:cs typeface="Times New Roman" pitchFamily="18" charset="0"/>
              </a:rPr>
              <a:t>á</a:t>
            </a:r>
            <a:r>
              <a:rPr lang="en-US" sz="12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</a:t>
            </a:r>
            <a:r>
              <a:rPr lang="en-US" sz="1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lang="en-US" sz="1200" dirty="0">
              <a:latin typeface="Arial" pitchFamily="34" charset="0"/>
              <a:cs typeface="Arial" pitchFamily="34" charset="0"/>
            </a:endParaRPr>
          </a:p>
          <a:p>
            <a:pPr algn="just"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+ </a:t>
            </a:r>
            <a:r>
              <a:rPr lang="en-US" sz="12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Nghĩa</a:t>
            </a:r>
            <a:r>
              <a:rPr lang="en-US" sz="1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chuyển</a:t>
            </a:r>
            <a:r>
              <a:rPr lang="en-US" sz="1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</a:t>
            </a:r>
            <a:r>
              <a:rPr lang="en-US" sz="1200" dirty="0" err="1">
                <a:ea typeface="Calibri" pitchFamily="34" charset="0"/>
                <a:cs typeface="Times New Roman" pitchFamily="18" charset="0"/>
              </a:rPr>
              <a:t>à</a:t>
            </a:r>
            <a:r>
              <a:rPr lang="en-US" sz="1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nghĩa</a:t>
            </a:r>
            <a:r>
              <a:rPr lang="en-US" sz="1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được</a:t>
            </a:r>
            <a:r>
              <a:rPr lang="en-US" sz="1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</a:t>
            </a:r>
            <a:r>
              <a:rPr lang="en-US" sz="1200" dirty="0" err="1">
                <a:ea typeface="Calibri" pitchFamily="34" charset="0"/>
                <a:cs typeface="Times New Roman" pitchFamily="18" charset="0"/>
              </a:rPr>
              <a:t>ì</a:t>
            </a:r>
            <a:r>
              <a:rPr lang="en-US" sz="12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nh</a:t>
            </a:r>
            <a:r>
              <a:rPr lang="en-US" sz="1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th</a:t>
            </a:r>
            <a:r>
              <a:rPr lang="en-US" sz="1200" dirty="0" err="1">
                <a:ea typeface="Calibri" pitchFamily="34" charset="0"/>
                <a:cs typeface="Times New Roman" pitchFamily="18" charset="0"/>
              </a:rPr>
              <a:t>à</a:t>
            </a:r>
            <a:r>
              <a:rPr lang="en-US" sz="12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nh</a:t>
            </a:r>
            <a:r>
              <a:rPr lang="en-US" sz="1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trên</a:t>
            </a:r>
            <a:r>
              <a:rPr lang="en-US" sz="1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cơ</a:t>
            </a:r>
            <a:r>
              <a:rPr lang="en-US" sz="1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sở</a:t>
            </a:r>
            <a:r>
              <a:rPr lang="en-US" sz="1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của</a:t>
            </a:r>
            <a:r>
              <a:rPr lang="en-US" sz="1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nghĩa</a:t>
            </a:r>
            <a:r>
              <a:rPr lang="en-US" sz="1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gốc</a:t>
            </a:r>
            <a:r>
              <a:rPr lang="en-US" sz="1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lang="en-US" sz="1200" dirty="0">
              <a:latin typeface="Arial" pitchFamily="34" charset="0"/>
              <a:cs typeface="Arial" pitchFamily="34" charset="0"/>
            </a:endParaRPr>
          </a:p>
          <a:p>
            <a:pPr algn="just" defTabSz="121917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Tuy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heo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gốc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err="1"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1200" dirty="0">
              <a:latin typeface="Arial" pitchFamily="34" charset="0"/>
              <a:cs typeface="Arial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D170B6-A68F-4262-8E12-4180C53506F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363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A322E-68A5-467B-B1AF-E554C26A8F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4A1267A-155C-47CD-AC23-EE5C033E05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69752F-0E24-4CDC-9140-86B15DE816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62AFE-3EFA-437A-B8FA-5A498BD3A079}" type="datetimeFigureOut">
              <a:rPr lang="en-US" smtClean="0"/>
              <a:t>10/14/23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F021B0-9C78-4A63-89C5-D8CB53BA86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9DDDB6-FCC9-448A-9C5C-1DBD6350D1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CFC1E-1E7E-4837-B172-AC4D6AC412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2024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CF56DB-D898-429D-AF0E-F2C67FBBFE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F2ECE0-1AA3-45D0-9B58-30F4854ACE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B20C30-37E8-461A-AAFB-3EE047A66B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62AFE-3EFA-437A-B8FA-5A498BD3A079}" type="datetimeFigureOut">
              <a:rPr lang="en-US" smtClean="0"/>
              <a:t>10/14/23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7539A9-2B07-4676-914C-CDAB734802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7C0AEB-E3C8-4591-B6CD-67CCABD8A8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CFC1E-1E7E-4837-B172-AC4D6AC412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2578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F06647-D564-4282-87AB-DA9127735FB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A44DD8-3A57-45DE-8030-7F38360387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2CE81E-852E-4F41-A7AE-321B3F8283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62AFE-3EFA-437A-B8FA-5A498BD3A079}" type="datetimeFigureOut">
              <a:rPr lang="en-US" smtClean="0"/>
              <a:t>10/14/23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DC8A9B-1F2B-4564-98A8-C856EA14D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140398-4480-4B09-86E3-E3C505C3A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CFC1E-1E7E-4837-B172-AC4D6AC412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1400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F8E2F5-1D07-4F88-A485-A6F206291D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87461E-B4E7-43A1-909A-F6ADB38116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F7684D-B57D-40C7-886A-C2521AC774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62AFE-3EFA-437A-B8FA-5A498BD3A079}" type="datetimeFigureOut">
              <a:rPr lang="en-US" smtClean="0"/>
              <a:t>10/14/23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F68C6A-7E47-4BD0-A140-93B081414E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047426-F8FF-4D39-8B38-D605027BF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CFC1E-1E7E-4837-B172-AC4D6AC412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3005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6FC1B-E790-44B1-AE9A-D204F7B84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DD513F-4A11-4273-B3ED-5D2E6CE26E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B15F4E-A00C-4EBD-BF35-8169BD841A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62AFE-3EFA-437A-B8FA-5A498BD3A079}" type="datetimeFigureOut">
              <a:rPr lang="en-US" smtClean="0"/>
              <a:t>10/14/23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6DEF64-22BE-4782-80C3-F39234813B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B8BFFA-B0E6-450D-9525-6082F6E06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CFC1E-1E7E-4837-B172-AC4D6AC412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9729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834F92-02D1-4745-B4FC-12732BC47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1EAE7A-C2A5-4AFE-B481-D31EBBC962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F40100-AD1B-4673-B107-CD647B43AA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BC280E-F266-4517-B073-B303B7E5D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62AFE-3EFA-437A-B8FA-5A498BD3A079}" type="datetimeFigureOut">
              <a:rPr lang="en-US" smtClean="0"/>
              <a:t>10/14/23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C72852-B756-4BB1-AB56-E42FF46C2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DABD9B-B7CD-45EB-9E0A-136BFDAF4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CFC1E-1E7E-4837-B172-AC4D6AC412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9422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4D048-9E04-4270-92EF-DA9C3BE8B1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9502C8-6765-45FA-9BEC-D534B93644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F99EAB-77ED-40E7-A392-126B8E3A43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E703F2-3ACF-4121-A95F-FEC8102AE2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12074F6-3C87-4FF1-82C5-8254E259EC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58DF208-701E-4AAC-AA8A-9DC3BE5DCE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62AFE-3EFA-437A-B8FA-5A498BD3A079}" type="datetimeFigureOut">
              <a:rPr lang="en-US" smtClean="0"/>
              <a:t>10/14/23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AABF2B1-F85E-4F45-B1EF-481BE6A812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DEAA884-F88A-458D-956C-568244BCC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CFC1E-1E7E-4837-B172-AC4D6AC412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1658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EAD2DA-8EFE-4C3B-8DDB-F5DA86B2E7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895E1F-4622-4FAF-A376-E387FDA0E0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62AFE-3EFA-437A-B8FA-5A498BD3A079}" type="datetimeFigureOut">
              <a:rPr lang="en-US" smtClean="0"/>
              <a:t>10/14/23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ACB899-0473-4533-9F07-5E87A4C64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8A9C2A-2E2D-4E38-9D0F-A47A5E348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CFC1E-1E7E-4837-B172-AC4D6AC412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0977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1E6599F-D218-473F-8400-C3F40B3DDE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62AFE-3EFA-437A-B8FA-5A498BD3A079}" type="datetimeFigureOut">
              <a:rPr lang="en-US" smtClean="0"/>
              <a:t>10/14/23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F845A2F-6F6F-4897-903E-6672A8437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349283-B70C-4862-9D96-295FF1E5D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CFC1E-1E7E-4837-B172-AC4D6AC412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2849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751CCC-81E1-4E0B-8FC2-914C214AE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4A6562-9979-494F-8470-AE1F4F7E28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A0CB0B-0A0B-4555-B957-7FFFF69853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791B63-0F70-4897-90F2-BEE37EC3A9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62AFE-3EFA-437A-B8FA-5A498BD3A079}" type="datetimeFigureOut">
              <a:rPr lang="en-US" smtClean="0"/>
              <a:t>10/14/23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F423B0-3898-427F-BCE1-4D94E7579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A6D6EC-8D4A-426A-BFC0-D6CC2D9CD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CFC1E-1E7E-4837-B172-AC4D6AC412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586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28DBCE-CDCD-4FBF-B83F-AF240D4668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E6BA2B5-1AA5-4611-A8CD-A25EAB757B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85BF8B-8909-475C-976C-63793EFABA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9972E6-0526-458B-848C-84AE7C071F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62AFE-3EFA-437A-B8FA-5A498BD3A079}" type="datetimeFigureOut">
              <a:rPr lang="en-US" smtClean="0"/>
              <a:t>10/14/23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ECC2FF-95FB-48A8-94E9-2AFEA609D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237125-EF27-40C0-96A2-ABB532347E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CFC1E-1E7E-4837-B172-AC4D6AC412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7612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853E310-F0B0-4350-9C9F-D99E1095F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588A5C-F5ED-41D5-B5D8-CC2B048F9D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DC32F3-BEBE-4E5B-A8FD-89F6E135BB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B62AFE-3EFA-437A-B8FA-5A498BD3A079}" type="datetimeFigureOut">
              <a:rPr lang="en-US" smtClean="0"/>
              <a:t>10/14/23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C769C5-33C1-4D83-9F05-6727139027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A55988-46A8-407D-B8E3-DB3E59E5C8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9CFC1E-1E7E-4837-B172-AC4D6AC412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152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microsoft.com/office/2007/relationships/media" Target="../media/media1.mp3"/><Relationship Id="rId16" Type="http://schemas.openxmlformats.org/officeDocument/2006/relationships/image" Target="../media/image16.png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nền Powerpoint làm Slide chào hỏi 10 - Kinh nghiệm dạy học">
            <a:extLst>
              <a:ext uri="{FF2B5EF4-FFF2-40B4-BE49-F238E27FC236}">
                <a16:creationId xmlns:a16="http://schemas.microsoft.com/office/drawing/2014/main" id="{894BBEDC-F54C-EE29-9D33-3E8854AFB5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332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47DD1AF-1262-2A13-C784-A99C0C12842A}"/>
              </a:ext>
            </a:extLst>
          </p:cNvPr>
          <p:cNvSpPr txBox="1"/>
          <p:nvPr/>
        </p:nvSpPr>
        <p:spPr>
          <a:xfrm>
            <a:off x="3256536" y="1580505"/>
            <a:ext cx="5806461" cy="17235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n w="381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GIẢNG ĐIỆN TỬ MÔN NGỮ VĂN 6</a:t>
            </a:r>
          </a:p>
          <a:p>
            <a:pPr algn="ctr"/>
            <a:endParaRPr lang="en-US" b="1" dirty="0">
              <a:ln w="38100">
                <a:noFill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>
                <a:ln w="38100"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3.  </a:t>
            </a:r>
            <a:r>
              <a:rPr lang="en-US" sz="3200" b="1">
                <a:ln w="38100"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endParaRPr lang="en-US" sz="3200" b="1" dirty="0">
              <a:ln w="38100">
                <a:noFill/>
              </a:ln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VN" sz="3200" b="1" dirty="0">
              <a:ln w="38100">
                <a:noFill/>
              </a:ln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ED2715-3602-A60F-684E-9517794324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23" t="7012" r="8375" b="3760"/>
          <a:stretch/>
        </p:blipFill>
        <p:spPr>
          <a:xfrm>
            <a:off x="379987" y="239534"/>
            <a:ext cx="1027821" cy="1035299"/>
          </a:xfrm>
          <a:prstGeom prst="ellipse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D979643-5930-F34B-D70D-3C7631DB7CF4}"/>
              </a:ext>
            </a:extLst>
          </p:cNvPr>
          <p:cNvSpPr txBox="1"/>
          <p:nvPr/>
        </p:nvSpPr>
        <p:spPr>
          <a:xfrm>
            <a:off x="4681504" y="3417944"/>
            <a:ext cx="487575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DƯƠNG HỒNG NHUNG</a:t>
            </a:r>
          </a:p>
          <a:p>
            <a:pPr algn="ctr"/>
            <a:r>
              <a:rPr lang="en-US" sz="2800" b="1" dirty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 XÃ HỘI</a:t>
            </a:r>
            <a:endParaRPr lang="en-VN" sz="2800" b="1" dirty="0">
              <a:ln w="38100"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979643-5930-F34B-D70D-3C7631DB7CF4}"/>
              </a:ext>
            </a:extLst>
          </p:cNvPr>
          <p:cNvSpPr txBox="1"/>
          <p:nvPr/>
        </p:nvSpPr>
        <p:spPr>
          <a:xfrm>
            <a:off x="3508494" y="616470"/>
            <a:ext cx="530254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>
                <a:ln w="38100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THCS LONG BIÊN</a:t>
            </a:r>
            <a:endParaRPr lang="en-VN" sz="3000" b="1" dirty="0">
              <a:ln w="38100">
                <a:noFill/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7969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组合 25"/>
          <p:cNvGrpSpPr/>
          <p:nvPr/>
        </p:nvGrpSpPr>
        <p:grpSpPr>
          <a:xfrm>
            <a:off x="1461052" y="0"/>
            <a:ext cx="9269896" cy="3711325"/>
            <a:chOff x="2571122" y="-11017"/>
            <a:chExt cx="4027385" cy="1691488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1566"/>
            <a:stretch/>
          </p:blipFill>
          <p:spPr>
            <a:xfrm>
              <a:off x="2571122" y="-11017"/>
              <a:ext cx="4027385" cy="1691488"/>
            </a:xfrm>
            <a:prstGeom prst="rect">
              <a:avLst/>
            </a:prstGeom>
          </p:spPr>
        </p:pic>
        <p:sp>
          <p:nvSpPr>
            <p:cNvPr id="63" name="任意多边形 62"/>
            <p:cNvSpPr/>
            <p:nvPr/>
          </p:nvSpPr>
          <p:spPr>
            <a:xfrm>
              <a:off x="3545323" y="-11017"/>
              <a:ext cx="2016389" cy="929518"/>
            </a:xfrm>
            <a:custGeom>
              <a:avLst/>
              <a:gdLst>
                <a:gd name="connsiteX0" fmla="*/ 0 w 2016389"/>
                <a:gd name="connsiteY0" fmla="*/ 0 h 929518"/>
                <a:gd name="connsiteX1" fmla="*/ 2016389 w 2016389"/>
                <a:gd name="connsiteY1" fmla="*/ 0 h 929518"/>
                <a:gd name="connsiteX2" fmla="*/ 2004547 w 2016389"/>
                <a:gd name="connsiteY2" fmla="*/ 117467 h 929518"/>
                <a:gd name="connsiteX3" fmla="*/ 1008194 w 2016389"/>
                <a:gd name="connsiteY3" fmla="*/ 929518 h 929518"/>
                <a:gd name="connsiteX4" fmla="*/ 11841 w 2016389"/>
                <a:gd name="connsiteY4" fmla="*/ 117467 h 929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16389" h="929518">
                  <a:moveTo>
                    <a:pt x="0" y="0"/>
                  </a:moveTo>
                  <a:lnTo>
                    <a:pt x="2016389" y="0"/>
                  </a:lnTo>
                  <a:lnTo>
                    <a:pt x="2004547" y="117467"/>
                  </a:lnTo>
                  <a:cubicBezTo>
                    <a:pt x="1909714" y="580904"/>
                    <a:pt x="1499666" y="929518"/>
                    <a:pt x="1008194" y="929518"/>
                  </a:cubicBezTo>
                  <a:cubicBezTo>
                    <a:pt x="516722" y="929518"/>
                    <a:pt x="106674" y="580904"/>
                    <a:pt x="11841" y="11746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2400">
                <a:cs typeface="+mn-ea"/>
                <a:sym typeface="+mn-lt"/>
              </a:endParaRPr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5368902" y="-232972"/>
            <a:ext cx="1600119" cy="2272445"/>
            <a:chOff x="3295925" y="1815065"/>
            <a:chExt cx="1200088" cy="1704332"/>
          </a:xfrm>
        </p:grpSpPr>
        <p:sp>
          <p:nvSpPr>
            <p:cNvPr id="51" name="矩形 50"/>
            <p:cNvSpPr/>
            <p:nvPr/>
          </p:nvSpPr>
          <p:spPr>
            <a:xfrm>
              <a:off x="3295926" y="1815065"/>
              <a:ext cx="1200087" cy="166199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3800" b="1" dirty="0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cs typeface="+mn-ea"/>
                  <a:sym typeface="+mn-lt"/>
                </a:rPr>
                <a:t>II.</a:t>
              </a:r>
              <a:endParaRPr lang="zh-CN" altLang="en-US" sz="13800" b="1" dirty="0">
                <a:ln w="1079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cs typeface="+mn-ea"/>
                <a:sym typeface="+mn-lt"/>
              </a:endParaRPr>
            </a:p>
          </p:txBody>
        </p:sp>
        <p:sp>
          <p:nvSpPr>
            <p:cNvPr id="61" name="矩形 60"/>
            <p:cNvSpPr/>
            <p:nvPr/>
          </p:nvSpPr>
          <p:spPr>
            <a:xfrm>
              <a:off x="3295925" y="1822515"/>
              <a:ext cx="1200087" cy="166199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3800" b="1" dirty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cs typeface="+mn-ea"/>
                  <a:sym typeface="+mn-lt"/>
                </a:rPr>
                <a:t>II.</a:t>
              </a:r>
              <a:endParaRPr lang="zh-CN" altLang="en-US" sz="13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cs typeface="+mn-ea"/>
                <a:sym typeface="+mn-lt"/>
              </a:endParaRPr>
            </a:p>
          </p:txBody>
        </p:sp>
        <p:sp>
          <p:nvSpPr>
            <p:cNvPr id="62" name="矩形 61"/>
            <p:cNvSpPr/>
            <p:nvPr/>
          </p:nvSpPr>
          <p:spPr>
            <a:xfrm>
              <a:off x="3295925" y="1857405"/>
              <a:ext cx="1200087" cy="166199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3800" b="1" dirty="0">
                  <a:solidFill>
                    <a:srgbClr val="FF6600"/>
                  </a:solidFill>
                  <a:cs typeface="+mn-ea"/>
                  <a:sym typeface="+mn-lt"/>
                </a:rPr>
                <a:t>II.</a:t>
              </a:r>
              <a:endParaRPr lang="zh-CN" altLang="en-US" sz="11500" b="1" dirty="0">
                <a:solidFill>
                  <a:srgbClr val="FF6600"/>
                </a:solidFill>
                <a:cs typeface="+mn-ea"/>
                <a:sym typeface="+mn-lt"/>
              </a:endParaRPr>
            </a:p>
          </p:txBody>
        </p: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69832466-172D-42D6-80DC-3383EEF1704F}"/>
              </a:ext>
            </a:extLst>
          </p:cNvPr>
          <p:cNvSpPr txBox="1"/>
          <p:nvPr/>
        </p:nvSpPr>
        <p:spPr>
          <a:xfrm>
            <a:off x="2003225" y="4117632"/>
            <a:ext cx="8331475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6600" dirty="0" err="1">
                <a:solidFill>
                  <a:srgbClr val="FF0000"/>
                </a:solidFill>
                <a:latin typeface="#9Slide05 SVNBulgary" pitchFamily="2" charset="0"/>
                <a:cs typeface="+mn-ea"/>
                <a:sym typeface="+mn-lt"/>
              </a:rPr>
              <a:t>Từ</a:t>
            </a:r>
            <a:r>
              <a:rPr lang="en-US" altLang="zh-CN" sz="6600" dirty="0">
                <a:solidFill>
                  <a:srgbClr val="FF0000"/>
                </a:solidFill>
                <a:latin typeface="#9Slide05 SVNBulgary" pitchFamily="2" charset="0"/>
                <a:cs typeface="+mn-ea"/>
                <a:sym typeface="+mn-lt"/>
              </a:rPr>
              <a:t> </a:t>
            </a:r>
            <a:r>
              <a:rPr lang="en-US" altLang="zh-CN" sz="6600" dirty="0" err="1">
                <a:solidFill>
                  <a:srgbClr val="FF0000"/>
                </a:solidFill>
                <a:latin typeface="#9Slide05 SVNBulgary" pitchFamily="2" charset="0"/>
                <a:cs typeface="+mn-ea"/>
                <a:sym typeface="+mn-lt"/>
              </a:rPr>
              <a:t>đa</a:t>
            </a:r>
            <a:r>
              <a:rPr lang="en-US" altLang="zh-CN" sz="6600" dirty="0">
                <a:solidFill>
                  <a:srgbClr val="FF0000"/>
                </a:solidFill>
                <a:latin typeface="#9Slide05 SVNBulgary" pitchFamily="2" charset="0"/>
                <a:cs typeface="+mn-ea"/>
                <a:sym typeface="+mn-lt"/>
              </a:rPr>
              <a:t> </a:t>
            </a:r>
            <a:r>
              <a:rPr lang="en-US" altLang="zh-CN" sz="6600" dirty="0" err="1">
                <a:solidFill>
                  <a:srgbClr val="FF0000"/>
                </a:solidFill>
                <a:latin typeface="#9Slide05 SVNBulgary" pitchFamily="2" charset="0"/>
                <a:cs typeface="+mn-ea"/>
                <a:sym typeface="+mn-lt"/>
              </a:rPr>
              <a:t>nghĩa</a:t>
            </a:r>
            <a:endParaRPr lang="zh-CN" altLang="en-US" sz="6600" dirty="0">
              <a:solidFill>
                <a:srgbClr val="FF0000"/>
              </a:solidFill>
              <a:latin typeface="#9Slide05 SVNBulgary" pitchFamily="2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84648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7" dur="1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C8BB32CE-34F5-4CC4-BB59-57EA12F535F5}"/>
              </a:ext>
            </a:extLst>
          </p:cNvPr>
          <p:cNvGrpSpPr/>
          <p:nvPr/>
        </p:nvGrpSpPr>
        <p:grpSpPr>
          <a:xfrm>
            <a:off x="4778374" y="4140200"/>
            <a:ext cx="6804025" cy="1264412"/>
            <a:chOff x="2936875" y="3638550"/>
            <a:chExt cx="6804025" cy="1264412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8354C55E-CD63-4C94-A9ED-72F88887CAC7}"/>
                </a:ext>
              </a:extLst>
            </p:cNvPr>
            <p:cNvSpPr/>
            <p:nvPr/>
          </p:nvSpPr>
          <p:spPr>
            <a:xfrm>
              <a:off x="4159250" y="3638550"/>
              <a:ext cx="5581650" cy="1206500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3600" dirty="0">
                  <a:solidFill>
                    <a:schemeClr val="tx1"/>
                  </a:solidFill>
                  <a:latin typeface="#9Slide05 SVNBulgary" pitchFamily="2" charset="0"/>
                </a:rPr>
                <a:t>b. Xe </a:t>
              </a:r>
              <a:r>
                <a:rPr lang="en-US" sz="3600" dirty="0" err="1">
                  <a:solidFill>
                    <a:schemeClr val="tx1"/>
                  </a:solidFill>
                  <a:latin typeface="#9Slide05 SVNBulgary" pitchFamily="2" charset="0"/>
                </a:rPr>
                <a:t>này</a:t>
              </a:r>
              <a:r>
                <a:rPr lang="en-US" sz="3600" dirty="0">
                  <a:solidFill>
                    <a:schemeClr val="tx1"/>
                  </a:solidFill>
                  <a:latin typeface="#9Slide05 SVNBulgary" pitchFamily="2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#9Slide05 SVNBulgary" pitchFamily="2" charset="0"/>
                </a:rPr>
                <a:t>ăn</a:t>
              </a:r>
              <a:r>
                <a:rPr lang="en-US" sz="3600" dirty="0">
                  <a:solidFill>
                    <a:schemeClr val="tx1"/>
                  </a:solidFill>
                  <a:latin typeface="#9Slide05 SVNBulgary" pitchFamily="2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#9Slide05 SVNBulgary" pitchFamily="2" charset="0"/>
                </a:rPr>
                <a:t>xăng</a:t>
              </a:r>
              <a:r>
                <a:rPr lang="en-US" sz="3600" dirty="0">
                  <a:solidFill>
                    <a:schemeClr val="tx1"/>
                  </a:solidFill>
                  <a:latin typeface="#9Slide05 SVNBulgary" pitchFamily="2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#9Slide05 SVNBulgary" pitchFamily="2" charset="0"/>
                </a:rPr>
                <a:t>nhiều</a:t>
              </a:r>
              <a:r>
                <a:rPr lang="en-US" sz="3600" dirty="0">
                  <a:solidFill>
                    <a:schemeClr val="tx1"/>
                  </a:solidFill>
                  <a:latin typeface="#9Slide05 SVNBulgary" pitchFamily="2" charset="0"/>
                </a:rPr>
                <a:t>.</a:t>
              </a:r>
            </a:p>
          </p:txBody>
        </p:sp>
        <p:pic>
          <p:nvPicPr>
            <p:cNvPr id="2050" name="Picture 2" descr="Trạm xăng">
              <a:extLst>
                <a:ext uri="{FF2B5EF4-FFF2-40B4-BE49-F238E27FC236}">
                  <a16:creationId xmlns:a16="http://schemas.microsoft.com/office/drawing/2014/main" id="{A346E242-7D9D-44C2-8499-B25FC26060B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666" b="16667"/>
            <a:stretch/>
          </p:blipFill>
          <p:spPr bwMode="auto">
            <a:xfrm>
              <a:off x="2936875" y="3638550"/>
              <a:ext cx="2495550" cy="12644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BEFE7A35-717E-4A69-88DB-FD183ED9F994}"/>
              </a:ext>
            </a:extLst>
          </p:cNvPr>
          <p:cNvGrpSpPr/>
          <p:nvPr/>
        </p:nvGrpSpPr>
        <p:grpSpPr>
          <a:xfrm>
            <a:off x="4778375" y="1358900"/>
            <a:ext cx="6804024" cy="1663700"/>
            <a:chOff x="3314700" y="1066800"/>
            <a:chExt cx="6804024" cy="1663700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AB8D9051-5BE8-4E98-B4E0-AAEDFF4E67CE}"/>
                </a:ext>
              </a:extLst>
            </p:cNvPr>
            <p:cNvSpPr/>
            <p:nvPr/>
          </p:nvSpPr>
          <p:spPr>
            <a:xfrm>
              <a:off x="4127499" y="1524000"/>
              <a:ext cx="5991225" cy="1206500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#9Slide05 SVNBulgary" pitchFamily="2" charset="0"/>
                </a:rPr>
                <a:t>a. </a:t>
              </a:r>
              <a:r>
                <a:rPr lang="en-US" sz="3600" dirty="0" err="1">
                  <a:solidFill>
                    <a:schemeClr val="tx1"/>
                  </a:solidFill>
                  <a:latin typeface="#9Slide05 SVNBulgary" pitchFamily="2" charset="0"/>
                </a:rPr>
                <a:t>Tôi</a:t>
              </a:r>
              <a:r>
                <a:rPr lang="en-US" sz="3600" dirty="0">
                  <a:solidFill>
                    <a:schemeClr val="tx1"/>
                  </a:solidFill>
                  <a:latin typeface="#9Slide05 SVNBulgary" pitchFamily="2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#9Slide05 SVNBulgary" pitchFamily="2" charset="0"/>
                </a:rPr>
                <a:t>ăn</a:t>
              </a:r>
              <a:r>
                <a:rPr lang="en-US" sz="3600" dirty="0">
                  <a:solidFill>
                    <a:schemeClr val="tx1"/>
                  </a:solidFill>
                  <a:latin typeface="#9Slide05 SVNBulgary" pitchFamily="2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#9Slide05 SVNBulgary" pitchFamily="2" charset="0"/>
                </a:rPr>
                <a:t>kem</a:t>
              </a:r>
              <a:r>
                <a:rPr lang="en-US" sz="3600" dirty="0">
                  <a:solidFill>
                    <a:schemeClr val="tx1"/>
                  </a:solidFill>
                  <a:latin typeface="#9Slide05 SVNBulgary" pitchFamily="2" charset="0"/>
                </a:rPr>
                <a:t>.</a:t>
              </a: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B1965CD-DF6E-4AF1-B502-A76CBA7CBE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4700" y="1066800"/>
              <a:ext cx="1676400" cy="1663700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0F83D42-5E22-4FDC-9453-E5857B3CC0EA}"/>
              </a:ext>
            </a:extLst>
          </p:cNvPr>
          <p:cNvGrpSpPr/>
          <p:nvPr/>
        </p:nvGrpSpPr>
        <p:grpSpPr>
          <a:xfrm>
            <a:off x="457200" y="457200"/>
            <a:ext cx="4064000" cy="5981700"/>
            <a:chOff x="254000" y="254000"/>
            <a:chExt cx="4064000" cy="6311900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4CFEE7E8-EEA8-4D44-8A43-82AEFA190B6B}"/>
                </a:ext>
              </a:extLst>
            </p:cNvPr>
            <p:cNvSpPr/>
            <p:nvPr/>
          </p:nvSpPr>
          <p:spPr>
            <a:xfrm>
              <a:off x="254000" y="254000"/>
              <a:ext cx="4064000" cy="631190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B9DBB4C5-E61F-480D-BAE2-8AAB108F6CD2}"/>
                </a:ext>
              </a:extLst>
            </p:cNvPr>
            <p:cNvSpPr/>
            <p:nvPr/>
          </p:nvSpPr>
          <p:spPr>
            <a:xfrm>
              <a:off x="393700" y="393700"/>
              <a:ext cx="3769329" cy="60452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FC74BD3-257D-49BF-A652-15A8C310DB6A}"/>
                </a:ext>
              </a:extLst>
            </p:cNvPr>
            <p:cNvSpPr txBox="1"/>
            <p:nvPr/>
          </p:nvSpPr>
          <p:spPr>
            <a:xfrm>
              <a:off x="520700" y="797510"/>
              <a:ext cx="3508375" cy="555350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4800" dirty="0" err="1">
                  <a:solidFill>
                    <a:schemeClr val="tx1"/>
                  </a:solidFill>
                  <a:latin typeface="#9Slide05 SVNBulgary" pitchFamily="2" charset="0"/>
                  <a:ea typeface="Times New Roman" pitchFamily="18" charset="0"/>
                  <a:cs typeface="#9Slide03 Arima Madurai Black" panose="00000A00000000000000" pitchFamily="2" charset="0"/>
                </a:rPr>
                <a:t>Giải</a:t>
              </a:r>
              <a:r>
                <a:rPr lang="en-US" sz="4800" dirty="0">
                  <a:solidFill>
                    <a:schemeClr val="tx1"/>
                  </a:solidFill>
                  <a:latin typeface="#9Slide05 SVNBulgary" pitchFamily="2" charset="0"/>
                  <a:ea typeface="Times New Roman" pitchFamily="18" charset="0"/>
                  <a:cs typeface="#9Slide03 Arima Madurai Black" panose="00000A00000000000000" pitchFamily="2" charset="0"/>
                </a:rPr>
                <a:t> </a:t>
              </a:r>
              <a:r>
                <a:rPr lang="en-US" sz="4800" dirty="0" err="1">
                  <a:solidFill>
                    <a:schemeClr val="tx1"/>
                  </a:solidFill>
                  <a:latin typeface="#9Slide05 SVNBulgary" pitchFamily="2" charset="0"/>
                  <a:ea typeface="Times New Roman" pitchFamily="18" charset="0"/>
                  <a:cs typeface="#9Slide03 Arima Madurai Black" panose="00000A00000000000000" pitchFamily="2" charset="0"/>
                </a:rPr>
                <a:t>thích</a:t>
              </a:r>
              <a:r>
                <a:rPr lang="en-US" sz="4800" dirty="0">
                  <a:solidFill>
                    <a:schemeClr val="tx1"/>
                  </a:solidFill>
                  <a:latin typeface="#9Slide05 SVNBulgary" pitchFamily="2" charset="0"/>
                  <a:ea typeface="Times New Roman" pitchFamily="18" charset="0"/>
                  <a:cs typeface="#9Slide03 Arima Madurai Black" panose="00000A00000000000000" pitchFamily="2" charset="0"/>
                </a:rPr>
                <a:t> </a:t>
              </a:r>
              <a:r>
                <a:rPr lang="en-US" sz="4800" dirty="0" err="1">
                  <a:solidFill>
                    <a:schemeClr val="tx1"/>
                  </a:solidFill>
                  <a:latin typeface="#9Slide05 SVNBulgary" pitchFamily="2" charset="0"/>
                  <a:ea typeface="Times New Roman" pitchFamily="18" charset="0"/>
                  <a:cs typeface="#9Slide03 Arima Madurai Black" panose="00000A00000000000000" pitchFamily="2" charset="0"/>
                </a:rPr>
                <a:t>nghĩa</a:t>
              </a:r>
              <a:r>
                <a:rPr lang="en-US" sz="4800" dirty="0">
                  <a:solidFill>
                    <a:schemeClr val="tx1"/>
                  </a:solidFill>
                  <a:latin typeface="#9Slide05 SVNBulgary" pitchFamily="2" charset="0"/>
                  <a:ea typeface="Times New Roman" pitchFamily="18" charset="0"/>
                  <a:cs typeface="#9Slide03 Arima Madurai Black" panose="00000A00000000000000" pitchFamily="2" charset="0"/>
                </a:rPr>
                <a:t> </a:t>
              </a:r>
              <a:r>
                <a:rPr lang="en-US" sz="4800" dirty="0" err="1">
                  <a:solidFill>
                    <a:schemeClr val="tx1"/>
                  </a:solidFill>
                  <a:latin typeface="#9Slide05 SVNBulgary" pitchFamily="2" charset="0"/>
                  <a:ea typeface="Times New Roman" pitchFamily="18" charset="0"/>
                  <a:cs typeface="#9Slide03 Arima Madurai Black" panose="00000A00000000000000" pitchFamily="2" charset="0"/>
                </a:rPr>
                <a:t>của</a:t>
              </a:r>
              <a:r>
                <a:rPr lang="en-US" sz="4800" dirty="0">
                  <a:solidFill>
                    <a:schemeClr val="tx1"/>
                  </a:solidFill>
                  <a:latin typeface="#9Slide05 SVNBulgary" pitchFamily="2" charset="0"/>
                  <a:ea typeface="Times New Roman" pitchFamily="18" charset="0"/>
                  <a:cs typeface="#9Slide03 Arima Madurai Black" panose="00000A00000000000000" pitchFamily="2" charset="0"/>
                </a:rPr>
                <a:t> </a:t>
              </a:r>
              <a:r>
                <a:rPr lang="en-US" sz="4800" dirty="0" err="1">
                  <a:solidFill>
                    <a:schemeClr val="tx1"/>
                  </a:solidFill>
                  <a:latin typeface="#9Slide05 SVNBulgary" pitchFamily="2" charset="0"/>
                  <a:ea typeface="Times New Roman" pitchFamily="18" charset="0"/>
                  <a:cs typeface="#9Slide03 Arima Madurai Black" panose="00000A00000000000000" pitchFamily="2" charset="0"/>
                </a:rPr>
                <a:t>từ</a:t>
              </a:r>
              <a:r>
                <a:rPr lang="en-US" sz="4800" dirty="0">
                  <a:solidFill>
                    <a:schemeClr val="tx1"/>
                  </a:solidFill>
                  <a:latin typeface="#9Slide05 SVNBulgary" pitchFamily="2" charset="0"/>
                  <a:ea typeface="Times New Roman" pitchFamily="18" charset="0"/>
                  <a:cs typeface="#9Slide03 Arima Madurai Black" panose="00000A00000000000000" pitchFamily="2" charset="0"/>
                </a:rPr>
                <a:t> “</a:t>
              </a:r>
              <a:r>
                <a:rPr lang="en-US" sz="4800" dirty="0" err="1">
                  <a:latin typeface="#9Slide05 SVNBulgary" pitchFamily="2" charset="0"/>
                  <a:ea typeface="Times New Roman" pitchFamily="18" charset="0"/>
                  <a:cs typeface="#9Slide03 Arima Madurai Black" panose="00000A00000000000000" pitchFamily="2" charset="0"/>
                </a:rPr>
                <a:t>ăn</a:t>
              </a:r>
              <a:r>
                <a:rPr lang="en-US" sz="4800" dirty="0">
                  <a:latin typeface="#9Slide05 SVNBulgary" pitchFamily="2" charset="0"/>
                  <a:ea typeface="Times New Roman" pitchFamily="18" charset="0"/>
                  <a:cs typeface="#9Slide03 Arima Madurai Black" panose="00000A00000000000000" pitchFamily="2" charset="0"/>
                </a:rPr>
                <a:t>” </a:t>
              </a:r>
              <a:r>
                <a:rPr lang="en-US" sz="4800" dirty="0" err="1">
                  <a:latin typeface="#9Slide05 SVNBulgary" pitchFamily="2" charset="0"/>
                  <a:ea typeface="Times New Roman" pitchFamily="18" charset="0"/>
                  <a:cs typeface="#9Slide03 Arima Madurai Black" panose="00000A00000000000000" pitchFamily="2" charset="0"/>
                </a:rPr>
                <a:t>trong</a:t>
              </a:r>
              <a:r>
                <a:rPr lang="en-US" sz="4800" dirty="0">
                  <a:latin typeface="#9Slide05 SVNBulgary" pitchFamily="2" charset="0"/>
                  <a:ea typeface="Times New Roman" pitchFamily="18" charset="0"/>
                  <a:cs typeface="#9Slide03 Arima Madurai Black" panose="00000A00000000000000" pitchFamily="2" charset="0"/>
                </a:rPr>
                <a:t> 2 VD </a:t>
              </a:r>
              <a:r>
                <a:rPr lang="en-US" sz="4800" dirty="0" err="1">
                  <a:latin typeface="#9Slide05 SVNBulgary" pitchFamily="2" charset="0"/>
                  <a:ea typeface="Times New Roman" pitchFamily="18" charset="0"/>
                  <a:cs typeface="#9Slide03 Arima Madurai Black" panose="00000A00000000000000" pitchFamily="2" charset="0"/>
                </a:rPr>
                <a:t>sau</a:t>
              </a:r>
              <a:r>
                <a:rPr lang="en-US" sz="4800" dirty="0">
                  <a:latin typeface="#9Slide05 SVNBulgary" pitchFamily="2" charset="0"/>
                  <a:ea typeface="Times New Roman" pitchFamily="18" charset="0"/>
                  <a:cs typeface="#9Slide03 Arima Madurai Black" panose="00000A00000000000000" pitchFamily="2" charset="0"/>
                </a:rPr>
                <a:t> </a:t>
              </a:r>
              <a:r>
                <a:rPr lang="en-US" sz="4800" dirty="0" err="1">
                  <a:latin typeface="#9Slide05 SVNBulgary" pitchFamily="2" charset="0"/>
                  <a:ea typeface="Times New Roman" pitchFamily="18" charset="0"/>
                  <a:cs typeface="#9Slide03 Arima Madurai Black" panose="00000A00000000000000" pitchFamily="2" charset="0"/>
                </a:rPr>
                <a:t>và</a:t>
              </a:r>
              <a:r>
                <a:rPr lang="en-US" sz="4800" dirty="0">
                  <a:latin typeface="#9Slide05 SVNBulgary" pitchFamily="2" charset="0"/>
                  <a:ea typeface="Times New Roman" pitchFamily="18" charset="0"/>
                  <a:cs typeface="#9Slide03 Arima Madurai Black" panose="00000A00000000000000" pitchFamily="2" charset="0"/>
                </a:rPr>
                <a:t> </a:t>
              </a:r>
              <a:r>
                <a:rPr lang="en-US" sz="4800" dirty="0" err="1">
                  <a:latin typeface="#9Slide05 SVNBulgary" pitchFamily="2" charset="0"/>
                  <a:ea typeface="Times New Roman" pitchFamily="18" charset="0"/>
                  <a:cs typeface="#9Slide03 Arima Madurai Black" panose="00000A00000000000000" pitchFamily="2" charset="0"/>
                </a:rPr>
                <a:t>rút</a:t>
              </a:r>
              <a:r>
                <a:rPr lang="en-US" sz="4800" dirty="0">
                  <a:latin typeface="#9Slide05 SVNBulgary" pitchFamily="2" charset="0"/>
                  <a:ea typeface="Times New Roman" pitchFamily="18" charset="0"/>
                  <a:cs typeface="#9Slide03 Arima Madurai Black" panose="00000A00000000000000" pitchFamily="2" charset="0"/>
                </a:rPr>
                <a:t> ra</a:t>
              </a:r>
              <a:r>
                <a:rPr lang="en-US" sz="4800" dirty="0">
                  <a:solidFill>
                    <a:schemeClr val="tx1"/>
                  </a:solidFill>
                  <a:latin typeface="#9Slide05 SVNBulgary" pitchFamily="2" charset="0"/>
                  <a:ea typeface="Times New Roman" pitchFamily="18" charset="0"/>
                  <a:cs typeface="#9Slide03 Arima Madurai Black" panose="00000A00000000000000" pitchFamily="2" charset="0"/>
                </a:rPr>
                <a:t> </a:t>
              </a:r>
              <a:r>
                <a:rPr lang="en-US" sz="4800" dirty="0" err="1">
                  <a:solidFill>
                    <a:schemeClr val="tx1"/>
                  </a:solidFill>
                  <a:latin typeface="#9Slide05 SVNBulgary" pitchFamily="2" charset="0"/>
                  <a:ea typeface="Times New Roman" pitchFamily="18" charset="0"/>
                  <a:cs typeface="#9Slide03 Arima Madurai Black" panose="00000A00000000000000" pitchFamily="2" charset="0"/>
                </a:rPr>
                <a:t>nhận</a:t>
              </a:r>
              <a:r>
                <a:rPr lang="en-US" sz="4800" dirty="0">
                  <a:solidFill>
                    <a:schemeClr val="tx1"/>
                  </a:solidFill>
                  <a:latin typeface="#9Slide05 SVNBulgary" pitchFamily="2" charset="0"/>
                  <a:ea typeface="Times New Roman" pitchFamily="18" charset="0"/>
                  <a:cs typeface="#9Slide03 Arima Madurai Black" panose="00000A00000000000000" pitchFamily="2" charset="0"/>
                </a:rPr>
                <a:t> </a:t>
              </a:r>
              <a:r>
                <a:rPr lang="en-US" sz="4800" dirty="0" err="1">
                  <a:solidFill>
                    <a:schemeClr val="tx1"/>
                  </a:solidFill>
                  <a:latin typeface="#9Slide05 SVNBulgary" pitchFamily="2" charset="0"/>
                  <a:ea typeface="Times New Roman" pitchFamily="18" charset="0"/>
                  <a:cs typeface="#9Slide03 Arima Madurai Black" panose="00000A00000000000000" pitchFamily="2" charset="0"/>
                </a:rPr>
                <a:t>xét</a:t>
              </a:r>
              <a:r>
                <a:rPr lang="en-US" sz="4800" dirty="0">
                  <a:solidFill>
                    <a:schemeClr val="tx1"/>
                  </a:solidFill>
                  <a:latin typeface="#9Slide05 SVNBulgary" pitchFamily="2" charset="0"/>
                  <a:ea typeface="Times New Roman" pitchFamily="18" charset="0"/>
                  <a:cs typeface="#9Slide03 Arima Madurai Black" panose="00000A00000000000000" pitchFamily="2" charset="0"/>
                </a:rPr>
                <a:t> </a:t>
              </a:r>
              <a:r>
                <a:rPr lang="en-US" sz="4800" dirty="0" err="1">
                  <a:solidFill>
                    <a:schemeClr val="tx1"/>
                  </a:solidFill>
                  <a:latin typeface="#9Slide05 SVNBulgary" pitchFamily="2" charset="0"/>
                  <a:ea typeface="Times New Roman" pitchFamily="18" charset="0"/>
                  <a:cs typeface="#9Slide03 Arima Madurai Black" panose="00000A00000000000000" pitchFamily="2" charset="0"/>
                </a:rPr>
                <a:t>về</a:t>
              </a:r>
              <a:r>
                <a:rPr lang="en-US" sz="4800" dirty="0">
                  <a:solidFill>
                    <a:schemeClr val="tx1"/>
                  </a:solidFill>
                  <a:latin typeface="#9Slide05 SVNBulgary" pitchFamily="2" charset="0"/>
                  <a:ea typeface="Times New Roman" pitchFamily="18" charset="0"/>
                  <a:cs typeface="#9Slide03 Arima Madurai Black" panose="00000A00000000000000" pitchFamily="2" charset="0"/>
                </a:rPr>
                <a:t> </a:t>
              </a:r>
              <a:r>
                <a:rPr lang="en-US" sz="4800" dirty="0" err="1">
                  <a:solidFill>
                    <a:schemeClr val="tx1"/>
                  </a:solidFill>
                  <a:latin typeface="#9Slide05 SVNBulgary" pitchFamily="2" charset="0"/>
                  <a:ea typeface="Times New Roman" pitchFamily="18" charset="0"/>
                  <a:cs typeface="#9Slide03 Arima Madurai Black" panose="00000A00000000000000" pitchFamily="2" charset="0"/>
                </a:rPr>
                <a:t>nghĩa</a:t>
              </a:r>
              <a:r>
                <a:rPr lang="en-US" sz="4800" dirty="0">
                  <a:solidFill>
                    <a:schemeClr val="tx1"/>
                  </a:solidFill>
                  <a:latin typeface="#9Slide05 SVNBulgary" pitchFamily="2" charset="0"/>
                  <a:ea typeface="Times New Roman" pitchFamily="18" charset="0"/>
                  <a:cs typeface="#9Slide03 Arima Madurai Black" panose="00000A00000000000000" pitchFamily="2" charset="0"/>
                </a:rPr>
                <a:t> </a:t>
              </a:r>
              <a:r>
                <a:rPr lang="en-US" sz="4800" dirty="0" err="1">
                  <a:solidFill>
                    <a:schemeClr val="tx1"/>
                  </a:solidFill>
                  <a:latin typeface="#9Slide05 SVNBulgary" pitchFamily="2" charset="0"/>
                  <a:ea typeface="Times New Roman" pitchFamily="18" charset="0"/>
                  <a:cs typeface="#9Slide03 Arima Madurai Black" panose="00000A00000000000000" pitchFamily="2" charset="0"/>
                </a:rPr>
                <a:t>và</a:t>
              </a:r>
              <a:r>
                <a:rPr lang="en-US" sz="4800" dirty="0">
                  <a:solidFill>
                    <a:schemeClr val="tx1"/>
                  </a:solidFill>
                  <a:latin typeface="#9Slide05 SVNBulgary" pitchFamily="2" charset="0"/>
                  <a:ea typeface="Times New Roman" pitchFamily="18" charset="0"/>
                  <a:cs typeface="#9Slide03 Arima Madurai Black" panose="00000A00000000000000" pitchFamily="2" charset="0"/>
                </a:rPr>
                <a:t> </a:t>
              </a:r>
              <a:r>
                <a:rPr lang="en-US" sz="4800" dirty="0" err="1">
                  <a:solidFill>
                    <a:schemeClr val="tx1"/>
                  </a:solidFill>
                  <a:latin typeface="#9Slide05 SVNBulgary" pitchFamily="2" charset="0"/>
                  <a:ea typeface="Times New Roman" pitchFamily="18" charset="0"/>
                  <a:cs typeface="#9Slide03 Arima Madurai Black" panose="00000A00000000000000" pitchFamily="2" charset="0"/>
                </a:rPr>
                <a:t>cách</a:t>
              </a:r>
              <a:r>
                <a:rPr lang="en-US" sz="4800" dirty="0">
                  <a:solidFill>
                    <a:schemeClr val="tx1"/>
                  </a:solidFill>
                  <a:latin typeface="#9Slide05 SVNBulgary" pitchFamily="2" charset="0"/>
                  <a:ea typeface="Times New Roman" pitchFamily="18" charset="0"/>
                  <a:cs typeface="#9Slide03 Arima Madurai Black" panose="00000A00000000000000" pitchFamily="2" charset="0"/>
                </a:rPr>
                <a:t> </a:t>
              </a:r>
              <a:r>
                <a:rPr lang="en-US" sz="4800" dirty="0" err="1">
                  <a:solidFill>
                    <a:schemeClr val="tx1"/>
                  </a:solidFill>
                  <a:latin typeface="#9Slide05 SVNBulgary" pitchFamily="2" charset="0"/>
                  <a:ea typeface="Times New Roman" pitchFamily="18" charset="0"/>
                  <a:cs typeface="#9Slide03 Arima Madurai Black" panose="00000A00000000000000" pitchFamily="2" charset="0"/>
                </a:rPr>
                <a:t>phát</a:t>
              </a:r>
              <a:r>
                <a:rPr lang="en-US" sz="4800" dirty="0">
                  <a:solidFill>
                    <a:schemeClr val="tx1"/>
                  </a:solidFill>
                  <a:latin typeface="#9Slide05 SVNBulgary" pitchFamily="2" charset="0"/>
                  <a:ea typeface="Times New Roman" pitchFamily="18" charset="0"/>
                  <a:cs typeface="#9Slide03 Arima Madurai Black" panose="00000A00000000000000" pitchFamily="2" charset="0"/>
                </a:rPr>
                <a:t> </a:t>
              </a:r>
              <a:r>
                <a:rPr lang="en-US" sz="4800" dirty="0" err="1">
                  <a:solidFill>
                    <a:schemeClr val="tx1"/>
                  </a:solidFill>
                  <a:latin typeface="#9Slide05 SVNBulgary" pitchFamily="2" charset="0"/>
                  <a:ea typeface="Times New Roman" pitchFamily="18" charset="0"/>
                  <a:cs typeface="#9Slide03 Arima Madurai Black" panose="00000A00000000000000" pitchFamily="2" charset="0"/>
                </a:rPr>
                <a:t>âm</a:t>
              </a:r>
              <a:r>
                <a:rPr lang="en-US" sz="4800" dirty="0">
                  <a:solidFill>
                    <a:schemeClr val="tx1"/>
                  </a:solidFill>
                  <a:latin typeface="#9Slide05 SVNBulgary" pitchFamily="2" charset="0"/>
                  <a:ea typeface="Times New Roman" pitchFamily="18" charset="0"/>
                  <a:cs typeface="#9Slide03 Arima Madurai Black" panose="00000A00000000000000" pitchFamily="2" charset="0"/>
                </a:rPr>
                <a:t> </a:t>
              </a:r>
              <a:r>
                <a:rPr lang="en-US" sz="4800" dirty="0" err="1">
                  <a:solidFill>
                    <a:schemeClr val="tx1"/>
                  </a:solidFill>
                  <a:latin typeface="#9Slide05 SVNBulgary" pitchFamily="2" charset="0"/>
                  <a:ea typeface="Times New Roman" pitchFamily="18" charset="0"/>
                  <a:cs typeface="#9Slide03 Arima Madurai Black" panose="00000A00000000000000" pitchFamily="2" charset="0"/>
                </a:rPr>
                <a:t>của</a:t>
              </a:r>
              <a:r>
                <a:rPr lang="en-US" sz="4800" dirty="0">
                  <a:solidFill>
                    <a:schemeClr val="tx1"/>
                  </a:solidFill>
                  <a:latin typeface="#9Slide05 SVNBulgary" pitchFamily="2" charset="0"/>
                  <a:ea typeface="Times New Roman" pitchFamily="18" charset="0"/>
                  <a:cs typeface="#9Slide03 Arima Madurai Black" panose="00000A00000000000000" pitchFamily="2" charset="0"/>
                </a:rPr>
                <a:t> </a:t>
              </a:r>
              <a:r>
                <a:rPr lang="en-US" sz="4800" dirty="0" err="1">
                  <a:solidFill>
                    <a:schemeClr val="tx1"/>
                  </a:solidFill>
                  <a:latin typeface="#9Slide05 SVNBulgary" pitchFamily="2" charset="0"/>
                  <a:ea typeface="Times New Roman" pitchFamily="18" charset="0"/>
                  <a:cs typeface="#9Slide03 Arima Madurai Black" panose="00000A00000000000000" pitchFamily="2" charset="0"/>
                </a:rPr>
                <a:t>chúng</a:t>
              </a:r>
              <a:r>
                <a:rPr lang="en-US" sz="4800" dirty="0">
                  <a:solidFill>
                    <a:schemeClr val="tx1"/>
                  </a:solidFill>
                  <a:latin typeface="#9Slide05 SVNBulgary" pitchFamily="2" charset="0"/>
                  <a:ea typeface="Times New Roman" pitchFamily="18" charset="0"/>
                  <a:cs typeface="#9Slide03 Arima Madurai Black" panose="00000A00000000000000" pitchFamily="2" charset="0"/>
                </a:rPr>
                <a:t>.</a:t>
              </a:r>
              <a:endParaRPr lang="en-US" sz="6000" dirty="0">
                <a:solidFill>
                  <a:schemeClr val="tx1"/>
                </a:solidFill>
                <a:latin typeface="#9Slide05 SVNBulgary" pitchFamily="2" charset="0"/>
                <a:cs typeface="#9Slide03 Arima Madurai Black" panose="00000A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16958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C8BB32CE-34F5-4CC4-BB59-57EA12F535F5}"/>
              </a:ext>
            </a:extLst>
          </p:cNvPr>
          <p:cNvGrpSpPr/>
          <p:nvPr/>
        </p:nvGrpSpPr>
        <p:grpSpPr>
          <a:xfrm>
            <a:off x="441325" y="2796794"/>
            <a:ext cx="11141076" cy="1264412"/>
            <a:chOff x="2936875" y="3638550"/>
            <a:chExt cx="11141076" cy="1264412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8354C55E-CD63-4C94-A9ED-72F88887CAC7}"/>
                </a:ext>
              </a:extLst>
            </p:cNvPr>
            <p:cNvSpPr/>
            <p:nvPr/>
          </p:nvSpPr>
          <p:spPr>
            <a:xfrm>
              <a:off x="4159251" y="3638550"/>
              <a:ext cx="9918700" cy="1206500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600" dirty="0">
                  <a:solidFill>
                    <a:srgbClr val="FF0000"/>
                  </a:solidFill>
                  <a:latin typeface="#9Slide05 SVNBulgary" pitchFamily="2" charset="0"/>
                </a:rPr>
                <a:t>          </a:t>
              </a:r>
              <a:r>
                <a:rPr lang="en-US" sz="3600" dirty="0" err="1">
                  <a:solidFill>
                    <a:srgbClr val="FF0000"/>
                  </a:solidFill>
                  <a:latin typeface="#9Slide05 SVNBulgary" pitchFamily="2" charset="0"/>
                </a:rPr>
                <a:t>Ăn</a:t>
              </a:r>
              <a:r>
                <a:rPr lang="en-US" sz="3600" dirty="0">
                  <a:solidFill>
                    <a:srgbClr val="FF0000"/>
                  </a:solidFill>
                  <a:latin typeface="#9Slide05 SVNBulgary" pitchFamily="2" charset="0"/>
                </a:rPr>
                <a:t> 2: </a:t>
              </a:r>
              <a:r>
                <a:rPr lang="en-US" sz="3600" dirty="0" err="1">
                  <a:solidFill>
                    <a:schemeClr val="tx1"/>
                  </a:solidFill>
                  <a:latin typeface="#9Slide05 SVNBulgary" pitchFamily="2" charset="0"/>
                </a:rPr>
                <a:t>Tiếp</a:t>
              </a:r>
              <a:r>
                <a:rPr lang="en-US" sz="3600" dirty="0">
                  <a:solidFill>
                    <a:schemeClr val="tx1"/>
                  </a:solidFill>
                  <a:latin typeface="#9Slide05 SVNBulgary" pitchFamily="2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#9Slide05 SVNBulgary" pitchFamily="2" charset="0"/>
                </a:rPr>
                <a:t>nhận</a:t>
              </a:r>
              <a:r>
                <a:rPr lang="en-US" sz="3600" dirty="0">
                  <a:solidFill>
                    <a:schemeClr val="tx1"/>
                  </a:solidFill>
                  <a:latin typeface="#9Slide05 SVNBulgary" pitchFamily="2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#9Slide05 SVNBulgary" pitchFamily="2" charset="0"/>
                </a:rPr>
                <a:t>cái</a:t>
              </a:r>
              <a:r>
                <a:rPr lang="en-US" sz="3600" dirty="0">
                  <a:solidFill>
                    <a:schemeClr val="tx1"/>
                  </a:solidFill>
                  <a:latin typeface="#9Slide05 SVNBulgary" pitchFamily="2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#9Slide05 SVNBulgary" pitchFamily="2" charset="0"/>
                </a:rPr>
                <a:t>cần</a:t>
              </a:r>
              <a:r>
                <a:rPr lang="en-US" sz="3600" dirty="0">
                  <a:solidFill>
                    <a:schemeClr val="tx1"/>
                  </a:solidFill>
                  <a:latin typeface="#9Slide05 SVNBulgary" pitchFamily="2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#9Slide05 SVNBulgary" pitchFamily="2" charset="0"/>
                </a:rPr>
                <a:t>thiết</a:t>
              </a:r>
              <a:r>
                <a:rPr lang="en-US" sz="3600" dirty="0">
                  <a:solidFill>
                    <a:schemeClr val="tx1"/>
                  </a:solidFill>
                  <a:latin typeface="#9Slide05 SVNBulgary" pitchFamily="2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#9Slide05 SVNBulgary" pitchFamily="2" charset="0"/>
                </a:rPr>
                <a:t>cho</a:t>
              </a:r>
              <a:r>
                <a:rPr lang="en-US" sz="3600" dirty="0">
                  <a:solidFill>
                    <a:schemeClr val="tx1"/>
                  </a:solidFill>
                  <a:latin typeface="#9Slide05 SVNBulgary" pitchFamily="2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#9Slide05 SVNBulgary" pitchFamily="2" charset="0"/>
                </a:rPr>
                <a:t>sự</a:t>
              </a:r>
              <a:r>
                <a:rPr lang="en-US" sz="3600" dirty="0">
                  <a:solidFill>
                    <a:schemeClr val="tx1"/>
                  </a:solidFill>
                  <a:latin typeface="#9Slide05 SVNBulgary" pitchFamily="2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#9Slide05 SVNBulgary" pitchFamily="2" charset="0"/>
                </a:rPr>
                <a:t>hoạt</a:t>
              </a:r>
              <a:r>
                <a:rPr lang="en-US" sz="3600" dirty="0">
                  <a:solidFill>
                    <a:schemeClr val="tx1"/>
                  </a:solidFill>
                  <a:latin typeface="#9Slide05 SVNBulgary" pitchFamily="2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#9Slide05 SVNBulgary" pitchFamily="2" charset="0"/>
                </a:rPr>
                <a:t>động</a:t>
              </a:r>
              <a:r>
                <a:rPr lang="en-US" sz="3600" dirty="0">
                  <a:solidFill>
                    <a:schemeClr val="tx1"/>
                  </a:solidFill>
                  <a:latin typeface="#9Slide05 SVNBulgary" pitchFamily="2" charset="0"/>
                </a:rPr>
                <a:t>.</a:t>
              </a:r>
            </a:p>
          </p:txBody>
        </p:sp>
        <p:pic>
          <p:nvPicPr>
            <p:cNvPr id="2050" name="Picture 2" descr="Trạm xăng">
              <a:extLst>
                <a:ext uri="{FF2B5EF4-FFF2-40B4-BE49-F238E27FC236}">
                  <a16:creationId xmlns:a16="http://schemas.microsoft.com/office/drawing/2014/main" id="{A346E242-7D9D-44C2-8499-B25FC26060B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666" b="16667"/>
            <a:stretch/>
          </p:blipFill>
          <p:spPr bwMode="auto">
            <a:xfrm>
              <a:off x="2936875" y="3638550"/>
              <a:ext cx="2495550" cy="12644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BEFE7A35-717E-4A69-88DB-FD183ED9F994}"/>
              </a:ext>
            </a:extLst>
          </p:cNvPr>
          <p:cNvGrpSpPr/>
          <p:nvPr/>
        </p:nvGrpSpPr>
        <p:grpSpPr>
          <a:xfrm>
            <a:off x="850901" y="265938"/>
            <a:ext cx="10731499" cy="1663700"/>
            <a:chOff x="3314700" y="1066800"/>
            <a:chExt cx="10731499" cy="1663700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AB8D9051-5BE8-4E98-B4E0-AAEDFF4E67CE}"/>
                </a:ext>
              </a:extLst>
            </p:cNvPr>
            <p:cNvSpPr/>
            <p:nvPr/>
          </p:nvSpPr>
          <p:spPr>
            <a:xfrm>
              <a:off x="4127499" y="1524000"/>
              <a:ext cx="9918700" cy="1206500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FF0000"/>
                  </a:solidFill>
                  <a:latin typeface="#9Slide05 SVNBulgary" pitchFamily="2" charset="0"/>
                </a:rPr>
                <a:t>      </a:t>
              </a:r>
              <a:r>
                <a:rPr lang="en-US" sz="3600" dirty="0" err="1">
                  <a:solidFill>
                    <a:srgbClr val="FF0000"/>
                  </a:solidFill>
                  <a:latin typeface="#9Slide05 SVNBulgary" pitchFamily="2" charset="0"/>
                </a:rPr>
                <a:t>Ăn</a:t>
              </a:r>
              <a:r>
                <a:rPr lang="en-US" sz="3600" dirty="0">
                  <a:solidFill>
                    <a:srgbClr val="FF0000"/>
                  </a:solidFill>
                  <a:latin typeface="#9Slide05 SVNBulgary" pitchFamily="2" charset="0"/>
                </a:rPr>
                <a:t> 1: </a:t>
              </a:r>
              <a:r>
                <a:rPr lang="en-US" sz="3600" dirty="0" err="1">
                  <a:solidFill>
                    <a:schemeClr val="tx1"/>
                  </a:solidFill>
                  <a:latin typeface="#9Slide05 SVNBulgary" pitchFamily="2" charset="0"/>
                </a:rPr>
                <a:t>Tự</a:t>
              </a:r>
              <a:r>
                <a:rPr lang="en-US" sz="3600" dirty="0">
                  <a:solidFill>
                    <a:schemeClr val="tx1"/>
                  </a:solidFill>
                  <a:latin typeface="#9Slide05 SVNBulgary" pitchFamily="2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#9Slide05 SVNBulgary" pitchFamily="2" charset="0"/>
                </a:rPr>
                <a:t>cho</a:t>
              </a:r>
              <a:r>
                <a:rPr lang="en-US" sz="3600" dirty="0">
                  <a:solidFill>
                    <a:schemeClr val="tx1"/>
                  </a:solidFill>
                  <a:latin typeface="#9Slide05 SVNBulgary" pitchFamily="2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#9Slide05 SVNBulgary" pitchFamily="2" charset="0"/>
                </a:rPr>
                <a:t>thức</a:t>
              </a:r>
              <a:r>
                <a:rPr lang="en-US" sz="3600" dirty="0">
                  <a:solidFill>
                    <a:schemeClr val="tx1"/>
                  </a:solidFill>
                  <a:latin typeface="#9Slide05 SVNBulgary" pitchFamily="2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#9Slide05 SVNBulgary" pitchFamily="2" charset="0"/>
                </a:rPr>
                <a:t>ăn</a:t>
              </a:r>
              <a:r>
                <a:rPr lang="en-US" sz="3600" dirty="0">
                  <a:solidFill>
                    <a:schemeClr val="tx1"/>
                  </a:solidFill>
                  <a:latin typeface="#9Slide05 SVNBulgary" pitchFamily="2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#9Slide05 SVNBulgary" pitchFamily="2" charset="0"/>
                </a:rPr>
                <a:t>vào</a:t>
              </a:r>
              <a:r>
                <a:rPr lang="en-US" sz="3600" dirty="0">
                  <a:solidFill>
                    <a:schemeClr val="tx1"/>
                  </a:solidFill>
                  <a:latin typeface="#9Slide05 SVNBulgary" pitchFamily="2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#9Slide05 SVNBulgary" pitchFamily="2" charset="0"/>
                </a:rPr>
                <a:t>miệng</a:t>
              </a:r>
              <a:r>
                <a:rPr lang="en-US" sz="3600" dirty="0">
                  <a:solidFill>
                    <a:schemeClr val="tx1"/>
                  </a:solidFill>
                  <a:latin typeface="#9Slide05 SVNBulgary" pitchFamily="2" charset="0"/>
                </a:rPr>
                <a:t>, </a:t>
              </a:r>
              <a:r>
                <a:rPr lang="en-US" sz="3600" dirty="0" err="1">
                  <a:solidFill>
                    <a:schemeClr val="tx1"/>
                  </a:solidFill>
                  <a:latin typeface="#9Slide05 SVNBulgary" pitchFamily="2" charset="0"/>
                </a:rPr>
                <a:t>hấp</a:t>
              </a:r>
              <a:r>
                <a:rPr lang="en-US" sz="3600" dirty="0">
                  <a:solidFill>
                    <a:schemeClr val="tx1"/>
                  </a:solidFill>
                  <a:latin typeface="#9Slide05 SVNBulgary" pitchFamily="2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#9Slide05 SVNBulgary" pitchFamily="2" charset="0"/>
                </a:rPr>
                <a:t>thụ</a:t>
              </a:r>
              <a:r>
                <a:rPr lang="en-US" sz="3600" dirty="0">
                  <a:solidFill>
                    <a:schemeClr val="tx1"/>
                  </a:solidFill>
                  <a:latin typeface="#9Slide05 SVNBulgary" pitchFamily="2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#9Slide05 SVNBulgary" pitchFamily="2" charset="0"/>
                </a:rPr>
                <a:t>để</a:t>
              </a:r>
              <a:r>
                <a:rPr lang="en-US" sz="3600" dirty="0">
                  <a:solidFill>
                    <a:schemeClr val="tx1"/>
                  </a:solidFill>
                  <a:latin typeface="#9Slide05 SVNBulgary" pitchFamily="2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#9Slide05 SVNBulgary" pitchFamily="2" charset="0"/>
                </a:rPr>
                <a:t>nuôi</a:t>
              </a:r>
              <a:r>
                <a:rPr lang="en-US" sz="3600" dirty="0">
                  <a:solidFill>
                    <a:schemeClr val="tx1"/>
                  </a:solidFill>
                  <a:latin typeface="#9Slide05 SVNBulgary" pitchFamily="2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#9Slide05 SVNBulgary" pitchFamily="2" charset="0"/>
                </a:rPr>
                <a:t>cơ</a:t>
              </a:r>
              <a:r>
                <a:rPr lang="en-US" sz="3600" dirty="0">
                  <a:solidFill>
                    <a:schemeClr val="tx1"/>
                  </a:solidFill>
                  <a:latin typeface="#9Slide05 SVNBulgary" pitchFamily="2" charset="0"/>
                </a:rPr>
                <a:t> </a:t>
              </a:r>
              <a:r>
                <a:rPr lang="en-US" sz="3600" dirty="0" err="1">
                  <a:solidFill>
                    <a:schemeClr val="tx1"/>
                  </a:solidFill>
                  <a:latin typeface="#9Slide05 SVNBulgary" pitchFamily="2" charset="0"/>
                </a:rPr>
                <a:t>thể</a:t>
              </a:r>
              <a:r>
                <a:rPr lang="en-US" sz="3600" dirty="0">
                  <a:solidFill>
                    <a:schemeClr val="tx1"/>
                  </a:solidFill>
                  <a:latin typeface="#9Slide05 SVNBulgary" pitchFamily="2" charset="0"/>
                </a:rPr>
                <a:t>.</a:t>
              </a: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B1965CD-DF6E-4AF1-B502-A76CBA7CBE6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4700" y="1066800"/>
              <a:ext cx="1676400" cy="1663700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9AAB9FCE-3798-42E3-8EA9-78374796EF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401" y="4729275"/>
            <a:ext cx="1721612" cy="172161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B2EF088-599D-41C7-BB71-CC31EB352629}"/>
              </a:ext>
            </a:extLst>
          </p:cNvPr>
          <p:cNvSpPr txBox="1"/>
          <p:nvPr/>
        </p:nvSpPr>
        <p:spPr>
          <a:xfrm>
            <a:off x="2923413" y="4928362"/>
            <a:ext cx="865898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 err="1">
                <a:solidFill>
                  <a:schemeClr val="tx1"/>
                </a:solidFill>
                <a:latin typeface="#9Slide05 SVNBulgary" pitchFamily="2" charset="0"/>
              </a:rPr>
              <a:t>Nghĩa</a:t>
            </a:r>
            <a:r>
              <a:rPr lang="en-US" sz="4000" dirty="0">
                <a:solidFill>
                  <a:schemeClr val="tx1"/>
                </a:solidFill>
                <a:latin typeface="#9Slide05 SVNBulgary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#9Slide05 SVNBulgary" pitchFamily="2" charset="0"/>
              </a:rPr>
              <a:t>có</a:t>
            </a:r>
            <a:r>
              <a:rPr lang="en-US" sz="4000" dirty="0">
                <a:solidFill>
                  <a:schemeClr val="tx1"/>
                </a:solidFill>
                <a:latin typeface="#9Slide05 SVNBulgary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#9Slide05 SVNBulgary" pitchFamily="2" charset="0"/>
              </a:rPr>
              <a:t>liên</a:t>
            </a:r>
            <a:r>
              <a:rPr lang="en-US" sz="4000" dirty="0">
                <a:solidFill>
                  <a:schemeClr val="tx1"/>
                </a:solidFill>
                <a:latin typeface="#9Slide05 SVNBulgary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#9Slide05 SVNBulgary" pitchFamily="2" charset="0"/>
              </a:rPr>
              <a:t>quan</a:t>
            </a:r>
            <a:r>
              <a:rPr lang="en-US" sz="4000" dirty="0">
                <a:solidFill>
                  <a:schemeClr val="tx1"/>
                </a:solidFill>
                <a:latin typeface="#9Slide05 SVNBulgary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#9Slide05 SVNBulgary" pitchFamily="2" charset="0"/>
              </a:rPr>
              <a:t>đến</a:t>
            </a:r>
            <a:r>
              <a:rPr lang="en-US" sz="4000" dirty="0">
                <a:solidFill>
                  <a:schemeClr val="tx1"/>
                </a:solidFill>
                <a:latin typeface="#9Slide05 SVNBulgary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#9Slide05 SVNBulgary" pitchFamily="2" charset="0"/>
              </a:rPr>
              <a:t>nhau</a:t>
            </a:r>
            <a:r>
              <a:rPr lang="en-US" sz="4000" dirty="0">
                <a:solidFill>
                  <a:schemeClr val="tx1"/>
                </a:solidFill>
                <a:latin typeface="#9Slide05 SVNBulgary" pitchFamily="2" charset="0"/>
              </a:rPr>
              <a:t> (</a:t>
            </a:r>
            <a:r>
              <a:rPr lang="en-US" sz="4000" dirty="0" err="1">
                <a:solidFill>
                  <a:schemeClr val="tx1"/>
                </a:solidFill>
                <a:latin typeface="#9Slide05 SVNBulgary" pitchFamily="2" charset="0"/>
              </a:rPr>
              <a:t>có</a:t>
            </a:r>
            <a:r>
              <a:rPr lang="en-US" sz="4000" dirty="0">
                <a:solidFill>
                  <a:schemeClr val="tx1"/>
                </a:solidFill>
                <a:latin typeface="#9Slide05 SVNBulgary" pitchFamily="2" charset="0"/>
              </a:rPr>
              <a:t> 1 </a:t>
            </a:r>
            <a:r>
              <a:rPr lang="en-US" sz="4000" dirty="0" err="1">
                <a:solidFill>
                  <a:schemeClr val="tx1"/>
                </a:solidFill>
                <a:latin typeface="#9Slide05 SVNBulgary" pitchFamily="2" charset="0"/>
              </a:rPr>
              <a:t>nét</a:t>
            </a:r>
            <a:r>
              <a:rPr lang="en-US" sz="4000" dirty="0">
                <a:solidFill>
                  <a:schemeClr val="tx1"/>
                </a:solidFill>
                <a:latin typeface="#9Slide05 SVNBulgary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#9Slide05 SVNBulgary" pitchFamily="2" charset="0"/>
              </a:rPr>
              <a:t>chung</a:t>
            </a:r>
            <a:r>
              <a:rPr lang="en-US" sz="4000" dirty="0">
                <a:solidFill>
                  <a:schemeClr val="tx1"/>
                </a:solidFill>
                <a:latin typeface="#9Slide05 SVNBulgary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#9Slide05 SVNBulgary" pitchFamily="2" charset="0"/>
              </a:rPr>
              <a:t>về</a:t>
            </a:r>
            <a:r>
              <a:rPr lang="en-US" sz="4000" dirty="0">
                <a:solidFill>
                  <a:schemeClr val="tx1"/>
                </a:solidFill>
                <a:latin typeface="#9Slide05 SVNBulgary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#9Slide05 SVNBulgary" pitchFamily="2" charset="0"/>
              </a:rPr>
              <a:t>nghĩa</a:t>
            </a:r>
            <a:r>
              <a:rPr lang="en-US" sz="4000" dirty="0">
                <a:solidFill>
                  <a:schemeClr val="tx1"/>
                </a:solidFill>
                <a:latin typeface="#9Slide05 SVNBulgary" pitchFamily="2" charset="0"/>
              </a:rPr>
              <a:t>) ; </a:t>
            </a:r>
            <a:r>
              <a:rPr lang="en-US" sz="4000" dirty="0" err="1">
                <a:latin typeface="#9Slide05 SVNBulgary" pitchFamily="2" charset="0"/>
              </a:rPr>
              <a:t>Dựa</a:t>
            </a:r>
            <a:r>
              <a:rPr lang="en-US" sz="4000" dirty="0">
                <a:latin typeface="#9Slide05 SVNBulgary" pitchFamily="2" charset="0"/>
              </a:rPr>
              <a:t> </a:t>
            </a:r>
            <a:r>
              <a:rPr lang="en-US" sz="4000" dirty="0" err="1">
                <a:latin typeface="#9Slide05 SVNBulgary" pitchFamily="2" charset="0"/>
              </a:rPr>
              <a:t>vào</a:t>
            </a:r>
            <a:r>
              <a:rPr lang="en-US" sz="4000" dirty="0">
                <a:latin typeface="#9Slide05 SVNBulgary" pitchFamily="2" charset="0"/>
              </a:rPr>
              <a:t> </a:t>
            </a:r>
            <a:r>
              <a:rPr lang="en-US" sz="4000" dirty="0" err="1">
                <a:latin typeface="#9Slide05 SVNBulgary" pitchFamily="2" charset="0"/>
              </a:rPr>
              <a:t>ngữ</a:t>
            </a:r>
            <a:r>
              <a:rPr lang="en-US" sz="4000" dirty="0">
                <a:latin typeface="#9Slide05 SVNBulgary" pitchFamily="2" charset="0"/>
              </a:rPr>
              <a:t> </a:t>
            </a:r>
            <a:r>
              <a:rPr lang="en-US" sz="4000" dirty="0" err="1">
                <a:latin typeface="#9Slide05 SVNBulgary" pitchFamily="2" charset="0"/>
              </a:rPr>
              <a:t>cảnh</a:t>
            </a:r>
            <a:r>
              <a:rPr lang="en-US" sz="4000" dirty="0">
                <a:latin typeface="#9Slide05 SVNBulgary" pitchFamily="2" charset="0"/>
              </a:rPr>
              <a:t> </a:t>
            </a:r>
            <a:r>
              <a:rPr lang="en-US" sz="4000" dirty="0" err="1">
                <a:latin typeface="#9Slide05 SVNBulgary" pitchFamily="2" charset="0"/>
              </a:rPr>
              <a:t>để</a:t>
            </a:r>
            <a:r>
              <a:rPr lang="en-US" sz="4000" dirty="0">
                <a:latin typeface="#9Slide05 SVNBulgary" pitchFamily="2" charset="0"/>
              </a:rPr>
              <a:t> </a:t>
            </a:r>
            <a:r>
              <a:rPr lang="en-US" sz="4000" dirty="0" err="1">
                <a:latin typeface="#9Slide05 SVNBulgary" pitchFamily="2" charset="0"/>
              </a:rPr>
              <a:t>phân</a:t>
            </a:r>
            <a:r>
              <a:rPr lang="en-US" sz="4000" dirty="0">
                <a:latin typeface="#9Slide05 SVNBulgary" pitchFamily="2" charset="0"/>
              </a:rPr>
              <a:t> </a:t>
            </a:r>
            <a:r>
              <a:rPr lang="en-US" sz="4000" dirty="0" err="1">
                <a:latin typeface="#9Slide05 SVNBulgary" pitchFamily="2" charset="0"/>
              </a:rPr>
              <a:t>biệt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745634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24A429-67A5-410F-888C-F7B2A435E2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1600" y="647700"/>
            <a:ext cx="6210300" cy="6210300"/>
          </a:xfrm>
          <a:prstGeom prst="rect">
            <a:avLst/>
          </a:prstGeom>
        </p:spPr>
      </p:pic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533B824D-4EA4-445D-AC7C-B79EA387BB42}"/>
              </a:ext>
            </a:extLst>
          </p:cNvPr>
          <p:cNvSpPr/>
          <p:nvPr/>
        </p:nvSpPr>
        <p:spPr>
          <a:xfrm>
            <a:off x="4191000" y="647700"/>
            <a:ext cx="6819900" cy="3937000"/>
          </a:xfrm>
          <a:prstGeom prst="wedgeEllipseCallout">
            <a:avLst>
              <a:gd name="adj1" fmla="val -51932"/>
              <a:gd name="adj2" fmla="val 55784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43B78E-EC5E-40A3-AFFB-2C0B622383C8}"/>
              </a:ext>
            </a:extLst>
          </p:cNvPr>
          <p:cNvSpPr txBox="1"/>
          <p:nvPr/>
        </p:nvSpPr>
        <p:spPr>
          <a:xfrm>
            <a:off x="4933950" y="1462038"/>
            <a:ext cx="569595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800" dirty="0" err="1">
                <a:solidFill>
                  <a:schemeClr val="tx1"/>
                </a:solidFill>
                <a:latin typeface="#9Slide05 SVNBulgary" pitchFamily="2" charset="0"/>
                <a:ea typeface="Times New Roman" pitchFamily="18" charset="0"/>
                <a:cs typeface="#9Slide03 Arima Madurai Black" panose="00000A00000000000000" pitchFamily="2" charset="0"/>
              </a:rPr>
              <a:t>Em</a:t>
            </a:r>
            <a:r>
              <a:rPr lang="en-US" sz="4800" dirty="0">
                <a:solidFill>
                  <a:schemeClr val="tx1"/>
                </a:solidFill>
                <a:latin typeface="#9Slide05 SVNBulgary" pitchFamily="2" charset="0"/>
                <a:ea typeface="Times New Roman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#9Slide05 SVNBulgary" pitchFamily="2" charset="0"/>
                <a:ea typeface="Times New Roman" pitchFamily="18" charset="0"/>
                <a:cs typeface="#9Slide03 Arima Madurai Black" panose="00000A00000000000000" pitchFamily="2" charset="0"/>
              </a:rPr>
              <a:t>có</a:t>
            </a:r>
            <a:r>
              <a:rPr lang="en-US" sz="4800" dirty="0">
                <a:solidFill>
                  <a:schemeClr val="tx1"/>
                </a:solidFill>
                <a:latin typeface="#9Slide05 SVNBulgary" pitchFamily="2" charset="0"/>
                <a:ea typeface="Times New Roman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#9Slide05 SVNBulgary" pitchFamily="2" charset="0"/>
                <a:ea typeface="Times New Roman" pitchFamily="18" charset="0"/>
                <a:cs typeface="#9Slide03 Arima Madurai Black" panose="00000A00000000000000" pitchFamily="2" charset="0"/>
              </a:rPr>
              <a:t>nhận</a:t>
            </a:r>
            <a:r>
              <a:rPr lang="en-US" sz="4800" dirty="0">
                <a:solidFill>
                  <a:schemeClr val="tx1"/>
                </a:solidFill>
                <a:latin typeface="#9Slide05 SVNBulgary" pitchFamily="2" charset="0"/>
                <a:ea typeface="Times New Roman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#9Slide05 SVNBulgary" pitchFamily="2" charset="0"/>
                <a:ea typeface="Times New Roman" pitchFamily="18" charset="0"/>
                <a:cs typeface="#9Slide03 Arima Madurai Black" panose="00000A00000000000000" pitchFamily="2" charset="0"/>
              </a:rPr>
              <a:t>xét</a:t>
            </a:r>
            <a:r>
              <a:rPr lang="en-US" sz="4800" dirty="0">
                <a:solidFill>
                  <a:schemeClr val="tx1"/>
                </a:solidFill>
                <a:latin typeface="#9Slide05 SVNBulgary" pitchFamily="2" charset="0"/>
                <a:ea typeface="Times New Roman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#9Slide05 SVNBulgary" pitchFamily="2" charset="0"/>
                <a:ea typeface="Times New Roman" pitchFamily="18" charset="0"/>
                <a:cs typeface="#9Slide03 Arima Madurai Black" panose="00000A00000000000000" pitchFamily="2" charset="0"/>
              </a:rPr>
              <a:t>gì</a:t>
            </a:r>
            <a:r>
              <a:rPr lang="en-US" sz="4800" dirty="0">
                <a:solidFill>
                  <a:schemeClr val="tx1"/>
                </a:solidFill>
                <a:latin typeface="#9Slide05 SVNBulgary" pitchFamily="2" charset="0"/>
                <a:ea typeface="Times New Roman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#9Slide05 SVNBulgary" pitchFamily="2" charset="0"/>
                <a:ea typeface="Times New Roman" pitchFamily="18" charset="0"/>
                <a:cs typeface="#9Slide03 Arima Madurai Black" panose="00000A00000000000000" pitchFamily="2" charset="0"/>
              </a:rPr>
              <a:t>về</a:t>
            </a:r>
            <a:r>
              <a:rPr lang="en-US" sz="4800" dirty="0">
                <a:solidFill>
                  <a:schemeClr val="tx1"/>
                </a:solidFill>
                <a:latin typeface="#9Slide05 SVNBulgary" pitchFamily="2" charset="0"/>
                <a:ea typeface="Times New Roman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#9Slide05 SVNBulgary" pitchFamily="2" charset="0"/>
                <a:ea typeface="Times New Roman" pitchFamily="18" charset="0"/>
                <a:cs typeface="#9Slide03 Arima Madurai Black" panose="00000A00000000000000" pitchFamily="2" charset="0"/>
              </a:rPr>
              <a:t>nghĩa</a:t>
            </a:r>
            <a:r>
              <a:rPr lang="en-US" sz="4800" dirty="0">
                <a:solidFill>
                  <a:schemeClr val="tx1"/>
                </a:solidFill>
                <a:latin typeface="#9Slide05 SVNBulgary" pitchFamily="2" charset="0"/>
                <a:ea typeface="Times New Roman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#9Slide05 SVNBulgary" pitchFamily="2" charset="0"/>
                <a:ea typeface="Times New Roman" pitchFamily="18" charset="0"/>
                <a:cs typeface="#9Slide03 Arima Madurai Black" panose="00000A00000000000000" pitchFamily="2" charset="0"/>
              </a:rPr>
              <a:t>và</a:t>
            </a:r>
            <a:r>
              <a:rPr lang="en-US" sz="4800" dirty="0">
                <a:solidFill>
                  <a:schemeClr val="tx1"/>
                </a:solidFill>
                <a:latin typeface="#9Slide05 SVNBulgary" pitchFamily="2" charset="0"/>
                <a:ea typeface="Times New Roman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#9Slide05 SVNBulgary" pitchFamily="2" charset="0"/>
                <a:ea typeface="Times New Roman" pitchFamily="18" charset="0"/>
                <a:cs typeface="#9Slide03 Arima Madurai Black" panose="00000A00000000000000" pitchFamily="2" charset="0"/>
              </a:rPr>
              <a:t>cách</a:t>
            </a:r>
            <a:r>
              <a:rPr lang="en-US" sz="4800" dirty="0">
                <a:solidFill>
                  <a:schemeClr val="tx1"/>
                </a:solidFill>
                <a:latin typeface="#9Slide05 SVNBulgary" pitchFamily="2" charset="0"/>
                <a:ea typeface="Times New Roman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#9Slide05 SVNBulgary" pitchFamily="2" charset="0"/>
                <a:ea typeface="Times New Roman" pitchFamily="18" charset="0"/>
                <a:cs typeface="#9Slide03 Arima Madurai Black" panose="00000A00000000000000" pitchFamily="2" charset="0"/>
              </a:rPr>
              <a:t>phát</a:t>
            </a:r>
            <a:r>
              <a:rPr lang="en-US" sz="4800" dirty="0">
                <a:solidFill>
                  <a:schemeClr val="tx1"/>
                </a:solidFill>
                <a:latin typeface="#9Slide05 SVNBulgary" pitchFamily="2" charset="0"/>
                <a:ea typeface="Times New Roman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#9Slide05 SVNBulgary" pitchFamily="2" charset="0"/>
                <a:ea typeface="Times New Roman" pitchFamily="18" charset="0"/>
                <a:cs typeface="#9Slide03 Arima Madurai Black" panose="00000A00000000000000" pitchFamily="2" charset="0"/>
              </a:rPr>
              <a:t>âm</a:t>
            </a:r>
            <a:r>
              <a:rPr lang="en-US" sz="4800" dirty="0">
                <a:solidFill>
                  <a:schemeClr val="tx1"/>
                </a:solidFill>
                <a:latin typeface="#9Slide05 SVNBulgary" pitchFamily="2" charset="0"/>
                <a:ea typeface="Times New Roman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#9Slide05 SVNBulgary" pitchFamily="2" charset="0"/>
                <a:ea typeface="Times New Roman" pitchFamily="18" charset="0"/>
                <a:cs typeface="#9Slide03 Arima Madurai Black" panose="00000A00000000000000" pitchFamily="2" charset="0"/>
              </a:rPr>
              <a:t>của</a:t>
            </a:r>
            <a:r>
              <a:rPr lang="en-US" sz="4800" dirty="0">
                <a:solidFill>
                  <a:schemeClr val="tx1"/>
                </a:solidFill>
                <a:latin typeface="#9Slide05 SVNBulgary" pitchFamily="2" charset="0"/>
                <a:ea typeface="Times New Roman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#9Slide05 SVNBulgary" pitchFamily="2" charset="0"/>
                <a:ea typeface="Times New Roman" pitchFamily="18" charset="0"/>
                <a:cs typeface="#9Slide03 Arima Madurai Black" panose="00000A00000000000000" pitchFamily="2" charset="0"/>
              </a:rPr>
              <a:t>các</a:t>
            </a:r>
            <a:r>
              <a:rPr lang="en-US" sz="4800" dirty="0">
                <a:solidFill>
                  <a:schemeClr val="tx1"/>
                </a:solidFill>
                <a:latin typeface="#9Slide05 SVNBulgary" pitchFamily="2" charset="0"/>
                <a:ea typeface="Times New Roman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#9Slide05 SVNBulgary" pitchFamily="2" charset="0"/>
                <a:ea typeface="Times New Roman" pitchFamily="18" charset="0"/>
                <a:cs typeface="#9Slide03 Arima Madurai Black" panose="00000A00000000000000" pitchFamily="2" charset="0"/>
              </a:rPr>
              <a:t>từ</a:t>
            </a:r>
            <a:r>
              <a:rPr lang="en-US" sz="4800" dirty="0">
                <a:solidFill>
                  <a:schemeClr val="tx1"/>
                </a:solidFill>
                <a:latin typeface="#9Slide05 SVNBulgary" pitchFamily="2" charset="0"/>
                <a:ea typeface="Times New Roman" pitchFamily="18" charset="0"/>
                <a:cs typeface="#9Slide03 Arima Madurai Black" panose="00000A00000000000000" pitchFamily="2" charset="0"/>
              </a:rPr>
              <a:t> “</a:t>
            </a:r>
            <a:r>
              <a:rPr lang="en-US" sz="4800" dirty="0" err="1">
                <a:latin typeface="#9Slide05 SVNBulgary" pitchFamily="2" charset="0"/>
                <a:ea typeface="Times New Roman" pitchFamily="18" charset="0"/>
                <a:cs typeface="#9Slide03 Arima Madurai Black" panose="00000A00000000000000" pitchFamily="2" charset="0"/>
              </a:rPr>
              <a:t>ăn</a:t>
            </a:r>
            <a:r>
              <a:rPr lang="en-US" sz="4800" dirty="0">
                <a:latin typeface="#9Slide05 SVNBulgary" pitchFamily="2" charset="0"/>
                <a:ea typeface="Times New Roman" pitchFamily="18" charset="0"/>
                <a:cs typeface="#9Slide03 Arima Madurai Black" panose="00000A00000000000000" pitchFamily="2" charset="0"/>
              </a:rPr>
              <a:t>” </a:t>
            </a:r>
            <a:r>
              <a:rPr lang="en-US" sz="4800" dirty="0" err="1">
                <a:latin typeface="#9Slide05 SVNBulgary" pitchFamily="2" charset="0"/>
                <a:ea typeface="Times New Roman" pitchFamily="18" charset="0"/>
                <a:cs typeface="#9Slide03 Arima Madurai Black" panose="00000A00000000000000" pitchFamily="2" charset="0"/>
              </a:rPr>
              <a:t>n</a:t>
            </a:r>
            <a:r>
              <a:rPr lang="en-US" sz="4800" dirty="0" err="1">
                <a:solidFill>
                  <a:schemeClr val="tx1"/>
                </a:solidFill>
                <a:latin typeface="#9Slide05 SVNBulgary" pitchFamily="2" charset="0"/>
                <a:ea typeface="Times New Roman" pitchFamily="18" charset="0"/>
                <a:cs typeface="#9Slide03 Arima Madurai Black" panose="00000A00000000000000" pitchFamily="2" charset="0"/>
              </a:rPr>
              <a:t>êu</a:t>
            </a:r>
            <a:r>
              <a:rPr lang="en-US" sz="4800" dirty="0">
                <a:solidFill>
                  <a:schemeClr val="tx1"/>
                </a:solidFill>
                <a:latin typeface="#9Slide05 SVNBulgary" pitchFamily="2" charset="0"/>
                <a:ea typeface="Times New Roman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#9Slide05 SVNBulgary" pitchFamily="2" charset="0"/>
                <a:ea typeface="Times New Roman" pitchFamily="18" charset="0"/>
                <a:cs typeface="#9Slide03 Arima Madurai Black" panose="00000A00000000000000" pitchFamily="2" charset="0"/>
              </a:rPr>
              <a:t>trên</a:t>
            </a:r>
            <a:r>
              <a:rPr lang="en-US" sz="4800" dirty="0">
                <a:solidFill>
                  <a:schemeClr val="tx1"/>
                </a:solidFill>
                <a:latin typeface="#9Slide05 SVNBulgary" pitchFamily="2" charset="0"/>
                <a:ea typeface="Times New Roman" pitchFamily="18" charset="0"/>
                <a:cs typeface="#9Slide03 Arima Madurai Black" panose="00000A00000000000000" pitchFamily="2" charset="0"/>
              </a:rPr>
              <a:t>?</a:t>
            </a:r>
            <a:endParaRPr lang="en-US" sz="6000" dirty="0">
              <a:solidFill>
                <a:schemeClr val="tx1"/>
              </a:solidFill>
              <a:latin typeface="#9Slide05 SVNBulgary" pitchFamily="2" charset="0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359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533B824D-4EA4-445D-AC7C-B79EA387BB42}"/>
              </a:ext>
            </a:extLst>
          </p:cNvPr>
          <p:cNvSpPr/>
          <p:nvPr/>
        </p:nvSpPr>
        <p:spPr>
          <a:xfrm>
            <a:off x="4191000" y="647700"/>
            <a:ext cx="6819900" cy="3937000"/>
          </a:xfrm>
          <a:prstGeom prst="wedgeEllipseCallout">
            <a:avLst>
              <a:gd name="adj1" fmla="val -51932"/>
              <a:gd name="adj2" fmla="val 55784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43B78E-EC5E-40A3-AFFB-2C0B622383C8}"/>
              </a:ext>
            </a:extLst>
          </p:cNvPr>
          <p:cNvSpPr txBox="1"/>
          <p:nvPr/>
        </p:nvSpPr>
        <p:spPr>
          <a:xfrm>
            <a:off x="4846108" y="1358900"/>
            <a:ext cx="569595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6000" dirty="0">
                <a:latin typeface="#9Slide05 SVNBulgary" pitchFamily="2" charset="0"/>
                <a:cs typeface="Times New Roman" pitchFamily="18" charset="0"/>
              </a:rPr>
              <a:t>Phát âm giống nhau, nghĩa liên quan </a:t>
            </a:r>
          </a:p>
          <a:p>
            <a:pPr algn="ctr"/>
            <a:r>
              <a:rPr lang="pt-BR" sz="6000" dirty="0">
                <a:latin typeface="#9Slide05 SVNBulgary" pitchFamily="2" charset="0"/>
                <a:cs typeface="Times New Roman" pitchFamily="18" charset="0"/>
              </a:rPr>
              <a:t>đến nhau</a:t>
            </a:r>
            <a:endParaRPr lang="en-US" sz="6000" dirty="0">
              <a:latin typeface="#9Slide05 SVNBulgary" pitchFamily="2" charset="0"/>
              <a:cs typeface="Times New Roman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6A4FEB-7B44-4BA6-9F9C-232ABC22C8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1253" y="1358900"/>
            <a:ext cx="6045203" cy="6045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508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2CDB4BA-C8C1-4C43-AFE3-5DE54C7C79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44" b="19630"/>
          <a:stretch/>
        </p:blipFill>
        <p:spPr>
          <a:xfrm>
            <a:off x="3886199" y="172794"/>
            <a:ext cx="4533901" cy="2171700"/>
          </a:xfrm>
          <a:prstGeom prst="rect">
            <a:avLst/>
          </a:prstGeom>
        </p:spPr>
      </p:pic>
      <p:sp>
        <p:nvSpPr>
          <p:cNvPr id="3" name="矩形 6">
            <a:extLst>
              <a:ext uri="{FF2B5EF4-FFF2-40B4-BE49-F238E27FC236}">
                <a16:creationId xmlns:a16="http://schemas.microsoft.com/office/drawing/2014/main" id="{AF8E27F4-E605-434C-9429-A2CB5B8E818E}"/>
              </a:ext>
            </a:extLst>
          </p:cNvPr>
          <p:cNvSpPr/>
          <p:nvPr/>
        </p:nvSpPr>
        <p:spPr bwMode="auto">
          <a:xfrm>
            <a:off x="3442885" y="677896"/>
            <a:ext cx="5505450" cy="1219444"/>
          </a:xfrm>
          <a:prstGeom prst="rect">
            <a:avLst/>
          </a:prstGeom>
          <a:noFill/>
          <a:ln>
            <a:noFill/>
          </a:ln>
          <a:effectLst>
            <a:outerShdw blurRad="50800" dist="127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汉仪家书简" panose="02010609000101010101" pitchFamily="49" charset="-122"/>
                <a:cs typeface="#9Slide03 Arima Madurai Black" panose="00000A00000000000000" pitchFamily="2" charset="0"/>
              </a:rPr>
              <a:t>GHI NHỚ 2</a:t>
            </a:r>
            <a:endParaRPr kumimoji="0" lang="zh-CN" altLang="en-US" sz="40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3 Arima Madurai Black" panose="00000A00000000000000" pitchFamily="2" charset="0"/>
              <a:ea typeface="汉仪家书简" panose="02010609000101010101" pitchFamily="49" charset="-122"/>
              <a:cs typeface="#9Slide03 Arima Madurai Black" panose="00000A00000000000000" pitchFamily="2" charset="0"/>
            </a:endParaRPr>
          </a:p>
        </p:txBody>
      </p:sp>
      <p:sp>
        <p:nvSpPr>
          <p:cNvPr id="4" name="矩形 6">
            <a:extLst>
              <a:ext uri="{FF2B5EF4-FFF2-40B4-BE49-F238E27FC236}">
                <a16:creationId xmlns:a16="http://schemas.microsoft.com/office/drawing/2014/main" id="{3F1D9DA4-D8F2-4722-8CAA-13CEE197033C}"/>
              </a:ext>
            </a:extLst>
          </p:cNvPr>
          <p:cNvSpPr/>
          <p:nvPr/>
        </p:nvSpPr>
        <p:spPr bwMode="auto">
          <a:xfrm>
            <a:off x="1892301" y="2789776"/>
            <a:ext cx="9833020" cy="1439325"/>
          </a:xfrm>
          <a:prstGeom prst="rect">
            <a:avLst/>
          </a:prstGeom>
          <a:noFill/>
          <a:ln>
            <a:noFill/>
          </a:ln>
          <a:effectLst>
            <a:outerShdw blurRad="50800" dist="127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100" dirty="0" err="1">
                <a:solidFill>
                  <a:prstClr val="black"/>
                </a:solidFill>
                <a:latin typeface="#9Slide05 SVNBulgary" pitchFamily="2" charset="0"/>
                <a:ea typeface="汉仪家书简" panose="02010609000101010101" pitchFamily="49" charset="-122"/>
                <a:cs typeface="Times New Roman" pitchFamily="18" charset="0"/>
              </a:rPr>
              <a:t>Từ</a:t>
            </a:r>
            <a:r>
              <a:rPr lang="en-US" altLang="zh-CN" sz="4100" dirty="0">
                <a:solidFill>
                  <a:prstClr val="black"/>
                </a:solidFill>
                <a:latin typeface="#9Slide05 SVNBulgary" pitchFamily="2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lang="en-US" altLang="zh-CN" sz="4100" dirty="0" err="1">
                <a:solidFill>
                  <a:prstClr val="black"/>
                </a:solidFill>
                <a:latin typeface="#9Slide05 SVNBulgary" pitchFamily="2" charset="0"/>
                <a:ea typeface="汉仪家书简" panose="02010609000101010101" pitchFamily="49" charset="-122"/>
                <a:cs typeface="Times New Roman" pitchFamily="18" charset="0"/>
              </a:rPr>
              <a:t>đa</a:t>
            </a:r>
            <a:r>
              <a:rPr lang="en-US" altLang="zh-CN" sz="4100" dirty="0">
                <a:solidFill>
                  <a:prstClr val="black"/>
                </a:solidFill>
                <a:latin typeface="#9Slide05 SVNBulgary" pitchFamily="2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lang="en-US" altLang="zh-CN" sz="4100" dirty="0" err="1">
                <a:solidFill>
                  <a:prstClr val="black"/>
                </a:solidFill>
                <a:latin typeface="#9Slide05 SVNBulgary" pitchFamily="2" charset="0"/>
                <a:ea typeface="汉仪家书简" panose="02010609000101010101" pitchFamily="49" charset="-122"/>
                <a:cs typeface="Times New Roman" pitchFamily="18" charset="0"/>
              </a:rPr>
              <a:t>nghĩa</a:t>
            </a:r>
            <a:r>
              <a:rPr lang="en-US" altLang="zh-CN" sz="4100" dirty="0">
                <a:solidFill>
                  <a:prstClr val="black"/>
                </a:solidFill>
                <a:latin typeface="#9Slide05 SVNBulgary" pitchFamily="2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lang="en-US" altLang="zh-CN" sz="4100" dirty="0" err="1">
                <a:solidFill>
                  <a:prstClr val="black"/>
                </a:solidFill>
                <a:latin typeface="#9Slide05 SVNBulgary" pitchFamily="2" charset="0"/>
                <a:ea typeface="汉仪家书简" panose="02010609000101010101" pitchFamily="49" charset="-122"/>
                <a:cs typeface="Times New Roman" pitchFamily="18" charset="0"/>
              </a:rPr>
              <a:t>là</a:t>
            </a:r>
            <a:r>
              <a:rPr lang="en-US" altLang="zh-CN" sz="4100" dirty="0">
                <a:solidFill>
                  <a:prstClr val="black"/>
                </a:solidFill>
                <a:latin typeface="#9Slide05 SVNBulgary" pitchFamily="2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lang="en-US" altLang="zh-CN" sz="4100" dirty="0" err="1">
                <a:solidFill>
                  <a:prstClr val="black"/>
                </a:solidFill>
                <a:latin typeface="#9Slide05 SVNBulgary" pitchFamily="2" charset="0"/>
                <a:ea typeface="汉仪家书简" panose="02010609000101010101" pitchFamily="49" charset="-122"/>
                <a:cs typeface="Times New Roman" pitchFamily="18" charset="0"/>
              </a:rPr>
              <a:t>những</a:t>
            </a:r>
            <a:r>
              <a:rPr lang="en-US" altLang="zh-CN" sz="4100" dirty="0">
                <a:solidFill>
                  <a:prstClr val="black"/>
                </a:solidFill>
                <a:latin typeface="#9Slide05 SVNBulgary" pitchFamily="2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lang="en-US" altLang="zh-CN" sz="4100" dirty="0" err="1">
                <a:solidFill>
                  <a:prstClr val="black"/>
                </a:solidFill>
                <a:latin typeface="#9Slide05 SVNBulgary" pitchFamily="2" charset="0"/>
                <a:ea typeface="汉仪家书简" panose="02010609000101010101" pitchFamily="49" charset="-122"/>
                <a:cs typeface="Times New Roman" pitchFamily="18" charset="0"/>
              </a:rPr>
              <a:t>từ</a:t>
            </a:r>
            <a:r>
              <a:rPr lang="en-US" altLang="zh-CN" sz="4100" dirty="0">
                <a:solidFill>
                  <a:prstClr val="black"/>
                </a:solidFill>
                <a:latin typeface="#9Slide05 SVNBulgary" pitchFamily="2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lang="en-US" altLang="zh-CN" sz="4100" dirty="0" err="1">
                <a:solidFill>
                  <a:prstClr val="black"/>
                </a:solidFill>
                <a:latin typeface="#9Slide05 SVNBulgary" pitchFamily="2" charset="0"/>
                <a:ea typeface="汉仪家书简" panose="02010609000101010101" pitchFamily="49" charset="-122"/>
                <a:cs typeface="Times New Roman" pitchFamily="18" charset="0"/>
              </a:rPr>
              <a:t>có</a:t>
            </a:r>
            <a:r>
              <a:rPr lang="en-US" altLang="zh-CN" sz="4100" dirty="0">
                <a:solidFill>
                  <a:prstClr val="black"/>
                </a:solidFill>
                <a:latin typeface="#9Slide05 SVNBulgary" pitchFamily="2" charset="0"/>
                <a:ea typeface="汉仪家书简" panose="02010609000101010101" pitchFamily="49" charset="-122"/>
                <a:cs typeface="Times New Roman" pitchFamily="18" charset="0"/>
              </a:rPr>
              <a:t> 2 </a:t>
            </a:r>
            <a:r>
              <a:rPr lang="en-US" altLang="zh-CN" sz="4100" dirty="0" err="1">
                <a:solidFill>
                  <a:prstClr val="black"/>
                </a:solidFill>
                <a:latin typeface="#9Slide05 SVNBulgary" pitchFamily="2" charset="0"/>
                <a:ea typeface="汉仪家书简" panose="02010609000101010101" pitchFamily="49" charset="-122"/>
                <a:cs typeface="Times New Roman" pitchFamily="18" charset="0"/>
              </a:rPr>
              <a:t>nghĩa</a:t>
            </a:r>
            <a:r>
              <a:rPr lang="en-US" altLang="zh-CN" sz="4100" dirty="0">
                <a:solidFill>
                  <a:prstClr val="black"/>
                </a:solidFill>
                <a:latin typeface="#9Slide05 SVNBulgary" pitchFamily="2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lang="en-US" altLang="zh-CN" sz="4100" dirty="0" err="1">
                <a:solidFill>
                  <a:prstClr val="black"/>
                </a:solidFill>
                <a:latin typeface="#9Slide05 SVNBulgary" pitchFamily="2" charset="0"/>
                <a:ea typeface="汉仪家书简" panose="02010609000101010101" pitchFamily="49" charset="-122"/>
                <a:cs typeface="Times New Roman" pitchFamily="18" charset="0"/>
              </a:rPr>
              <a:t>trở</a:t>
            </a:r>
            <a:r>
              <a:rPr lang="en-US" altLang="zh-CN" sz="4100" dirty="0">
                <a:solidFill>
                  <a:prstClr val="black"/>
                </a:solidFill>
                <a:latin typeface="#9Slide05 SVNBulgary" pitchFamily="2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lang="en-US" altLang="zh-CN" sz="4100" dirty="0" err="1">
                <a:solidFill>
                  <a:prstClr val="black"/>
                </a:solidFill>
                <a:latin typeface="#9Slide05 SVNBulgary" pitchFamily="2" charset="0"/>
                <a:ea typeface="汉仪家书简" panose="02010609000101010101" pitchFamily="49" charset="-122"/>
                <a:cs typeface="Times New Roman" pitchFamily="18" charset="0"/>
              </a:rPr>
              <a:t>lên</a:t>
            </a:r>
            <a:r>
              <a:rPr lang="en-US" altLang="zh-CN" sz="4100" dirty="0">
                <a:solidFill>
                  <a:prstClr val="black"/>
                </a:solidFill>
                <a:latin typeface="#9Slide05 SVNBulgary" pitchFamily="2" charset="0"/>
                <a:ea typeface="汉仪家书简" panose="02010609000101010101" pitchFamily="49" charset="-122"/>
                <a:cs typeface="Times New Roman" pitchFamily="18" charset="0"/>
              </a:rPr>
              <a:t>, </a:t>
            </a:r>
            <a:r>
              <a:rPr lang="en-US" altLang="zh-CN" sz="4100" dirty="0" err="1">
                <a:solidFill>
                  <a:prstClr val="black"/>
                </a:solidFill>
                <a:latin typeface="#9Slide05 SVNBulgary" pitchFamily="2" charset="0"/>
                <a:ea typeface="汉仪家书简" panose="02010609000101010101" pitchFamily="49" charset="-122"/>
                <a:cs typeface="Times New Roman" pitchFamily="18" charset="0"/>
              </a:rPr>
              <a:t>những</a:t>
            </a:r>
            <a:r>
              <a:rPr lang="en-US" altLang="zh-CN" sz="4100" dirty="0">
                <a:solidFill>
                  <a:prstClr val="black"/>
                </a:solidFill>
                <a:latin typeface="#9Slide05 SVNBulgary" pitchFamily="2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lang="en-US" altLang="zh-CN" sz="4100" dirty="0" err="1">
                <a:solidFill>
                  <a:prstClr val="black"/>
                </a:solidFill>
                <a:latin typeface="#9Slide05 SVNBulgary" pitchFamily="2" charset="0"/>
                <a:ea typeface="汉仪家书简" panose="02010609000101010101" pitchFamily="49" charset="-122"/>
                <a:cs typeface="Times New Roman" pitchFamily="18" charset="0"/>
              </a:rPr>
              <a:t>nghĩa</a:t>
            </a:r>
            <a:r>
              <a:rPr lang="en-US" altLang="zh-CN" sz="4100" dirty="0">
                <a:solidFill>
                  <a:prstClr val="black"/>
                </a:solidFill>
                <a:latin typeface="#9Slide05 SVNBulgary" pitchFamily="2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lang="en-US" altLang="zh-CN" sz="4100" dirty="0" err="1">
                <a:solidFill>
                  <a:prstClr val="black"/>
                </a:solidFill>
                <a:latin typeface="#9Slide05 SVNBulgary" pitchFamily="2" charset="0"/>
                <a:ea typeface="汉仪家书简" panose="02010609000101010101" pitchFamily="49" charset="-122"/>
                <a:cs typeface="Times New Roman" pitchFamily="18" charset="0"/>
              </a:rPr>
              <a:t>này</a:t>
            </a:r>
            <a:r>
              <a:rPr lang="en-US" altLang="zh-CN" sz="4100" dirty="0">
                <a:solidFill>
                  <a:prstClr val="black"/>
                </a:solidFill>
                <a:latin typeface="#9Slide05 SVNBulgary" pitchFamily="2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lang="en-US" altLang="zh-CN" sz="4100" dirty="0" err="1">
                <a:solidFill>
                  <a:prstClr val="black"/>
                </a:solidFill>
                <a:latin typeface="#9Slide05 SVNBulgary" pitchFamily="2" charset="0"/>
                <a:ea typeface="汉仪家书简" panose="02010609000101010101" pitchFamily="49" charset="-122"/>
                <a:cs typeface="Times New Roman" pitchFamily="18" charset="0"/>
              </a:rPr>
              <a:t>có</a:t>
            </a:r>
            <a:r>
              <a:rPr lang="en-US" altLang="zh-CN" sz="4100" dirty="0">
                <a:solidFill>
                  <a:prstClr val="black"/>
                </a:solidFill>
                <a:latin typeface="#9Slide05 SVNBulgary" pitchFamily="2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lang="en-US" altLang="zh-CN" sz="4100" dirty="0" err="1">
                <a:solidFill>
                  <a:prstClr val="black"/>
                </a:solidFill>
                <a:latin typeface="#9Slide05 SVNBulgary" pitchFamily="2" charset="0"/>
                <a:ea typeface="汉仪家书简" panose="02010609000101010101" pitchFamily="49" charset="-122"/>
                <a:cs typeface="Times New Roman" pitchFamily="18" charset="0"/>
              </a:rPr>
              <a:t>ít</a:t>
            </a:r>
            <a:r>
              <a:rPr lang="en-US" altLang="zh-CN" sz="4100" dirty="0">
                <a:solidFill>
                  <a:prstClr val="black"/>
                </a:solidFill>
                <a:latin typeface="#9Slide05 SVNBulgary" pitchFamily="2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lang="en-US" altLang="zh-CN" sz="4100" dirty="0" err="1">
                <a:solidFill>
                  <a:prstClr val="black"/>
                </a:solidFill>
                <a:latin typeface="#9Slide05 SVNBulgary" pitchFamily="2" charset="0"/>
                <a:ea typeface="汉仪家书简" panose="02010609000101010101" pitchFamily="49" charset="-122"/>
                <a:cs typeface="Times New Roman" pitchFamily="18" charset="0"/>
              </a:rPr>
              <a:t>nhất</a:t>
            </a:r>
            <a:r>
              <a:rPr lang="en-US" altLang="zh-CN" sz="4100" dirty="0">
                <a:solidFill>
                  <a:prstClr val="black"/>
                </a:solidFill>
                <a:latin typeface="#9Slide05 SVNBulgary" pitchFamily="2" charset="0"/>
                <a:ea typeface="汉仪家书简" panose="02010609000101010101" pitchFamily="49" charset="-122"/>
                <a:cs typeface="Times New Roman" pitchFamily="18" charset="0"/>
              </a:rPr>
              <a:t> 1 </a:t>
            </a:r>
            <a:r>
              <a:rPr lang="en-US" altLang="zh-CN" sz="4100" dirty="0" err="1">
                <a:solidFill>
                  <a:prstClr val="black"/>
                </a:solidFill>
                <a:latin typeface="#9Slide05 SVNBulgary" pitchFamily="2" charset="0"/>
                <a:ea typeface="汉仪家书简" panose="02010609000101010101" pitchFamily="49" charset="-122"/>
                <a:cs typeface="Times New Roman" pitchFamily="18" charset="0"/>
              </a:rPr>
              <a:t>nét</a:t>
            </a:r>
            <a:r>
              <a:rPr lang="en-US" altLang="zh-CN" sz="4100" dirty="0">
                <a:solidFill>
                  <a:prstClr val="black"/>
                </a:solidFill>
                <a:latin typeface="#9Slide05 SVNBulgary" pitchFamily="2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lang="en-US" altLang="zh-CN" sz="4100" dirty="0" err="1">
                <a:solidFill>
                  <a:prstClr val="black"/>
                </a:solidFill>
                <a:latin typeface="#9Slide05 SVNBulgary" pitchFamily="2" charset="0"/>
                <a:ea typeface="汉仪家书简" panose="02010609000101010101" pitchFamily="49" charset="-122"/>
                <a:cs typeface="Times New Roman" pitchFamily="18" charset="0"/>
              </a:rPr>
              <a:t>nghĩa</a:t>
            </a:r>
            <a:r>
              <a:rPr lang="en-US" altLang="zh-CN" sz="4100" dirty="0">
                <a:solidFill>
                  <a:prstClr val="black"/>
                </a:solidFill>
                <a:latin typeface="#9Slide05 SVNBulgary" pitchFamily="2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lang="en-US" altLang="zh-CN" sz="4100" dirty="0" err="1">
                <a:solidFill>
                  <a:prstClr val="black"/>
                </a:solidFill>
                <a:latin typeface="#9Slide05 SVNBulgary" pitchFamily="2" charset="0"/>
                <a:ea typeface="汉仪家书简" panose="02010609000101010101" pitchFamily="49" charset="-122"/>
                <a:cs typeface="Times New Roman" pitchFamily="18" charset="0"/>
              </a:rPr>
              <a:t>chung</a:t>
            </a:r>
            <a:r>
              <a:rPr lang="en-US" altLang="zh-CN" sz="4100" dirty="0">
                <a:solidFill>
                  <a:prstClr val="black"/>
                </a:solidFill>
                <a:latin typeface="#9Slide05 SVNBulgary" pitchFamily="2" charset="0"/>
                <a:ea typeface="汉仪家书简" panose="02010609000101010101" pitchFamily="49" charset="-122"/>
                <a:cs typeface="Times New Roman" pitchFamily="18" charset="0"/>
              </a:rPr>
              <a:t>.</a:t>
            </a:r>
            <a:endParaRPr kumimoji="0" lang="zh-CN" altLang="en-US" sz="41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5 SVNBulgary" pitchFamily="2" charset="0"/>
              <a:ea typeface="汉仪家书简" panose="02010609000101010101" pitchFamily="49" charset="-122"/>
              <a:cs typeface="Times New Roman" pitchFamily="18" charset="0"/>
            </a:endParaRPr>
          </a:p>
        </p:txBody>
      </p:sp>
      <p:sp>
        <p:nvSpPr>
          <p:cNvPr id="5" name="矩形 6">
            <a:extLst>
              <a:ext uri="{FF2B5EF4-FFF2-40B4-BE49-F238E27FC236}">
                <a16:creationId xmlns:a16="http://schemas.microsoft.com/office/drawing/2014/main" id="{1238AC3D-CAAB-491F-9F5F-3E70296EC6CF}"/>
              </a:ext>
            </a:extLst>
          </p:cNvPr>
          <p:cNvSpPr/>
          <p:nvPr/>
        </p:nvSpPr>
        <p:spPr bwMode="auto">
          <a:xfrm>
            <a:off x="1851838" y="4790555"/>
            <a:ext cx="9873483" cy="1381377"/>
          </a:xfrm>
          <a:prstGeom prst="rect">
            <a:avLst/>
          </a:prstGeom>
          <a:noFill/>
          <a:ln>
            <a:noFill/>
          </a:ln>
          <a:effectLst>
            <a:outerShdw blurRad="50800" dist="127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100" dirty="0" err="1">
                <a:solidFill>
                  <a:prstClr val="black"/>
                </a:solidFill>
                <a:latin typeface="#9Slide05 SVNBulgary" pitchFamily="2" charset="0"/>
                <a:ea typeface="汉仪家书简" panose="02010609000101010101" pitchFamily="49" charset="-122"/>
                <a:cs typeface="Times New Roman" pitchFamily="18" charset="0"/>
              </a:rPr>
              <a:t>Trong</a:t>
            </a:r>
            <a:r>
              <a:rPr lang="en-US" altLang="zh-CN" sz="4100" dirty="0">
                <a:solidFill>
                  <a:prstClr val="black"/>
                </a:solidFill>
                <a:latin typeface="#9Slide05 SVNBulgary" pitchFamily="2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lang="en-US" altLang="zh-CN" sz="4100" dirty="0" err="1">
                <a:solidFill>
                  <a:prstClr val="black"/>
                </a:solidFill>
                <a:latin typeface="#9Slide05 SVNBulgary" pitchFamily="2" charset="0"/>
                <a:ea typeface="汉仪家书简" panose="02010609000101010101" pitchFamily="49" charset="-122"/>
                <a:cs typeface="Times New Roman" pitchFamily="18" charset="0"/>
              </a:rPr>
              <a:t>giao</a:t>
            </a:r>
            <a:r>
              <a:rPr lang="en-US" altLang="zh-CN" sz="4100" dirty="0">
                <a:solidFill>
                  <a:prstClr val="black"/>
                </a:solidFill>
                <a:latin typeface="#9Slide05 SVNBulgary" pitchFamily="2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lang="en-US" altLang="zh-CN" sz="4100" dirty="0" err="1">
                <a:solidFill>
                  <a:prstClr val="black"/>
                </a:solidFill>
                <a:latin typeface="#9Slide05 SVNBulgary" pitchFamily="2" charset="0"/>
                <a:ea typeface="汉仪家书简" panose="02010609000101010101" pitchFamily="49" charset="-122"/>
                <a:cs typeface="Times New Roman" pitchFamily="18" charset="0"/>
              </a:rPr>
              <a:t>tiếp</a:t>
            </a:r>
            <a:r>
              <a:rPr lang="en-US" altLang="zh-CN" sz="4100" dirty="0">
                <a:solidFill>
                  <a:prstClr val="black"/>
                </a:solidFill>
                <a:latin typeface="#9Slide05 SVNBulgary" pitchFamily="2" charset="0"/>
                <a:ea typeface="汉仪家书简" panose="02010609000101010101" pitchFamily="49" charset="-122"/>
                <a:cs typeface="Times New Roman" pitchFamily="18" charset="0"/>
              </a:rPr>
              <a:t>, </a:t>
            </a:r>
            <a:r>
              <a:rPr lang="en-US" altLang="zh-CN" sz="4100" dirty="0" err="1">
                <a:solidFill>
                  <a:prstClr val="black"/>
                </a:solidFill>
                <a:latin typeface="#9Slide05 SVNBulgary" pitchFamily="2" charset="0"/>
                <a:ea typeface="汉仪家书简" panose="02010609000101010101" pitchFamily="49" charset="-122"/>
                <a:cs typeface="Times New Roman" pitchFamily="18" charset="0"/>
              </a:rPr>
              <a:t>phải</a:t>
            </a:r>
            <a:r>
              <a:rPr lang="en-US" altLang="zh-CN" sz="4100" dirty="0">
                <a:solidFill>
                  <a:prstClr val="black"/>
                </a:solidFill>
                <a:latin typeface="#9Slide05 SVNBulgary" pitchFamily="2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lang="en-US" altLang="zh-CN" sz="4100" dirty="0" err="1">
                <a:solidFill>
                  <a:prstClr val="black"/>
                </a:solidFill>
                <a:latin typeface="#9Slide05 SVNBulgary" pitchFamily="2" charset="0"/>
                <a:ea typeface="汉仪家书简" panose="02010609000101010101" pitchFamily="49" charset="-122"/>
                <a:cs typeface="Times New Roman" pitchFamily="18" charset="0"/>
              </a:rPr>
              <a:t>chú</a:t>
            </a:r>
            <a:r>
              <a:rPr lang="en-US" altLang="zh-CN" sz="4100" dirty="0">
                <a:solidFill>
                  <a:prstClr val="black"/>
                </a:solidFill>
                <a:latin typeface="#9Slide05 SVNBulgary" pitchFamily="2" charset="0"/>
                <a:ea typeface="汉仪家书简" panose="02010609000101010101" pitchFamily="49" charset="-122"/>
                <a:cs typeface="Times New Roman" pitchFamily="18" charset="0"/>
              </a:rPr>
              <a:t> ý </a:t>
            </a:r>
            <a:r>
              <a:rPr lang="en-US" altLang="zh-CN" sz="4100" dirty="0" err="1">
                <a:solidFill>
                  <a:prstClr val="black"/>
                </a:solidFill>
                <a:latin typeface="#9Slide05 SVNBulgary" pitchFamily="2" charset="0"/>
                <a:ea typeface="汉仪家书简" panose="02010609000101010101" pitchFamily="49" charset="-122"/>
                <a:cs typeface="Times New Roman" pitchFamily="18" charset="0"/>
              </a:rPr>
              <a:t>đến</a:t>
            </a:r>
            <a:r>
              <a:rPr lang="en-US" altLang="zh-CN" sz="4100" dirty="0">
                <a:solidFill>
                  <a:prstClr val="black"/>
                </a:solidFill>
                <a:latin typeface="#9Slide05 SVNBulgary" pitchFamily="2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lang="en-US" altLang="zh-CN" sz="4100" dirty="0" err="1">
                <a:solidFill>
                  <a:prstClr val="black"/>
                </a:solidFill>
                <a:latin typeface="#9Slide05 SVNBulgary" pitchFamily="2" charset="0"/>
                <a:ea typeface="汉仪家书简" panose="02010609000101010101" pitchFamily="49" charset="-122"/>
                <a:cs typeface="Times New Roman" pitchFamily="18" charset="0"/>
              </a:rPr>
              <a:t>ngữ</a:t>
            </a:r>
            <a:r>
              <a:rPr lang="en-US" altLang="zh-CN" sz="4100" dirty="0">
                <a:solidFill>
                  <a:prstClr val="black"/>
                </a:solidFill>
                <a:latin typeface="#9Slide05 SVNBulgary" pitchFamily="2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lang="en-US" altLang="zh-CN" sz="4100" dirty="0" err="1">
                <a:solidFill>
                  <a:prstClr val="black"/>
                </a:solidFill>
                <a:latin typeface="#9Slide05 SVNBulgary" pitchFamily="2" charset="0"/>
                <a:ea typeface="汉仪家书简" panose="02010609000101010101" pitchFamily="49" charset="-122"/>
                <a:cs typeface="Times New Roman" pitchFamily="18" charset="0"/>
              </a:rPr>
              <a:t>cảnh</a:t>
            </a:r>
            <a:r>
              <a:rPr lang="en-US" altLang="zh-CN" sz="4100" dirty="0">
                <a:solidFill>
                  <a:prstClr val="black"/>
                </a:solidFill>
                <a:latin typeface="#9Slide05 SVNBulgary" pitchFamily="2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lang="en-US" altLang="zh-CN" sz="4100" dirty="0" err="1">
                <a:solidFill>
                  <a:prstClr val="black"/>
                </a:solidFill>
                <a:latin typeface="#9Slide05 SVNBulgary" pitchFamily="2" charset="0"/>
                <a:ea typeface="汉仪家书简" panose="02010609000101010101" pitchFamily="49" charset="-122"/>
                <a:cs typeface="Times New Roman" pitchFamily="18" charset="0"/>
              </a:rPr>
              <a:t>để</a:t>
            </a:r>
            <a:r>
              <a:rPr lang="en-US" altLang="zh-CN" sz="4100" dirty="0">
                <a:solidFill>
                  <a:prstClr val="black"/>
                </a:solidFill>
                <a:latin typeface="#9Slide05 SVNBulgary" pitchFamily="2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lang="en-US" altLang="zh-CN" sz="4100" dirty="0" err="1">
                <a:solidFill>
                  <a:prstClr val="black"/>
                </a:solidFill>
                <a:latin typeface="#9Slide05 SVNBulgary" pitchFamily="2" charset="0"/>
                <a:ea typeface="汉仪家书简" panose="02010609000101010101" pitchFamily="49" charset="-122"/>
                <a:cs typeface="Times New Roman" pitchFamily="18" charset="0"/>
              </a:rPr>
              <a:t>tránh</a:t>
            </a:r>
            <a:r>
              <a:rPr lang="en-US" altLang="zh-CN" sz="4100" dirty="0">
                <a:solidFill>
                  <a:prstClr val="black"/>
                </a:solidFill>
                <a:latin typeface="#9Slide05 SVNBulgary" pitchFamily="2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lang="en-US" altLang="zh-CN" sz="4100" dirty="0" err="1">
                <a:solidFill>
                  <a:prstClr val="black"/>
                </a:solidFill>
                <a:latin typeface="#9Slide05 SVNBulgary" pitchFamily="2" charset="0"/>
                <a:ea typeface="汉仪家书简" panose="02010609000101010101" pitchFamily="49" charset="-122"/>
                <a:cs typeface="Times New Roman" pitchFamily="18" charset="0"/>
              </a:rPr>
              <a:t>hiểu</a:t>
            </a:r>
            <a:r>
              <a:rPr lang="en-US" altLang="zh-CN" sz="4100" dirty="0">
                <a:solidFill>
                  <a:prstClr val="black"/>
                </a:solidFill>
                <a:latin typeface="#9Slide05 SVNBulgary" pitchFamily="2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lang="en-US" altLang="zh-CN" sz="4100" dirty="0" err="1">
                <a:solidFill>
                  <a:prstClr val="black"/>
                </a:solidFill>
                <a:latin typeface="#9Slide05 SVNBulgary" pitchFamily="2" charset="0"/>
                <a:ea typeface="汉仪家书简" panose="02010609000101010101" pitchFamily="49" charset="-122"/>
                <a:cs typeface="Times New Roman" pitchFamily="18" charset="0"/>
              </a:rPr>
              <a:t>sai</a:t>
            </a:r>
            <a:r>
              <a:rPr lang="en-US" altLang="zh-CN" sz="4100" dirty="0">
                <a:solidFill>
                  <a:prstClr val="black"/>
                </a:solidFill>
                <a:latin typeface="#9Slide05 SVNBulgary" pitchFamily="2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lang="en-US" altLang="zh-CN" sz="4100" dirty="0" err="1">
                <a:solidFill>
                  <a:prstClr val="black"/>
                </a:solidFill>
                <a:latin typeface="#9Slide05 SVNBulgary" pitchFamily="2" charset="0"/>
                <a:ea typeface="汉仪家书简" panose="02010609000101010101" pitchFamily="49" charset="-122"/>
                <a:cs typeface="Times New Roman" pitchFamily="18" charset="0"/>
              </a:rPr>
              <a:t>nghĩa</a:t>
            </a:r>
            <a:r>
              <a:rPr lang="en-US" altLang="zh-CN" sz="4100" dirty="0">
                <a:solidFill>
                  <a:prstClr val="black"/>
                </a:solidFill>
                <a:latin typeface="#9Slide05 SVNBulgary" pitchFamily="2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lang="en-US" altLang="zh-CN" sz="4100" dirty="0" err="1">
                <a:solidFill>
                  <a:prstClr val="black"/>
                </a:solidFill>
                <a:latin typeface="#9Slide05 SVNBulgary" pitchFamily="2" charset="0"/>
                <a:ea typeface="汉仪家书简" panose="02010609000101010101" pitchFamily="49" charset="-122"/>
                <a:cs typeface="Times New Roman" pitchFamily="18" charset="0"/>
              </a:rPr>
              <a:t>của</a:t>
            </a:r>
            <a:r>
              <a:rPr lang="en-US" altLang="zh-CN" sz="4100" dirty="0">
                <a:solidFill>
                  <a:prstClr val="black"/>
                </a:solidFill>
                <a:latin typeface="#9Slide05 SVNBulgary" pitchFamily="2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lang="en-US" altLang="zh-CN" sz="4100" dirty="0" err="1">
                <a:solidFill>
                  <a:prstClr val="black"/>
                </a:solidFill>
                <a:latin typeface="#9Slide05 SVNBulgary" pitchFamily="2" charset="0"/>
                <a:ea typeface="汉仪家书简" panose="02010609000101010101" pitchFamily="49" charset="-122"/>
                <a:cs typeface="Times New Roman" pitchFamily="18" charset="0"/>
              </a:rPr>
              <a:t>từ</a:t>
            </a:r>
            <a:endParaRPr kumimoji="0" lang="zh-CN" altLang="en-US" sz="41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5 SVNBulgary" pitchFamily="2" charset="0"/>
              <a:ea typeface="汉仪家书简" panose="02010609000101010101" pitchFamily="49" charset="-122"/>
              <a:cs typeface="Times New Roman" pitchFamily="18" charset="0"/>
            </a:endParaRPr>
          </a:p>
        </p:txBody>
      </p:sp>
      <p:grpSp>
        <p:nvGrpSpPr>
          <p:cNvPr id="6" name="组合 10">
            <a:extLst>
              <a:ext uri="{FF2B5EF4-FFF2-40B4-BE49-F238E27FC236}">
                <a16:creationId xmlns:a16="http://schemas.microsoft.com/office/drawing/2014/main" id="{4E3C2F99-A4D8-4779-B3F1-67EED77F485C}"/>
              </a:ext>
            </a:extLst>
          </p:cNvPr>
          <p:cNvGrpSpPr/>
          <p:nvPr/>
        </p:nvGrpSpPr>
        <p:grpSpPr>
          <a:xfrm>
            <a:off x="460421" y="2891377"/>
            <a:ext cx="921473" cy="993836"/>
            <a:chOff x="5758072" y="954157"/>
            <a:chExt cx="1053545" cy="1119809"/>
          </a:xfrm>
          <a:solidFill>
            <a:srgbClr val="C3E0D3"/>
          </a:solidFill>
        </p:grpSpPr>
        <p:sp>
          <p:nvSpPr>
            <p:cNvPr id="7" name="菱形 11">
              <a:extLst>
                <a:ext uri="{FF2B5EF4-FFF2-40B4-BE49-F238E27FC236}">
                  <a16:creationId xmlns:a16="http://schemas.microsoft.com/office/drawing/2014/main" id="{68F3ACEE-B65E-436B-9D40-3F84AEFD7C5C}"/>
                </a:ext>
              </a:extLst>
            </p:cNvPr>
            <p:cNvSpPr/>
            <p:nvPr/>
          </p:nvSpPr>
          <p:spPr>
            <a:xfrm>
              <a:off x="5764696" y="954157"/>
              <a:ext cx="1046921" cy="1046921"/>
            </a:xfrm>
            <a:prstGeom prst="diamond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家书简" panose="02010609000101010101" pitchFamily="49" charset="-122"/>
                <a:ea typeface="汉仪家书简" panose="02010609000101010101" pitchFamily="49" charset="-122"/>
                <a:cs typeface="+mn-lt"/>
              </a:endParaRPr>
            </a:p>
          </p:txBody>
        </p:sp>
        <p:sp>
          <p:nvSpPr>
            <p:cNvPr id="8" name="菱形 12">
              <a:extLst>
                <a:ext uri="{FF2B5EF4-FFF2-40B4-BE49-F238E27FC236}">
                  <a16:creationId xmlns:a16="http://schemas.microsoft.com/office/drawing/2014/main" id="{877B86A3-6E69-40D6-A62F-2091409A3C44}"/>
                </a:ext>
              </a:extLst>
            </p:cNvPr>
            <p:cNvSpPr/>
            <p:nvPr/>
          </p:nvSpPr>
          <p:spPr>
            <a:xfrm>
              <a:off x="5758072" y="1027045"/>
              <a:ext cx="1046921" cy="1046921"/>
            </a:xfrm>
            <a:prstGeom prst="diamond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家书简" panose="02010609000101010101" pitchFamily="49" charset="-122"/>
                <a:ea typeface="汉仪家书简" panose="02010609000101010101" pitchFamily="49" charset="-122"/>
                <a:cs typeface="+mn-lt"/>
              </a:endParaRPr>
            </a:p>
          </p:txBody>
        </p:sp>
      </p:grpSp>
      <p:grpSp>
        <p:nvGrpSpPr>
          <p:cNvPr id="9" name="组合 14">
            <a:extLst>
              <a:ext uri="{FF2B5EF4-FFF2-40B4-BE49-F238E27FC236}">
                <a16:creationId xmlns:a16="http://schemas.microsoft.com/office/drawing/2014/main" id="{26455AFB-17E9-4E82-928A-9C3CB3FF89DC}"/>
              </a:ext>
            </a:extLst>
          </p:cNvPr>
          <p:cNvGrpSpPr/>
          <p:nvPr/>
        </p:nvGrpSpPr>
        <p:grpSpPr>
          <a:xfrm>
            <a:off x="460421" y="4901807"/>
            <a:ext cx="921473" cy="993836"/>
            <a:chOff x="5758072" y="954157"/>
            <a:chExt cx="1053545" cy="1119809"/>
          </a:xfrm>
          <a:solidFill>
            <a:srgbClr val="F8DFD2"/>
          </a:solidFill>
        </p:grpSpPr>
        <p:sp>
          <p:nvSpPr>
            <p:cNvPr id="10" name="菱形 15">
              <a:extLst>
                <a:ext uri="{FF2B5EF4-FFF2-40B4-BE49-F238E27FC236}">
                  <a16:creationId xmlns:a16="http://schemas.microsoft.com/office/drawing/2014/main" id="{C84DBD23-C388-4B8A-A676-E6A56D764D0F}"/>
                </a:ext>
              </a:extLst>
            </p:cNvPr>
            <p:cNvSpPr/>
            <p:nvPr/>
          </p:nvSpPr>
          <p:spPr>
            <a:xfrm>
              <a:off x="5764696" y="954157"/>
              <a:ext cx="1046921" cy="1046921"/>
            </a:xfrm>
            <a:prstGeom prst="diamond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家书简" panose="02010609000101010101" pitchFamily="49" charset="-122"/>
                <a:ea typeface="汉仪家书简" panose="02010609000101010101" pitchFamily="49" charset="-122"/>
                <a:cs typeface="+mn-lt"/>
              </a:endParaRPr>
            </a:p>
          </p:txBody>
        </p:sp>
        <p:sp>
          <p:nvSpPr>
            <p:cNvPr id="11" name="菱形 16">
              <a:extLst>
                <a:ext uri="{FF2B5EF4-FFF2-40B4-BE49-F238E27FC236}">
                  <a16:creationId xmlns:a16="http://schemas.microsoft.com/office/drawing/2014/main" id="{E4979E54-3221-4E32-97D5-D03D738C0056}"/>
                </a:ext>
              </a:extLst>
            </p:cNvPr>
            <p:cNvSpPr/>
            <p:nvPr/>
          </p:nvSpPr>
          <p:spPr>
            <a:xfrm>
              <a:off x="5758072" y="1027045"/>
              <a:ext cx="1046921" cy="1046921"/>
            </a:xfrm>
            <a:prstGeom prst="diamond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家书简" panose="02010609000101010101" pitchFamily="49" charset="-122"/>
                <a:ea typeface="汉仪家书简" panose="02010609000101010101" pitchFamily="49" charset="-122"/>
                <a:cs typeface="+mn-lt"/>
              </a:endParaRPr>
            </a:p>
          </p:txBody>
        </p:sp>
      </p:grpSp>
      <p:pic>
        <p:nvPicPr>
          <p:cNvPr id="12" name="图片 29">
            <a:extLst>
              <a:ext uri="{FF2B5EF4-FFF2-40B4-BE49-F238E27FC236}">
                <a16:creationId xmlns:a16="http://schemas.microsoft.com/office/drawing/2014/main" id="{9A160E90-7AAF-4FE3-B1C1-AE2FB8D78E8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522" y="3327400"/>
            <a:ext cx="651979" cy="576014"/>
          </a:xfrm>
          <a:prstGeom prst="rect">
            <a:avLst/>
          </a:prstGeom>
        </p:spPr>
      </p:pic>
      <p:pic>
        <p:nvPicPr>
          <p:cNvPr id="13" name="图片 30">
            <a:extLst>
              <a:ext uri="{FF2B5EF4-FFF2-40B4-BE49-F238E27FC236}">
                <a16:creationId xmlns:a16="http://schemas.microsoft.com/office/drawing/2014/main" id="{51521C7C-14B0-4145-832F-A33B888BD3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895" y="5339322"/>
            <a:ext cx="651979" cy="576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540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E8C792F0-6713-4617-99B3-282854DFF59D}"/>
              </a:ext>
            </a:extLst>
          </p:cNvPr>
          <p:cNvSpPr/>
          <p:nvPr/>
        </p:nvSpPr>
        <p:spPr>
          <a:xfrm>
            <a:off x="1752600" y="1206500"/>
            <a:ext cx="9880600" cy="480060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674611-4E5C-42AB-81E8-586F63BE86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303" y="1361871"/>
            <a:ext cx="3858565" cy="3858565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31D0B01E-7E63-47AD-84D5-AC2F2DE3A5AE}"/>
              </a:ext>
            </a:extLst>
          </p:cNvPr>
          <p:cNvSpPr/>
          <p:nvPr/>
        </p:nvSpPr>
        <p:spPr bwMode="auto">
          <a:xfrm>
            <a:off x="4470399" y="2887137"/>
            <a:ext cx="5778501" cy="1439325"/>
          </a:xfrm>
          <a:prstGeom prst="rect">
            <a:avLst/>
          </a:prstGeom>
          <a:noFill/>
          <a:ln>
            <a:noFill/>
          </a:ln>
          <a:effectLst>
            <a:outerShdw blurRad="50800" dist="127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6000" dirty="0" err="1">
                <a:solidFill>
                  <a:srgbClr val="0070C0"/>
                </a:solidFill>
                <a:latin typeface="#9Slide05 SVNBulgary" pitchFamily="2" charset="0"/>
                <a:ea typeface="汉仪家书简" panose="02010609000101010101" pitchFamily="49" charset="-122"/>
                <a:cs typeface="Times New Roman" pitchFamily="18" charset="0"/>
              </a:rPr>
              <a:t>Thảo</a:t>
            </a:r>
            <a:r>
              <a:rPr lang="en-US" altLang="zh-CN" sz="6000" dirty="0">
                <a:solidFill>
                  <a:srgbClr val="0070C0"/>
                </a:solidFill>
                <a:latin typeface="#9Slide05 SVNBulgary" pitchFamily="2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lang="en-US" altLang="zh-CN" sz="6000" dirty="0" err="1">
                <a:solidFill>
                  <a:srgbClr val="0070C0"/>
                </a:solidFill>
                <a:latin typeface="#9Slide05 SVNBulgary" pitchFamily="2" charset="0"/>
                <a:ea typeface="汉仪家书简" panose="02010609000101010101" pitchFamily="49" charset="-122"/>
                <a:cs typeface="Times New Roman" pitchFamily="18" charset="0"/>
              </a:rPr>
              <a:t>luận</a:t>
            </a:r>
            <a:r>
              <a:rPr lang="en-US" altLang="zh-CN" sz="6000" dirty="0">
                <a:solidFill>
                  <a:srgbClr val="0070C0"/>
                </a:solidFill>
                <a:latin typeface="#9Slide05 SVNBulgary" pitchFamily="2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lang="en-US" altLang="zh-CN" sz="6000" dirty="0" err="1">
                <a:solidFill>
                  <a:srgbClr val="0070C0"/>
                </a:solidFill>
                <a:latin typeface="#9Slide05 SVNBulgary" pitchFamily="2" charset="0"/>
                <a:ea typeface="汉仪家书简" panose="02010609000101010101" pitchFamily="49" charset="-122"/>
                <a:cs typeface="Times New Roman" pitchFamily="18" charset="0"/>
              </a:rPr>
              <a:t>nhóm</a:t>
            </a:r>
            <a:r>
              <a:rPr lang="en-US" altLang="zh-CN" sz="6000" dirty="0">
                <a:solidFill>
                  <a:srgbClr val="0070C0"/>
                </a:solidFill>
                <a:latin typeface="#9Slide05 SVNBulgary" pitchFamily="2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lang="en-US" altLang="zh-CN" sz="6000" dirty="0" err="1">
                <a:solidFill>
                  <a:srgbClr val="0070C0"/>
                </a:solidFill>
                <a:latin typeface="#9Slide05 SVNBulgary" pitchFamily="2" charset="0"/>
                <a:ea typeface="汉仪家书简" panose="02010609000101010101" pitchFamily="49" charset="-122"/>
                <a:cs typeface="Times New Roman" pitchFamily="18" charset="0"/>
              </a:rPr>
              <a:t>cặp</a:t>
            </a:r>
            <a:r>
              <a:rPr lang="en-US" altLang="zh-CN" sz="6000" dirty="0">
                <a:solidFill>
                  <a:srgbClr val="0070C0"/>
                </a:solidFill>
                <a:latin typeface="#9Slide05 SVNBulgary" pitchFamily="2" charset="0"/>
                <a:ea typeface="汉仪家书简" panose="02010609000101010101" pitchFamily="49" charset="-122"/>
                <a:cs typeface="Times New Roman" pitchFamily="18" charset="0"/>
              </a:rPr>
              <a:t>: </a:t>
            </a:r>
            <a:r>
              <a:rPr lang="en-US" altLang="zh-CN" sz="6000" dirty="0" err="1">
                <a:solidFill>
                  <a:prstClr val="black"/>
                </a:solidFill>
                <a:latin typeface="#9Slide05 SVNBulgary" pitchFamily="2" charset="0"/>
                <a:ea typeface="汉仪家书简" panose="02010609000101010101" pitchFamily="49" charset="-122"/>
                <a:cs typeface="Times New Roman" pitchFamily="18" charset="0"/>
              </a:rPr>
              <a:t>Phân</a:t>
            </a:r>
            <a:r>
              <a:rPr lang="en-US" altLang="zh-CN" sz="6000" dirty="0">
                <a:solidFill>
                  <a:prstClr val="black"/>
                </a:solidFill>
                <a:latin typeface="#9Slide05 SVNBulgary" pitchFamily="2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lang="en-US" altLang="zh-CN" sz="6000" dirty="0" err="1">
                <a:solidFill>
                  <a:prstClr val="black"/>
                </a:solidFill>
                <a:latin typeface="#9Slide05 SVNBulgary" pitchFamily="2" charset="0"/>
                <a:ea typeface="汉仪家书简" panose="02010609000101010101" pitchFamily="49" charset="-122"/>
                <a:cs typeface="Times New Roman" pitchFamily="18" charset="0"/>
              </a:rPr>
              <a:t>biệt</a:t>
            </a:r>
            <a:r>
              <a:rPr lang="en-US" altLang="zh-CN" sz="6000" dirty="0">
                <a:solidFill>
                  <a:prstClr val="black"/>
                </a:solidFill>
                <a:latin typeface="#9Slide05 SVNBulgary" pitchFamily="2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lang="en-US" altLang="zh-CN" sz="6000" dirty="0" err="1">
                <a:solidFill>
                  <a:prstClr val="black"/>
                </a:solidFill>
                <a:latin typeface="#9Slide05 SVNBulgary" pitchFamily="2" charset="0"/>
                <a:ea typeface="汉仪家书简" panose="02010609000101010101" pitchFamily="49" charset="-122"/>
                <a:cs typeface="Times New Roman" pitchFamily="18" charset="0"/>
              </a:rPr>
              <a:t>từ</a:t>
            </a:r>
            <a:r>
              <a:rPr lang="en-US" altLang="zh-CN" sz="6000" dirty="0">
                <a:solidFill>
                  <a:prstClr val="black"/>
                </a:solidFill>
                <a:latin typeface="#9Slide05 SVNBulgary" pitchFamily="2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lang="en-US" altLang="zh-CN" sz="6000" dirty="0" err="1">
                <a:solidFill>
                  <a:prstClr val="black"/>
                </a:solidFill>
                <a:latin typeface="#9Slide05 SVNBulgary" pitchFamily="2" charset="0"/>
                <a:ea typeface="汉仪家书简" panose="02010609000101010101" pitchFamily="49" charset="-122"/>
                <a:cs typeface="Times New Roman" pitchFamily="18" charset="0"/>
              </a:rPr>
              <a:t>đồng</a:t>
            </a:r>
            <a:r>
              <a:rPr lang="en-US" altLang="zh-CN" sz="6000" dirty="0">
                <a:solidFill>
                  <a:prstClr val="black"/>
                </a:solidFill>
                <a:latin typeface="#9Slide05 SVNBulgary" pitchFamily="2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lang="en-US" altLang="zh-CN" sz="6000" dirty="0" err="1">
                <a:solidFill>
                  <a:prstClr val="black"/>
                </a:solidFill>
                <a:latin typeface="#9Slide05 SVNBulgary" pitchFamily="2" charset="0"/>
                <a:ea typeface="汉仪家书简" panose="02010609000101010101" pitchFamily="49" charset="-122"/>
                <a:cs typeface="Times New Roman" pitchFamily="18" charset="0"/>
              </a:rPr>
              <a:t>âm</a:t>
            </a:r>
            <a:r>
              <a:rPr lang="en-US" altLang="zh-CN" sz="6000" dirty="0">
                <a:solidFill>
                  <a:prstClr val="black"/>
                </a:solidFill>
                <a:latin typeface="#9Slide05 SVNBulgary" pitchFamily="2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lang="en-US" altLang="zh-CN" sz="6000" dirty="0" err="1">
                <a:solidFill>
                  <a:prstClr val="black"/>
                </a:solidFill>
                <a:latin typeface="#9Slide05 SVNBulgary" pitchFamily="2" charset="0"/>
                <a:ea typeface="汉仪家书简" panose="02010609000101010101" pitchFamily="49" charset="-122"/>
                <a:cs typeface="Times New Roman" pitchFamily="18" charset="0"/>
              </a:rPr>
              <a:t>và</a:t>
            </a:r>
            <a:r>
              <a:rPr lang="en-US" altLang="zh-CN" sz="6000" dirty="0">
                <a:solidFill>
                  <a:prstClr val="black"/>
                </a:solidFill>
                <a:latin typeface="#9Slide05 SVNBulgary" pitchFamily="2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lang="en-US" altLang="zh-CN" sz="6000" dirty="0" err="1">
                <a:solidFill>
                  <a:prstClr val="black"/>
                </a:solidFill>
                <a:latin typeface="#9Slide05 SVNBulgary" pitchFamily="2" charset="0"/>
                <a:ea typeface="汉仪家书简" panose="02010609000101010101" pitchFamily="49" charset="-122"/>
                <a:cs typeface="Times New Roman" pitchFamily="18" charset="0"/>
              </a:rPr>
              <a:t>từ</a:t>
            </a:r>
            <a:r>
              <a:rPr lang="en-US" altLang="zh-CN" sz="6000" dirty="0">
                <a:solidFill>
                  <a:prstClr val="black"/>
                </a:solidFill>
                <a:latin typeface="#9Slide05 SVNBulgary" pitchFamily="2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lang="en-US" altLang="zh-CN" sz="6000" dirty="0" err="1">
                <a:solidFill>
                  <a:prstClr val="black"/>
                </a:solidFill>
                <a:latin typeface="#9Slide05 SVNBulgary" pitchFamily="2" charset="0"/>
                <a:ea typeface="汉仪家书简" panose="02010609000101010101" pitchFamily="49" charset="-122"/>
                <a:cs typeface="Times New Roman" pitchFamily="18" charset="0"/>
              </a:rPr>
              <a:t>đa</a:t>
            </a:r>
            <a:r>
              <a:rPr lang="en-US" altLang="zh-CN" sz="6000" dirty="0">
                <a:solidFill>
                  <a:prstClr val="black"/>
                </a:solidFill>
                <a:latin typeface="#9Slide05 SVNBulgary" pitchFamily="2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lang="en-US" altLang="zh-CN" sz="6000" dirty="0" err="1">
                <a:solidFill>
                  <a:prstClr val="black"/>
                </a:solidFill>
                <a:latin typeface="#9Slide05 SVNBulgary" pitchFamily="2" charset="0"/>
                <a:ea typeface="汉仪家书简" panose="02010609000101010101" pitchFamily="49" charset="-122"/>
                <a:cs typeface="Times New Roman" pitchFamily="18" charset="0"/>
              </a:rPr>
              <a:t>nghĩa</a:t>
            </a:r>
            <a:endParaRPr kumimoji="0" lang="zh-CN" altLang="en-US" sz="6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5 SVNBulgary" pitchFamily="2" charset="0"/>
              <a:ea typeface="汉仪家书简" panose="02010609000101010101" pitchFamily="49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2202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28023710-4938-4C79-BE54-931D4CEDE0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7664255"/>
              </p:ext>
            </p:extLst>
          </p:nvPr>
        </p:nvGraphicFramePr>
        <p:xfrm>
          <a:off x="101600" y="84666"/>
          <a:ext cx="11963400" cy="66313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7800">
                  <a:extLst>
                    <a:ext uri="{9D8B030D-6E8A-4147-A177-3AD203B41FA5}">
                      <a16:colId xmlns:a16="http://schemas.microsoft.com/office/drawing/2014/main" val="3702587105"/>
                    </a:ext>
                  </a:extLst>
                </a:gridCol>
                <a:gridCol w="5270500">
                  <a:extLst>
                    <a:ext uri="{9D8B030D-6E8A-4147-A177-3AD203B41FA5}">
                      <a16:colId xmlns:a16="http://schemas.microsoft.com/office/drawing/2014/main" val="555775511"/>
                    </a:ext>
                  </a:extLst>
                </a:gridCol>
                <a:gridCol w="5245100">
                  <a:extLst>
                    <a:ext uri="{9D8B030D-6E8A-4147-A177-3AD203B41FA5}">
                      <a16:colId xmlns:a16="http://schemas.microsoft.com/office/drawing/2014/main" val="2433353473"/>
                    </a:ext>
                  </a:extLst>
                </a:gridCol>
              </a:tblGrid>
              <a:tr h="59478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3200" dirty="0">
                        <a:solidFill>
                          <a:srgbClr val="FF0000"/>
                        </a:solidFill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Từ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đồng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âm</a:t>
                      </a:r>
                      <a:endParaRPr lang="en-US" sz="3200" dirty="0">
                        <a:solidFill>
                          <a:srgbClr val="FF0000"/>
                        </a:solidFill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Từ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đa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nghĩa</a:t>
                      </a:r>
                      <a:endParaRPr lang="en-US" sz="3200" dirty="0">
                        <a:solidFill>
                          <a:srgbClr val="FF0000"/>
                        </a:solidFill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0580726"/>
                  </a:ext>
                </a:extLst>
              </a:tr>
              <a:tr h="59478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Giống</a:t>
                      </a:r>
                      <a:endParaRPr lang="en-US" sz="3200" dirty="0">
                        <a:solidFill>
                          <a:srgbClr val="FF0000"/>
                        </a:solidFill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3200" b="0" i="0" dirty="0">
                          <a:solidFill>
                            <a:srgbClr val="222222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Đều có hình thức âm thanh giống nhau (đọc và viết).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668369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Khác</a:t>
                      </a:r>
                      <a:endParaRPr lang="en-US" sz="3200" dirty="0">
                        <a:solidFill>
                          <a:srgbClr val="FF0000"/>
                        </a:solidFill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3200" b="0" i="0" dirty="0">
                          <a:solidFill>
                            <a:srgbClr val="222222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- C</a:t>
                      </a:r>
                      <a:r>
                        <a:rPr lang="vi-VN" sz="3200" b="0" i="0" dirty="0">
                          <a:solidFill>
                            <a:srgbClr val="222222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ùng âm thanh những nghĩa khác nhau</a:t>
                      </a:r>
                      <a:r>
                        <a:rPr lang="en-US" sz="3200" b="0" i="0" dirty="0">
                          <a:solidFill>
                            <a:srgbClr val="222222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, </a:t>
                      </a:r>
                      <a:r>
                        <a:rPr lang="en-US" sz="3200" b="0" i="0" dirty="0" err="1">
                          <a:solidFill>
                            <a:srgbClr val="222222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không</a:t>
                      </a:r>
                      <a:r>
                        <a:rPr lang="en-US" sz="3200" b="0" i="0" dirty="0">
                          <a:solidFill>
                            <a:srgbClr val="222222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3200" b="0" i="0" dirty="0" err="1">
                          <a:solidFill>
                            <a:srgbClr val="222222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liên</a:t>
                      </a:r>
                      <a:r>
                        <a:rPr lang="en-US" sz="3200" b="0" i="0" dirty="0">
                          <a:solidFill>
                            <a:srgbClr val="222222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3200" b="0" i="0" dirty="0" err="1">
                          <a:solidFill>
                            <a:srgbClr val="222222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quan</a:t>
                      </a:r>
                      <a:r>
                        <a:rPr lang="en-US" sz="3200" b="0" i="0" dirty="0">
                          <a:solidFill>
                            <a:srgbClr val="222222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3200" b="0" i="0" dirty="0" err="1">
                          <a:solidFill>
                            <a:srgbClr val="222222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đến</a:t>
                      </a:r>
                      <a:r>
                        <a:rPr lang="en-US" sz="3200" b="0" i="0" dirty="0">
                          <a:solidFill>
                            <a:srgbClr val="222222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3200" b="0" i="0" dirty="0" err="1">
                          <a:solidFill>
                            <a:srgbClr val="222222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nhau</a:t>
                      </a:r>
                      <a:endParaRPr lang="en-US" sz="3200" b="0" i="0" dirty="0">
                        <a:solidFill>
                          <a:srgbClr val="222222"/>
                        </a:solidFill>
                        <a:effectLst/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- </a:t>
                      </a:r>
                      <a:r>
                        <a:rPr kumimoji="0" lang="en-US" alt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Không</a:t>
                      </a:r>
                      <a:r>
                        <a:rPr kumimoji="0" lang="en-US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kumimoji="0" lang="en-US" alt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thể</a:t>
                      </a:r>
                      <a:r>
                        <a:rPr kumimoji="0" lang="en-US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kumimoji="0" lang="en-US" alt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thay</a:t>
                      </a:r>
                      <a:r>
                        <a:rPr kumimoji="0" lang="en-US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kumimoji="0" lang="en-US" alt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thế</a:t>
                      </a:r>
                      <a:r>
                        <a:rPr kumimoji="0" lang="en-US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kumimoji="0" lang="en-US" alt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trong</a:t>
                      </a:r>
                      <a:r>
                        <a:rPr kumimoji="0" lang="en-US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kumimoji="0" lang="en-US" alt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nghĩa</a:t>
                      </a:r>
                      <a:r>
                        <a:rPr kumimoji="0" lang="en-US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kumimoji="0" lang="en-US" alt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chuyển</a:t>
                      </a:r>
                      <a:r>
                        <a:rPr kumimoji="0" lang="en-US" alt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vi-VN" sz="3200" b="0" i="0" dirty="0">
                          <a:solidFill>
                            <a:srgbClr val="222222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(vì trong từ đồng âm các từ đều là nghĩa gốc.)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3200" b="0" i="0" dirty="0">
                          <a:solidFill>
                            <a:srgbClr val="222222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- T</a:t>
                      </a:r>
                      <a:r>
                        <a:rPr lang="vi-VN" sz="3200" b="0" i="0" dirty="0">
                          <a:solidFill>
                            <a:srgbClr val="222222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ừ một nghĩa gốc có thể tạo thành nhiều nghĩa chuyển</a:t>
                      </a:r>
                      <a:r>
                        <a:rPr lang="en-US" sz="3200" b="0" i="0" dirty="0">
                          <a:solidFill>
                            <a:srgbClr val="222222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, </a:t>
                      </a:r>
                      <a:r>
                        <a:rPr lang="en-US" sz="3200" b="0" i="0" dirty="0" err="1">
                          <a:solidFill>
                            <a:srgbClr val="222222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các</a:t>
                      </a:r>
                      <a:r>
                        <a:rPr lang="en-US" sz="3200" b="0" i="0">
                          <a:solidFill>
                            <a:srgbClr val="222222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từ</a:t>
                      </a:r>
                      <a:r>
                        <a:rPr lang="en-US" sz="3200" b="0" i="0" dirty="0">
                          <a:solidFill>
                            <a:srgbClr val="222222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3200" b="0" i="0" dirty="0" err="1">
                          <a:solidFill>
                            <a:srgbClr val="222222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có</a:t>
                      </a:r>
                      <a:r>
                        <a:rPr lang="en-US" sz="3200" b="0" i="0" dirty="0">
                          <a:solidFill>
                            <a:srgbClr val="222222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3200" b="0" i="0" dirty="0" err="1">
                          <a:solidFill>
                            <a:srgbClr val="222222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ít</a:t>
                      </a:r>
                      <a:r>
                        <a:rPr lang="en-US" sz="3200" b="0" i="0" dirty="0">
                          <a:solidFill>
                            <a:srgbClr val="222222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3200" b="0" i="0" dirty="0" err="1">
                          <a:solidFill>
                            <a:srgbClr val="222222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nhất</a:t>
                      </a:r>
                      <a:r>
                        <a:rPr lang="en-US" sz="3200" b="0" i="0" dirty="0">
                          <a:solidFill>
                            <a:srgbClr val="222222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1 </a:t>
                      </a:r>
                      <a:r>
                        <a:rPr lang="en-US" sz="3200" b="0" i="0" dirty="0" err="1">
                          <a:solidFill>
                            <a:srgbClr val="222222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nét</a:t>
                      </a:r>
                      <a:r>
                        <a:rPr lang="en-US" sz="3200" b="0" i="0" dirty="0">
                          <a:solidFill>
                            <a:srgbClr val="222222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3200" b="0" i="0" dirty="0" err="1">
                          <a:solidFill>
                            <a:srgbClr val="222222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chung</a:t>
                      </a:r>
                      <a:r>
                        <a:rPr lang="en-US" sz="3200" b="0" i="0" dirty="0">
                          <a:solidFill>
                            <a:srgbClr val="222222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3200" b="0" i="0" dirty="0" err="1">
                          <a:solidFill>
                            <a:srgbClr val="222222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về</a:t>
                      </a:r>
                      <a:r>
                        <a:rPr lang="en-US" sz="3200" b="0" i="0" dirty="0">
                          <a:solidFill>
                            <a:srgbClr val="222222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3200" b="0" i="0" dirty="0" err="1">
                          <a:solidFill>
                            <a:srgbClr val="222222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nghĩa</a:t>
                      </a:r>
                      <a:endParaRPr lang="en-US" sz="3200" b="0" i="0" dirty="0">
                        <a:solidFill>
                          <a:srgbClr val="222222"/>
                        </a:solidFill>
                        <a:effectLst/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0" i="0" dirty="0">
                          <a:solidFill>
                            <a:srgbClr val="222222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- T</a:t>
                      </a:r>
                      <a:r>
                        <a:rPr lang="vi-VN" sz="3200" b="0" i="0" dirty="0">
                          <a:solidFill>
                            <a:srgbClr val="222222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rong nghĩa chuyển có thể thay thế bằng từ khác</a:t>
                      </a:r>
                      <a:r>
                        <a:rPr lang="en-US" sz="3200" b="0" i="0" dirty="0">
                          <a:solidFill>
                            <a:srgbClr val="222222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(VD: </a:t>
                      </a:r>
                      <a:r>
                        <a:rPr lang="en-US" sz="3200" b="0" i="0" dirty="0" err="1">
                          <a:solidFill>
                            <a:srgbClr val="222222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Nghĩ</a:t>
                      </a:r>
                      <a:r>
                        <a:rPr lang="en-US" sz="3200" b="0" i="0" dirty="0">
                          <a:solidFill>
                            <a:srgbClr val="222222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3200" b="0" i="0" dirty="0" err="1">
                          <a:solidFill>
                            <a:srgbClr val="222222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chín</a:t>
                      </a:r>
                      <a:r>
                        <a:rPr lang="en-US" sz="3200" b="0" i="0" dirty="0">
                          <a:solidFill>
                            <a:srgbClr val="222222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= </a:t>
                      </a:r>
                      <a:r>
                        <a:rPr lang="en-US" sz="3200" b="0" i="0" dirty="0" err="1">
                          <a:solidFill>
                            <a:srgbClr val="222222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nghĩ</a:t>
                      </a:r>
                      <a:r>
                        <a:rPr lang="en-US" sz="3200" b="0" i="0" dirty="0">
                          <a:solidFill>
                            <a:srgbClr val="222222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3200" b="0" i="0" dirty="0" err="1">
                          <a:solidFill>
                            <a:srgbClr val="222222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kĩ</a:t>
                      </a:r>
                      <a:r>
                        <a:rPr lang="en-US" sz="3200" b="0" i="0" dirty="0">
                          <a:solidFill>
                            <a:srgbClr val="222222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)</a:t>
                      </a:r>
                      <a:endParaRPr lang="vi-VN" sz="3200" b="0" i="0" dirty="0">
                        <a:solidFill>
                          <a:srgbClr val="222222"/>
                        </a:solidFill>
                        <a:effectLst/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98365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01678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组合 25"/>
          <p:cNvGrpSpPr/>
          <p:nvPr/>
        </p:nvGrpSpPr>
        <p:grpSpPr>
          <a:xfrm>
            <a:off x="1461052" y="0"/>
            <a:ext cx="9269896" cy="3711325"/>
            <a:chOff x="2571122" y="-11017"/>
            <a:chExt cx="4027385" cy="1691488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1566"/>
            <a:stretch/>
          </p:blipFill>
          <p:spPr>
            <a:xfrm>
              <a:off x="2571122" y="-11017"/>
              <a:ext cx="4027385" cy="1691488"/>
            </a:xfrm>
            <a:prstGeom prst="rect">
              <a:avLst/>
            </a:prstGeom>
          </p:spPr>
        </p:pic>
        <p:sp>
          <p:nvSpPr>
            <p:cNvPr id="63" name="任意多边形 62"/>
            <p:cNvSpPr/>
            <p:nvPr/>
          </p:nvSpPr>
          <p:spPr>
            <a:xfrm>
              <a:off x="3545323" y="-11017"/>
              <a:ext cx="2016389" cy="929518"/>
            </a:xfrm>
            <a:custGeom>
              <a:avLst/>
              <a:gdLst>
                <a:gd name="connsiteX0" fmla="*/ 0 w 2016389"/>
                <a:gd name="connsiteY0" fmla="*/ 0 h 929518"/>
                <a:gd name="connsiteX1" fmla="*/ 2016389 w 2016389"/>
                <a:gd name="connsiteY1" fmla="*/ 0 h 929518"/>
                <a:gd name="connsiteX2" fmla="*/ 2004547 w 2016389"/>
                <a:gd name="connsiteY2" fmla="*/ 117467 h 929518"/>
                <a:gd name="connsiteX3" fmla="*/ 1008194 w 2016389"/>
                <a:gd name="connsiteY3" fmla="*/ 929518 h 929518"/>
                <a:gd name="connsiteX4" fmla="*/ 11841 w 2016389"/>
                <a:gd name="connsiteY4" fmla="*/ 117467 h 929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16389" h="929518">
                  <a:moveTo>
                    <a:pt x="0" y="0"/>
                  </a:moveTo>
                  <a:lnTo>
                    <a:pt x="2016389" y="0"/>
                  </a:lnTo>
                  <a:lnTo>
                    <a:pt x="2004547" y="117467"/>
                  </a:lnTo>
                  <a:cubicBezTo>
                    <a:pt x="1909714" y="580904"/>
                    <a:pt x="1499666" y="929518"/>
                    <a:pt x="1008194" y="929518"/>
                  </a:cubicBezTo>
                  <a:cubicBezTo>
                    <a:pt x="516722" y="929518"/>
                    <a:pt x="106674" y="580904"/>
                    <a:pt x="11841" y="11746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2400">
                <a:cs typeface="+mn-ea"/>
                <a:sym typeface="+mn-lt"/>
              </a:endParaRPr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5133261" y="-232972"/>
            <a:ext cx="2071402" cy="2272445"/>
            <a:chOff x="3295925" y="1815065"/>
            <a:chExt cx="1553550" cy="1704332"/>
          </a:xfrm>
        </p:grpSpPr>
        <p:sp>
          <p:nvSpPr>
            <p:cNvPr id="51" name="矩形 50"/>
            <p:cNvSpPr/>
            <p:nvPr/>
          </p:nvSpPr>
          <p:spPr>
            <a:xfrm>
              <a:off x="3295926" y="1815065"/>
              <a:ext cx="1553549" cy="166199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3800" b="1" dirty="0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cs typeface="+mn-ea"/>
                  <a:sym typeface="+mn-lt"/>
                </a:rPr>
                <a:t>III.</a:t>
              </a:r>
              <a:endParaRPr lang="zh-CN" altLang="en-US" sz="13800" b="1" dirty="0">
                <a:ln w="1079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cs typeface="+mn-ea"/>
                <a:sym typeface="+mn-lt"/>
              </a:endParaRPr>
            </a:p>
          </p:txBody>
        </p:sp>
        <p:sp>
          <p:nvSpPr>
            <p:cNvPr id="61" name="矩形 60"/>
            <p:cNvSpPr/>
            <p:nvPr/>
          </p:nvSpPr>
          <p:spPr>
            <a:xfrm>
              <a:off x="3295925" y="1822515"/>
              <a:ext cx="1553549" cy="166199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3800" b="1" dirty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cs typeface="+mn-ea"/>
                  <a:sym typeface="+mn-lt"/>
                </a:rPr>
                <a:t>III.</a:t>
              </a:r>
              <a:endParaRPr lang="zh-CN" altLang="en-US" sz="13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cs typeface="+mn-ea"/>
                <a:sym typeface="+mn-lt"/>
              </a:endParaRPr>
            </a:p>
          </p:txBody>
        </p:sp>
        <p:sp>
          <p:nvSpPr>
            <p:cNvPr id="62" name="矩形 61"/>
            <p:cNvSpPr/>
            <p:nvPr/>
          </p:nvSpPr>
          <p:spPr>
            <a:xfrm>
              <a:off x="3295925" y="1857405"/>
              <a:ext cx="1553549" cy="166199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3800" b="1" dirty="0">
                  <a:solidFill>
                    <a:srgbClr val="FF6600"/>
                  </a:solidFill>
                  <a:cs typeface="+mn-ea"/>
                  <a:sym typeface="+mn-lt"/>
                </a:rPr>
                <a:t>III.</a:t>
              </a:r>
              <a:endParaRPr lang="zh-CN" altLang="en-US" sz="11500" b="1" dirty="0">
                <a:solidFill>
                  <a:srgbClr val="FF6600"/>
                </a:solidFill>
                <a:cs typeface="+mn-ea"/>
                <a:sym typeface="+mn-lt"/>
              </a:endParaRPr>
            </a:p>
          </p:txBody>
        </p: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69832466-172D-42D6-80DC-3383EEF1704F}"/>
              </a:ext>
            </a:extLst>
          </p:cNvPr>
          <p:cNvSpPr txBox="1"/>
          <p:nvPr/>
        </p:nvSpPr>
        <p:spPr>
          <a:xfrm>
            <a:off x="2003225" y="4117632"/>
            <a:ext cx="8331475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3800" dirty="0" err="1">
                <a:solidFill>
                  <a:srgbClr val="FF0000"/>
                </a:solidFill>
                <a:latin typeface="#9Slide05 SVNBulgary" pitchFamily="2" charset="0"/>
                <a:cs typeface="+mn-ea"/>
                <a:sym typeface="+mn-lt"/>
              </a:rPr>
              <a:t>Từ</a:t>
            </a:r>
            <a:r>
              <a:rPr lang="en-US" altLang="zh-CN" sz="13800" dirty="0">
                <a:solidFill>
                  <a:srgbClr val="FF0000"/>
                </a:solidFill>
                <a:latin typeface="#9Slide05 SVNBulgary" pitchFamily="2" charset="0"/>
                <a:cs typeface="+mn-ea"/>
                <a:sym typeface="+mn-lt"/>
              </a:rPr>
              <a:t> </a:t>
            </a:r>
            <a:r>
              <a:rPr lang="en-US" altLang="zh-CN" sz="13800" dirty="0" err="1">
                <a:solidFill>
                  <a:srgbClr val="FF0000"/>
                </a:solidFill>
                <a:latin typeface="#9Slide05 SVNBulgary" pitchFamily="2" charset="0"/>
                <a:cs typeface="+mn-ea"/>
                <a:sym typeface="+mn-lt"/>
              </a:rPr>
              <a:t>mượn</a:t>
            </a:r>
            <a:endParaRPr lang="zh-CN" altLang="en-US" sz="13800" dirty="0">
              <a:solidFill>
                <a:srgbClr val="FF0000"/>
              </a:solidFill>
              <a:latin typeface="#9Slide05 SVNBulgary" pitchFamily="2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97699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7" dur="1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A11EE1D1-7A54-4747-83DD-B138E641CE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1611384"/>
              </p:ext>
            </p:extLst>
          </p:nvPr>
        </p:nvGraphicFramePr>
        <p:xfrm>
          <a:off x="142460" y="2270157"/>
          <a:ext cx="11926958" cy="444168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980952">
                  <a:extLst>
                    <a:ext uri="{9D8B030D-6E8A-4147-A177-3AD203B41FA5}">
                      <a16:colId xmlns:a16="http://schemas.microsoft.com/office/drawing/2014/main" val="1182927299"/>
                    </a:ext>
                  </a:extLst>
                </a:gridCol>
                <a:gridCol w="2980952">
                  <a:extLst>
                    <a:ext uri="{9D8B030D-6E8A-4147-A177-3AD203B41FA5}">
                      <a16:colId xmlns:a16="http://schemas.microsoft.com/office/drawing/2014/main" val="2487895016"/>
                    </a:ext>
                  </a:extLst>
                </a:gridCol>
                <a:gridCol w="2982527">
                  <a:extLst>
                    <a:ext uri="{9D8B030D-6E8A-4147-A177-3AD203B41FA5}">
                      <a16:colId xmlns:a16="http://schemas.microsoft.com/office/drawing/2014/main" val="2094943535"/>
                    </a:ext>
                  </a:extLst>
                </a:gridCol>
                <a:gridCol w="2982527">
                  <a:extLst>
                    <a:ext uri="{9D8B030D-6E8A-4147-A177-3AD203B41FA5}">
                      <a16:colId xmlns:a16="http://schemas.microsoft.com/office/drawing/2014/main" val="1330848136"/>
                    </a:ext>
                  </a:extLst>
                </a:gridCol>
              </a:tblGrid>
              <a:tr h="804807"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Từ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thuần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Việt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#9Slide03 Arima Madurai" panose="00000500000000000000" pitchFamily="2" charset="0"/>
                        <a:ea typeface="Liberation Serif"/>
                        <a:cs typeface="#9Slide03 Arima Madurai" panose="000005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Từ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mượn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#9Slide03 Arima Madurai" panose="00000500000000000000" pitchFamily="2" charset="0"/>
                        <a:ea typeface="Liberation Serif"/>
                        <a:cs typeface="#9Slide03 Arima Madurai" panose="000005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#9Slide03 Arima Madurai" panose="00000500000000000000" pitchFamily="2" charset="0"/>
                        <a:ea typeface="Liberation Serif"/>
                        <a:cs typeface="#9Slide03 Arima Madurai" panose="00000500000000000000" pitchFamily="2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#9Slide03 Arima Madurai" panose="00000500000000000000" pitchFamily="2" charset="0"/>
                        <a:ea typeface="Liberation Serif"/>
                        <a:cs typeface="#9Slide03 Arima Madurai" panose="00000500000000000000" pitchFamily="2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4623348"/>
                  </a:ext>
                </a:extLst>
              </a:tr>
              <a:tr h="950384">
                <a:tc vMerge="1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#9Slide03 Arima Madurai" panose="00000500000000000000" pitchFamily="2" charset="0"/>
                        <a:ea typeface="Liberation Serif"/>
                        <a:cs typeface="#9Slide03 Arima Madurai" panose="00000500000000000000" pitchFamily="2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ea typeface="Liberation Serif"/>
                          <a:cs typeface="#9Slide03 Arima Madurai" panose="00000500000000000000" pitchFamily="2" charset="0"/>
                        </a:rPr>
                        <a:t>Từ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ea typeface="Liberation Serif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ea typeface="Liberation Serif"/>
                          <a:cs typeface="#9Slide03 Arima Madurai" panose="00000500000000000000" pitchFamily="2" charset="0"/>
                        </a:rPr>
                        <a:t>mượn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ea typeface="Liberation Serif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ea typeface="Liberation Serif"/>
                          <a:cs typeface="#9Slide03 Arima Madurai" panose="00000500000000000000" pitchFamily="2" charset="0"/>
                        </a:rPr>
                        <a:t>tiếng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ea typeface="Liberation Serif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ea typeface="Liberation Serif"/>
                          <a:cs typeface="#9Slide03 Arima Madurai" panose="00000500000000000000" pitchFamily="2" charset="0"/>
                        </a:rPr>
                        <a:t>Hán</a:t>
                      </a:r>
                      <a:endParaRPr lang="en-US" sz="2400" b="1" dirty="0">
                        <a:solidFill>
                          <a:srgbClr val="0070C0"/>
                        </a:solidFill>
                        <a:effectLst/>
                        <a:latin typeface="#9Slide03 Arima Madurai" panose="00000500000000000000" pitchFamily="2" charset="0"/>
                        <a:ea typeface="Liberation Serif"/>
                        <a:cs typeface="#9Slide03 Arima Madurai" panose="000005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ea typeface="Liberation Serif"/>
                          <a:cs typeface="#9Slide03 Arima Madurai" panose="00000500000000000000" pitchFamily="2" charset="0"/>
                        </a:rPr>
                        <a:t>Từ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ea typeface="Liberation Serif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ea typeface="Liberation Serif"/>
                          <a:cs typeface="#9Slide03 Arima Madurai" panose="00000500000000000000" pitchFamily="2" charset="0"/>
                        </a:rPr>
                        <a:t>mượn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ea typeface="Liberation Serif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ea typeface="Liberation Serif"/>
                          <a:cs typeface="#9Slide03 Arima Madurai" panose="00000500000000000000" pitchFamily="2" charset="0"/>
                        </a:rPr>
                        <a:t>tiếng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ea typeface="Liberation Serif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ea typeface="Liberation Serif"/>
                          <a:cs typeface="#9Slide03 Arima Madurai" panose="00000500000000000000" pitchFamily="2" charset="0"/>
                        </a:rPr>
                        <a:t>Pháp</a:t>
                      </a:r>
                      <a:endParaRPr lang="en-US" sz="2400" b="1" dirty="0">
                        <a:solidFill>
                          <a:srgbClr val="0070C0"/>
                        </a:solidFill>
                        <a:effectLst/>
                        <a:latin typeface="#9Slide03 Arima Madurai" panose="00000500000000000000" pitchFamily="2" charset="0"/>
                        <a:ea typeface="Liberation Serif"/>
                        <a:cs typeface="#9Slide03 Arima Madurai" panose="000005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ea typeface="Liberation Serif"/>
                          <a:cs typeface="#9Slide03 Arima Madurai" panose="00000500000000000000" pitchFamily="2" charset="0"/>
                        </a:rPr>
                        <a:t>Từ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ea typeface="Liberation Serif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ea typeface="Liberation Serif"/>
                          <a:cs typeface="#9Slide03 Arima Madurai" panose="00000500000000000000" pitchFamily="2" charset="0"/>
                        </a:rPr>
                        <a:t>mượn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ea typeface="Liberation Serif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ea typeface="Liberation Serif"/>
                          <a:cs typeface="#9Slide03 Arima Madurai" panose="00000500000000000000" pitchFamily="2" charset="0"/>
                        </a:rPr>
                        <a:t>tiếng</a:t>
                      </a:r>
                      <a:r>
                        <a:rPr lang="en-US" sz="2400" b="1" dirty="0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ea typeface="Liberation Serif"/>
                          <a:cs typeface="#9Slide03 Arima Madurai" panose="00000500000000000000" pitchFamily="2" charset="0"/>
                        </a:rPr>
                        <a:t> Anh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484444"/>
                  </a:ext>
                </a:extLst>
              </a:tr>
              <a:tr h="950384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#9Slide03 Arima Madurai" panose="00000500000000000000" pitchFamily="2" charset="0"/>
                        <a:ea typeface="Liberation Serif"/>
                        <a:cs typeface="#9Slide03 Arima Madurai" panose="000005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400" b="1" dirty="0">
                        <a:solidFill>
                          <a:srgbClr val="0070C0"/>
                        </a:solidFill>
                        <a:effectLst/>
                        <a:latin typeface="#9Slide03 Arima Madurai" panose="00000500000000000000" pitchFamily="2" charset="0"/>
                        <a:ea typeface="Liberation Serif"/>
                        <a:cs typeface="#9Slide03 Arima Madurai" panose="000005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400" b="1" dirty="0">
                        <a:solidFill>
                          <a:srgbClr val="0070C0"/>
                        </a:solidFill>
                        <a:effectLst/>
                        <a:latin typeface="#9Slide03 Arima Madurai" panose="00000500000000000000" pitchFamily="2" charset="0"/>
                        <a:ea typeface="Liberation Serif"/>
                        <a:cs typeface="#9Slide03 Arima Madurai" panose="000005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400" b="1" dirty="0">
                        <a:solidFill>
                          <a:srgbClr val="0070C0"/>
                        </a:solidFill>
                        <a:effectLst/>
                        <a:latin typeface="#9Slide03 Arima Madurai" panose="00000500000000000000" pitchFamily="2" charset="0"/>
                        <a:ea typeface="Liberation Serif"/>
                        <a:cs typeface="#9Slide03 Arima Madurai" panose="00000500000000000000" pitchFamily="2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endParaRPr lang="en-US" sz="2400" b="1" dirty="0">
                        <a:solidFill>
                          <a:srgbClr val="0070C0"/>
                        </a:solidFill>
                        <a:effectLst/>
                        <a:latin typeface="#9Slide03 Arima Madurai" panose="00000500000000000000" pitchFamily="2" charset="0"/>
                        <a:ea typeface="Liberation Serif"/>
                        <a:cs typeface="#9Slide03 Arima Madurai" panose="00000500000000000000" pitchFamily="2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endParaRPr lang="en-US" sz="2400" b="1" dirty="0">
                        <a:solidFill>
                          <a:srgbClr val="0070C0"/>
                        </a:solidFill>
                        <a:effectLst/>
                        <a:latin typeface="#9Slide03 Arima Madurai" panose="00000500000000000000" pitchFamily="2" charset="0"/>
                        <a:ea typeface="Liberation Serif"/>
                        <a:cs typeface="#9Slide03 Arima Madurai" panose="00000500000000000000" pitchFamily="2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endParaRPr lang="en-US" sz="2400" b="1" dirty="0">
                        <a:solidFill>
                          <a:srgbClr val="0070C0"/>
                        </a:solidFill>
                        <a:effectLst/>
                        <a:latin typeface="#9Slide03 Arima Madurai" panose="00000500000000000000" pitchFamily="2" charset="0"/>
                        <a:ea typeface="Liberation Serif"/>
                        <a:cs typeface="#9Slide03 Arima Madurai" panose="00000500000000000000" pitchFamily="2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endParaRPr lang="en-US" sz="2400" b="1" dirty="0">
                        <a:solidFill>
                          <a:srgbClr val="0070C0"/>
                        </a:solidFill>
                        <a:effectLst/>
                        <a:latin typeface="#9Slide03 Arima Madurai" panose="00000500000000000000" pitchFamily="2" charset="0"/>
                        <a:ea typeface="Liberation Serif"/>
                        <a:cs typeface="#9Slide03 Arima Madurai" panose="00000500000000000000" pitchFamily="2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882997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A5B1B103-5877-4FF1-BB83-C48009006A72}"/>
              </a:ext>
            </a:extLst>
          </p:cNvPr>
          <p:cNvSpPr txBox="1"/>
          <p:nvPr/>
        </p:nvSpPr>
        <p:spPr>
          <a:xfrm>
            <a:off x="843169" y="317468"/>
            <a:ext cx="10505661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dirty="0" err="1">
                <a:solidFill>
                  <a:srgbClr val="7030A0"/>
                </a:solidFill>
                <a:effectLst/>
                <a:latin typeface="#9Slide05 SVNBulgary" pitchFamily="2" charset="0"/>
                <a:ea typeface="Liberation Serif"/>
                <a:cs typeface="Liberation Serif"/>
              </a:rPr>
              <a:t>Xếp</a:t>
            </a:r>
            <a:r>
              <a:rPr lang="en-US" sz="4000" dirty="0">
                <a:solidFill>
                  <a:srgbClr val="7030A0"/>
                </a:solidFill>
                <a:effectLst/>
                <a:latin typeface="#9Slide05 SVNBulgary" pitchFamily="2" charset="0"/>
                <a:ea typeface="Liberation Serif"/>
                <a:cs typeface="Liberation Serif"/>
              </a:rPr>
              <a:t> </a:t>
            </a:r>
            <a:r>
              <a:rPr lang="en-US" sz="4000" dirty="0" err="1">
                <a:solidFill>
                  <a:srgbClr val="7030A0"/>
                </a:solidFill>
                <a:effectLst/>
                <a:latin typeface="#9Slide05 SVNBulgary" pitchFamily="2" charset="0"/>
                <a:ea typeface="Liberation Serif"/>
                <a:cs typeface="Liberation Serif"/>
              </a:rPr>
              <a:t>những</a:t>
            </a:r>
            <a:r>
              <a:rPr lang="en-US" sz="4000" dirty="0">
                <a:solidFill>
                  <a:srgbClr val="7030A0"/>
                </a:solidFill>
                <a:effectLst/>
                <a:latin typeface="#9Slide05 SVNBulgary" pitchFamily="2" charset="0"/>
                <a:ea typeface="Liberation Serif"/>
                <a:cs typeface="Liberation Serif"/>
              </a:rPr>
              <a:t> </a:t>
            </a:r>
            <a:r>
              <a:rPr lang="en-US" sz="4000" dirty="0" err="1">
                <a:solidFill>
                  <a:srgbClr val="7030A0"/>
                </a:solidFill>
                <a:effectLst/>
                <a:latin typeface="#9Slide05 SVNBulgary" pitchFamily="2" charset="0"/>
                <a:ea typeface="Liberation Serif"/>
                <a:cs typeface="Liberation Serif"/>
              </a:rPr>
              <a:t>từ</a:t>
            </a:r>
            <a:r>
              <a:rPr lang="en-US" sz="4000" dirty="0">
                <a:solidFill>
                  <a:srgbClr val="7030A0"/>
                </a:solidFill>
                <a:effectLst/>
                <a:latin typeface="#9Slide05 SVNBulgary" pitchFamily="2" charset="0"/>
                <a:ea typeface="Liberation Serif"/>
                <a:cs typeface="Liberation Serif"/>
              </a:rPr>
              <a:t> </a:t>
            </a:r>
            <a:r>
              <a:rPr lang="en-US" sz="4000" dirty="0" err="1">
                <a:solidFill>
                  <a:srgbClr val="7030A0"/>
                </a:solidFill>
                <a:effectLst/>
                <a:latin typeface="#9Slide05 SVNBulgary" pitchFamily="2" charset="0"/>
                <a:ea typeface="Liberation Serif"/>
                <a:cs typeface="Liberation Serif"/>
              </a:rPr>
              <a:t>sau</a:t>
            </a:r>
            <a:r>
              <a:rPr lang="en-US" sz="4000" dirty="0">
                <a:solidFill>
                  <a:srgbClr val="7030A0"/>
                </a:solidFill>
                <a:effectLst/>
                <a:latin typeface="#9Slide05 SVNBulgary" pitchFamily="2" charset="0"/>
                <a:ea typeface="Liberation Serif"/>
                <a:cs typeface="Liberation Serif"/>
              </a:rPr>
              <a:t> </a:t>
            </a:r>
            <a:r>
              <a:rPr lang="en-US" sz="4000" dirty="0" err="1">
                <a:solidFill>
                  <a:srgbClr val="7030A0"/>
                </a:solidFill>
                <a:effectLst/>
                <a:latin typeface="#9Slide05 SVNBulgary" pitchFamily="2" charset="0"/>
                <a:ea typeface="Liberation Serif"/>
                <a:cs typeface="Liberation Serif"/>
              </a:rPr>
              <a:t>vào</a:t>
            </a:r>
            <a:r>
              <a:rPr lang="en-US" sz="4000" dirty="0">
                <a:solidFill>
                  <a:srgbClr val="7030A0"/>
                </a:solidFill>
                <a:effectLst/>
                <a:latin typeface="#9Slide05 SVNBulgary" pitchFamily="2" charset="0"/>
                <a:ea typeface="Liberation Serif"/>
                <a:cs typeface="Liberation Serif"/>
              </a:rPr>
              <a:t> </a:t>
            </a:r>
            <a:r>
              <a:rPr lang="en-US" sz="4000" dirty="0" err="1">
                <a:solidFill>
                  <a:srgbClr val="7030A0"/>
                </a:solidFill>
                <a:effectLst/>
                <a:latin typeface="#9Slide05 SVNBulgary" pitchFamily="2" charset="0"/>
                <a:ea typeface="Liberation Serif"/>
                <a:cs typeface="Liberation Serif"/>
              </a:rPr>
              <a:t>cột</a:t>
            </a:r>
            <a:r>
              <a:rPr lang="en-US" sz="4000" dirty="0">
                <a:solidFill>
                  <a:srgbClr val="7030A0"/>
                </a:solidFill>
                <a:effectLst/>
                <a:latin typeface="#9Slide05 SVNBulgary" pitchFamily="2" charset="0"/>
                <a:ea typeface="Liberation Serif"/>
                <a:cs typeface="Liberation Serif"/>
              </a:rPr>
              <a:t> </a:t>
            </a:r>
            <a:r>
              <a:rPr lang="en-US" sz="4000" dirty="0" err="1">
                <a:solidFill>
                  <a:srgbClr val="7030A0"/>
                </a:solidFill>
                <a:effectLst/>
                <a:latin typeface="#9Slide05 SVNBulgary" pitchFamily="2" charset="0"/>
                <a:ea typeface="Liberation Serif"/>
                <a:cs typeface="Liberation Serif"/>
              </a:rPr>
              <a:t>tương</a:t>
            </a:r>
            <a:r>
              <a:rPr lang="en-US" sz="4000" dirty="0">
                <a:solidFill>
                  <a:srgbClr val="7030A0"/>
                </a:solidFill>
                <a:effectLst/>
                <a:latin typeface="#9Slide05 SVNBulgary" pitchFamily="2" charset="0"/>
                <a:ea typeface="Liberation Serif"/>
                <a:cs typeface="Liberation Serif"/>
              </a:rPr>
              <a:t> </a:t>
            </a:r>
            <a:r>
              <a:rPr lang="en-US" sz="4000" dirty="0" err="1">
                <a:solidFill>
                  <a:srgbClr val="7030A0"/>
                </a:solidFill>
                <a:effectLst/>
                <a:latin typeface="#9Slide05 SVNBulgary" pitchFamily="2" charset="0"/>
                <a:ea typeface="Liberation Serif"/>
                <a:cs typeface="Liberation Serif"/>
              </a:rPr>
              <a:t>ứng</a:t>
            </a:r>
            <a:r>
              <a:rPr lang="en-US" sz="4000" dirty="0">
                <a:solidFill>
                  <a:srgbClr val="7030A0"/>
                </a:solidFill>
                <a:effectLst/>
                <a:latin typeface="#9Slide05 SVNBulgary" pitchFamily="2" charset="0"/>
                <a:ea typeface="Liberation Serif"/>
                <a:cs typeface="Liberation Serif"/>
              </a:rPr>
              <a:t>: </a:t>
            </a:r>
            <a:r>
              <a:rPr lang="en-US" sz="3000" b="1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Liberation Serif"/>
                <a:cs typeface="#9Slide03 Arima Madurai" panose="00000500000000000000" pitchFamily="2" charset="0"/>
              </a:rPr>
              <a:t>tráng</a:t>
            </a:r>
            <a:r>
              <a:rPr lang="en-US" sz="3000" b="1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Liberation Serif"/>
                <a:cs typeface="#9Slide03 Arima Madurai" panose="00000500000000000000" pitchFamily="2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Liberation Serif"/>
                <a:cs typeface="#9Slide03 Arima Madurai" panose="00000500000000000000" pitchFamily="2" charset="0"/>
              </a:rPr>
              <a:t>sĩ</a:t>
            </a:r>
            <a:r>
              <a:rPr lang="en-US" sz="3000" b="1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Liberation Serif"/>
                <a:cs typeface="#9Slide03 Arima Madurai" panose="00000500000000000000" pitchFamily="2" charset="0"/>
              </a:rPr>
              <a:t>; x</a:t>
            </a:r>
            <a:r>
              <a:rPr lang="vi-VN" sz="3000" b="1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Liberation Serif"/>
                <a:cs typeface="#9Slide03 Arima Madurai" panose="00000500000000000000" pitchFamily="2" charset="0"/>
              </a:rPr>
              <a:t>ứ giả, </a:t>
            </a:r>
            <a:r>
              <a:rPr lang="en-US" sz="3000" b="1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Liberation Serif"/>
                <a:cs typeface="#9Slide03 Arima Madurai" panose="00000500000000000000" pitchFamily="2" charset="0"/>
              </a:rPr>
              <a:t>đàn</a:t>
            </a:r>
            <a:r>
              <a:rPr lang="en-US" sz="3000" b="1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Liberation Serif"/>
                <a:cs typeface="#9Slide03 Arima Madurai" panose="00000500000000000000" pitchFamily="2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Liberation Serif"/>
                <a:cs typeface="#9Slide03 Arima Madurai" panose="00000500000000000000" pitchFamily="2" charset="0"/>
              </a:rPr>
              <a:t>bà</a:t>
            </a:r>
            <a:r>
              <a:rPr lang="en-US" sz="3000" b="1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Liberation Serif"/>
                <a:cs typeface="#9Slide03 Arima Madurai" panose="00000500000000000000" pitchFamily="2" charset="0"/>
              </a:rPr>
              <a:t>,</a:t>
            </a:r>
            <a:r>
              <a:rPr lang="vi-VN" sz="3000" b="1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Liberation Serif"/>
                <a:cs typeface="#9Slide03 Arima Madurai" panose="00000500000000000000" pitchFamily="2" charset="0"/>
              </a:rPr>
              <a:t> xà phòng, mít tinh, </a:t>
            </a:r>
            <a:r>
              <a:rPr lang="en-US" sz="3000" b="1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Liberation Serif"/>
                <a:cs typeface="#9Slide03 Arima Madurai" panose="00000500000000000000" pitchFamily="2" charset="0"/>
              </a:rPr>
              <a:t>muốn</a:t>
            </a:r>
            <a:r>
              <a:rPr lang="en-US" sz="3000" b="1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Liberation Serif"/>
                <a:cs typeface="#9Slide03 Arima Madurai" panose="00000500000000000000" pitchFamily="2" charset="0"/>
              </a:rPr>
              <a:t>, </a:t>
            </a:r>
            <a:r>
              <a:rPr lang="vi-VN" sz="3000" b="1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Liberation Serif"/>
                <a:cs typeface="#9Slide03 Arima Madurai" panose="00000500000000000000" pitchFamily="2" charset="0"/>
              </a:rPr>
              <a:t>ga, </a:t>
            </a:r>
            <a:r>
              <a:rPr lang="en-US" sz="3000" b="1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Liberation Serif"/>
                <a:cs typeface="#9Slide03 Arima Madurai" panose="00000500000000000000" pitchFamily="2" charset="0"/>
              </a:rPr>
              <a:t>trẻ</a:t>
            </a:r>
            <a:r>
              <a:rPr lang="en-US" sz="3000" b="1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Liberation Serif"/>
                <a:cs typeface="#9Slide03 Arima Madurai" panose="00000500000000000000" pitchFamily="2" charset="0"/>
              </a:rPr>
              <a:t> con, </a:t>
            </a:r>
            <a:r>
              <a:rPr lang="vi-VN" sz="3000" b="1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Liberation Serif"/>
                <a:cs typeface="#9Slide03 Arima Madurai" panose="00000500000000000000" pitchFamily="2" charset="0"/>
              </a:rPr>
              <a:t>giang sơn, in-tơ-nét</a:t>
            </a:r>
            <a:r>
              <a:rPr lang="en-US" sz="3000" b="1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Liberation Serif"/>
                <a:cs typeface="#9Slide03 Arima Madurai" panose="00000500000000000000" pitchFamily="2" charset="0"/>
              </a:rPr>
              <a:t>, </a:t>
            </a:r>
            <a:r>
              <a:rPr lang="en-US" sz="3000" b="1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Liberation Serif"/>
                <a:cs typeface="#9Slide03 Arima Madurai" panose="00000500000000000000" pitchFamily="2" charset="0"/>
              </a:rPr>
              <a:t>áp</a:t>
            </a:r>
            <a:r>
              <a:rPr lang="en-US" sz="3000" b="1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Liberation Serif"/>
                <a:cs typeface="#9Slide03 Arima Madurai" panose="00000500000000000000" pitchFamily="2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Liberation Serif"/>
                <a:cs typeface="#9Slide03 Arima Madurai" panose="00000500000000000000" pitchFamily="2" charset="0"/>
              </a:rPr>
              <a:t>phích</a:t>
            </a:r>
            <a:r>
              <a:rPr lang="en-US" sz="3000" b="1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Liberation Serif"/>
                <a:cs typeface="#9Slide03 Arima Madurai" panose="00000500000000000000" pitchFamily="2" charset="0"/>
              </a:rPr>
              <a:t>, ra-</a:t>
            </a:r>
            <a:r>
              <a:rPr lang="en-US" sz="3000" b="1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Liberation Serif"/>
                <a:cs typeface="#9Slide03 Arima Madurai" panose="00000500000000000000" pitchFamily="2" charset="0"/>
              </a:rPr>
              <a:t>đi</a:t>
            </a:r>
            <a:r>
              <a:rPr lang="en-US" sz="3000" b="1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Liberation Serif"/>
                <a:cs typeface="#9Slide03 Arima Madurai" panose="00000500000000000000" pitchFamily="2" charset="0"/>
              </a:rPr>
              <a:t>-ô</a:t>
            </a:r>
            <a:endParaRPr lang="en-US" sz="3000" b="1" dirty="0"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C64019-D454-449D-8ECB-0A59382D234E}"/>
              </a:ext>
            </a:extLst>
          </p:cNvPr>
          <p:cNvSpPr txBox="1"/>
          <p:nvPr/>
        </p:nvSpPr>
        <p:spPr>
          <a:xfrm>
            <a:off x="527601" y="4289239"/>
            <a:ext cx="2218911" cy="21121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000" b="1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Liberation Serif"/>
                <a:cs typeface="#9Slide03 Arima Madurai" panose="00000500000000000000" pitchFamily="2" charset="0"/>
              </a:rPr>
              <a:t>đàn</a:t>
            </a:r>
            <a:r>
              <a:rPr lang="en-US" sz="3000" b="1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Liberation Serif"/>
                <a:cs typeface="#9Slide03 Arima Madurai" panose="00000500000000000000" pitchFamily="2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Liberation Serif"/>
                <a:cs typeface="#9Slide03 Arima Madurai" panose="00000500000000000000" pitchFamily="2" charset="0"/>
              </a:rPr>
              <a:t>bà</a:t>
            </a:r>
            <a:r>
              <a:rPr lang="vi-VN" sz="3000" b="1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Liberation Serif"/>
                <a:cs typeface="#9Slide03 Arima Madurai" panose="00000500000000000000" pitchFamily="2" charset="0"/>
              </a:rPr>
              <a:t> </a:t>
            </a:r>
            <a:endParaRPr lang="en-US" sz="3000" b="1" dirty="0">
              <a:solidFill>
                <a:srgbClr val="000000"/>
              </a:solidFill>
              <a:effectLst/>
              <a:latin typeface="#9Slide03 Arima Madurai" panose="00000500000000000000" pitchFamily="2" charset="0"/>
              <a:ea typeface="Liberation Serif"/>
              <a:cs typeface="#9Slide03 Arima Madurai" panose="00000500000000000000" pitchFamily="2" charset="0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000" b="1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Liberation Serif"/>
                <a:cs typeface="#9Slide03 Arima Madurai" panose="00000500000000000000" pitchFamily="2" charset="0"/>
              </a:rPr>
              <a:t>trẻ</a:t>
            </a:r>
            <a:r>
              <a:rPr lang="en-US" sz="3000" b="1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Liberation Serif"/>
                <a:cs typeface="#9Slide03 Arima Madurai" panose="00000500000000000000" pitchFamily="2" charset="0"/>
              </a:rPr>
              <a:t> con 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000" b="1" dirty="0" err="1">
                <a:solidFill>
                  <a:srgbClr val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muốn</a:t>
            </a:r>
            <a:endParaRPr lang="en-US" sz="3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E00F38D-36BC-47E4-8648-D711F4D52596}"/>
              </a:ext>
            </a:extLst>
          </p:cNvPr>
          <p:cNvSpPr txBox="1"/>
          <p:nvPr/>
        </p:nvSpPr>
        <p:spPr>
          <a:xfrm>
            <a:off x="3449707" y="4289239"/>
            <a:ext cx="2646293" cy="21121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000" b="1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Liberation Serif"/>
                <a:cs typeface="#9Slide03 Arima Madurai" panose="00000500000000000000" pitchFamily="2" charset="0"/>
              </a:rPr>
              <a:t>tráng</a:t>
            </a:r>
            <a:r>
              <a:rPr lang="en-US" sz="3000" b="1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Liberation Serif"/>
                <a:cs typeface="#9Slide03 Arima Madurai" panose="00000500000000000000" pitchFamily="2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Liberation Serif"/>
                <a:cs typeface="#9Slide03 Arima Madurai" panose="00000500000000000000" pitchFamily="2" charset="0"/>
              </a:rPr>
              <a:t>sĩ</a:t>
            </a:r>
            <a:endParaRPr lang="en-US" sz="3000" b="1" dirty="0">
              <a:solidFill>
                <a:srgbClr val="000000"/>
              </a:solidFill>
              <a:latin typeface="#9Slide03 Arima Madurai" panose="00000500000000000000" pitchFamily="2" charset="0"/>
              <a:ea typeface="Liberation Serif"/>
              <a:cs typeface="#9Slide03 Arima Madurai" panose="00000500000000000000" pitchFamily="2" charset="0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000" b="1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Liberation Serif"/>
                <a:cs typeface="#9Slide03 Arima Madurai" panose="00000500000000000000" pitchFamily="2" charset="0"/>
              </a:rPr>
              <a:t> x</a:t>
            </a:r>
            <a:r>
              <a:rPr lang="vi-VN" sz="3000" b="1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Liberation Serif"/>
                <a:cs typeface="#9Slide03 Arima Madurai" panose="00000500000000000000" pitchFamily="2" charset="0"/>
              </a:rPr>
              <a:t>ứ giả </a:t>
            </a:r>
            <a:endParaRPr lang="en-US" sz="3000" b="1" dirty="0">
              <a:solidFill>
                <a:srgbClr val="000000"/>
              </a:solidFill>
              <a:effectLst/>
              <a:latin typeface="#9Slide03 Arima Madurai" panose="00000500000000000000" pitchFamily="2" charset="0"/>
              <a:ea typeface="Liberation Serif"/>
              <a:cs typeface="#9Slide03 Arima Madurai" panose="00000500000000000000" pitchFamily="2" charset="0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vi-VN" sz="3000" b="1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Liberation Serif"/>
                <a:cs typeface="#9Slide03 Arima Madurai" panose="00000500000000000000" pitchFamily="2" charset="0"/>
              </a:rPr>
              <a:t>giang sơn</a:t>
            </a:r>
            <a:endParaRPr lang="en-US" sz="3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C50DB27-5FA7-4F8B-A62A-019A35740A65}"/>
              </a:ext>
            </a:extLst>
          </p:cNvPr>
          <p:cNvSpPr txBox="1"/>
          <p:nvPr/>
        </p:nvSpPr>
        <p:spPr>
          <a:xfrm>
            <a:off x="6436416" y="4289239"/>
            <a:ext cx="2646293" cy="21121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000" b="1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Liberation Serif"/>
                <a:cs typeface="#9Slide03 Arima Madurai" panose="00000500000000000000" pitchFamily="2" charset="0"/>
              </a:rPr>
              <a:t>ga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vi-VN" sz="3000" b="1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Liberation Serif"/>
                <a:cs typeface="#9Slide03 Arima Madurai" panose="00000500000000000000" pitchFamily="2" charset="0"/>
              </a:rPr>
              <a:t>xà phòng</a:t>
            </a:r>
            <a:endParaRPr lang="en-US" sz="3000" b="1" dirty="0">
              <a:solidFill>
                <a:srgbClr val="000000"/>
              </a:solidFill>
              <a:effectLst/>
              <a:latin typeface="#9Slide03 Arima Madurai" panose="00000500000000000000" pitchFamily="2" charset="0"/>
              <a:ea typeface="Liberation Serif"/>
              <a:cs typeface="#9Slide03 Arima Madurai" panose="00000500000000000000" pitchFamily="2" charset="0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000" b="1" dirty="0" err="1">
                <a:solidFill>
                  <a:srgbClr val="000000"/>
                </a:solidFill>
                <a:latin typeface="#9Slide03 Arima Madurai" panose="00000500000000000000" pitchFamily="2" charset="0"/>
                <a:ea typeface="Liberation Serif"/>
                <a:cs typeface="#9Slide03 Arima Madurai" panose="00000500000000000000" pitchFamily="2" charset="0"/>
              </a:rPr>
              <a:t>áp</a:t>
            </a:r>
            <a:r>
              <a:rPr lang="en-US" sz="3000" b="1" dirty="0">
                <a:solidFill>
                  <a:srgbClr val="000000"/>
                </a:solidFill>
                <a:latin typeface="#9Slide03 Arima Madurai" panose="00000500000000000000" pitchFamily="2" charset="0"/>
                <a:ea typeface="Liberation Serif"/>
                <a:cs typeface="#9Slide03 Arima Madurai" panose="00000500000000000000" pitchFamily="2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#9Slide03 Arima Madurai" panose="00000500000000000000" pitchFamily="2" charset="0"/>
                <a:ea typeface="Liberation Serif"/>
                <a:cs typeface="#9Slide03 Arima Madurai" panose="00000500000000000000" pitchFamily="2" charset="0"/>
              </a:rPr>
              <a:t>phích</a:t>
            </a:r>
            <a:endParaRPr lang="en-US" sz="3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EB34E61-1C9C-4E29-A67F-C5D89906618B}"/>
              </a:ext>
            </a:extLst>
          </p:cNvPr>
          <p:cNvSpPr txBox="1"/>
          <p:nvPr/>
        </p:nvSpPr>
        <p:spPr>
          <a:xfrm>
            <a:off x="9423125" y="4289238"/>
            <a:ext cx="2646293" cy="21121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vi-VN" sz="3000" b="1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Liberation Serif"/>
                <a:cs typeface="#9Slide03 Arima Madurai" panose="00000500000000000000" pitchFamily="2" charset="0"/>
              </a:rPr>
              <a:t>mít tinh</a:t>
            </a:r>
            <a:endParaRPr lang="en-US" sz="3000" b="1" dirty="0">
              <a:solidFill>
                <a:srgbClr val="000000"/>
              </a:solidFill>
              <a:effectLst/>
              <a:latin typeface="#9Slide03 Arima Madurai" panose="00000500000000000000" pitchFamily="2" charset="0"/>
              <a:ea typeface="Liberation Serif"/>
              <a:cs typeface="#9Slide03 Arima Madurai" panose="00000500000000000000" pitchFamily="2" charset="0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vi-VN" sz="3000" b="1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Liberation Serif"/>
                <a:cs typeface="#9Slide03 Arima Madurai" panose="00000500000000000000" pitchFamily="2" charset="0"/>
              </a:rPr>
              <a:t>ra-đi-ô</a:t>
            </a:r>
            <a:endParaRPr lang="en-US" sz="3000" b="1" dirty="0">
              <a:solidFill>
                <a:srgbClr val="000000"/>
              </a:solidFill>
              <a:effectLst/>
              <a:latin typeface="#9Slide03 Arima Madurai" panose="00000500000000000000" pitchFamily="2" charset="0"/>
              <a:ea typeface="Liberation Serif"/>
              <a:cs typeface="#9Slide03 Arima Madurai" panose="00000500000000000000" pitchFamily="2" charset="0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vi-VN" sz="3000" b="1" dirty="0">
                <a:solidFill>
                  <a:srgbClr val="000000"/>
                </a:solidFill>
                <a:effectLst/>
                <a:latin typeface="#9Slide03 Arima Madurai" panose="00000500000000000000" pitchFamily="2" charset="0"/>
                <a:ea typeface="Liberation Serif"/>
                <a:cs typeface="#9Slide03 Arima Madurai" panose="00000500000000000000" pitchFamily="2" charset="0"/>
              </a:rPr>
              <a:t>in-tơ-nét 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3412833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0DF383A-AF67-43F2-8D9D-842CD217705F}"/>
              </a:ext>
            </a:extLst>
          </p:cNvPr>
          <p:cNvSpPr txBox="1"/>
          <p:nvPr/>
        </p:nvSpPr>
        <p:spPr>
          <a:xfrm>
            <a:off x="252194" y="1380040"/>
            <a:ext cx="344341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8000" dirty="0" err="1">
                <a:solidFill>
                  <a:srgbClr val="FF0000"/>
                </a:solidFill>
                <a:latin typeface="#9Slide05 SVNBulgary" pitchFamily="2" charset="0"/>
                <a:cs typeface="+mn-ea"/>
                <a:sym typeface="+mn-lt"/>
              </a:rPr>
              <a:t>Đố</a:t>
            </a:r>
            <a:r>
              <a:rPr lang="en-US" altLang="zh-CN" sz="8000" dirty="0">
                <a:solidFill>
                  <a:srgbClr val="FF0000"/>
                </a:solidFill>
                <a:latin typeface="#9Slide05 SVNBulgary" pitchFamily="2" charset="0"/>
                <a:cs typeface="+mn-ea"/>
                <a:sym typeface="+mn-lt"/>
              </a:rPr>
              <a:t> </a:t>
            </a:r>
            <a:r>
              <a:rPr lang="en-US" altLang="zh-CN" sz="8000" dirty="0" err="1">
                <a:solidFill>
                  <a:srgbClr val="FF0000"/>
                </a:solidFill>
                <a:latin typeface="#9Slide05 SVNBulgary" pitchFamily="2" charset="0"/>
                <a:cs typeface="+mn-ea"/>
                <a:sym typeface="+mn-lt"/>
              </a:rPr>
              <a:t>vui</a:t>
            </a:r>
            <a:endParaRPr lang="zh-CN" altLang="en-US" sz="8000" dirty="0">
              <a:solidFill>
                <a:srgbClr val="FF0000"/>
              </a:solidFill>
              <a:latin typeface="#9Slide05 SVNBulgary" pitchFamily="2" charset="0"/>
              <a:cs typeface="+mn-ea"/>
              <a:sym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30E55A-DEBC-4188-AE6E-8B843743F0AC}"/>
              </a:ext>
            </a:extLst>
          </p:cNvPr>
          <p:cNvSpPr txBox="1"/>
          <p:nvPr/>
        </p:nvSpPr>
        <p:spPr>
          <a:xfrm>
            <a:off x="3695613" y="296825"/>
            <a:ext cx="7685853" cy="37240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Hai </a:t>
            </a:r>
            <a:r>
              <a:rPr lang="en-US" sz="32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cây</a:t>
            </a:r>
            <a:r>
              <a:rPr lang="en-US" sz="32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cùng</a:t>
            </a:r>
            <a:r>
              <a:rPr lang="en-US" sz="32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có</a:t>
            </a:r>
            <a:r>
              <a:rPr lang="en-US" sz="32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một</a:t>
            </a:r>
            <a:r>
              <a:rPr lang="en-US" sz="32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tên</a:t>
            </a:r>
            <a:r>
              <a:rPr lang="en-US" sz="32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br>
              <a:rPr lang="en-US" sz="32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</a:br>
            <a:r>
              <a:rPr lang="en-US" sz="32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Cây</a:t>
            </a:r>
            <a:r>
              <a:rPr lang="en-US" sz="32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xoè</a:t>
            </a:r>
            <a:r>
              <a:rPr lang="en-US" sz="32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mặt</a:t>
            </a:r>
            <a:r>
              <a:rPr lang="en-US" sz="32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nước</a:t>
            </a:r>
            <a:r>
              <a:rPr lang="en-US" sz="32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cây</a:t>
            </a:r>
            <a:r>
              <a:rPr lang="en-US" sz="32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lên</a:t>
            </a:r>
            <a:r>
              <a:rPr lang="en-US" sz="32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chiến</a:t>
            </a:r>
            <a:r>
              <a:rPr lang="en-US" sz="32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trường</a:t>
            </a:r>
            <a:r>
              <a:rPr lang="en-US" sz="32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br>
              <a:rPr lang="en-US" sz="32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</a:br>
            <a:r>
              <a:rPr lang="en-US" sz="32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Cây</a:t>
            </a:r>
            <a:r>
              <a:rPr lang="en-US" sz="32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này</a:t>
            </a:r>
            <a:r>
              <a:rPr lang="en-US" sz="32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bảo</a:t>
            </a:r>
            <a:r>
              <a:rPr lang="en-US" sz="32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vệ</a:t>
            </a:r>
            <a:r>
              <a:rPr lang="en-US" sz="32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quê</a:t>
            </a:r>
            <a:r>
              <a:rPr lang="en-US" sz="32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hương</a:t>
            </a:r>
            <a:r>
              <a:rPr lang="en-US" sz="32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br>
              <a:rPr lang="en-US" sz="32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</a:br>
            <a:r>
              <a:rPr lang="en-US" sz="32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Cây</a:t>
            </a:r>
            <a:r>
              <a:rPr lang="en-US" sz="32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kia </a:t>
            </a:r>
            <a:r>
              <a:rPr lang="en-US" sz="32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hoa</a:t>
            </a:r>
            <a:r>
              <a:rPr lang="en-US" sz="32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nở</a:t>
            </a:r>
            <a:r>
              <a:rPr lang="en-US" sz="32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ngát</a:t>
            </a:r>
            <a:r>
              <a:rPr lang="en-US" sz="32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thơm</a:t>
            </a:r>
            <a:r>
              <a:rPr lang="en-US" sz="32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mặt</a:t>
            </a:r>
            <a:r>
              <a:rPr lang="en-US" sz="32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hồ</a:t>
            </a:r>
            <a:r>
              <a:rPr lang="en-US" sz="32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br>
              <a:rPr lang="en-US" sz="32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</a:br>
            <a:r>
              <a:rPr lang="en-US" sz="3200" dirty="0">
                <a:solidFill>
                  <a:srgbClr val="0070C0"/>
                </a:solidFill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                                                      (</a:t>
            </a:r>
            <a:r>
              <a:rPr lang="en-US" sz="3200" dirty="0" err="1">
                <a:solidFill>
                  <a:srgbClr val="0070C0"/>
                </a:solidFill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Là</a:t>
            </a:r>
            <a:r>
              <a:rPr lang="en-US" sz="3200" dirty="0">
                <a:solidFill>
                  <a:srgbClr val="0070C0"/>
                </a:solidFill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c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ây</a:t>
            </a:r>
            <a:r>
              <a:rPr lang="en-US" sz="3200" b="1" dirty="0">
                <a:solidFill>
                  <a:srgbClr val="0070C0"/>
                </a:solidFill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gì</a:t>
            </a:r>
            <a:r>
              <a:rPr lang="en-US" sz="3200" b="1" dirty="0">
                <a:solidFill>
                  <a:srgbClr val="0070C0"/>
                </a:solidFill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?) </a:t>
            </a:r>
            <a:endParaRPr lang="en-US" sz="3200" dirty="0">
              <a:solidFill>
                <a:srgbClr val="0070C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D779CAA-6570-4633-8C21-D16314553B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31" y="3434654"/>
            <a:ext cx="3338964" cy="33389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6C0A1AB-31A0-40F0-A6FF-5DB0DF438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3015" y="3804758"/>
            <a:ext cx="2767519" cy="2767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815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2CDB4BA-C8C1-4C43-AFE3-5DE54C7C79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44" b="19630"/>
          <a:stretch/>
        </p:blipFill>
        <p:spPr>
          <a:xfrm>
            <a:off x="3886199" y="172794"/>
            <a:ext cx="4533901" cy="2171700"/>
          </a:xfrm>
          <a:prstGeom prst="rect">
            <a:avLst/>
          </a:prstGeom>
        </p:spPr>
      </p:pic>
      <p:sp>
        <p:nvSpPr>
          <p:cNvPr id="3" name="矩形 6">
            <a:extLst>
              <a:ext uri="{FF2B5EF4-FFF2-40B4-BE49-F238E27FC236}">
                <a16:creationId xmlns:a16="http://schemas.microsoft.com/office/drawing/2014/main" id="{AF8E27F4-E605-434C-9429-A2CB5B8E818E}"/>
              </a:ext>
            </a:extLst>
          </p:cNvPr>
          <p:cNvSpPr/>
          <p:nvPr/>
        </p:nvSpPr>
        <p:spPr bwMode="auto">
          <a:xfrm>
            <a:off x="3442885" y="677896"/>
            <a:ext cx="5505450" cy="1219444"/>
          </a:xfrm>
          <a:prstGeom prst="rect">
            <a:avLst/>
          </a:prstGeom>
          <a:noFill/>
          <a:ln>
            <a:noFill/>
          </a:ln>
          <a:effectLst>
            <a:outerShdw blurRad="50800" dist="127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汉仪家书简" panose="02010609000101010101" pitchFamily="49" charset="-122"/>
                <a:cs typeface="#9Slide03 Arima Madurai Black" panose="00000A00000000000000" pitchFamily="2" charset="0"/>
              </a:rPr>
              <a:t>GHI NHỚ 3</a:t>
            </a:r>
            <a:endParaRPr kumimoji="0" lang="zh-CN" altLang="en-US" sz="40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3 Arima Madurai Black" panose="00000A00000000000000" pitchFamily="2" charset="0"/>
              <a:ea typeface="汉仪家书简" panose="02010609000101010101" pitchFamily="49" charset="-122"/>
              <a:cs typeface="#9Slide03 Arima Madurai Black" panose="00000A00000000000000" pitchFamily="2" charset="0"/>
            </a:endParaRPr>
          </a:p>
        </p:txBody>
      </p:sp>
      <p:sp>
        <p:nvSpPr>
          <p:cNvPr id="4" name="矩形 6">
            <a:extLst>
              <a:ext uri="{FF2B5EF4-FFF2-40B4-BE49-F238E27FC236}">
                <a16:creationId xmlns:a16="http://schemas.microsoft.com/office/drawing/2014/main" id="{3F1D9DA4-D8F2-4722-8CAA-13CEE197033C}"/>
              </a:ext>
            </a:extLst>
          </p:cNvPr>
          <p:cNvSpPr/>
          <p:nvPr/>
        </p:nvSpPr>
        <p:spPr bwMode="auto">
          <a:xfrm>
            <a:off x="1892301" y="2789776"/>
            <a:ext cx="9833020" cy="1439325"/>
          </a:xfrm>
          <a:prstGeom prst="rect">
            <a:avLst/>
          </a:prstGeom>
          <a:noFill/>
          <a:ln>
            <a:noFill/>
          </a:ln>
          <a:effectLst>
            <a:outerShdw blurRad="50800" dist="127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just">
              <a:spcBef>
                <a:spcPct val="50000"/>
              </a:spcBef>
              <a:defRPr/>
            </a:pPr>
            <a:r>
              <a:rPr lang="en-US" sz="4200" dirty="0" err="1">
                <a:solidFill>
                  <a:srgbClr val="0070C0"/>
                </a:solidFill>
                <a:latin typeface="#9Slide05 SVNBulgary" pitchFamily="2" charset="0"/>
                <a:cs typeface="Times New Roman" panose="02020603050405020304" pitchFamily="18" charset="0"/>
              </a:rPr>
              <a:t>Khái</a:t>
            </a:r>
            <a:r>
              <a:rPr lang="en-US" sz="4200" dirty="0">
                <a:solidFill>
                  <a:srgbClr val="0070C0"/>
                </a:solidFill>
                <a:latin typeface="#9Slide05 SVNBulgary" pitchFamily="2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rgbClr val="0070C0"/>
                </a:solidFill>
                <a:latin typeface="#9Slide05 SVNBulgary" pitchFamily="2" charset="0"/>
                <a:cs typeface="Times New Roman" panose="02020603050405020304" pitchFamily="18" charset="0"/>
              </a:rPr>
              <a:t>niệm</a:t>
            </a:r>
            <a:r>
              <a:rPr lang="en-US" sz="4200" dirty="0">
                <a:solidFill>
                  <a:srgbClr val="0070C0"/>
                </a:solidFill>
                <a:latin typeface="#9Slide05 SVNBulgary" pitchFamily="2" charset="0"/>
                <a:cs typeface="Times New Roman" panose="02020603050405020304" pitchFamily="18" charset="0"/>
              </a:rPr>
              <a:t>: </a:t>
            </a:r>
            <a:r>
              <a:rPr lang="en-US" sz="4200" dirty="0" err="1">
                <a:solidFill>
                  <a:schemeClr val="tx1"/>
                </a:solidFill>
                <a:latin typeface="#9Slide05 SVNBulgary" pitchFamily="2" charset="0"/>
                <a:cs typeface="Times New Roman" panose="02020603050405020304" pitchFamily="18" charset="0"/>
              </a:rPr>
              <a:t>Từ</a:t>
            </a:r>
            <a:r>
              <a:rPr lang="en-US" sz="4200" dirty="0">
                <a:solidFill>
                  <a:schemeClr val="tx1"/>
                </a:solidFill>
                <a:latin typeface="#9Slide05 SVNBulgary" pitchFamily="2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schemeClr val="tx1"/>
                </a:solidFill>
                <a:latin typeface="#9Slide05 SVNBulgary" pitchFamily="2" charset="0"/>
                <a:cs typeface="Times New Roman" panose="02020603050405020304" pitchFamily="18" charset="0"/>
              </a:rPr>
              <a:t>mượn</a:t>
            </a:r>
            <a:r>
              <a:rPr lang="en-US" sz="4200" dirty="0">
                <a:solidFill>
                  <a:schemeClr val="tx1"/>
                </a:solidFill>
                <a:latin typeface="#9Slide05 SVNBulgary" pitchFamily="2" charset="0"/>
                <a:cs typeface="Times New Roman" panose="02020603050405020304" pitchFamily="18" charset="0"/>
              </a:rPr>
              <a:t> l</a:t>
            </a:r>
            <a:r>
              <a:rPr lang="en-VN" sz="4200" dirty="0">
                <a:solidFill>
                  <a:schemeClr val="tx1"/>
                </a:solidFill>
                <a:latin typeface="#9Slide05 SVNBulgary" pitchFamily="2" charset="0"/>
                <a:cs typeface="Times New Roman" panose="02020603050405020304" pitchFamily="18" charset="0"/>
              </a:rPr>
              <a:t>à những từ mượn tiếng nước ngoài để biểu thị những sự vật, hiện tượng, đặc điểm…mà tiếng Việt chưa có từ thích hợp để biểu thị.</a:t>
            </a:r>
            <a:endParaRPr kumimoji="0" lang="zh-CN" altLang="en-US" sz="42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#9Slide05 SVNBulgary" pitchFamily="2" charset="0"/>
              <a:ea typeface="汉仪家书简" panose="02010609000101010101" pitchFamily="49" charset="-122"/>
              <a:cs typeface="Times New Roman" pitchFamily="18" charset="0"/>
            </a:endParaRPr>
          </a:p>
        </p:txBody>
      </p:sp>
      <p:sp>
        <p:nvSpPr>
          <p:cNvPr id="5" name="矩形 6">
            <a:extLst>
              <a:ext uri="{FF2B5EF4-FFF2-40B4-BE49-F238E27FC236}">
                <a16:creationId xmlns:a16="http://schemas.microsoft.com/office/drawing/2014/main" id="{1238AC3D-CAAB-491F-9F5F-3E70296EC6CF}"/>
              </a:ext>
            </a:extLst>
          </p:cNvPr>
          <p:cNvSpPr/>
          <p:nvPr/>
        </p:nvSpPr>
        <p:spPr bwMode="auto">
          <a:xfrm>
            <a:off x="1872069" y="5001197"/>
            <a:ext cx="9873483" cy="1381377"/>
          </a:xfrm>
          <a:prstGeom prst="rect">
            <a:avLst/>
          </a:prstGeom>
          <a:noFill/>
          <a:ln>
            <a:noFill/>
          </a:ln>
          <a:effectLst>
            <a:outerShdw blurRad="50800" dist="127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/>
            <a:r>
              <a:rPr lang="en-VN" sz="4200" dirty="0">
                <a:solidFill>
                  <a:srgbClr val="0070C0"/>
                </a:solidFill>
                <a:latin typeface="#9Slide05 SVNBulgary" pitchFamily="2" charset="0"/>
                <a:cs typeface="Times New Roman" panose="02020603050405020304" pitchFamily="18" charset="0"/>
              </a:rPr>
              <a:t>Phân loại: </a:t>
            </a:r>
            <a:r>
              <a:rPr lang="en-VN" sz="4200" dirty="0">
                <a:solidFill>
                  <a:schemeClr val="tx1"/>
                </a:solidFill>
                <a:latin typeface="#9Slide05 SVNBulgary" pitchFamily="2" charset="0"/>
                <a:cs typeface="Times New Roman" panose="02020603050405020304" pitchFamily="18" charset="0"/>
              </a:rPr>
              <a:t>Từ mượn tiếng Hán</a:t>
            </a:r>
            <a:r>
              <a:rPr lang="en-US" sz="4200" dirty="0">
                <a:solidFill>
                  <a:schemeClr val="tx1"/>
                </a:solidFill>
                <a:latin typeface="#9Slide05 SVNBulgary" pitchFamily="2" charset="0"/>
                <a:cs typeface="Times New Roman" panose="02020603050405020304" pitchFamily="18" charset="0"/>
              </a:rPr>
              <a:t> ; </a:t>
            </a:r>
            <a:r>
              <a:rPr lang="en-VN" sz="4200" dirty="0">
                <a:solidFill>
                  <a:schemeClr val="tx1"/>
                </a:solidFill>
                <a:latin typeface="#9Slide05 SVNBulgary" pitchFamily="2" charset="0"/>
                <a:cs typeface="Times New Roman" panose="02020603050405020304" pitchFamily="18" charset="0"/>
              </a:rPr>
              <a:t>Từ mượn tiếng Pháp</a:t>
            </a:r>
            <a:r>
              <a:rPr lang="en-US" sz="4200" dirty="0">
                <a:solidFill>
                  <a:schemeClr val="tx1"/>
                </a:solidFill>
                <a:latin typeface="#9Slide05 SVNBulgary" pitchFamily="2" charset="0"/>
                <a:cs typeface="Times New Roman" panose="02020603050405020304" pitchFamily="18" charset="0"/>
              </a:rPr>
              <a:t> ; </a:t>
            </a:r>
            <a:r>
              <a:rPr lang="en-VN" sz="4200" dirty="0">
                <a:solidFill>
                  <a:schemeClr val="tx1"/>
                </a:solidFill>
                <a:latin typeface="#9Slide05 SVNBulgary" pitchFamily="2" charset="0"/>
                <a:cs typeface="Times New Roman" panose="02020603050405020304" pitchFamily="18" charset="0"/>
              </a:rPr>
              <a:t>Từ mượn tiếng</a:t>
            </a:r>
            <a:r>
              <a:rPr lang="en-US" sz="4200" dirty="0">
                <a:solidFill>
                  <a:schemeClr val="tx1"/>
                </a:solidFill>
                <a:latin typeface="#9Slide05 SVNBulgary" pitchFamily="2" charset="0"/>
                <a:cs typeface="Times New Roman" panose="02020603050405020304" pitchFamily="18" charset="0"/>
              </a:rPr>
              <a:t> </a:t>
            </a:r>
            <a:r>
              <a:rPr lang="en-VN" sz="4200" dirty="0">
                <a:solidFill>
                  <a:schemeClr val="tx1"/>
                </a:solidFill>
                <a:latin typeface="#9Slide05 SVNBulgary" pitchFamily="2" charset="0"/>
                <a:cs typeface="Times New Roman" panose="02020603050405020304" pitchFamily="18" charset="0"/>
              </a:rPr>
              <a:t>Anh</a:t>
            </a:r>
          </a:p>
        </p:txBody>
      </p:sp>
      <p:grpSp>
        <p:nvGrpSpPr>
          <p:cNvPr id="6" name="组合 10">
            <a:extLst>
              <a:ext uri="{FF2B5EF4-FFF2-40B4-BE49-F238E27FC236}">
                <a16:creationId xmlns:a16="http://schemas.microsoft.com/office/drawing/2014/main" id="{4E3C2F99-A4D8-4779-B3F1-67EED77F485C}"/>
              </a:ext>
            </a:extLst>
          </p:cNvPr>
          <p:cNvGrpSpPr/>
          <p:nvPr/>
        </p:nvGrpSpPr>
        <p:grpSpPr>
          <a:xfrm>
            <a:off x="460421" y="2891377"/>
            <a:ext cx="921473" cy="993836"/>
            <a:chOff x="5758072" y="954157"/>
            <a:chExt cx="1053545" cy="1119809"/>
          </a:xfrm>
          <a:solidFill>
            <a:srgbClr val="C3E0D3"/>
          </a:solidFill>
        </p:grpSpPr>
        <p:sp>
          <p:nvSpPr>
            <p:cNvPr id="7" name="菱形 11">
              <a:extLst>
                <a:ext uri="{FF2B5EF4-FFF2-40B4-BE49-F238E27FC236}">
                  <a16:creationId xmlns:a16="http://schemas.microsoft.com/office/drawing/2014/main" id="{68F3ACEE-B65E-436B-9D40-3F84AEFD7C5C}"/>
                </a:ext>
              </a:extLst>
            </p:cNvPr>
            <p:cNvSpPr/>
            <p:nvPr/>
          </p:nvSpPr>
          <p:spPr>
            <a:xfrm>
              <a:off x="5764696" y="954157"/>
              <a:ext cx="1046921" cy="1046921"/>
            </a:xfrm>
            <a:prstGeom prst="diamond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家书简" panose="02010609000101010101" pitchFamily="49" charset="-122"/>
                <a:ea typeface="汉仪家书简" panose="02010609000101010101" pitchFamily="49" charset="-122"/>
                <a:cs typeface="+mn-lt"/>
              </a:endParaRPr>
            </a:p>
          </p:txBody>
        </p:sp>
        <p:sp>
          <p:nvSpPr>
            <p:cNvPr id="8" name="菱形 12">
              <a:extLst>
                <a:ext uri="{FF2B5EF4-FFF2-40B4-BE49-F238E27FC236}">
                  <a16:creationId xmlns:a16="http://schemas.microsoft.com/office/drawing/2014/main" id="{877B86A3-6E69-40D6-A62F-2091409A3C44}"/>
                </a:ext>
              </a:extLst>
            </p:cNvPr>
            <p:cNvSpPr/>
            <p:nvPr/>
          </p:nvSpPr>
          <p:spPr>
            <a:xfrm>
              <a:off x="5758072" y="1027045"/>
              <a:ext cx="1046921" cy="1046921"/>
            </a:xfrm>
            <a:prstGeom prst="diamond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家书简" panose="02010609000101010101" pitchFamily="49" charset="-122"/>
                <a:ea typeface="汉仪家书简" panose="02010609000101010101" pitchFamily="49" charset="-122"/>
                <a:cs typeface="+mn-lt"/>
              </a:endParaRPr>
            </a:p>
          </p:txBody>
        </p:sp>
      </p:grpSp>
      <p:grpSp>
        <p:nvGrpSpPr>
          <p:cNvPr id="9" name="组合 14">
            <a:extLst>
              <a:ext uri="{FF2B5EF4-FFF2-40B4-BE49-F238E27FC236}">
                <a16:creationId xmlns:a16="http://schemas.microsoft.com/office/drawing/2014/main" id="{26455AFB-17E9-4E82-928A-9C3CB3FF89DC}"/>
              </a:ext>
            </a:extLst>
          </p:cNvPr>
          <p:cNvGrpSpPr/>
          <p:nvPr/>
        </p:nvGrpSpPr>
        <p:grpSpPr>
          <a:xfrm>
            <a:off x="460421" y="5090648"/>
            <a:ext cx="921473" cy="993836"/>
            <a:chOff x="5758072" y="954157"/>
            <a:chExt cx="1053545" cy="1119809"/>
          </a:xfrm>
          <a:solidFill>
            <a:srgbClr val="F8DFD2"/>
          </a:solidFill>
        </p:grpSpPr>
        <p:sp>
          <p:nvSpPr>
            <p:cNvPr id="10" name="菱形 15">
              <a:extLst>
                <a:ext uri="{FF2B5EF4-FFF2-40B4-BE49-F238E27FC236}">
                  <a16:creationId xmlns:a16="http://schemas.microsoft.com/office/drawing/2014/main" id="{C84DBD23-C388-4B8A-A676-E6A56D764D0F}"/>
                </a:ext>
              </a:extLst>
            </p:cNvPr>
            <p:cNvSpPr/>
            <p:nvPr/>
          </p:nvSpPr>
          <p:spPr>
            <a:xfrm>
              <a:off x="5764696" y="954157"/>
              <a:ext cx="1046921" cy="1046921"/>
            </a:xfrm>
            <a:prstGeom prst="diamond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家书简" panose="02010609000101010101" pitchFamily="49" charset="-122"/>
                <a:ea typeface="汉仪家书简" panose="02010609000101010101" pitchFamily="49" charset="-122"/>
                <a:cs typeface="+mn-lt"/>
              </a:endParaRPr>
            </a:p>
          </p:txBody>
        </p:sp>
        <p:sp>
          <p:nvSpPr>
            <p:cNvPr id="11" name="菱形 16">
              <a:extLst>
                <a:ext uri="{FF2B5EF4-FFF2-40B4-BE49-F238E27FC236}">
                  <a16:creationId xmlns:a16="http://schemas.microsoft.com/office/drawing/2014/main" id="{E4979E54-3221-4E32-97D5-D03D738C0056}"/>
                </a:ext>
              </a:extLst>
            </p:cNvPr>
            <p:cNvSpPr/>
            <p:nvPr/>
          </p:nvSpPr>
          <p:spPr>
            <a:xfrm>
              <a:off x="5758072" y="1027045"/>
              <a:ext cx="1046921" cy="1046921"/>
            </a:xfrm>
            <a:prstGeom prst="diamond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家书简" panose="02010609000101010101" pitchFamily="49" charset="-122"/>
                <a:ea typeface="汉仪家书简" panose="02010609000101010101" pitchFamily="49" charset="-122"/>
                <a:cs typeface="+mn-lt"/>
              </a:endParaRPr>
            </a:p>
          </p:txBody>
        </p:sp>
      </p:grpSp>
      <p:pic>
        <p:nvPicPr>
          <p:cNvPr id="12" name="图片 29">
            <a:extLst>
              <a:ext uri="{FF2B5EF4-FFF2-40B4-BE49-F238E27FC236}">
                <a16:creationId xmlns:a16="http://schemas.microsoft.com/office/drawing/2014/main" id="{9A160E90-7AAF-4FE3-B1C1-AE2FB8D78E8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522" y="3327400"/>
            <a:ext cx="651979" cy="576014"/>
          </a:xfrm>
          <a:prstGeom prst="rect">
            <a:avLst/>
          </a:prstGeom>
        </p:spPr>
      </p:pic>
      <p:pic>
        <p:nvPicPr>
          <p:cNvPr id="13" name="图片 30">
            <a:extLst>
              <a:ext uri="{FF2B5EF4-FFF2-40B4-BE49-F238E27FC236}">
                <a16:creationId xmlns:a16="http://schemas.microsoft.com/office/drawing/2014/main" id="{51521C7C-14B0-4145-832F-A33B888BD3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895" y="5528163"/>
            <a:ext cx="651979" cy="576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768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组合 25"/>
          <p:cNvGrpSpPr/>
          <p:nvPr/>
        </p:nvGrpSpPr>
        <p:grpSpPr>
          <a:xfrm>
            <a:off x="1461052" y="0"/>
            <a:ext cx="9269896" cy="3711325"/>
            <a:chOff x="2571122" y="-11017"/>
            <a:chExt cx="4027385" cy="1691488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1566"/>
            <a:stretch/>
          </p:blipFill>
          <p:spPr>
            <a:xfrm>
              <a:off x="2571122" y="-11017"/>
              <a:ext cx="4027385" cy="1691488"/>
            </a:xfrm>
            <a:prstGeom prst="rect">
              <a:avLst/>
            </a:prstGeom>
          </p:spPr>
        </p:pic>
        <p:sp>
          <p:nvSpPr>
            <p:cNvPr id="63" name="任意多边形 62"/>
            <p:cNvSpPr/>
            <p:nvPr/>
          </p:nvSpPr>
          <p:spPr>
            <a:xfrm>
              <a:off x="3545323" y="-11017"/>
              <a:ext cx="2016389" cy="929518"/>
            </a:xfrm>
            <a:custGeom>
              <a:avLst/>
              <a:gdLst>
                <a:gd name="connsiteX0" fmla="*/ 0 w 2016389"/>
                <a:gd name="connsiteY0" fmla="*/ 0 h 929518"/>
                <a:gd name="connsiteX1" fmla="*/ 2016389 w 2016389"/>
                <a:gd name="connsiteY1" fmla="*/ 0 h 929518"/>
                <a:gd name="connsiteX2" fmla="*/ 2004547 w 2016389"/>
                <a:gd name="connsiteY2" fmla="*/ 117467 h 929518"/>
                <a:gd name="connsiteX3" fmla="*/ 1008194 w 2016389"/>
                <a:gd name="connsiteY3" fmla="*/ 929518 h 929518"/>
                <a:gd name="connsiteX4" fmla="*/ 11841 w 2016389"/>
                <a:gd name="connsiteY4" fmla="*/ 117467 h 929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16389" h="929518">
                  <a:moveTo>
                    <a:pt x="0" y="0"/>
                  </a:moveTo>
                  <a:lnTo>
                    <a:pt x="2016389" y="0"/>
                  </a:lnTo>
                  <a:lnTo>
                    <a:pt x="2004547" y="117467"/>
                  </a:lnTo>
                  <a:cubicBezTo>
                    <a:pt x="1909714" y="580904"/>
                    <a:pt x="1499666" y="929518"/>
                    <a:pt x="1008194" y="929518"/>
                  </a:cubicBezTo>
                  <a:cubicBezTo>
                    <a:pt x="516722" y="929518"/>
                    <a:pt x="106674" y="580904"/>
                    <a:pt x="11841" y="11746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2400">
                <a:cs typeface="+mn-ea"/>
                <a:sym typeface="+mn-lt"/>
              </a:endParaRPr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5133262" y="-232972"/>
            <a:ext cx="2007089" cy="2272445"/>
            <a:chOff x="3295925" y="1815065"/>
            <a:chExt cx="1505315" cy="1704332"/>
          </a:xfrm>
        </p:grpSpPr>
        <p:sp>
          <p:nvSpPr>
            <p:cNvPr id="51" name="矩形 50"/>
            <p:cNvSpPr/>
            <p:nvPr/>
          </p:nvSpPr>
          <p:spPr>
            <a:xfrm>
              <a:off x="3295926" y="1815065"/>
              <a:ext cx="1505314" cy="166199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3800" b="1" dirty="0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cs typeface="+mn-ea"/>
                  <a:sym typeface="+mn-lt"/>
                </a:rPr>
                <a:t>IV.</a:t>
              </a:r>
              <a:endParaRPr lang="zh-CN" altLang="en-US" sz="13800" b="1" dirty="0">
                <a:ln w="1079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cs typeface="+mn-ea"/>
                <a:sym typeface="+mn-lt"/>
              </a:endParaRPr>
            </a:p>
          </p:txBody>
        </p:sp>
        <p:sp>
          <p:nvSpPr>
            <p:cNvPr id="61" name="矩形 60"/>
            <p:cNvSpPr/>
            <p:nvPr/>
          </p:nvSpPr>
          <p:spPr>
            <a:xfrm>
              <a:off x="3295925" y="1822515"/>
              <a:ext cx="1505314" cy="166199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3800" b="1" dirty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cs typeface="+mn-ea"/>
                  <a:sym typeface="+mn-lt"/>
                </a:rPr>
                <a:t>IV.</a:t>
              </a:r>
              <a:endParaRPr lang="zh-CN" altLang="en-US" sz="13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cs typeface="+mn-ea"/>
                <a:sym typeface="+mn-lt"/>
              </a:endParaRPr>
            </a:p>
          </p:txBody>
        </p:sp>
        <p:sp>
          <p:nvSpPr>
            <p:cNvPr id="62" name="矩形 61"/>
            <p:cNvSpPr/>
            <p:nvPr/>
          </p:nvSpPr>
          <p:spPr>
            <a:xfrm>
              <a:off x="3295925" y="1857405"/>
              <a:ext cx="1505314" cy="166199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3800" b="1" dirty="0">
                  <a:solidFill>
                    <a:srgbClr val="FF6600"/>
                  </a:solidFill>
                  <a:cs typeface="+mn-ea"/>
                  <a:sym typeface="+mn-lt"/>
                </a:rPr>
                <a:t>IV.</a:t>
              </a:r>
              <a:endParaRPr lang="zh-CN" altLang="en-US" sz="11500" b="1" dirty="0">
                <a:solidFill>
                  <a:srgbClr val="FF6600"/>
                </a:solidFill>
                <a:cs typeface="+mn-ea"/>
                <a:sym typeface="+mn-lt"/>
              </a:endParaRPr>
            </a:p>
          </p:txBody>
        </p: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69832466-172D-42D6-80DC-3383EEF1704F}"/>
              </a:ext>
            </a:extLst>
          </p:cNvPr>
          <p:cNvSpPr txBox="1"/>
          <p:nvPr/>
        </p:nvSpPr>
        <p:spPr>
          <a:xfrm>
            <a:off x="2003225" y="4117632"/>
            <a:ext cx="8331475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3800" dirty="0" err="1">
                <a:solidFill>
                  <a:srgbClr val="FF0000"/>
                </a:solidFill>
                <a:latin typeface="#9Slide05 SVNBulgary" pitchFamily="2" charset="0"/>
                <a:cs typeface="+mn-ea"/>
                <a:sym typeface="+mn-lt"/>
              </a:rPr>
              <a:t>Luyện</a:t>
            </a:r>
            <a:r>
              <a:rPr lang="en-US" altLang="zh-CN" sz="13800" dirty="0">
                <a:solidFill>
                  <a:srgbClr val="FF0000"/>
                </a:solidFill>
                <a:latin typeface="#9Slide05 SVNBulgary" pitchFamily="2" charset="0"/>
                <a:cs typeface="+mn-ea"/>
                <a:sym typeface="+mn-lt"/>
              </a:rPr>
              <a:t> </a:t>
            </a:r>
            <a:r>
              <a:rPr lang="en-US" altLang="zh-CN" sz="13800" dirty="0" err="1">
                <a:solidFill>
                  <a:srgbClr val="FF0000"/>
                </a:solidFill>
                <a:latin typeface="#9Slide05 SVNBulgary" pitchFamily="2" charset="0"/>
                <a:cs typeface="+mn-ea"/>
                <a:sym typeface="+mn-lt"/>
              </a:rPr>
              <a:t>tập</a:t>
            </a:r>
            <a:endParaRPr lang="zh-CN" altLang="en-US" sz="13800" dirty="0">
              <a:solidFill>
                <a:srgbClr val="FF0000"/>
              </a:solidFill>
              <a:latin typeface="#9Slide05 SVNBulgary" pitchFamily="2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8392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7" dur="1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94A87B16-72ED-4C79-B6FA-4887AC0660A3}"/>
              </a:ext>
            </a:extLst>
          </p:cNvPr>
          <p:cNvGrpSpPr/>
          <p:nvPr/>
        </p:nvGrpSpPr>
        <p:grpSpPr>
          <a:xfrm>
            <a:off x="686319" y="1780873"/>
            <a:ext cx="10942464" cy="1141958"/>
            <a:chOff x="686319" y="1780873"/>
            <a:chExt cx="10942464" cy="1141958"/>
          </a:xfrm>
        </p:grpSpPr>
        <p:sp>
          <p:nvSpPr>
            <p:cNvPr id="4" name="Google Shape;2028;p51">
              <a:extLst>
                <a:ext uri="{FF2B5EF4-FFF2-40B4-BE49-F238E27FC236}">
                  <a16:creationId xmlns:a16="http://schemas.microsoft.com/office/drawing/2014/main" id="{477A9B8F-C87C-4D01-A851-EE4FD5484AE9}"/>
                </a:ext>
              </a:extLst>
            </p:cNvPr>
            <p:cNvSpPr/>
            <p:nvPr/>
          </p:nvSpPr>
          <p:spPr>
            <a:xfrm rot="16200000">
              <a:off x="2356258" y="1651292"/>
              <a:ext cx="68071" cy="1356688"/>
            </a:xfrm>
            <a:custGeom>
              <a:avLst/>
              <a:gdLst/>
              <a:ahLst/>
              <a:cxnLst/>
              <a:rect l="l" t="t" r="r" b="b"/>
              <a:pathLst>
                <a:path w="920" h="11370" extrusionOk="0">
                  <a:moveTo>
                    <a:pt x="381" y="0"/>
                  </a:moveTo>
                  <a:cubicBezTo>
                    <a:pt x="191" y="0"/>
                    <a:pt x="1" y="190"/>
                    <a:pt x="1" y="380"/>
                  </a:cubicBezTo>
                  <a:cubicBezTo>
                    <a:pt x="1" y="1331"/>
                    <a:pt x="32" y="2154"/>
                    <a:pt x="64" y="2787"/>
                  </a:cubicBezTo>
                  <a:cubicBezTo>
                    <a:pt x="96" y="3167"/>
                    <a:pt x="127" y="3516"/>
                    <a:pt x="127" y="3801"/>
                  </a:cubicBezTo>
                  <a:cubicBezTo>
                    <a:pt x="127" y="3959"/>
                    <a:pt x="96" y="4402"/>
                    <a:pt x="96" y="4941"/>
                  </a:cubicBezTo>
                  <a:cubicBezTo>
                    <a:pt x="64" y="6746"/>
                    <a:pt x="32" y="9754"/>
                    <a:pt x="127" y="11021"/>
                  </a:cubicBezTo>
                  <a:cubicBezTo>
                    <a:pt x="127" y="11211"/>
                    <a:pt x="317" y="11370"/>
                    <a:pt x="507" y="11370"/>
                  </a:cubicBezTo>
                  <a:lnTo>
                    <a:pt x="539" y="11370"/>
                  </a:lnTo>
                  <a:cubicBezTo>
                    <a:pt x="761" y="11370"/>
                    <a:pt x="919" y="11180"/>
                    <a:pt x="887" y="10958"/>
                  </a:cubicBezTo>
                  <a:cubicBezTo>
                    <a:pt x="824" y="9754"/>
                    <a:pt x="856" y="6619"/>
                    <a:pt x="887" y="4972"/>
                  </a:cubicBezTo>
                  <a:cubicBezTo>
                    <a:pt x="887" y="4402"/>
                    <a:pt x="919" y="3959"/>
                    <a:pt x="919" y="3801"/>
                  </a:cubicBezTo>
                  <a:cubicBezTo>
                    <a:pt x="887" y="3516"/>
                    <a:pt x="887" y="3167"/>
                    <a:pt x="856" y="2756"/>
                  </a:cubicBezTo>
                  <a:cubicBezTo>
                    <a:pt x="824" y="2122"/>
                    <a:pt x="792" y="1331"/>
                    <a:pt x="792" y="380"/>
                  </a:cubicBezTo>
                  <a:cubicBezTo>
                    <a:pt x="792" y="190"/>
                    <a:pt x="602" y="0"/>
                    <a:pt x="38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chemeClr val="bg1"/>
                </a:solidFill>
                <a:latin typeface="#9Slide05 SVNBulgary" pitchFamily="2" charset="0"/>
              </a:endParaRPr>
            </a:p>
          </p:txBody>
        </p:sp>
        <p:sp>
          <p:nvSpPr>
            <p:cNvPr id="5" name="Google Shape;2030;p51">
              <a:extLst>
                <a:ext uri="{FF2B5EF4-FFF2-40B4-BE49-F238E27FC236}">
                  <a16:creationId xmlns:a16="http://schemas.microsoft.com/office/drawing/2014/main" id="{2A35FB93-6446-4E3C-8814-6E5A3E7AA307}"/>
                </a:ext>
              </a:extLst>
            </p:cNvPr>
            <p:cNvSpPr/>
            <p:nvPr/>
          </p:nvSpPr>
          <p:spPr>
            <a:xfrm>
              <a:off x="2661721" y="1804512"/>
              <a:ext cx="8967062" cy="1118319"/>
            </a:xfrm>
            <a:custGeom>
              <a:avLst/>
              <a:gdLst/>
              <a:ahLst/>
              <a:cxnLst/>
              <a:rect l="l" t="t" r="r" b="b"/>
              <a:pathLst>
                <a:path w="48993" h="15462" extrusionOk="0">
                  <a:moveTo>
                    <a:pt x="34547" y="1"/>
                  </a:moveTo>
                  <a:cubicBezTo>
                    <a:pt x="31378" y="1"/>
                    <a:pt x="28071" y="39"/>
                    <a:pt x="25114" y="108"/>
                  </a:cubicBezTo>
                  <a:cubicBezTo>
                    <a:pt x="23982" y="131"/>
                    <a:pt x="22706" y="140"/>
                    <a:pt x="21347" y="140"/>
                  </a:cubicBezTo>
                  <a:cubicBezTo>
                    <a:pt x="17829" y="140"/>
                    <a:pt x="13752" y="84"/>
                    <a:pt x="10159" y="84"/>
                  </a:cubicBezTo>
                  <a:cubicBezTo>
                    <a:pt x="5586" y="84"/>
                    <a:pt x="1799" y="174"/>
                    <a:pt x="950" y="583"/>
                  </a:cubicBezTo>
                  <a:cubicBezTo>
                    <a:pt x="0" y="1058"/>
                    <a:pt x="95" y="6284"/>
                    <a:pt x="222" y="8406"/>
                  </a:cubicBezTo>
                  <a:cubicBezTo>
                    <a:pt x="254" y="9197"/>
                    <a:pt x="95" y="12966"/>
                    <a:pt x="792" y="14803"/>
                  </a:cubicBezTo>
                  <a:cubicBezTo>
                    <a:pt x="986" y="15326"/>
                    <a:pt x="3597" y="15461"/>
                    <a:pt x="7316" y="15461"/>
                  </a:cubicBezTo>
                  <a:cubicBezTo>
                    <a:pt x="11274" y="15461"/>
                    <a:pt x="16488" y="15308"/>
                    <a:pt x="21380" y="15308"/>
                  </a:cubicBezTo>
                  <a:cubicBezTo>
                    <a:pt x="21623" y="15308"/>
                    <a:pt x="21864" y="15309"/>
                    <a:pt x="22105" y="15309"/>
                  </a:cubicBezTo>
                  <a:cubicBezTo>
                    <a:pt x="25377" y="15309"/>
                    <a:pt x="30974" y="15389"/>
                    <a:pt x="36169" y="15389"/>
                  </a:cubicBezTo>
                  <a:cubicBezTo>
                    <a:pt x="41837" y="15389"/>
                    <a:pt x="47027" y="15294"/>
                    <a:pt x="48201" y="14898"/>
                  </a:cubicBezTo>
                  <a:cubicBezTo>
                    <a:pt x="48961" y="14644"/>
                    <a:pt x="48834" y="10971"/>
                    <a:pt x="48802" y="8976"/>
                  </a:cubicBezTo>
                  <a:cubicBezTo>
                    <a:pt x="48771" y="6347"/>
                    <a:pt x="48992" y="1470"/>
                    <a:pt x="48296" y="647"/>
                  </a:cubicBezTo>
                  <a:cubicBezTo>
                    <a:pt x="47903" y="189"/>
                    <a:pt x="41561" y="1"/>
                    <a:pt x="345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dirty="0">
                  <a:solidFill>
                    <a:schemeClr val="bg1"/>
                  </a:solidFill>
                  <a:effectLst/>
                  <a:latin typeface="#9Slide05 SVNBulgary" pitchFamily="2" charset="0"/>
                  <a:ea typeface="Liberation Serif"/>
                  <a:cs typeface="Liberation Serif"/>
                </a:rPr>
                <a:t>8 </a:t>
              </a:r>
              <a:r>
                <a:rPr lang="vi-VN" sz="3600" dirty="0">
                  <a:solidFill>
                    <a:schemeClr val="bg1"/>
                  </a:solidFill>
                  <a:effectLst/>
                  <a:latin typeface="#9Slide05 SVNBulgary" pitchFamily="2" charset="0"/>
                  <a:ea typeface="Liberation Serif"/>
                  <a:cs typeface="Liberation Serif"/>
                </a:rPr>
                <a:t>nhóm </a:t>
              </a:r>
              <a:r>
                <a:rPr lang="en-US" sz="3600" dirty="0" err="1">
                  <a:solidFill>
                    <a:schemeClr val="bg1"/>
                  </a:solidFill>
                  <a:effectLst/>
                  <a:latin typeface="#9Slide05 SVNBulgary" pitchFamily="2" charset="0"/>
                  <a:ea typeface="Liberation Serif"/>
                  <a:cs typeface="Liberation Serif"/>
                </a:rPr>
                <a:t>thảo</a:t>
              </a:r>
              <a:r>
                <a:rPr lang="en-US" sz="3600" dirty="0">
                  <a:solidFill>
                    <a:schemeClr val="bg1"/>
                  </a:solidFill>
                  <a:effectLst/>
                  <a:latin typeface="#9Slide05 SVNBulgary" pitchFamily="2" charset="0"/>
                  <a:ea typeface="Liberation Serif"/>
                  <a:cs typeface="Liberation Serif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#9Slide05 SVNBulgary" pitchFamily="2" charset="0"/>
                  <a:ea typeface="Liberation Serif"/>
                  <a:cs typeface="Liberation Serif"/>
                </a:rPr>
                <a:t>luận</a:t>
              </a:r>
              <a:r>
                <a:rPr lang="en-US" sz="3600" dirty="0">
                  <a:solidFill>
                    <a:schemeClr val="bg1"/>
                  </a:solidFill>
                  <a:latin typeface="#9Slide05 SVNBulgary" pitchFamily="2" charset="0"/>
                  <a:ea typeface="Liberation Serif"/>
                  <a:cs typeface="Liberation Serif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#9Slide05 SVNBulgary" pitchFamily="2" charset="0"/>
                  <a:ea typeface="Liberation Serif"/>
                  <a:cs typeface="Liberation Serif"/>
                </a:rPr>
                <a:t>và</a:t>
              </a:r>
              <a:r>
                <a:rPr lang="en-US" sz="3600" dirty="0">
                  <a:solidFill>
                    <a:schemeClr val="bg1"/>
                  </a:solidFill>
                  <a:latin typeface="#9Slide05 SVNBulgary" pitchFamily="2" charset="0"/>
                  <a:ea typeface="Liberation Serif"/>
                  <a:cs typeface="Liberation Serif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effectLst/>
                  <a:latin typeface="#9Slide05 SVNBulgary" pitchFamily="2" charset="0"/>
                  <a:ea typeface="Liberation Serif"/>
                  <a:cs typeface="Liberation Serif"/>
                </a:rPr>
                <a:t>viết</a:t>
              </a:r>
              <a:r>
                <a:rPr lang="en-US" sz="3600" dirty="0">
                  <a:solidFill>
                    <a:schemeClr val="bg1"/>
                  </a:solidFill>
                  <a:effectLst/>
                  <a:latin typeface="#9Slide05 SVNBulgary" pitchFamily="2" charset="0"/>
                  <a:ea typeface="Liberation Serif"/>
                  <a:cs typeface="Liberation Serif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effectLst/>
                  <a:latin typeface="#9Slide05 SVNBulgary" pitchFamily="2" charset="0"/>
                  <a:ea typeface="Liberation Serif"/>
                  <a:cs typeface="Liberation Serif"/>
                </a:rPr>
                <a:t>đáp</a:t>
              </a:r>
              <a:r>
                <a:rPr lang="en-US" sz="3600" dirty="0">
                  <a:solidFill>
                    <a:schemeClr val="bg1"/>
                  </a:solidFill>
                  <a:effectLst/>
                  <a:latin typeface="#9Slide05 SVNBulgary" pitchFamily="2" charset="0"/>
                  <a:ea typeface="Liberation Serif"/>
                  <a:cs typeface="Liberation Serif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effectLst/>
                  <a:latin typeface="#9Slide05 SVNBulgary" pitchFamily="2" charset="0"/>
                  <a:ea typeface="Liberation Serif"/>
                  <a:cs typeface="Liberation Serif"/>
                </a:rPr>
                <a:t>án</a:t>
              </a:r>
              <a:r>
                <a:rPr lang="en-US" sz="3600" dirty="0">
                  <a:solidFill>
                    <a:schemeClr val="bg1"/>
                  </a:solidFill>
                  <a:effectLst/>
                  <a:latin typeface="#9Slide05 SVNBulgary" pitchFamily="2" charset="0"/>
                  <a:ea typeface="Liberation Serif"/>
                  <a:cs typeface="Liberation Serif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effectLst/>
                  <a:latin typeface="#9Slide05 SVNBulgary" pitchFamily="2" charset="0"/>
                  <a:ea typeface="Liberation Serif"/>
                  <a:cs typeface="Liberation Serif"/>
                </a:rPr>
                <a:t>thật</a:t>
              </a:r>
              <a:r>
                <a:rPr lang="en-US" sz="3600" dirty="0">
                  <a:solidFill>
                    <a:schemeClr val="bg1"/>
                  </a:solidFill>
                  <a:effectLst/>
                  <a:latin typeface="#9Slide05 SVNBulgary" pitchFamily="2" charset="0"/>
                  <a:ea typeface="Liberation Serif"/>
                  <a:cs typeface="Liberation Serif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effectLst/>
                  <a:latin typeface="#9Slide05 SVNBulgary" pitchFamily="2" charset="0"/>
                  <a:ea typeface="Liberation Serif"/>
                  <a:cs typeface="Liberation Serif"/>
                </a:rPr>
                <a:t>nhanh</a:t>
              </a:r>
              <a:r>
                <a:rPr lang="en-US" sz="3600" dirty="0">
                  <a:solidFill>
                    <a:schemeClr val="bg1"/>
                  </a:solidFill>
                  <a:effectLst/>
                  <a:latin typeface="#9Slide05 SVNBulgary" pitchFamily="2" charset="0"/>
                  <a:ea typeface="Liberation Serif"/>
                  <a:cs typeface="Liberation Serif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effectLst/>
                  <a:latin typeface="#9Slide05 SVNBulgary" pitchFamily="2" charset="0"/>
                  <a:ea typeface="Liberation Serif"/>
                  <a:cs typeface="Liberation Serif"/>
                </a:rPr>
                <a:t>vào</a:t>
              </a:r>
              <a:r>
                <a:rPr lang="en-US" sz="3600" dirty="0">
                  <a:solidFill>
                    <a:schemeClr val="bg1"/>
                  </a:solidFill>
                  <a:effectLst/>
                  <a:latin typeface="#9Slide05 SVNBulgary" pitchFamily="2" charset="0"/>
                  <a:ea typeface="Liberation Serif"/>
                  <a:cs typeface="Liberation Serif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effectLst/>
                  <a:latin typeface="#9Slide05 SVNBulgary" pitchFamily="2" charset="0"/>
                  <a:ea typeface="Liberation Serif"/>
                  <a:cs typeface="Liberation Serif"/>
                </a:rPr>
                <a:t>bảng</a:t>
              </a:r>
              <a:r>
                <a:rPr lang="en-US" sz="3600" dirty="0">
                  <a:solidFill>
                    <a:schemeClr val="bg1"/>
                  </a:solidFill>
                  <a:effectLst/>
                  <a:latin typeface="#9Slide05 SVNBulgary" pitchFamily="2" charset="0"/>
                  <a:ea typeface="Liberation Serif"/>
                  <a:cs typeface="Liberation Serif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effectLst/>
                  <a:latin typeface="#9Slide05 SVNBulgary" pitchFamily="2" charset="0"/>
                  <a:ea typeface="Liberation Serif"/>
                  <a:cs typeface="Liberation Serif"/>
                </a:rPr>
                <a:t>phụ</a:t>
              </a:r>
              <a:endParaRPr lang="en-US" sz="3600" dirty="0">
                <a:solidFill>
                  <a:schemeClr val="bg1"/>
                </a:solidFill>
                <a:effectLst/>
                <a:latin typeface="#9Slide05 SVNBulgary" pitchFamily="2" charset="0"/>
                <a:ea typeface="Liberation Serif"/>
                <a:cs typeface="Liberation Serif"/>
              </a:endParaRPr>
            </a:p>
          </p:txBody>
        </p:sp>
        <p:sp>
          <p:nvSpPr>
            <p:cNvPr id="6" name="Google Shape;2024;p51">
              <a:extLst>
                <a:ext uri="{FF2B5EF4-FFF2-40B4-BE49-F238E27FC236}">
                  <a16:creationId xmlns:a16="http://schemas.microsoft.com/office/drawing/2014/main" id="{CCF68155-1135-4E01-9FB6-08EA64899DE4}"/>
                </a:ext>
              </a:extLst>
            </p:cNvPr>
            <p:cNvSpPr/>
            <p:nvPr/>
          </p:nvSpPr>
          <p:spPr>
            <a:xfrm>
              <a:off x="686319" y="1780873"/>
              <a:ext cx="1055445" cy="1046330"/>
            </a:xfrm>
            <a:custGeom>
              <a:avLst/>
              <a:gdLst/>
              <a:ahLst/>
              <a:cxnLst/>
              <a:rect l="l" t="t" r="r" b="b"/>
              <a:pathLst>
                <a:path w="23627" h="23515" extrusionOk="0">
                  <a:moveTo>
                    <a:pt x="11782" y="1"/>
                  </a:moveTo>
                  <a:cubicBezTo>
                    <a:pt x="9027" y="33"/>
                    <a:pt x="5733" y="1331"/>
                    <a:pt x="3896" y="3041"/>
                  </a:cubicBezTo>
                  <a:cubicBezTo>
                    <a:pt x="2091" y="4720"/>
                    <a:pt x="1" y="7633"/>
                    <a:pt x="96" y="10578"/>
                  </a:cubicBezTo>
                  <a:cubicBezTo>
                    <a:pt x="159" y="13523"/>
                    <a:pt x="318" y="15740"/>
                    <a:pt x="2471" y="18939"/>
                  </a:cubicBezTo>
                  <a:cubicBezTo>
                    <a:pt x="4276" y="21631"/>
                    <a:pt x="6208" y="22264"/>
                    <a:pt x="7443" y="22707"/>
                  </a:cubicBezTo>
                  <a:cubicBezTo>
                    <a:pt x="8164" y="22940"/>
                    <a:pt x="10064" y="23514"/>
                    <a:pt x="12126" y="23514"/>
                  </a:cubicBezTo>
                  <a:cubicBezTo>
                    <a:pt x="12872" y="23514"/>
                    <a:pt x="13639" y="23439"/>
                    <a:pt x="14379" y="23246"/>
                  </a:cubicBezTo>
                  <a:cubicBezTo>
                    <a:pt x="17166" y="22486"/>
                    <a:pt x="19319" y="21504"/>
                    <a:pt x="20776" y="19351"/>
                  </a:cubicBezTo>
                  <a:cubicBezTo>
                    <a:pt x="22233" y="17197"/>
                    <a:pt x="23626" y="15075"/>
                    <a:pt x="23531" y="11750"/>
                  </a:cubicBezTo>
                  <a:cubicBezTo>
                    <a:pt x="23468" y="8456"/>
                    <a:pt x="22296" y="6081"/>
                    <a:pt x="21314" y="4910"/>
                  </a:cubicBezTo>
                  <a:cubicBezTo>
                    <a:pt x="20364" y="3706"/>
                    <a:pt x="18749" y="2091"/>
                    <a:pt x="16881" y="1173"/>
                  </a:cubicBezTo>
                  <a:cubicBezTo>
                    <a:pt x="15012" y="254"/>
                    <a:pt x="13935" y="1"/>
                    <a:pt x="117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 dirty="0">
                <a:solidFill>
                  <a:schemeClr val="bg1"/>
                </a:solidFill>
                <a:latin typeface="#9Slide05 SVNBulgary" pitchFamily="2" charset="0"/>
              </a:endParaRPr>
            </a:p>
          </p:txBody>
        </p:sp>
        <p:sp>
          <p:nvSpPr>
            <p:cNvPr id="7" name="Google Shape;2025;p51">
              <a:extLst>
                <a:ext uri="{FF2B5EF4-FFF2-40B4-BE49-F238E27FC236}">
                  <a16:creationId xmlns:a16="http://schemas.microsoft.com/office/drawing/2014/main" id="{27265E85-656F-4CE3-BB7C-6DF18C3F7F3F}"/>
                </a:ext>
              </a:extLst>
            </p:cNvPr>
            <p:cNvSpPr/>
            <p:nvPr/>
          </p:nvSpPr>
          <p:spPr>
            <a:xfrm>
              <a:off x="894977" y="1997469"/>
              <a:ext cx="618250" cy="598074"/>
            </a:xfrm>
            <a:custGeom>
              <a:avLst/>
              <a:gdLst/>
              <a:ahLst/>
              <a:cxnLst/>
              <a:rect l="l" t="t" r="r" b="b"/>
              <a:pathLst>
                <a:path w="13840" h="13441" extrusionOk="0">
                  <a:moveTo>
                    <a:pt x="11070" y="0"/>
                  </a:moveTo>
                  <a:cubicBezTo>
                    <a:pt x="10504" y="0"/>
                    <a:pt x="10044" y="357"/>
                    <a:pt x="9945" y="1083"/>
                  </a:cubicBezTo>
                  <a:cubicBezTo>
                    <a:pt x="9890" y="1685"/>
                    <a:pt x="9480" y="2406"/>
                    <a:pt x="8961" y="2406"/>
                  </a:cubicBezTo>
                  <a:cubicBezTo>
                    <a:pt x="8879" y="2406"/>
                    <a:pt x="8795" y="2388"/>
                    <a:pt x="8710" y="2350"/>
                  </a:cubicBezTo>
                  <a:cubicBezTo>
                    <a:pt x="8115" y="2053"/>
                    <a:pt x="6907" y="556"/>
                    <a:pt x="6473" y="556"/>
                  </a:cubicBezTo>
                  <a:cubicBezTo>
                    <a:pt x="6444" y="556"/>
                    <a:pt x="6419" y="563"/>
                    <a:pt x="6398" y="576"/>
                  </a:cubicBezTo>
                  <a:cubicBezTo>
                    <a:pt x="6081" y="798"/>
                    <a:pt x="4498" y="2128"/>
                    <a:pt x="4308" y="2698"/>
                  </a:cubicBezTo>
                  <a:cubicBezTo>
                    <a:pt x="4097" y="3208"/>
                    <a:pt x="4713" y="4260"/>
                    <a:pt x="5695" y="4260"/>
                  </a:cubicBezTo>
                  <a:cubicBezTo>
                    <a:pt x="5748" y="4260"/>
                    <a:pt x="5803" y="4256"/>
                    <a:pt x="5859" y="4250"/>
                  </a:cubicBezTo>
                  <a:cubicBezTo>
                    <a:pt x="5890" y="4246"/>
                    <a:pt x="5921" y="4244"/>
                    <a:pt x="5951" y="4244"/>
                  </a:cubicBezTo>
                  <a:cubicBezTo>
                    <a:pt x="6967" y="4244"/>
                    <a:pt x="7471" y="6270"/>
                    <a:pt x="6271" y="7100"/>
                  </a:cubicBezTo>
                  <a:cubicBezTo>
                    <a:pt x="5983" y="7309"/>
                    <a:pt x="5627" y="7405"/>
                    <a:pt x="5280" y="7405"/>
                  </a:cubicBezTo>
                  <a:cubicBezTo>
                    <a:pt x="4520" y="7405"/>
                    <a:pt x="3807" y="6943"/>
                    <a:pt x="3959" y="6182"/>
                  </a:cubicBezTo>
                  <a:cubicBezTo>
                    <a:pt x="4158" y="5273"/>
                    <a:pt x="3212" y="4238"/>
                    <a:pt x="2671" y="4238"/>
                  </a:cubicBezTo>
                  <a:cubicBezTo>
                    <a:pt x="2609" y="4238"/>
                    <a:pt x="2552" y="4252"/>
                    <a:pt x="2502" y="4281"/>
                  </a:cubicBezTo>
                  <a:cubicBezTo>
                    <a:pt x="2059" y="4567"/>
                    <a:pt x="1" y="6340"/>
                    <a:pt x="32" y="6973"/>
                  </a:cubicBezTo>
                  <a:cubicBezTo>
                    <a:pt x="64" y="7227"/>
                    <a:pt x="1362" y="8557"/>
                    <a:pt x="1869" y="9159"/>
                  </a:cubicBezTo>
                  <a:cubicBezTo>
                    <a:pt x="2217" y="9602"/>
                    <a:pt x="4276" y="11312"/>
                    <a:pt x="5068" y="12199"/>
                  </a:cubicBezTo>
                  <a:cubicBezTo>
                    <a:pt x="5803" y="13052"/>
                    <a:pt x="6621" y="13441"/>
                    <a:pt x="6860" y="13441"/>
                  </a:cubicBezTo>
                  <a:cubicBezTo>
                    <a:pt x="6878" y="13441"/>
                    <a:pt x="6893" y="13438"/>
                    <a:pt x="6904" y="13434"/>
                  </a:cubicBezTo>
                  <a:cubicBezTo>
                    <a:pt x="7379" y="13307"/>
                    <a:pt x="8805" y="11755"/>
                    <a:pt x="9723" y="10964"/>
                  </a:cubicBezTo>
                  <a:cubicBezTo>
                    <a:pt x="10673" y="10140"/>
                    <a:pt x="13080" y="7892"/>
                    <a:pt x="13460" y="7290"/>
                  </a:cubicBezTo>
                  <a:cubicBezTo>
                    <a:pt x="13840" y="6720"/>
                    <a:pt x="12066" y="5358"/>
                    <a:pt x="11338" y="4630"/>
                  </a:cubicBezTo>
                  <a:cubicBezTo>
                    <a:pt x="10610" y="3901"/>
                    <a:pt x="11275" y="3268"/>
                    <a:pt x="12066" y="3205"/>
                  </a:cubicBezTo>
                  <a:cubicBezTo>
                    <a:pt x="12858" y="3110"/>
                    <a:pt x="13713" y="2128"/>
                    <a:pt x="12700" y="893"/>
                  </a:cubicBezTo>
                  <a:cubicBezTo>
                    <a:pt x="12199" y="301"/>
                    <a:pt x="11590" y="0"/>
                    <a:pt x="1107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chemeClr val="bg1"/>
                </a:solidFill>
                <a:latin typeface="#9Slide05 SVNBulgary" pitchFamily="2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EA663EC3-FE68-4D8F-BBEE-BB7D8CE9A68C}"/>
              </a:ext>
            </a:extLst>
          </p:cNvPr>
          <p:cNvGrpSpPr/>
          <p:nvPr/>
        </p:nvGrpSpPr>
        <p:grpSpPr>
          <a:xfrm>
            <a:off x="686319" y="3377924"/>
            <a:ext cx="10942464" cy="1220711"/>
            <a:chOff x="686319" y="1744878"/>
            <a:chExt cx="10942464" cy="1220711"/>
          </a:xfrm>
        </p:grpSpPr>
        <p:sp>
          <p:nvSpPr>
            <p:cNvPr id="10" name="Google Shape;2028;p51">
              <a:extLst>
                <a:ext uri="{FF2B5EF4-FFF2-40B4-BE49-F238E27FC236}">
                  <a16:creationId xmlns:a16="http://schemas.microsoft.com/office/drawing/2014/main" id="{F04DF8D7-EB16-4FC9-9241-F48290BF5BBF}"/>
                </a:ext>
              </a:extLst>
            </p:cNvPr>
            <p:cNvSpPr/>
            <p:nvPr/>
          </p:nvSpPr>
          <p:spPr>
            <a:xfrm rot="16200000">
              <a:off x="2356258" y="1651292"/>
              <a:ext cx="68071" cy="1356688"/>
            </a:xfrm>
            <a:custGeom>
              <a:avLst/>
              <a:gdLst/>
              <a:ahLst/>
              <a:cxnLst/>
              <a:rect l="l" t="t" r="r" b="b"/>
              <a:pathLst>
                <a:path w="920" h="11370" extrusionOk="0">
                  <a:moveTo>
                    <a:pt x="381" y="0"/>
                  </a:moveTo>
                  <a:cubicBezTo>
                    <a:pt x="191" y="0"/>
                    <a:pt x="1" y="190"/>
                    <a:pt x="1" y="380"/>
                  </a:cubicBezTo>
                  <a:cubicBezTo>
                    <a:pt x="1" y="1331"/>
                    <a:pt x="32" y="2154"/>
                    <a:pt x="64" y="2787"/>
                  </a:cubicBezTo>
                  <a:cubicBezTo>
                    <a:pt x="96" y="3167"/>
                    <a:pt x="127" y="3516"/>
                    <a:pt x="127" y="3801"/>
                  </a:cubicBezTo>
                  <a:cubicBezTo>
                    <a:pt x="127" y="3959"/>
                    <a:pt x="96" y="4402"/>
                    <a:pt x="96" y="4941"/>
                  </a:cubicBezTo>
                  <a:cubicBezTo>
                    <a:pt x="64" y="6746"/>
                    <a:pt x="32" y="9754"/>
                    <a:pt x="127" y="11021"/>
                  </a:cubicBezTo>
                  <a:cubicBezTo>
                    <a:pt x="127" y="11211"/>
                    <a:pt x="317" y="11370"/>
                    <a:pt x="507" y="11370"/>
                  </a:cubicBezTo>
                  <a:lnTo>
                    <a:pt x="539" y="11370"/>
                  </a:lnTo>
                  <a:cubicBezTo>
                    <a:pt x="761" y="11370"/>
                    <a:pt x="919" y="11180"/>
                    <a:pt x="887" y="10958"/>
                  </a:cubicBezTo>
                  <a:cubicBezTo>
                    <a:pt x="824" y="9754"/>
                    <a:pt x="856" y="6619"/>
                    <a:pt x="887" y="4972"/>
                  </a:cubicBezTo>
                  <a:cubicBezTo>
                    <a:pt x="887" y="4402"/>
                    <a:pt x="919" y="3959"/>
                    <a:pt x="919" y="3801"/>
                  </a:cubicBezTo>
                  <a:cubicBezTo>
                    <a:pt x="887" y="3516"/>
                    <a:pt x="887" y="3167"/>
                    <a:pt x="856" y="2756"/>
                  </a:cubicBezTo>
                  <a:cubicBezTo>
                    <a:pt x="824" y="2122"/>
                    <a:pt x="792" y="1331"/>
                    <a:pt x="792" y="380"/>
                  </a:cubicBezTo>
                  <a:cubicBezTo>
                    <a:pt x="792" y="190"/>
                    <a:pt x="602" y="0"/>
                    <a:pt x="38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chemeClr val="bg1"/>
                </a:solidFill>
                <a:latin typeface="#9Slide05 SVNBulgary" pitchFamily="2" charset="0"/>
              </a:endParaRPr>
            </a:p>
          </p:txBody>
        </p:sp>
        <p:sp>
          <p:nvSpPr>
            <p:cNvPr id="11" name="Google Shape;2030;p51">
              <a:extLst>
                <a:ext uri="{FF2B5EF4-FFF2-40B4-BE49-F238E27FC236}">
                  <a16:creationId xmlns:a16="http://schemas.microsoft.com/office/drawing/2014/main" id="{38D96266-FF62-4D62-88DD-63C80C26EF57}"/>
                </a:ext>
              </a:extLst>
            </p:cNvPr>
            <p:cNvSpPr/>
            <p:nvPr/>
          </p:nvSpPr>
          <p:spPr>
            <a:xfrm>
              <a:off x="2661721" y="1744878"/>
              <a:ext cx="8967062" cy="1220711"/>
            </a:xfrm>
            <a:custGeom>
              <a:avLst/>
              <a:gdLst/>
              <a:ahLst/>
              <a:cxnLst/>
              <a:rect l="l" t="t" r="r" b="b"/>
              <a:pathLst>
                <a:path w="48993" h="15462" extrusionOk="0">
                  <a:moveTo>
                    <a:pt x="34547" y="1"/>
                  </a:moveTo>
                  <a:cubicBezTo>
                    <a:pt x="31378" y="1"/>
                    <a:pt x="28071" y="39"/>
                    <a:pt x="25114" y="108"/>
                  </a:cubicBezTo>
                  <a:cubicBezTo>
                    <a:pt x="23982" y="131"/>
                    <a:pt x="22706" y="140"/>
                    <a:pt x="21347" y="140"/>
                  </a:cubicBezTo>
                  <a:cubicBezTo>
                    <a:pt x="17829" y="140"/>
                    <a:pt x="13752" y="84"/>
                    <a:pt x="10159" y="84"/>
                  </a:cubicBezTo>
                  <a:cubicBezTo>
                    <a:pt x="5586" y="84"/>
                    <a:pt x="1799" y="174"/>
                    <a:pt x="950" y="583"/>
                  </a:cubicBezTo>
                  <a:cubicBezTo>
                    <a:pt x="0" y="1058"/>
                    <a:pt x="95" y="6284"/>
                    <a:pt x="222" y="8406"/>
                  </a:cubicBezTo>
                  <a:cubicBezTo>
                    <a:pt x="254" y="9197"/>
                    <a:pt x="95" y="12966"/>
                    <a:pt x="792" y="14803"/>
                  </a:cubicBezTo>
                  <a:cubicBezTo>
                    <a:pt x="986" y="15326"/>
                    <a:pt x="3597" y="15461"/>
                    <a:pt x="7316" y="15461"/>
                  </a:cubicBezTo>
                  <a:cubicBezTo>
                    <a:pt x="11274" y="15461"/>
                    <a:pt x="16488" y="15308"/>
                    <a:pt x="21380" y="15308"/>
                  </a:cubicBezTo>
                  <a:cubicBezTo>
                    <a:pt x="21623" y="15308"/>
                    <a:pt x="21864" y="15309"/>
                    <a:pt x="22105" y="15309"/>
                  </a:cubicBezTo>
                  <a:cubicBezTo>
                    <a:pt x="25377" y="15309"/>
                    <a:pt x="30974" y="15389"/>
                    <a:pt x="36169" y="15389"/>
                  </a:cubicBezTo>
                  <a:cubicBezTo>
                    <a:pt x="41837" y="15389"/>
                    <a:pt x="47027" y="15294"/>
                    <a:pt x="48201" y="14898"/>
                  </a:cubicBezTo>
                  <a:cubicBezTo>
                    <a:pt x="48961" y="14644"/>
                    <a:pt x="48834" y="10971"/>
                    <a:pt x="48802" y="8976"/>
                  </a:cubicBezTo>
                  <a:cubicBezTo>
                    <a:pt x="48771" y="6347"/>
                    <a:pt x="48992" y="1470"/>
                    <a:pt x="48296" y="647"/>
                  </a:cubicBezTo>
                  <a:cubicBezTo>
                    <a:pt x="47903" y="189"/>
                    <a:pt x="41561" y="1"/>
                    <a:pt x="345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dirty="0">
                  <a:solidFill>
                    <a:schemeClr val="bg1"/>
                  </a:solidFill>
                  <a:latin typeface="#9Slide05 SVNBulgary" pitchFamily="2" charset="0"/>
                  <a:ea typeface="Fira Sans Medium"/>
                  <a:cs typeface="Fira Sans Medium"/>
                  <a:sym typeface="Fira Sans Medium"/>
                </a:rPr>
                <a:t>Theo </a:t>
              </a:r>
              <a:r>
                <a:rPr lang="en-US" sz="3600" dirty="0" err="1">
                  <a:solidFill>
                    <a:schemeClr val="bg1"/>
                  </a:solidFill>
                  <a:latin typeface="#9Slide05 SVNBulgary" pitchFamily="2" charset="0"/>
                  <a:ea typeface="Fira Sans Medium"/>
                  <a:cs typeface="Fira Sans Medium"/>
                  <a:sym typeface="Fira Sans Medium"/>
                </a:rPr>
                <a:t>thứ</a:t>
              </a:r>
              <a:r>
                <a:rPr lang="en-US" sz="3600" dirty="0">
                  <a:solidFill>
                    <a:schemeClr val="bg1"/>
                  </a:solidFill>
                  <a:latin typeface="#9Slide05 SVNBulgary" pitchFamily="2" charset="0"/>
                  <a:ea typeface="Fira Sans Medium"/>
                  <a:cs typeface="Fira Sans Medium"/>
                  <a:sym typeface="Fira Sans Medium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#9Slide05 SVNBulgary" pitchFamily="2" charset="0"/>
                  <a:ea typeface="Fira Sans Medium"/>
                  <a:cs typeface="Fira Sans Medium"/>
                  <a:sym typeface="Fira Sans Medium"/>
                </a:rPr>
                <a:t>tự</a:t>
              </a:r>
              <a:r>
                <a:rPr lang="en-US" sz="3600" dirty="0">
                  <a:solidFill>
                    <a:schemeClr val="bg1"/>
                  </a:solidFill>
                  <a:latin typeface="#9Slide05 SVNBulgary" pitchFamily="2" charset="0"/>
                  <a:ea typeface="Fira Sans Medium"/>
                  <a:cs typeface="Fira Sans Medium"/>
                  <a:sym typeface="Fira Sans Medium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#9Slide05 SVNBulgary" pitchFamily="2" charset="0"/>
                  <a:ea typeface="Fira Sans Medium"/>
                  <a:cs typeface="Fira Sans Medium"/>
                  <a:sym typeface="Fira Sans Medium"/>
                </a:rPr>
                <a:t>về</a:t>
              </a:r>
              <a:r>
                <a:rPr lang="en-US" sz="3600" dirty="0">
                  <a:solidFill>
                    <a:schemeClr val="bg1"/>
                  </a:solidFill>
                  <a:latin typeface="#9Slide05 SVNBulgary" pitchFamily="2" charset="0"/>
                  <a:ea typeface="Fira Sans Medium"/>
                  <a:cs typeface="Fira Sans Medium"/>
                  <a:sym typeface="Fira Sans Medium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#9Slide05 SVNBulgary" pitchFamily="2" charset="0"/>
                  <a:ea typeface="Fira Sans Medium"/>
                  <a:cs typeface="Fira Sans Medium"/>
                  <a:sym typeface="Fira Sans Medium"/>
                </a:rPr>
                <a:t>nhanh</a:t>
              </a:r>
              <a:r>
                <a:rPr lang="en-US" sz="3600" dirty="0">
                  <a:solidFill>
                    <a:schemeClr val="bg1"/>
                  </a:solidFill>
                  <a:latin typeface="#9Slide05 SVNBulgary" pitchFamily="2" charset="0"/>
                  <a:ea typeface="Fira Sans Medium"/>
                  <a:cs typeface="Fira Sans Medium"/>
                  <a:sym typeface="Fira Sans Medium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#9Slide05 SVNBulgary" pitchFamily="2" charset="0"/>
                  <a:ea typeface="Fira Sans Medium"/>
                  <a:cs typeface="Fira Sans Medium"/>
                  <a:sym typeface="Fira Sans Medium"/>
                </a:rPr>
                <a:t>nhất</a:t>
              </a:r>
              <a:r>
                <a:rPr lang="en-US" sz="3600" dirty="0">
                  <a:solidFill>
                    <a:schemeClr val="bg1"/>
                  </a:solidFill>
                  <a:latin typeface="#9Slide05 SVNBulgary" pitchFamily="2" charset="0"/>
                  <a:ea typeface="Fira Sans Medium"/>
                  <a:cs typeface="Fira Sans Medium"/>
                  <a:sym typeface="Fira Sans Medium"/>
                </a:rPr>
                <a:t> </a:t>
              </a:r>
              <a:r>
                <a:rPr lang="en-US" sz="2400" dirty="0">
                  <a:solidFill>
                    <a:schemeClr val="bg1"/>
                  </a:solidFill>
                  <a:latin typeface="#9Slide05 SVNBulgary" pitchFamily="2" charset="0"/>
                  <a:ea typeface="Fira Sans Medium"/>
                  <a:cs typeface="Fira Sans Medium"/>
                  <a:sym typeface="Wingdings" panose="05000000000000000000" pitchFamily="2" charset="2"/>
                </a:rPr>
                <a:t></a:t>
              </a:r>
              <a:r>
                <a:rPr lang="en-US" sz="3600" dirty="0">
                  <a:solidFill>
                    <a:schemeClr val="bg1"/>
                  </a:solidFill>
                  <a:latin typeface="#9Slide05 SVNBulgary" pitchFamily="2" charset="0"/>
                  <a:ea typeface="Fira Sans Medium"/>
                  <a:cs typeface="Fira Sans Medium"/>
                  <a:sym typeface="Wingdings" panose="05000000000000000000" pitchFamily="2" charset="2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#9Slide05 SVNBulgary" pitchFamily="2" charset="0"/>
                  <a:ea typeface="Fira Sans Medium"/>
                  <a:cs typeface="Fira Sans Medium"/>
                  <a:sym typeface="Wingdings" panose="05000000000000000000" pitchFamily="2" charset="2"/>
                </a:rPr>
                <a:t>sau</a:t>
              </a:r>
              <a:r>
                <a:rPr lang="en-US" sz="3600" dirty="0">
                  <a:solidFill>
                    <a:schemeClr val="bg1"/>
                  </a:solidFill>
                  <a:latin typeface="#9Slide05 SVNBulgary" pitchFamily="2" charset="0"/>
                  <a:ea typeface="Fira Sans Medium"/>
                  <a:cs typeface="Fira Sans Medium"/>
                  <a:sym typeface="Wingdings" panose="05000000000000000000" pitchFamily="2" charset="2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#9Slide05 SVNBulgary" pitchFamily="2" charset="0"/>
                  <a:ea typeface="Fira Sans Medium"/>
                  <a:cs typeface="Fira Sans Medium"/>
                  <a:sym typeface="Wingdings" panose="05000000000000000000" pitchFamily="2" charset="2"/>
                </a:rPr>
                <a:t>cùng</a:t>
              </a:r>
              <a:r>
                <a:rPr lang="en-US" sz="3600" dirty="0">
                  <a:solidFill>
                    <a:schemeClr val="bg1"/>
                  </a:solidFill>
                  <a:latin typeface="#9Slide05 SVNBulgary" pitchFamily="2" charset="0"/>
                  <a:ea typeface="Fira Sans Medium"/>
                  <a:cs typeface="Fira Sans Medium"/>
                  <a:sym typeface="Wingdings" panose="05000000000000000000" pitchFamily="2" charset="2"/>
                </a:rPr>
                <a:t> = 8 </a:t>
              </a:r>
              <a:r>
                <a:rPr lang="en-US" sz="3600" dirty="0" err="1">
                  <a:solidFill>
                    <a:schemeClr val="bg1"/>
                  </a:solidFill>
                  <a:latin typeface="#9Slide05 SVNBulgary" pitchFamily="2" charset="0"/>
                  <a:ea typeface="Fira Sans Medium"/>
                  <a:cs typeface="Fira Sans Medium"/>
                  <a:sym typeface="Wingdings" panose="05000000000000000000" pitchFamily="2" charset="2"/>
                </a:rPr>
                <a:t>điểm</a:t>
              </a:r>
              <a:r>
                <a:rPr lang="en-US" sz="3600" dirty="0">
                  <a:solidFill>
                    <a:schemeClr val="bg1"/>
                  </a:solidFill>
                  <a:latin typeface="#9Slide05 SVNBulgary" pitchFamily="2" charset="0"/>
                  <a:ea typeface="Fira Sans Medium"/>
                  <a:cs typeface="Fira Sans Medium"/>
                  <a:sym typeface="Wingdings" panose="05000000000000000000" pitchFamily="2" charset="2"/>
                </a:rPr>
                <a:t> – 1 </a:t>
              </a:r>
              <a:r>
                <a:rPr lang="en-US" sz="3600" dirty="0" err="1">
                  <a:solidFill>
                    <a:schemeClr val="bg1"/>
                  </a:solidFill>
                  <a:latin typeface="#9Slide05 SVNBulgary" pitchFamily="2" charset="0"/>
                  <a:ea typeface="Fira Sans Medium"/>
                  <a:cs typeface="Fira Sans Medium"/>
                  <a:sym typeface="Wingdings" panose="05000000000000000000" pitchFamily="2" charset="2"/>
                </a:rPr>
                <a:t>điểm</a:t>
              </a:r>
              <a:endParaRPr lang="vi-VN" sz="3600" dirty="0">
                <a:solidFill>
                  <a:schemeClr val="bg1"/>
                </a:solidFill>
                <a:latin typeface="#9Slide05 SVNBulgary" pitchFamily="2" charset="0"/>
                <a:ea typeface="Fira Sans Medium"/>
                <a:cs typeface="Fira Sans Medium"/>
                <a:sym typeface="Fira Sans Medium"/>
              </a:endParaRPr>
            </a:p>
          </p:txBody>
        </p:sp>
        <p:sp>
          <p:nvSpPr>
            <p:cNvPr id="12" name="Google Shape;2024;p51">
              <a:extLst>
                <a:ext uri="{FF2B5EF4-FFF2-40B4-BE49-F238E27FC236}">
                  <a16:creationId xmlns:a16="http://schemas.microsoft.com/office/drawing/2014/main" id="{9047752C-0B8D-4233-8AA3-3F5A77A1E3FD}"/>
                </a:ext>
              </a:extLst>
            </p:cNvPr>
            <p:cNvSpPr/>
            <p:nvPr/>
          </p:nvSpPr>
          <p:spPr>
            <a:xfrm>
              <a:off x="686319" y="1780873"/>
              <a:ext cx="1055445" cy="1046330"/>
            </a:xfrm>
            <a:custGeom>
              <a:avLst/>
              <a:gdLst/>
              <a:ahLst/>
              <a:cxnLst/>
              <a:rect l="l" t="t" r="r" b="b"/>
              <a:pathLst>
                <a:path w="23627" h="23515" extrusionOk="0">
                  <a:moveTo>
                    <a:pt x="11782" y="1"/>
                  </a:moveTo>
                  <a:cubicBezTo>
                    <a:pt x="9027" y="33"/>
                    <a:pt x="5733" y="1331"/>
                    <a:pt x="3896" y="3041"/>
                  </a:cubicBezTo>
                  <a:cubicBezTo>
                    <a:pt x="2091" y="4720"/>
                    <a:pt x="1" y="7633"/>
                    <a:pt x="96" y="10578"/>
                  </a:cubicBezTo>
                  <a:cubicBezTo>
                    <a:pt x="159" y="13523"/>
                    <a:pt x="318" y="15740"/>
                    <a:pt x="2471" y="18939"/>
                  </a:cubicBezTo>
                  <a:cubicBezTo>
                    <a:pt x="4276" y="21631"/>
                    <a:pt x="6208" y="22264"/>
                    <a:pt x="7443" y="22707"/>
                  </a:cubicBezTo>
                  <a:cubicBezTo>
                    <a:pt x="8164" y="22940"/>
                    <a:pt x="10064" y="23514"/>
                    <a:pt x="12126" y="23514"/>
                  </a:cubicBezTo>
                  <a:cubicBezTo>
                    <a:pt x="12872" y="23514"/>
                    <a:pt x="13639" y="23439"/>
                    <a:pt x="14379" y="23246"/>
                  </a:cubicBezTo>
                  <a:cubicBezTo>
                    <a:pt x="17166" y="22486"/>
                    <a:pt x="19319" y="21504"/>
                    <a:pt x="20776" y="19351"/>
                  </a:cubicBezTo>
                  <a:cubicBezTo>
                    <a:pt x="22233" y="17197"/>
                    <a:pt x="23626" y="15075"/>
                    <a:pt x="23531" y="11750"/>
                  </a:cubicBezTo>
                  <a:cubicBezTo>
                    <a:pt x="23468" y="8456"/>
                    <a:pt x="22296" y="6081"/>
                    <a:pt x="21314" y="4910"/>
                  </a:cubicBezTo>
                  <a:cubicBezTo>
                    <a:pt x="20364" y="3706"/>
                    <a:pt x="18749" y="2091"/>
                    <a:pt x="16881" y="1173"/>
                  </a:cubicBezTo>
                  <a:cubicBezTo>
                    <a:pt x="15012" y="254"/>
                    <a:pt x="13935" y="1"/>
                    <a:pt x="117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 dirty="0">
                <a:solidFill>
                  <a:schemeClr val="bg1"/>
                </a:solidFill>
                <a:latin typeface="#9Slide05 SVNBulgary" pitchFamily="2" charset="0"/>
              </a:endParaRPr>
            </a:p>
          </p:txBody>
        </p:sp>
        <p:sp>
          <p:nvSpPr>
            <p:cNvPr id="13" name="Google Shape;2025;p51">
              <a:extLst>
                <a:ext uri="{FF2B5EF4-FFF2-40B4-BE49-F238E27FC236}">
                  <a16:creationId xmlns:a16="http://schemas.microsoft.com/office/drawing/2014/main" id="{820D9D52-080A-4D98-8355-D5CC80246D4C}"/>
                </a:ext>
              </a:extLst>
            </p:cNvPr>
            <p:cNvSpPr/>
            <p:nvPr/>
          </p:nvSpPr>
          <p:spPr>
            <a:xfrm>
              <a:off x="894977" y="1997469"/>
              <a:ext cx="618250" cy="598074"/>
            </a:xfrm>
            <a:custGeom>
              <a:avLst/>
              <a:gdLst/>
              <a:ahLst/>
              <a:cxnLst/>
              <a:rect l="l" t="t" r="r" b="b"/>
              <a:pathLst>
                <a:path w="13840" h="13441" extrusionOk="0">
                  <a:moveTo>
                    <a:pt x="11070" y="0"/>
                  </a:moveTo>
                  <a:cubicBezTo>
                    <a:pt x="10504" y="0"/>
                    <a:pt x="10044" y="357"/>
                    <a:pt x="9945" y="1083"/>
                  </a:cubicBezTo>
                  <a:cubicBezTo>
                    <a:pt x="9890" y="1685"/>
                    <a:pt x="9480" y="2406"/>
                    <a:pt x="8961" y="2406"/>
                  </a:cubicBezTo>
                  <a:cubicBezTo>
                    <a:pt x="8879" y="2406"/>
                    <a:pt x="8795" y="2388"/>
                    <a:pt x="8710" y="2350"/>
                  </a:cubicBezTo>
                  <a:cubicBezTo>
                    <a:pt x="8115" y="2053"/>
                    <a:pt x="6907" y="556"/>
                    <a:pt x="6473" y="556"/>
                  </a:cubicBezTo>
                  <a:cubicBezTo>
                    <a:pt x="6444" y="556"/>
                    <a:pt x="6419" y="563"/>
                    <a:pt x="6398" y="576"/>
                  </a:cubicBezTo>
                  <a:cubicBezTo>
                    <a:pt x="6081" y="798"/>
                    <a:pt x="4498" y="2128"/>
                    <a:pt x="4308" y="2698"/>
                  </a:cubicBezTo>
                  <a:cubicBezTo>
                    <a:pt x="4097" y="3208"/>
                    <a:pt x="4713" y="4260"/>
                    <a:pt x="5695" y="4260"/>
                  </a:cubicBezTo>
                  <a:cubicBezTo>
                    <a:pt x="5748" y="4260"/>
                    <a:pt x="5803" y="4256"/>
                    <a:pt x="5859" y="4250"/>
                  </a:cubicBezTo>
                  <a:cubicBezTo>
                    <a:pt x="5890" y="4246"/>
                    <a:pt x="5921" y="4244"/>
                    <a:pt x="5951" y="4244"/>
                  </a:cubicBezTo>
                  <a:cubicBezTo>
                    <a:pt x="6967" y="4244"/>
                    <a:pt x="7471" y="6270"/>
                    <a:pt x="6271" y="7100"/>
                  </a:cubicBezTo>
                  <a:cubicBezTo>
                    <a:pt x="5983" y="7309"/>
                    <a:pt x="5627" y="7405"/>
                    <a:pt x="5280" y="7405"/>
                  </a:cubicBezTo>
                  <a:cubicBezTo>
                    <a:pt x="4520" y="7405"/>
                    <a:pt x="3807" y="6943"/>
                    <a:pt x="3959" y="6182"/>
                  </a:cubicBezTo>
                  <a:cubicBezTo>
                    <a:pt x="4158" y="5273"/>
                    <a:pt x="3212" y="4238"/>
                    <a:pt x="2671" y="4238"/>
                  </a:cubicBezTo>
                  <a:cubicBezTo>
                    <a:pt x="2609" y="4238"/>
                    <a:pt x="2552" y="4252"/>
                    <a:pt x="2502" y="4281"/>
                  </a:cubicBezTo>
                  <a:cubicBezTo>
                    <a:pt x="2059" y="4567"/>
                    <a:pt x="1" y="6340"/>
                    <a:pt x="32" y="6973"/>
                  </a:cubicBezTo>
                  <a:cubicBezTo>
                    <a:pt x="64" y="7227"/>
                    <a:pt x="1362" y="8557"/>
                    <a:pt x="1869" y="9159"/>
                  </a:cubicBezTo>
                  <a:cubicBezTo>
                    <a:pt x="2217" y="9602"/>
                    <a:pt x="4276" y="11312"/>
                    <a:pt x="5068" y="12199"/>
                  </a:cubicBezTo>
                  <a:cubicBezTo>
                    <a:pt x="5803" y="13052"/>
                    <a:pt x="6621" y="13441"/>
                    <a:pt x="6860" y="13441"/>
                  </a:cubicBezTo>
                  <a:cubicBezTo>
                    <a:pt x="6878" y="13441"/>
                    <a:pt x="6893" y="13438"/>
                    <a:pt x="6904" y="13434"/>
                  </a:cubicBezTo>
                  <a:cubicBezTo>
                    <a:pt x="7379" y="13307"/>
                    <a:pt x="8805" y="11755"/>
                    <a:pt x="9723" y="10964"/>
                  </a:cubicBezTo>
                  <a:cubicBezTo>
                    <a:pt x="10673" y="10140"/>
                    <a:pt x="13080" y="7892"/>
                    <a:pt x="13460" y="7290"/>
                  </a:cubicBezTo>
                  <a:cubicBezTo>
                    <a:pt x="13840" y="6720"/>
                    <a:pt x="12066" y="5358"/>
                    <a:pt x="11338" y="4630"/>
                  </a:cubicBezTo>
                  <a:cubicBezTo>
                    <a:pt x="10610" y="3901"/>
                    <a:pt x="11275" y="3268"/>
                    <a:pt x="12066" y="3205"/>
                  </a:cubicBezTo>
                  <a:cubicBezTo>
                    <a:pt x="12858" y="3110"/>
                    <a:pt x="13713" y="2128"/>
                    <a:pt x="12700" y="893"/>
                  </a:cubicBezTo>
                  <a:cubicBezTo>
                    <a:pt x="12199" y="301"/>
                    <a:pt x="11590" y="0"/>
                    <a:pt x="1107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chemeClr val="bg1"/>
                </a:solidFill>
                <a:latin typeface="#9Slide05 SVNBulgary" pitchFamily="2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3E44DAC-6A21-4F57-A217-C6FA833E86A2}"/>
              </a:ext>
            </a:extLst>
          </p:cNvPr>
          <p:cNvGrpSpPr/>
          <p:nvPr/>
        </p:nvGrpSpPr>
        <p:grpSpPr>
          <a:xfrm>
            <a:off x="686319" y="5098161"/>
            <a:ext cx="10942464" cy="1141958"/>
            <a:chOff x="686319" y="1780873"/>
            <a:chExt cx="10942464" cy="1141958"/>
          </a:xfrm>
        </p:grpSpPr>
        <p:sp>
          <p:nvSpPr>
            <p:cNvPr id="15" name="Google Shape;2028;p51">
              <a:extLst>
                <a:ext uri="{FF2B5EF4-FFF2-40B4-BE49-F238E27FC236}">
                  <a16:creationId xmlns:a16="http://schemas.microsoft.com/office/drawing/2014/main" id="{9F5CC347-090F-4C38-A424-51C52F557FFC}"/>
                </a:ext>
              </a:extLst>
            </p:cNvPr>
            <p:cNvSpPr/>
            <p:nvPr/>
          </p:nvSpPr>
          <p:spPr>
            <a:xfrm rot="16200000">
              <a:off x="2356258" y="1651292"/>
              <a:ext cx="68071" cy="1356688"/>
            </a:xfrm>
            <a:custGeom>
              <a:avLst/>
              <a:gdLst/>
              <a:ahLst/>
              <a:cxnLst/>
              <a:rect l="l" t="t" r="r" b="b"/>
              <a:pathLst>
                <a:path w="920" h="11370" extrusionOk="0">
                  <a:moveTo>
                    <a:pt x="381" y="0"/>
                  </a:moveTo>
                  <a:cubicBezTo>
                    <a:pt x="191" y="0"/>
                    <a:pt x="1" y="190"/>
                    <a:pt x="1" y="380"/>
                  </a:cubicBezTo>
                  <a:cubicBezTo>
                    <a:pt x="1" y="1331"/>
                    <a:pt x="32" y="2154"/>
                    <a:pt x="64" y="2787"/>
                  </a:cubicBezTo>
                  <a:cubicBezTo>
                    <a:pt x="96" y="3167"/>
                    <a:pt x="127" y="3516"/>
                    <a:pt x="127" y="3801"/>
                  </a:cubicBezTo>
                  <a:cubicBezTo>
                    <a:pt x="127" y="3959"/>
                    <a:pt x="96" y="4402"/>
                    <a:pt x="96" y="4941"/>
                  </a:cubicBezTo>
                  <a:cubicBezTo>
                    <a:pt x="64" y="6746"/>
                    <a:pt x="32" y="9754"/>
                    <a:pt x="127" y="11021"/>
                  </a:cubicBezTo>
                  <a:cubicBezTo>
                    <a:pt x="127" y="11211"/>
                    <a:pt x="317" y="11370"/>
                    <a:pt x="507" y="11370"/>
                  </a:cubicBezTo>
                  <a:lnTo>
                    <a:pt x="539" y="11370"/>
                  </a:lnTo>
                  <a:cubicBezTo>
                    <a:pt x="761" y="11370"/>
                    <a:pt x="919" y="11180"/>
                    <a:pt x="887" y="10958"/>
                  </a:cubicBezTo>
                  <a:cubicBezTo>
                    <a:pt x="824" y="9754"/>
                    <a:pt x="856" y="6619"/>
                    <a:pt x="887" y="4972"/>
                  </a:cubicBezTo>
                  <a:cubicBezTo>
                    <a:pt x="887" y="4402"/>
                    <a:pt x="919" y="3959"/>
                    <a:pt x="919" y="3801"/>
                  </a:cubicBezTo>
                  <a:cubicBezTo>
                    <a:pt x="887" y="3516"/>
                    <a:pt x="887" y="3167"/>
                    <a:pt x="856" y="2756"/>
                  </a:cubicBezTo>
                  <a:cubicBezTo>
                    <a:pt x="824" y="2122"/>
                    <a:pt x="792" y="1331"/>
                    <a:pt x="792" y="380"/>
                  </a:cubicBezTo>
                  <a:cubicBezTo>
                    <a:pt x="792" y="190"/>
                    <a:pt x="602" y="0"/>
                    <a:pt x="38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chemeClr val="bg1"/>
                </a:solidFill>
                <a:latin typeface="#9Slide05 SVNBulgary" pitchFamily="2" charset="0"/>
              </a:endParaRPr>
            </a:p>
          </p:txBody>
        </p:sp>
        <p:sp>
          <p:nvSpPr>
            <p:cNvPr id="16" name="Google Shape;2030;p51">
              <a:extLst>
                <a:ext uri="{FF2B5EF4-FFF2-40B4-BE49-F238E27FC236}">
                  <a16:creationId xmlns:a16="http://schemas.microsoft.com/office/drawing/2014/main" id="{3D1152E2-8F18-4472-ABBF-BBF4612966B3}"/>
                </a:ext>
              </a:extLst>
            </p:cNvPr>
            <p:cNvSpPr/>
            <p:nvPr/>
          </p:nvSpPr>
          <p:spPr>
            <a:xfrm>
              <a:off x="2661721" y="1804512"/>
              <a:ext cx="8967062" cy="1118319"/>
            </a:xfrm>
            <a:custGeom>
              <a:avLst/>
              <a:gdLst/>
              <a:ahLst/>
              <a:cxnLst/>
              <a:rect l="l" t="t" r="r" b="b"/>
              <a:pathLst>
                <a:path w="48993" h="15462" extrusionOk="0">
                  <a:moveTo>
                    <a:pt x="34547" y="1"/>
                  </a:moveTo>
                  <a:cubicBezTo>
                    <a:pt x="31378" y="1"/>
                    <a:pt x="28071" y="39"/>
                    <a:pt x="25114" y="108"/>
                  </a:cubicBezTo>
                  <a:cubicBezTo>
                    <a:pt x="23982" y="131"/>
                    <a:pt x="22706" y="140"/>
                    <a:pt x="21347" y="140"/>
                  </a:cubicBezTo>
                  <a:cubicBezTo>
                    <a:pt x="17829" y="140"/>
                    <a:pt x="13752" y="84"/>
                    <a:pt x="10159" y="84"/>
                  </a:cubicBezTo>
                  <a:cubicBezTo>
                    <a:pt x="5586" y="84"/>
                    <a:pt x="1799" y="174"/>
                    <a:pt x="950" y="583"/>
                  </a:cubicBezTo>
                  <a:cubicBezTo>
                    <a:pt x="0" y="1058"/>
                    <a:pt x="95" y="6284"/>
                    <a:pt x="222" y="8406"/>
                  </a:cubicBezTo>
                  <a:cubicBezTo>
                    <a:pt x="254" y="9197"/>
                    <a:pt x="95" y="12966"/>
                    <a:pt x="792" y="14803"/>
                  </a:cubicBezTo>
                  <a:cubicBezTo>
                    <a:pt x="986" y="15326"/>
                    <a:pt x="3597" y="15461"/>
                    <a:pt x="7316" y="15461"/>
                  </a:cubicBezTo>
                  <a:cubicBezTo>
                    <a:pt x="11274" y="15461"/>
                    <a:pt x="16488" y="15308"/>
                    <a:pt x="21380" y="15308"/>
                  </a:cubicBezTo>
                  <a:cubicBezTo>
                    <a:pt x="21623" y="15308"/>
                    <a:pt x="21864" y="15309"/>
                    <a:pt x="22105" y="15309"/>
                  </a:cubicBezTo>
                  <a:cubicBezTo>
                    <a:pt x="25377" y="15309"/>
                    <a:pt x="30974" y="15389"/>
                    <a:pt x="36169" y="15389"/>
                  </a:cubicBezTo>
                  <a:cubicBezTo>
                    <a:pt x="41837" y="15389"/>
                    <a:pt x="47027" y="15294"/>
                    <a:pt x="48201" y="14898"/>
                  </a:cubicBezTo>
                  <a:cubicBezTo>
                    <a:pt x="48961" y="14644"/>
                    <a:pt x="48834" y="10971"/>
                    <a:pt x="48802" y="8976"/>
                  </a:cubicBezTo>
                  <a:cubicBezTo>
                    <a:pt x="48771" y="6347"/>
                    <a:pt x="48992" y="1470"/>
                    <a:pt x="48296" y="647"/>
                  </a:cubicBezTo>
                  <a:cubicBezTo>
                    <a:pt x="47903" y="189"/>
                    <a:pt x="41561" y="1"/>
                    <a:pt x="345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dirty="0" err="1">
                  <a:solidFill>
                    <a:schemeClr val="bg1"/>
                  </a:solidFill>
                  <a:effectLst/>
                  <a:latin typeface="#9Slide05 SVNBulgary" pitchFamily="2" charset="0"/>
                  <a:ea typeface="Liberation Serif"/>
                  <a:cs typeface="Liberation Serif"/>
                </a:rPr>
                <a:t>Thư</a:t>
              </a:r>
              <a:r>
                <a:rPr lang="en-US" sz="3600" dirty="0">
                  <a:solidFill>
                    <a:schemeClr val="bg1"/>
                  </a:solidFill>
                  <a:effectLst/>
                  <a:latin typeface="#9Slide05 SVNBulgary" pitchFamily="2" charset="0"/>
                  <a:ea typeface="Liberation Serif"/>
                  <a:cs typeface="Liberation Serif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effectLst/>
                  <a:latin typeface="#9Slide05 SVNBulgary" pitchFamily="2" charset="0"/>
                  <a:ea typeface="Liberation Serif"/>
                  <a:cs typeface="Liberation Serif"/>
                </a:rPr>
                <a:t>kí</a:t>
              </a:r>
              <a:r>
                <a:rPr lang="en-US" sz="3600" dirty="0">
                  <a:solidFill>
                    <a:schemeClr val="bg1"/>
                  </a:solidFill>
                  <a:effectLst/>
                  <a:latin typeface="#9Slide05 SVNBulgary" pitchFamily="2" charset="0"/>
                  <a:ea typeface="Liberation Serif"/>
                  <a:cs typeface="Liberation Serif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effectLst/>
                  <a:latin typeface="#9Slide05 SVNBulgary" pitchFamily="2" charset="0"/>
                  <a:ea typeface="Liberation Serif"/>
                  <a:cs typeface="Liberation Serif"/>
                </a:rPr>
                <a:t>tổng</a:t>
              </a:r>
              <a:r>
                <a:rPr lang="en-US" sz="3600" dirty="0">
                  <a:solidFill>
                    <a:schemeClr val="bg1"/>
                  </a:solidFill>
                  <a:effectLst/>
                  <a:latin typeface="#9Slide05 SVNBulgary" pitchFamily="2" charset="0"/>
                  <a:ea typeface="Liberation Serif"/>
                  <a:cs typeface="Liberation Serif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effectLst/>
                  <a:latin typeface="#9Slide05 SVNBulgary" pitchFamily="2" charset="0"/>
                  <a:ea typeface="Liberation Serif"/>
                  <a:cs typeface="Liberation Serif"/>
                </a:rPr>
                <a:t>điểm</a:t>
              </a:r>
              <a:r>
                <a:rPr lang="en-US" sz="3600" dirty="0">
                  <a:solidFill>
                    <a:schemeClr val="bg1"/>
                  </a:solidFill>
                  <a:effectLst/>
                  <a:latin typeface="#9Slide05 SVNBulgary" pitchFamily="2" charset="0"/>
                  <a:ea typeface="Liberation Serif"/>
                  <a:cs typeface="Liberation Serif"/>
                </a:rPr>
                <a:t>, </a:t>
              </a:r>
              <a:r>
                <a:rPr lang="en-US" sz="3600" dirty="0" err="1">
                  <a:solidFill>
                    <a:schemeClr val="bg1"/>
                  </a:solidFill>
                  <a:effectLst/>
                  <a:latin typeface="#9Slide05 SVNBulgary" pitchFamily="2" charset="0"/>
                  <a:ea typeface="Liberation Serif"/>
                  <a:cs typeface="Liberation Serif"/>
                </a:rPr>
                <a:t>nhóm</a:t>
              </a:r>
              <a:r>
                <a:rPr lang="en-US" sz="3600" dirty="0">
                  <a:solidFill>
                    <a:schemeClr val="bg1"/>
                  </a:solidFill>
                  <a:effectLst/>
                  <a:latin typeface="#9Slide05 SVNBulgary" pitchFamily="2" charset="0"/>
                  <a:ea typeface="Liberation Serif"/>
                  <a:cs typeface="Liberation Serif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effectLst/>
                  <a:latin typeface="#9Slide05 SVNBulgary" pitchFamily="2" charset="0"/>
                  <a:ea typeface="Liberation Serif"/>
                  <a:cs typeface="Liberation Serif"/>
                </a:rPr>
                <a:t>nào</a:t>
              </a:r>
              <a:r>
                <a:rPr lang="en-US" sz="3600" dirty="0">
                  <a:solidFill>
                    <a:schemeClr val="bg1"/>
                  </a:solidFill>
                  <a:effectLst/>
                  <a:latin typeface="#9Slide05 SVNBulgary" pitchFamily="2" charset="0"/>
                  <a:ea typeface="Liberation Serif"/>
                  <a:cs typeface="Liberation Serif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effectLst/>
                  <a:latin typeface="#9Slide05 SVNBulgary" pitchFamily="2" charset="0"/>
                  <a:ea typeface="Liberation Serif"/>
                  <a:cs typeface="Liberation Serif"/>
                </a:rPr>
                <a:t>nhiều</a:t>
              </a:r>
              <a:r>
                <a:rPr lang="en-US" sz="3600" dirty="0">
                  <a:solidFill>
                    <a:schemeClr val="bg1"/>
                  </a:solidFill>
                  <a:effectLst/>
                  <a:latin typeface="#9Slide05 SVNBulgary" pitchFamily="2" charset="0"/>
                  <a:ea typeface="Liberation Serif"/>
                  <a:cs typeface="Liberation Serif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effectLst/>
                  <a:latin typeface="#9Slide05 SVNBulgary" pitchFamily="2" charset="0"/>
                  <a:ea typeface="Liberation Serif"/>
                  <a:cs typeface="Liberation Serif"/>
                </a:rPr>
                <a:t>điểm</a:t>
              </a:r>
              <a:r>
                <a:rPr lang="en-US" sz="3600" dirty="0">
                  <a:solidFill>
                    <a:schemeClr val="bg1"/>
                  </a:solidFill>
                  <a:effectLst/>
                  <a:latin typeface="#9Slide05 SVNBulgary" pitchFamily="2" charset="0"/>
                  <a:ea typeface="Liberation Serif"/>
                  <a:cs typeface="Liberation Serif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effectLst/>
                  <a:latin typeface="#9Slide05 SVNBulgary" pitchFamily="2" charset="0"/>
                  <a:ea typeface="Liberation Serif"/>
                  <a:cs typeface="Liberation Serif"/>
                </a:rPr>
                <a:t>nhất</a:t>
              </a:r>
              <a:r>
                <a:rPr lang="en-US" sz="3600" dirty="0">
                  <a:solidFill>
                    <a:schemeClr val="bg1"/>
                  </a:solidFill>
                  <a:effectLst/>
                  <a:latin typeface="#9Slide05 SVNBulgary" pitchFamily="2" charset="0"/>
                  <a:ea typeface="Liberation Serif"/>
                  <a:cs typeface="Liberation Serif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effectLst/>
                  <a:latin typeface="#9Slide05 SVNBulgary" pitchFamily="2" charset="0"/>
                  <a:ea typeface="Liberation Serif"/>
                  <a:cs typeface="Liberation Serif"/>
                </a:rPr>
                <a:t>sẽ</a:t>
              </a:r>
              <a:r>
                <a:rPr lang="en-US" sz="3600" dirty="0">
                  <a:solidFill>
                    <a:schemeClr val="bg1"/>
                  </a:solidFill>
                  <a:effectLst/>
                  <a:latin typeface="#9Slide05 SVNBulgary" pitchFamily="2" charset="0"/>
                  <a:ea typeface="Liberation Serif"/>
                  <a:cs typeface="Liberation Serif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effectLst/>
                  <a:latin typeface="#9Slide05 SVNBulgary" pitchFamily="2" charset="0"/>
                  <a:ea typeface="Liberation Serif"/>
                  <a:cs typeface="Liberation Serif"/>
                </a:rPr>
                <a:t>thắng</a:t>
              </a:r>
              <a:endParaRPr sz="3600" dirty="0">
                <a:solidFill>
                  <a:schemeClr val="bg1"/>
                </a:solidFill>
                <a:latin typeface="#9Slide05 SVNBulgary" pitchFamily="2" charset="0"/>
                <a:ea typeface="Fira Sans Medium"/>
                <a:cs typeface="Fira Sans Medium"/>
                <a:sym typeface="Fira Sans Medium"/>
              </a:endParaRPr>
            </a:p>
          </p:txBody>
        </p:sp>
        <p:sp>
          <p:nvSpPr>
            <p:cNvPr id="17" name="Google Shape;2024;p51">
              <a:extLst>
                <a:ext uri="{FF2B5EF4-FFF2-40B4-BE49-F238E27FC236}">
                  <a16:creationId xmlns:a16="http://schemas.microsoft.com/office/drawing/2014/main" id="{1CFF57DC-CE82-4AAB-BFC5-954F2E089C32}"/>
                </a:ext>
              </a:extLst>
            </p:cNvPr>
            <p:cNvSpPr/>
            <p:nvPr/>
          </p:nvSpPr>
          <p:spPr>
            <a:xfrm>
              <a:off x="686319" y="1780873"/>
              <a:ext cx="1055445" cy="1046330"/>
            </a:xfrm>
            <a:custGeom>
              <a:avLst/>
              <a:gdLst/>
              <a:ahLst/>
              <a:cxnLst/>
              <a:rect l="l" t="t" r="r" b="b"/>
              <a:pathLst>
                <a:path w="23627" h="23515" extrusionOk="0">
                  <a:moveTo>
                    <a:pt x="11782" y="1"/>
                  </a:moveTo>
                  <a:cubicBezTo>
                    <a:pt x="9027" y="33"/>
                    <a:pt x="5733" y="1331"/>
                    <a:pt x="3896" y="3041"/>
                  </a:cubicBezTo>
                  <a:cubicBezTo>
                    <a:pt x="2091" y="4720"/>
                    <a:pt x="1" y="7633"/>
                    <a:pt x="96" y="10578"/>
                  </a:cubicBezTo>
                  <a:cubicBezTo>
                    <a:pt x="159" y="13523"/>
                    <a:pt x="318" y="15740"/>
                    <a:pt x="2471" y="18939"/>
                  </a:cubicBezTo>
                  <a:cubicBezTo>
                    <a:pt x="4276" y="21631"/>
                    <a:pt x="6208" y="22264"/>
                    <a:pt x="7443" y="22707"/>
                  </a:cubicBezTo>
                  <a:cubicBezTo>
                    <a:pt x="8164" y="22940"/>
                    <a:pt x="10064" y="23514"/>
                    <a:pt x="12126" y="23514"/>
                  </a:cubicBezTo>
                  <a:cubicBezTo>
                    <a:pt x="12872" y="23514"/>
                    <a:pt x="13639" y="23439"/>
                    <a:pt x="14379" y="23246"/>
                  </a:cubicBezTo>
                  <a:cubicBezTo>
                    <a:pt x="17166" y="22486"/>
                    <a:pt x="19319" y="21504"/>
                    <a:pt x="20776" y="19351"/>
                  </a:cubicBezTo>
                  <a:cubicBezTo>
                    <a:pt x="22233" y="17197"/>
                    <a:pt x="23626" y="15075"/>
                    <a:pt x="23531" y="11750"/>
                  </a:cubicBezTo>
                  <a:cubicBezTo>
                    <a:pt x="23468" y="8456"/>
                    <a:pt x="22296" y="6081"/>
                    <a:pt x="21314" y="4910"/>
                  </a:cubicBezTo>
                  <a:cubicBezTo>
                    <a:pt x="20364" y="3706"/>
                    <a:pt x="18749" y="2091"/>
                    <a:pt x="16881" y="1173"/>
                  </a:cubicBezTo>
                  <a:cubicBezTo>
                    <a:pt x="15012" y="254"/>
                    <a:pt x="13935" y="1"/>
                    <a:pt x="117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chemeClr val="bg1"/>
                </a:solidFill>
                <a:latin typeface="#9Slide05 SVNBulgary" pitchFamily="2" charset="0"/>
              </a:endParaRPr>
            </a:p>
          </p:txBody>
        </p:sp>
        <p:sp>
          <p:nvSpPr>
            <p:cNvPr id="18" name="Google Shape;2025;p51">
              <a:extLst>
                <a:ext uri="{FF2B5EF4-FFF2-40B4-BE49-F238E27FC236}">
                  <a16:creationId xmlns:a16="http://schemas.microsoft.com/office/drawing/2014/main" id="{60249F67-E2B7-46E6-9A2F-6D4C4649AF21}"/>
                </a:ext>
              </a:extLst>
            </p:cNvPr>
            <p:cNvSpPr/>
            <p:nvPr/>
          </p:nvSpPr>
          <p:spPr>
            <a:xfrm>
              <a:off x="894977" y="1997469"/>
              <a:ext cx="618250" cy="598074"/>
            </a:xfrm>
            <a:custGeom>
              <a:avLst/>
              <a:gdLst/>
              <a:ahLst/>
              <a:cxnLst/>
              <a:rect l="l" t="t" r="r" b="b"/>
              <a:pathLst>
                <a:path w="13840" h="13441" extrusionOk="0">
                  <a:moveTo>
                    <a:pt x="11070" y="0"/>
                  </a:moveTo>
                  <a:cubicBezTo>
                    <a:pt x="10504" y="0"/>
                    <a:pt x="10044" y="357"/>
                    <a:pt x="9945" y="1083"/>
                  </a:cubicBezTo>
                  <a:cubicBezTo>
                    <a:pt x="9890" y="1685"/>
                    <a:pt x="9480" y="2406"/>
                    <a:pt x="8961" y="2406"/>
                  </a:cubicBezTo>
                  <a:cubicBezTo>
                    <a:pt x="8879" y="2406"/>
                    <a:pt x="8795" y="2388"/>
                    <a:pt x="8710" y="2350"/>
                  </a:cubicBezTo>
                  <a:cubicBezTo>
                    <a:pt x="8115" y="2053"/>
                    <a:pt x="6907" y="556"/>
                    <a:pt x="6473" y="556"/>
                  </a:cubicBezTo>
                  <a:cubicBezTo>
                    <a:pt x="6444" y="556"/>
                    <a:pt x="6419" y="563"/>
                    <a:pt x="6398" y="576"/>
                  </a:cubicBezTo>
                  <a:cubicBezTo>
                    <a:pt x="6081" y="798"/>
                    <a:pt x="4498" y="2128"/>
                    <a:pt x="4308" y="2698"/>
                  </a:cubicBezTo>
                  <a:cubicBezTo>
                    <a:pt x="4097" y="3208"/>
                    <a:pt x="4713" y="4260"/>
                    <a:pt x="5695" y="4260"/>
                  </a:cubicBezTo>
                  <a:cubicBezTo>
                    <a:pt x="5748" y="4260"/>
                    <a:pt x="5803" y="4256"/>
                    <a:pt x="5859" y="4250"/>
                  </a:cubicBezTo>
                  <a:cubicBezTo>
                    <a:pt x="5890" y="4246"/>
                    <a:pt x="5921" y="4244"/>
                    <a:pt x="5951" y="4244"/>
                  </a:cubicBezTo>
                  <a:cubicBezTo>
                    <a:pt x="6967" y="4244"/>
                    <a:pt x="7471" y="6270"/>
                    <a:pt x="6271" y="7100"/>
                  </a:cubicBezTo>
                  <a:cubicBezTo>
                    <a:pt x="5983" y="7309"/>
                    <a:pt x="5627" y="7405"/>
                    <a:pt x="5280" y="7405"/>
                  </a:cubicBezTo>
                  <a:cubicBezTo>
                    <a:pt x="4520" y="7405"/>
                    <a:pt x="3807" y="6943"/>
                    <a:pt x="3959" y="6182"/>
                  </a:cubicBezTo>
                  <a:cubicBezTo>
                    <a:pt x="4158" y="5273"/>
                    <a:pt x="3212" y="4238"/>
                    <a:pt x="2671" y="4238"/>
                  </a:cubicBezTo>
                  <a:cubicBezTo>
                    <a:pt x="2609" y="4238"/>
                    <a:pt x="2552" y="4252"/>
                    <a:pt x="2502" y="4281"/>
                  </a:cubicBezTo>
                  <a:cubicBezTo>
                    <a:pt x="2059" y="4567"/>
                    <a:pt x="1" y="6340"/>
                    <a:pt x="32" y="6973"/>
                  </a:cubicBezTo>
                  <a:cubicBezTo>
                    <a:pt x="64" y="7227"/>
                    <a:pt x="1362" y="8557"/>
                    <a:pt x="1869" y="9159"/>
                  </a:cubicBezTo>
                  <a:cubicBezTo>
                    <a:pt x="2217" y="9602"/>
                    <a:pt x="4276" y="11312"/>
                    <a:pt x="5068" y="12199"/>
                  </a:cubicBezTo>
                  <a:cubicBezTo>
                    <a:pt x="5803" y="13052"/>
                    <a:pt x="6621" y="13441"/>
                    <a:pt x="6860" y="13441"/>
                  </a:cubicBezTo>
                  <a:cubicBezTo>
                    <a:pt x="6878" y="13441"/>
                    <a:pt x="6893" y="13438"/>
                    <a:pt x="6904" y="13434"/>
                  </a:cubicBezTo>
                  <a:cubicBezTo>
                    <a:pt x="7379" y="13307"/>
                    <a:pt x="8805" y="11755"/>
                    <a:pt x="9723" y="10964"/>
                  </a:cubicBezTo>
                  <a:cubicBezTo>
                    <a:pt x="10673" y="10140"/>
                    <a:pt x="13080" y="7892"/>
                    <a:pt x="13460" y="7290"/>
                  </a:cubicBezTo>
                  <a:cubicBezTo>
                    <a:pt x="13840" y="6720"/>
                    <a:pt x="12066" y="5358"/>
                    <a:pt x="11338" y="4630"/>
                  </a:cubicBezTo>
                  <a:cubicBezTo>
                    <a:pt x="10610" y="3901"/>
                    <a:pt x="11275" y="3268"/>
                    <a:pt x="12066" y="3205"/>
                  </a:cubicBezTo>
                  <a:cubicBezTo>
                    <a:pt x="12858" y="3110"/>
                    <a:pt x="13713" y="2128"/>
                    <a:pt x="12700" y="893"/>
                  </a:cubicBezTo>
                  <a:cubicBezTo>
                    <a:pt x="12199" y="301"/>
                    <a:pt x="11590" y="0"/>
                    <a:pt x="1107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solidFill>
                  <a:schemeClr val="bg1"/>
                </a:solidFill>
                <a:latin typeface="#9Slide05 SVNBulgary" pitchFamily="2" charset="0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D8F8A001-00A8-4C54-B43A-D004D7606627}"/>
              </a:ext>
            </a:extLst>
          </p:cNvPr>
          <p:cNvSpPr txBox="1"/>
          <p:nvPr/>
        </p:nvSpPr>
        <p:spPr>
          <a:xfrm>
            <a:off x="712803" y="-78674"/>
            <a:ext cx="10766393" cy="14496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7200" dirty="0" err="1">
                <a:latin typeface="#9Slide05 SVNBulgary" pitchFamily="2" charset="0"/>
                <a:cs typeface="+mn-ea"/>
                <a:sym typeface="+mn-lt"/>
              </a:rPr>
              <a:t>Chặng</a:t>
            </a:r>
            <a:r>
              <a:rPr lang="en-US" altLang="zh-CN" sz="7200" dirty="0">
                <a:latin typeface="#9Slide05 SVNBulgary" pitchFamily="2" charset="0"/>
                <a:cs typeface="+mn-ea"/>
                <a:sym typeface="+mn-lt"/>
              </a:rPr>
              <a:t> </a:t>
            </a:r>
            <a:r>
              <a:rPr lang="en-US" altLang="zh-CN" sz="7200" dirty="0" err="1">
                <a:latin typeface="#9Slide05 SVNBulgary" pitchFamily="2" charset="0"/>
                <a:cs typeface="+mn-ea"/>
                <a:sym typeface="+mn-lt"/>
              </a:rPr>
              <a:t>đua</a:t>
            </a:r>
            <a:r>
              <a:rPr lang="en-US" altLang="zh-CN" sz="7200" dirty="0">
                <a:latin typeface="#9Slide05 SVNBulgary" pitchFamily="2" charset="0"/>
                <a:cs typeface="+mn-ea"/>
                <a:sym typeface="+mn-lt"/>
              </a:rPr>
              <a:t> </a:t>
            </a:r>
            <a:r>
              <a:rPr lang="en-US" altLang="zh-CN" sz="7200" dirty="0" err="1">
                <a:latin typeface="#9Slide05 SVNBulgary" pitchFamily="2" charset="0"/>
                <a:cs typeface="+mn-ea"/>
                <a:sym typeface="+mn-lt"/>
              </a:rPr>
              <a:t>kì</a:t>
            </a:r>
            <a:r>
              <a:rPr lang="en-US" altLang="zh-CN" sz="7200" dirty="0">
                <a:latin typeface="#9Slide05 SVNBulgary" pitchFamily="2" charset="0"/>
                <a:cs typeface="+mn-ea"/>
                <a:sym typeface="+mn-lt"/>
              </a:rPr>
              <a:t> </a:t>
            </a:r>
            <a:r>
              <a:rPr lang="en-US" altLang="zh-CN" sz="7200" dirty="0" err="1">
                <a:latin typeface="#9Slide05 SVNBulgary" pitchFamily="2" charset="0"/>
                <a:cs typeface="+mn-ea"/>
                <a:sym typeface="+mn-lt"/>
              </a:rPr>
              <a:t>thú</a:t>
            </a:r>
            <a:endParaRPr lang="zh-CN" altLang="en-US" sz="7200" dirty="0">
              <a:latin typeface="#9Slide05 SVNBulgary" pitchFamily="2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25369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325FD7E-84D4-4B26-893F-0E152272C30B}"/>
              </a:ext>
            </a:extLst>
          </p:cNvPr>
          <p:cNvSpPr txBox="1"/>
          <p:nvPr/>
        </p:nvSpPr>
        <p:spPr>
          <a:xfrm>
            <a:off x="4993307" y="1397674"/>
            <a:ext cx="6385893" cy="40626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7200" b="1" kern="100" cap="none" spc="0" dirty="0">
                <a:solidFill>
                  <a:srgbClr val="FF0000"/>
                </a:solidFill>
                <a:effectLst/>
                <a:latin typeface="#9Slide07 IcielLa Chic Pro Shad" panose="02000506090000020004" pitchFamily="2" charset="0"/>
                <a:cs typeface="Times New Roman" panose="02020603050405020304" pitchFamily="18" charset="0"/>
              </a:rPr>
              <a:t>V1: GHÉP NỐI</a:t>
            </a:r>
          </a:p>
          <a:p>
            <a:pPr algn="ctr">
              <a:lnSpc>
                <a:spcPct val="100000"/>
              </a:lnSpc>
            </a:pPr>
            <a:endParaRPr lang="en-US" sz="5400" b="1" kern="100" cap="none" spc="0" dirty="0">
              <a:solidFill>
                <a:srgbClr val="FF0000"/>
              </a:solidFill>
              <a:effectLst/>
              <a:latin typeface="#9Slide07 IcielLa Chic Pro Shad" panose="02000506090000020004" pitchFamily="2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</a:pPr>
            <a:r>
              <a:rPr lang="vi-VN" sz="4400" b="1" kern="100" cap="none" spc="0" dirty="0">
                <a:solidFill>
                  <a:srgbClr val="0070C0"/>
                </a:solidFill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Nối cột A với cột B sao cho đúng ý nghĩa của các từ in đậm trong câu</a:t>
            </a:r>
            <a:endParaRPr lang="en-VN" sz="4400" b="1" kern="100" cap="none" spc="0" dirty="0">
              <a:solidFill>
                <a:srgbClr val="0070C0"/>
              </a:solidFill>
              <a:effectLst/>
              <a:latin typeface="#9Slide03 Arima Madurai Black" panose="00000A00000000000000" pitchFamily="2" charset="0"/>
              <a:ea typeface="SimSun" panose="02010600030101010101" pitchFamily="2" charset="-122"/>
              <a:cs typeface="#9Slide03 Arima Madurai Black" panose="00000A00000000000000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C63458-27D8-4081-89C2-3570B4478E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62" b="20435"/>
          <a:stretch/>
        </p:blipFill>
        <p:spPr>
          <a:xfrm rot="16200000">
            <a:off x="-1782909" y="1225074"/>
            <a:ext cx="7731418" cy="4165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889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55484F4-72B5-2545-B7D0-9BD1346B58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1610216"/>
              </p:ext>
            </p:extLst>
          </p:nvPr>
        </p:nvGraphicFramePr>
        <p:xfrm>
          <a:off x="0" y="-1580"/>
          <a:ext cx="12192000" cy="6883688"/>
        </p:xfrm>
        <a:graphic>
          <a:graphicData uri="http://schemas.openxmlformats.org/drawingml/2006/table">
            <a:tbl>
              <a:tblPr firstRow="1" firstCol="1" bandRow="1">
                <a:noFill/>
                <a:tableStyleId>{5C22544A-7EE6-4342-B048-85BDC9FD1C3A}</a:tableStyleId>
              </a:tblPr>
              <a:tblGrid>
                <a:gridCol w="5287418">
                  <a:extLst>
                    <a:ext uri="{9D8B030D-6E8A-4147-A177-3AD203B41FA5}">
                      <a16:colId xmlns:a16="http://schemas.microsoft.com/office/drawing/2014/main" val="1063324408"/>
                    </a:ext>
                  </a:extLst>
                </a:gridCol>
                <a:gridCol w="1662865">
                  <a:extLst>
                    <a:ext uri="{9D8B030D-6E8A-4147-A177-3AD203B41FA5}">
                      <a16:colId xmlns:a16="http://schemas.microsoft.com/office/drawing/2014/main" val="882570660"/>
                    </a:ext>
                  </a:extLst>
                </a:gridCol>
                <a:gridCol w="5241717">
                  <a:extLst>
                    <a:ext uri="{9D8B030D-6E8A-4147-A177-3AD203B41FA5}">
                      <a16:colId xmlns:a16="http://schemas.microsoft.com/office/drawing/2014/main" val="282103762"/>
                    </a:ext>
                  </a:extLst>
                </a:gridCol>
              </a:tblGrid>
              <a:tr h="43553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vi-VN" sz="2300" b="1" kern="100" cap="none" spc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Cột A</a:t>
                      </a:r>
                      <a:endParaRPr lang="en-VN" sz="2300" b="1" kern="100" cap="none" spc="0">
                        <a:solidFill>
                          <a:schemeClr val="tx1"/>
                        </a:solidFill>
                        <a:effectLst/>
                        <a:latin typeface="#9Slide03 Arima Madurai" panose="00000500000000000000" pitchFamily="2" charset="0"/>
                        <a:ea typeface="SimSun" panose="02010600030101010101" pitchFamily="2" charset="-122"/>
                        <a:cs typeface="#9Slide03 Arima Madurai" panose="00000500000000000000" pitchFamily="2" charset="0"/>
                      </a:endParaRPr>
                    </a:p>
                  </a:txBody>
                  <a:tcPr marL="20577" marR="20577" marT="57803" marB="578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rowSpan="8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vi-VN" sz="2300" b="1" kern="100" cap="none" spc="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 </a:t>
                      </a:r>
                      <a:endParaRPr lang="en-VN" sz="2300" b="1" kern="100" cap="none" spc="0" dirty="0">
                        <a:solidFill>
                          <a:schemeClr val="tx1"/>
                        </a:solidFill>
                        <a:effectLst/>
                        <a:latin typeface="#9Slide03 Arima Madurai" panose="00000500000000000000" pitchFamily="2" charset="0"/>
                        <a:ea typeface="SimSun" panose="02010600030101010101" pitchFamily="2" charset="-122"/>
                        <a:cs typeface="#9Slide03 Arima Madurai" panose="00000500000000000000" pitchFamily="2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vi-VN" sz="2300" b="0" kern="100" cap="none" spc="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 </a:t>
                      </a:r>
                      <a:endParaRPr lang="en-VN" sz="2300" b="0" kern="100" cap="none" spc="0" dirty="0">
                        <a:solidFill>
                          <a:schemeClr val="tx1"/>
                        </a:solidFill>
                        <a:effectLst/>
                        <a:latin typeface="#9Slide03 Arima Madurai" panose="00000500000000000000" pitchFamily="2" charset="0"/>
                        <a:ea typeface="SimSun" panose="02010600030101010101" pitchFamily="2" charset="-122"/>
                        <a:cs typeface="#9Slide03 Arima Madurai" panose="00000500000000000000" pitchFamily="2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vi-VN" sz="2300" b="0" kern="100" cap="none" spc="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 </a:t>
                      </a:r>
                      <a:endParaRPr lang="en-VN" sz="2300" b="0" kern="100" cap="none" spc="0" dirty="0">
                        <a:solidFill>
                          <a:schemeClr val="tx1"/>
                        </a:solidFill>
                        <a:effectLst/>
                        <a:latin typeface="#9Slide03 Arima Madurai" panose="00000500000000000000" pitchFamily="2" charset="0"/>
                        <a:ea typeface="SimSun" panose="02010600030101010101" pitchFamily="2" charset="-122"/>
                        <a:cs typeface="#9Slide03 Arima Madurai" panose="00000500000000000000" pitchFamily="2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vi-VN" sz="2300" b="0" kern="100" cap="none" spc="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 </a:t>
                      </a:r>
                      <a:endParaRPr lang="en-VN" sz="2300" b="0" kern="100" cap="none" spc="0" dirty="0">
                        <a:solidFill>
                          <a:schemeClr val="tx1"/>
                        </a:solidFill>
                        <a:effectLst/>
                        <a:latin typeface="#9Slide03 Arima Madurai" panose="00000500000000000000" pitchFamily="2" charset="0"/>
                        <a:ea typeface="SimSun" panose="02010600030101010101" pitchFamily="2" charset="-122"/>
                        <a:cs typeface="#9Slide03 Arima Madurai" panose="00000500000000000000" pitchFamily="2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vi-VN" sz="2300" b="0" kern="100" cap="none" spc="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 </a:t>
                      </a:r>
                      <a:endParaRPr lang="en-VN" sz="2300" b="0" kern="100" cap="none" spc="0" dirty="0">
                        <a:solidFill>
                          <a:schemeClr val="tx1"/>
                        </a:solidFill>
                        <a:effectLst/>
                        <a:latin typeface="#9Slide03 Arima Madurai" panose="00000500000000000000" pitchFamily="2" charset="0"/>
                        <a:ea typeface="SimSun" panose="02010600030101010101" pitchFamily="2" charset="-122"/>
                        <a:cs typeface="#9Slide03 Arima Madurai" panose="00000500000000000000" pitchFamily="2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vi-VN" sz="2300" b="0" kern="100" cap="none" spc="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 </a:t>
                      </a:r>
                      <a:endParaRPr lang="en-VN" sz="2300" b="0" kern="100" cap="none" spc="0" dirty="0">
                        <a:solidFill>
                          <a:schemeClr val="tx1"/>
                        </a:solidFill>
                        <a:effectLst/>
                        <a:latin typeface="#9Slide03 Arima Madurai" panose="00000500000000000000" pitchFamily="2" charset="0"/>
                        <a:ea typeface="SimSun" panose="02010600030101010101" pitchFamily="2" charset="-122"/>
                        <a:cs typeface="#9Slide03 Arima Madurai" panose="00000500000000000000" pitchFamily="2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vi-VN" sz="2300" b="0" kern="100" cap="none" spc="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 </a:t>
                      </a:r>
                      <a:endParaRPr lang="en-VN" sz="2300" b="0" kern="100" cap="none" spc="0" dirty="0">
                        <a:solidFill>
                          <a:schemeClr val="tx1"/>
                        </a:solidFill>
                        <a:effectLst/>
                        <a:latin typeface="#9Slide03 Arima Madurai" panose="00000500000000000000" pitchFamily="2" charset="0"/>
                        <a:ea typeface="SimSun" panose="02010600030101010101" pitchFamily="2" charset="-122"/>
                        <a:cs typeface="#9Slide03 Arima Madurai" panose="00000500000000000000" pitchFamily="2" charset="0"/>
                      </a:endParaRPr>
                    </a:p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vi-VN" sz="2300" b="0" kern="100" cap="none" spc="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 </a:t>
                      </a:r>
                      <a:endParaRPr lang="en-VN" sz="2300" b="0" kern="100" cap="none" spc="0" dirty="0">
                        <a:solidFill>
                          <a:schemeClr val="tx1"/>
                        </a:solidFill>
                        <a:effectLst/>
                        <a:latin typeface="#9Slide03 Arima Madurai" panose="00000500000000000000" pitchFamily="2" charset="0"/>
                        <a:ea typeface="SimSun" panose="02010600030101010101" pitchFamily="2" charset="-122"/>
                        <a:cs typeface="#9Slide03 Arima Madurai" panose="00000500000000000000" pitchFamily="2" charset="0"/>
                      </a:endParaRPr>
                    </a:p>
                  </a:txBody>
                  <a:tcPr marL="20577" marR="20577" marT="57803" marB="578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vi-VN" sz="2300" b="1" kern="100" cap="none" spc="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Cột B</a:t>
                      </a:r>
                      <a:endParaRPr lang="en-VN" sz="2300" b="1" kern="100" cap="none" spc="0" dirty="0">
                        <a:solidFill>
                          <a:schemeClr val="tx1"/>
                        </a:solidFill>
                        <a:effectLst/>
                        <a:latin typeface="#9Slide03 Arima Madurai" panose="00000500000000000000" pitchFamily="2" charset="0"/>
                        <a:ea typeface="SimSun" panose="02010600030101010101" pitchFamily="2" charset="-122"/>
                        <a:cs typeface="#9Slide03 Arima Madurai" panose="00000500000000000000" pitchFamily="2" charset="0"/>
                      </a:endParaRPr>
                    </a:p>
                  </a:txBody>
                  <a:tcPr marL="20577" marR="20577" marT="57803" marB="578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5809323"/>
                  </a:ext>
                </a:extLst>
              </a:tr>
              <a:tr h="1067079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vi-VN" sz="2300" b="0" kern="100" cap="none" spc="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a) Tôi thở hồng hộc, trán đẫm mồ hôi và khi trèo lên xe, tôi ríu cả </a:t>
                      </a:r>
                      <a:r>
                        <a:rPr lang="vi-VN" sz="2300" b="1" kern="100" cap="none" spc="0" dirty="0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chân</a:t>
                      </a:r>
                      <a:r>
                        <a:rPr lang="vi-VN" sz="2300" b="0" kern="100" cap="none" spc="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lại. (Nguyên Hồng)</a:t>
                      </a:r>
                      <a:endParaRPr lang="en-VN" sz="2300" b="0" kern="100" cap="none" spc="0" dirty="0">
                        <a:solidFill>
                          <a:schemeClr val="tx1"/>
                        </a:solidFill>
                        <a:effectLst/>
                        <a:latin typeface="#9Slide03 Arima Madurai" panose="00000500000000000000" pitchFamily="2" charset="0"/>
                        <a:ea typeface="SimSun" panose="02010600030101010101" pitchFamily="2" charset="-122"/>
                        <a:cs typeface="#9Slide03 Arima Madurai" panose="00000500000000000000" pitchFamily="2" charset="0"/>
                      </a:endParaRPr>
                    </a:p>
                  </a:txBody>
                  <a:tcPr marL="20577" marR="20577" marT="57803" marB="578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endParaRPr lang="en-VN" sz="2300" b="0" kern="100" cap="none" spc="0" dirty="0">
                        <a:solidFill>
                          <a:schemeClr val="tx1"/>
                        </a:solidFill>
                        <a:effectLst/>
                        <a:latin typeface="#9Slide03 Arima Madurai" panose="00000500000000000000" pitchFamily="2" charset="0"/>
                        <a:ea typeface="SimSun" panose="02010600030101010101" pitchFamily="2" charset="-122"/>
                        <a:cs typeface="#9Slide03 Arima Madurai" panose="00000500000000000000" pitchFamily="2" charset="0"/>
                      </a:endParaRPr>
                    </a:p>
                  </a:txBody>
                  <a:tcPr marL="20577" marR="20577" marT="57803" marB="578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sz="2300" b="0" kern="100" cap="none" spc="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1. </a:t>
                      </a:r>
                      <a:r>
                        <a:rPr lang="vi-VN" sz="2300" b="0" kern="100" cap="none" spc="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Hoạt động di chuyển thân thể của con người hay động vật bằng những bước nhanh, mạnh, liên tiếp.</a:t>
                      </a:r>
                      <a:endParaRPr lang="en-VN" sz="2300" b="0" kern="100" cap="none" spc="0" dirty="0">
                        <a:solidFill>
                          <a:schemeClr val="tx1"/>
                        </a:solidFill>
                        <a:effectLst/>
                        <a:latin typeface="#9Slide03 Arima Madurai" panose="00000500000000000000" pitchFamily="2" charset="0"/>
                        <a:ea typeface="SimSun" panose="02010600030101010101" pitchFamily="2" charset="-122"/>
                        <a:cs typeface="#9Slide03 Arima Madurai" panose="00000500000000000000" pitchFamily="2" charset="0"/>
                      </a:endParaRPr>
                    </a:p>
                  </a:txBody>
                  <a:tcPr marL="20577" marR="20577" marT="57803" marB="578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5742362"/>
                  </a:ext>
                </a:extLst>
              </a:tr>
              <a:tr h="751309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vi-VN" sz="2300" b="0" kern="100" cap="none" spc="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b) Dù ai nói ngả nói nghiêng / Lòng ta vẫn vững như kiềng ba </a:t>
                      </a:r>
                      <a:r>
                        <a:rPr lang="vi-VN" sz="2300" b="1" kern="100" cap="none" spc="0" dirty="0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chân</a:t>
                      </a:r>
                      <a:endParaRPr lang="en-VN" sz="2300" b="1" kern="100" cap="none" spc="0" dirty="0">
                        <a:solidFill>
                          <a:srgbClr val="0070C0"/>
                        </a:solidFill>
                        <a:effectLst/>
                        <a:latin typeface="#9Slide03 Arima Madurai" panose="00000500000000000000" pitchFamily="2" charset="0"/>
                        <a:ea typeface="SimSun" panose="02010600030101010101" pitchFamily="2" charset="-122"/>
                        <a:cs typeface="#9Slide03 Arima Madurai" panose="00000500000000000000" pitchFamily="2" charset="0"/>
                      </a:endParaRPr>
                    </a:p>
                  </a:txBody>
                  <a:tcPr marL="20577" marR="20577" marT="57803" marB="578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endParaRPr lang="en-VN" sz="2300" b="0" kern="100" cap="none" spc="0">
                        <a:solidFill>
                          <a:schemeClr val="tx1"/>
                        </a:solidFill>
                        <a:effectLst/>
                        <a:latin typeface="#9Slide03 Arima Madurai" panose="00000500000000000000" pitchFamily="2" charset="0"/>
                        <a:ea typeface="SimSun" panose="02010600030101010101" pitchFamily="2" charset="-122"/>
                        <a:cs typeface="#9Slide03 Arima Madurai" panose="00000500000000000000" pitchFamily="2" charset="0"/>
                      </a:endParaRPr>
                    </a:p>
                  </a:txBody>
                  <a:tcPr marL="20577" marR="20577" marT="57803" marB="578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sz="2300" b="0" kern="100" cap="none" spc="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2. </a:t>
                      </a:r>
                      <a:r>
                        <a:rPr lang="vi-VN" sz="2300" b="0" kern="100" cap="none" spc="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Chỉ bộ phận dưới cùng của 1 số vật tiếp giáp và bám chặt vào mặt nền </a:t>
                      </a:r>
                      <a:endParaRPr lang="en-VN" sz="2300" b="0" kern="100" cap="none" spc="0" dirty="0">
                        <a:solidFill>
                          <a:schemeClr val="tx1"/>
                        </a:solidFill>
                        <a:effectLst/>
                        <a:latin typeface="#9Slide03 Arima Madurai" panose="00000500000000000000" pitchFamily="2" charset="0"/>
                        <a:ea typeface="SimSun" panose="02010600030101010101" pitchFamily="2" charset="-122"/>
                        <a:cs typeface="#9Slide03 Arima Madurai" panose="00000500000000000000" pitchFamily="2" charset="0"/>
                      </a:endParaRPr>
                    </a:p>
                  </a:txBody>
                  <a:tcPr marL="20577" marR="20577" marT="57803" marB="578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5806758"/>
                  </a:ext>
                </a:extLst>
              </a:tr>
              <a:tr h="751309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vi-VN" sz="2300" b="0" kern="100" cap="none" spc="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c) Đám tàn quân giẫm đạp lên nhau chạy trốn, tráng sĩ đuổi đến </a:t>
                      </a:r>
                      <a:r>
                        <a:rPr lang="vi-VN" sz="2300" b="1" kern="100" cap="none" spc="0" dirty="0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chân</a:t>
                      </a:r>
                      <a:r>
                        <a:rPr lang="vi-VN" sz="2300" b="0" kern="100" cap="none" spc="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núi Sóc (Sóc Sơn)</a:t>
                      </a:r>
                      <a:endParaRPr lang="en-VN" sz="2300" b="0" kern="100" cap="none" spc="0" dirty="0">
                        <a:solidFill>
                          <a:schemeClr val="tx1"/>
                        </a:solidFill>
                        <a:effectLst/>
                        <a:latin typeface="#9Slide03 Arima Madurai" panose="00000500000000000000" pitchFamily="2" charset="0"/>
                        <a:ea typeface="SimSun" panose="02010600030101010101" pitchFamily="2" charset="-122"/>
                        <a:cs typeface="#9Slide03 Arima Madurai" panose="00000500000000000000" pitchFamily="2" charset="0"/>
                      </a:endParaRPr>
                    </a:p>
                  </a:txBody>
                  <a:tcPr marL="20577" marR="20577" marT="57803" marB="578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endParaRPr lang="en-VN" sz="2300" b="0" kern="100" cap="none" spc="0">
                        <a:solidFill>
                          <a:schemeClr val="tx1"/>
                        </a:solidFill>
                        <a:effectLst/>
                        <a:latin typeface="#9Slide03 Arima Madurai" panose="00000500000000000000" pitchFamily="2" charset="0"/>
                        <a:ea typeface="SimSun" panose="02010600030101010101" pitchFamily="2" charset="-122"/>
                        <a:cs typeface="#9Slide03 Arima Madurai" panose="00000500000000000000" pitchFamily="2" charset="0"/>
                      </a:endParaRPr>
                    </a:p>
                  </a:txBody>
                  <a:tcPr marL="20577" marR="20577" marT="57803" marB="578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sz="2300" b="0" kern="100" cap="none" spc="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3. </a:t>
                      </a:r>
                      <a:r>
                        <a:rPr lang="vi-VN" sz="2300" b="0" kern="100" cap="none" spc="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Bộ phận dưới cùng của cơ thể người, động vật, dùng để đi, chạy, nhảy.</a:t>
                      </a:r>
                      <a:endParaRPr lang="en-VN" sz="2300" b="0" kern="100" cap="none" spc="0" dirty="0">
                        <a:solidFill>
                          <a:schemeClr val="tx1"/>
                        </a:solidFill>
                        <a:effectLst/>
                        <a:latin typeface="#9Slide03 Arima Madurai" panose="00000500000000000000" pitchFamily="2" charset="0"/>
                        <a:ea typeface="SimSun" panose="02010600030101010101" pitchFamily="2" charset="-122"/>
                        <a:cs typeface="#9Slide03 Arima Madurai" panose="00000500000000000000" pitchFamily="2" charset="0"/>
                      </a:endParaRPr>
                    </a:p>
                  </a:txBody>
                  <a:tcPr marL="20577" marR="20577" marT="57803" marB="578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5908700"/>
                  </a:ext>
                </a:extLst>
              </a:tr>
              <a:tr h="751309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vi-VN" sz="2300" b="0" kern="100" cap="none" spc="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d) Thằng Khìn </a:t>
                      </a:r>
                      <a:r>
                        <a:rPr lang="vi-VN" sz="2300" b="1" kern="100" cap="none" spc="0" dirty="0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chạy</a:t>
                      </a:r>
                      <a:r>
                        <a:rPr lang="vi-VN" sz="2300" b="0" kern="100" cap="none" spc="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lon ton quanh sân (Cao Duy Sơn)</a:t>
                      </a:r>
                      <a:endParaRPr lang="en-VN" sz="2300" b="0" kern="100" cap="none" spc="0" dirty="0">
                        <a:solidFill>
                          <a:schemeClr val="tx1"/>
                        </a:solidFill>
                        <a:effectLst/>
                        <a:latin typeface="#9Slide03 Arima Madurai" panose="00000500000000000000" pitchFamily="2" charset="0"/>
                        <a:ea typeface="SimSun" panose="02010600030101010101" pitchFamily="2" charset="-122"/>
                        <a:cs typeface="#9Slide03 Arima Madurai" panose="00000500000000000000" pitchFamily="2" charset="0"/>
                      </a:endParaRPr>
                    </a:p>
                  </a:txBody>
                  <a:tcPr marL="20577" marR="20577" marT="57803" marB="578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endParaRPr lang="en-VN" sz="2300" b="0" kern="100" cap="none" spc="0">
                        <a:solidFill>
                          <a:schemeClr val="tx1"/>
                        </a:solidFill>
                        <a:effectLst/>
                        <a:latin typeface="#9Slide03 Arima Madurai" panose="00000500000000000000" pitchFamily="2" charset="0"/>
                        <a:ea typeface="SimSun" panose="02010600030101010101" pitchFamily="2" charset="-122"/>
                        <a:cs typeface="#9Slide03 Arima Madurai" panose="00000500000000000000" pitchFamily="2" charset="0"/>
                      </a:endParaRPr>
                    </a:p>
                  </a:txBody>
                  <a:tcPr marL="20577" marR="20577" marT="57803" marB="578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sz="2300" b="0" kern="100" cap="none" spc="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4. </a:t>
                      </a:r>
                      <a:r>
                        <a:rPr lang="vi-VN" sz="2300" b="0" kern="100" cap="none" spc="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Chỉ bộ phận dưới cùng của 1 số đồ dùng có tác dụng đỡ các bộ phận khác.</a:t>
                      </a:r>
                      <a:endParaRPr lang="en-VN" sz="2300" b="0" kern="100" cap="none" spc="0" dirty="0">
                        <a:solidFill>
                          <a:schemeClr val="tx1"/>
                        </a:solidFill>
                        <a:effectLst/>
                        <a:latin typeface="#9Slide03 Arima Madurai" panose="00000500000000000000" pitchFamily="2" charset="0"/>
                        <a:ea typeface="SimSun" panose="02010600030101010101" pitchFamily="2" charset="-122"/>
                        <a:cs typeface="#9Slide03 Arima Madurai" panose="00000500000000000000" pitchFamily="2" charset="0"/>
                      </a:endParaRPr>
                    </a:p>
                  </a:txBody>
                  <a:tcPr marL="20577" marR="20577" marT="57803" marB="578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4357762"/>
                  </a:ext>
                </a:extLst>
              </a:tr>
              <a:tr h="636324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vi-VN" sz="2300" b="0" kern="100" cap="none" spc="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e) Xe </a:t>
                      </a:r>
                      <a:r>
                        <a:rPr lang="vi-VN" sz="2300" b="1" kern="100" cap="none" spc="0" dirty="0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chạy</a:t>
                      </a:r>
                      <a:r>
                        <a:rPr lang="vi-VN" sz="2300" b="0" kern="100" cap="none" spc="0" dirty="0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</a:t>
                      </a:r>
                      <a:r>
                        <a:rPr lang="vi-VN" sz="2300" b="0" kern="100" cap="none" spc="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chầm chậm (Nguyên Hồng)</a:t>
                      </a:r>
                      <a:endParaRPr lang="en-VN" sz="2300" b="0" kern="100" cap="none" spc="0" dirty="0">
                        <a:solidFill>
                          <a:schemeClr val="tx1"/>
                        </a:solidFill>
                        <a:effectLst/>
                        <a:latin typeface="#9Slide03 Arima Madurai" panose="00000500000000000000" pitchFamily="2" charset="0"/>
                        <a:ea typeface="SimSun" panose="02010600030101010101" pitchFamily="2" charset="-122"/>
                        <a:cs typeface="#9Slide03 Arima Madurai" panose="00000500000000000000" pitchFamily="2" charset="0"/>
                      </a:endParaRPr>
                    </a:p>
                  </a:txBody>
                  <a:tcPr marL="20577" marR="20577" marT="57803" marB="578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endParaRPr lang="en-VN" sz="2300" b="0" kern="100" cap="none" spc="0">
                        <a:solidFill>
                          <a:schemeClr val="tx1"/>
                        </a:solidFill>
                        <a:effectLst/>
                        <a:latin typeface="#9Slide03 Arima Madurai" panose="00000500000000000000" pitchFamily="2" charset="0"/>
                        <a:ea typeface="SimSun" panose="02010600030101010101" pitchFamily="2" charset="-122"/>
                        <a:cs typeface="#9Slide03 Arima Madurai" panose="00000500000000000000" pitchFamily="2" charset="0"/>
                      </a:endParaRPr>
                    </a:p>
                  </a:txBody>
                  <a:tcPr marL="20577" marR="20577" marT="57803" marB="578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sz="2300" b="0" kern="100" cap="none" spc="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5. </a:t>
                      </a:r>
                      <a:r>
                        <a:rPr lang="vi-VN" sz="2300" b="0" kern="100" cap="none" spc="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Hoạt động khẩn trương tìm kiếm cái cần có</a:t>
                      </a:r>
                      <a:endParaRPr lang="en-VN" sz="2300" b="0" kern="100" cap="none" spc="0" dirty="0">
                        <a:solidFill>
                          <a:schemeClr val="tx1"/>
                        </a:solidFill>
                        <a:effectLst/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 marL="20577" marR="20577" marT="57803" marB="578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4720849"/>
                  </a:ext>
                </a:extLst>
              </a:tr>
              <a:tr h="751309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vi-VN" sz="2300" b="0" kern="100" cap="none" spc="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f) Vào Thanh Hoá đi, tao </a:t>
                      </a:r>
                      <a:r>
                        <a:rPr lang="vi-VN" sz="2300" b="1" kern="100" cap="none" spc="0" dirty="0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chạy</a:t>
                      </a:r>
                      <a:r>
                        <a:rPr lang="vi-VN" sz="2300" b="0" kern="100" cap="none" spc="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cho tiền tàu (Nguyên Hồng)</a:t>
                      </a:r>
                      <a:endParaRPr lang="en-VN" sz="2300" b="0" kern="100" cap="none" spc="0" dirty="0">
                        <a:solidFill>
                          <a:schemeClr val="tx1"/>
                        </a:solidFill>
                        <a:effectLst/>
                        <a:latin typeface="#9Slide03 Arima Madurai" panose="00000500000000000000" pitchFamily="2" charset="0"/>
                        <a:ea typeface="SimSun" panose="02010600030101010101" pitchFamily="2" charset="-122"/>
                        <a:cs typeface="#9Slide03 Arima Madurai" panose="00000500000000000000" pitchFamily="2" charset="0"/>
                      </a:endParaRPr>
                    </a:p>
                  </a:txBody>
                  <a:tcPr marL="20577" marR="20577" marT="57803" marB="578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endParaRPr lang="en-VN" sz="2300" b="0" kern="100" cap="none" spc="0">
                        <a:solidFill>
                          <a:schemeClr val="tx1"/>
                        </a:solidFill>
                        <a:effectLst/>
                        <a:latin typeface="#9Slide03 Arima Madurai" panose="00000500000000000000" pitchFamily="2" charset="0"/>
                        <a:ea typeface="SimSun" panose="02010600030101010101" pitchFamily="2" charset="-122"/>
                        <a:cs typeface="#9Slide03 Arima Madurai" panose="00000500000000000000" pitchFamily="2" charset="0"/>
                      </a:endParaRPr>
                    </a:p>
                  </a:txBody>
                  <a:tcPr marL="20577" marR="20577" marT="57803" marB="578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sz="2300" b="0" kern="100" cap="none" spc="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6. </a:t>
                      </a:r>
                      <a:r>
                        <a:rPr lang="vi-VN" sz="2300" b="0" kern="100" cap="none" spc="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Trạng thái trải ra thành dải dài (của sự vật)</a:t>
                      </a:r>
                      <a:endParaRPr lang="en-VN" sz="2300" b="0" kern="100" cap="none" spc="0" dirty="0">
                        <a:solidFill>
                          <a:schemeClr val="tx1"/>
                        </a:solidFill>
                        <a:effectLst/>
                        <a:latin typeface="#9Slide03 Arima Madurai" panose="00000500000000000000" pitchFamily="2" charset="0"/>
                        <a:ea typeface="SimSun" panose="02010600030101010101" pitchFamily="2" charset="-122"/>
                        <a:cs typeface="#9Slide03 Arima Madurai" panose="00000500000000000000" pitchFamily="2" charset="0"/>
                      </a:endParaRPr>
                    </a:p>
                  </a:txBody>
                  <a:tcPr marL="20577" marR="20577" marT="57803" marB="578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4917993"/>
                  </a:ext>
                </a:extLst>
              </a:tr>
              <a:tr h="751309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vi-VN" sz="2300" b="0" kern="100" cap="none" spc="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g) Bãi cát trắng phau, </a:t>
                      </a:r>
                      <a:r>
                        <a:rPr lang="vi-VN" sz="2300" b="1" kern="100" cap="none" spc="0" dirty="0">
                          <a:solidFill>
                            <a:srgbClr val="0070C0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chạy</a:t>
                      </a:r>
                      <a:r>
                        <a:rPr lang="vi-VN" sz="2300" b="0" kern="100" cap="none" spc="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 dài hàng mấy nghìn thước (Mộng Tuyết)</a:t>
                      </a:r>
                      <a:endParaRPr lang="en-VN" sz="2300" b="0" kern="100" cap="none" spc="0" dirty="0">
                        <a:solidFill>
                          <a:schemeClr val="tx1"/>
                        </a:solidFill>
                        <a:effectLst/>
                        <a:latin typeface="#9Slide03 Arima Madurai" panose="00000500000000000000" pitchFamily="2" charset="0"/>
                        <a:ea typeface="SimSun" panose="02010600030101010101" pitchFamily="2" charset="-122"/>
                        <a:cs typeface="#9Slide03 Arima Madurai" panose="00000500000000000000" pitchFamily="2" charset="0"/>
                      </a:endParaRPr>
                    </a:p>
                  </a:txBody>
                  <a:tcPr marL="20577" marR="20577" marT="57803" marB="578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endParaRPr lang="en-VN" sz="2300" b="0" kern="100" cap="none" spc="0">
                        <a:solidFill>
                          <a:schemeClr val="tx1"/>
                        </a:solidFill>
                        <a:effectLst/>
                        <a:latin typeface="#9Slide03 Arima Madurai" panose="00000500000000000000" pitchFamily="2" charset="0"/>
                        <a:ea typeface="SimSun" panose="02010600030101010101" pitchFamily="2" charset="-122"/>
                        <a:cs typeface="#9Slide03 Arima Madurai" panose="00000500000000000000" pitchFamily="2" charset="0"/>
                      </a:endParaRPr>
                    </a:p>
                  </a:txBody>
                  <a:tcPr marL="20577" marR="20577" marT="57803" marB="5780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en-US" sz="2300" b="0" kern="100" cap="none" spc="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7. </a:t>
                      </a:r>
                      <a:r>
                        <a:rPr lang="vi-VN" sz="2300" b="0" kern="100" cap="none" spc="0" dirty="0">
                          <a:solidFill>
                            <a:schemeClr val="tx1"/>
                          </a:solidFill>
                          <a:effectLst/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Sự di chuyển của 1 số loại phương tiện giao thông trên bề mặt</a:t>
                      </a:r>
                      <a:endParaRPr lang="en-VN" sz="2300" b="0" kern="100" cap="none" spc="0" dirty="0">
                        <a:solidFill>
                          <a:schemeClr val="tx1"/>
                        </a:solidFill>
                        <a:effectLst/>
                        <a:latin typeface="#9Slide03 Arima Madurai" panose="00000500000000000000" pitchFamily="2" charset="0"/>
                        <a:ea typeface="SimSun" panose="02010600030101010101" pitchFamily="2" charset="-122"/>
                        <a:cs typeface="#9Slide03 Arima Madurai" panose="00000500000000000000" pitchFamily="2" charset="0"/>
                      </a:endParaRPr>
                    </a:p>
                  </a:txBody>
                  <a:tcPr marL="20577" marR="20577" marT="57803" marB="578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7576255"/>
                  </a:ext>
                </a:extLst>
              </a:tr>
            </a:tbl>
          </a:graphicData>
        </a:graphic>
      </p:graphicFrame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8FE662B9-F5A9-B947-B7A8-8427947D046D}"/>
              </a:ext>
            </a:extLst>
          </p:cNvPr>
          <p:cNvCxnSpPr>
            <a:cxnSpLocks/>
          </p:cNvCxnSpPr>
          <p:nvPr/>
        </p:nvCxnSpPr>
        <p:spPr>
          <a:xfrm>
            <a:off x="5290186" y="1013406"/>
            <a:ext cx="1675116" cy="211468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0BD56B4-D44D-9049-89FF-2561C1AA308D}"/>
              </a:ext>
            </a:extLst>
          </p:cNvPr>
          <p:cNvCxnSpPr>
            <a:cxnSpLocks/>
          </p:cNvCxnSpPr>
          <p:nvPr/>
        </p:nvCxnSpPr>
        <p:spPr>
          <a:xfrm>
            <a:off x="5300125" y="2016373"/>
            <a:ext cx="1653904" cy="2114681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C2CD5CF-07BC-BA4E-A424-73B59355609D}"/>
              </a:ext>
            </a:extLst>
          </p:cNvPr>
          <p:cNvCxnSpPr>
            <a:cxnSpLocks/>
          </p:cNvCxnSpPr>
          <p:nvPr/>
        </p:nvCxnSpPr>
        <p:spPr>
          <a:xfrm flipV="1">
            <a:off x="5276331" y="2070746"/>
            <a:ext cx="1677698" cy="1012422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D88A94F-4600-5042-A037-0A7D0625AA3A}"/>
              </a:ext>
            </a:extLst>
          </p:cNvPr>
          <p:cNvCxnSpPr>
            <a:cxnSpLocks/>
          </p:cNvCxnSpPr>
          <p:nvPr/>
        </p:nvCxnSpPr>
        <p:spPr>
          <a:xfrm flipV="1">
            <a:off x="5310037" y="1013406"/>
            <a:ext cx="1617563" cy="306220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E50724C-56A4-1944-BB78-C0A3403D0B94}"/>
              </a:ext>
            </a:extLst>
          </p:cNvPr>
          <p:cNvCxnSpPr>
            <a:cxnSpLocks/>
          </p:cNvCxnSpPr>
          <p:nvPr/>
        </p:nvCxnSpPr>
        <p:spPr>
          <a:xfrm>
            <a:off x="5290186" y="4842530"/>
            <a:ext cx="1663843" cy="1666728"/>
          </a:xfrm>
          <a:prstGeom prst="straightConnector1">
            <a:avLst/>
          </a:prstGeom>
          <a:ln w="38100">
            <a:solidFill>
              <a:schemeClr val="accent4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4BB2F45-0B52-B74B-9DE1-303835B42359}"/>
              </a:ext>
            </a:extLst>
          </p:cNvPr>
          <p:cNvCxnSpPr>
            <a:cxnSpLocks/>
          </p:cNvCxnSpPr>
          <p:nvPr/>
        </p:nvCxnSpPr>
        <p:spPr>
          <a:xfrm flipV="1">
            <a:off x="5300125" y="4842530"/>
            <a:ext cx="1638082" cy="88149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D127EE2A-3243-2F40-9055-94D68E714D93}"/>
              </a:ext>
            </a:extLst>
          </p:cNvPr>
          <p:cNvCxnSpPr>
            <a:cxnSpLocks/>
          </p:cNvCxnSpPr>
          <p:nvPr/>
        </p:nvCxnSpPr>
        <p:spPr>
          <a:xfrm flipV="1">
            <a:off x="5300125" y="5636353"/>
            <a:ext cx="1663843" cy="857152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2475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325FD7E-84D4-4B26-893F-0E152272C30B}"/>
              </a:ext>
            </a:extLst>
          </p:cNvPr>
          <p:cNvSpPr txBox="1"/>
          <p:nvPr/>
        </p:nvSpPr>
        <p:spPr>
          <a:xfrm>
            <a:off x="4787899" y="931495"/>
            <a:ext cx="6934201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6600" b="1" kern="100" cap="none" spc="0" dirty="0">
                <a:solidFill>
                  <a:srgbClr val="0070C0"/>
                </a:solidFill>
                <a:effectLst/>
                <a:latin typeface="#9Slide07 IcielLa Chic Pro Shad" panose="02000506090000020004" pitchFamily="2" charset="0"/>
                <a:cs typeface="Times New Roman" panose="02020603050405020304" pitchFamily="18" charset="0"/>
              </a:rPr>
              <a:t>V2: AI NHANH HƠN?</a:t>
            </a:r>
          </a:p>
          <a:p>
            <a:pPr algn="ctr">
              <a:lnSpc>
                <a:spcPct val="100000"/>
              </a:lnSpc>
            </a:pPr>
            <a:endParaRPr lang="en-US" sz="5400" b="1" kern="100" cap="none" spc="0" dirty="0">
              <a:solidFill>
                <a:srgbClr val="FF0000"/>
              </a:solidFill>
              <a:effectLst/>
              <a:latin typeface="#9Slide07 IcielLa Chic Pro Shad" panose="02000506090000020004" pitchFamily="2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</a:pPr>
            <a:r>
              <a:rPr lang="en-US" sz="4400" b="1" kern="100" cap="none" spc="0" dirty="0" err="1"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Tìm</a:t>
            </a:r>
            <a:r>
              <a:rPr lang="en-US" sz="4400" b="1" kern="100" cap="none" spc="0" dirty="0"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3 </a:t>
            </a:r>
            <a:r>
              <a:rPr lang="en-US" sz="4400" b="1" kern="100" cap="none" spc="0" dirty="0" err="1"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từ</a:t>
            </a:r>
            <a:r>
              <a:rPr lang="en-US" sz="4400" b="1" kern="100" cap="none" spc="0" dirty="0"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400" b="1" kern="100" cap="none" spc="0" dirty="0" err="1"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chỉ</a:t>
            </a:r>
            <a:r>
              <a:rPr lang="en-US" sz="4400" b="1" kern="100" cap="none" spc="0" dirty="0"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400" b="1" kern="100" cap="none" spc="0" dirty="0" err="1"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bộ</a:t>
            </a:r>
            <a:r>
              <a:rPr lang="en-US" sz="4400" b="1" kern="100" cap="none" spc="0" dirty="0"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400" b="1" kern="100" cap="none" spc="0" dirty="0" err="1"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phận</a:t>
            </a:r>
            <a:r>
              <a:rPr lang="en-US" sz="4400" b="1" kern="100" cap="none" spc="0" dirty="0"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400" b="1" kern="100" cap="none" spc="0" dirty="0" err="1"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cơ</a:t>
            </a:r>
            <a:r>
              <a:rPr lang="en-US" sz="4400" b="1" kern="100" cap="none" spc="0" dirty="0"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400" b="1" kern="100" cap="none" spc="0" dirty="0" err="1"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thể</a:t>
            </a:r>
            <a:r>
              <a:rPr lang="en-US" sz="4400" b="1" kern="100" cap="none" spc="0" dirty="0"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400" b="1" kern="100" cap="none" spc="0" dirty="0" err="1"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người</a:t>
            </a:r>
            <a:r>
              <a:rPr lang="en-US" sz="4400" b="1" kern="100" cap="none" spc="0" dirty="0"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400" b="1" kern="100" cap="none" spc="0" dirty="0" err="1"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và</a:t>
            </a:r>
            <a:r>
              <a:rPr lang="en-US" sz="4400" b="1" kern="100" cap="none" spc="0" dirty="0"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400" b="1" kern="100" cap="none" spc="0" dirty="0" err="1"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kể</a:t>
            </a:r>
            <a:r>
              <a:rPr lang="en-US" sz="4400" b="1" kern="100" cap="none" spc="0" dirty="0"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ra </a:t>
            </a:r>
            <a:r>
              <a:rPr lang="en-US" sz="4400" b="1" kern="100" cap="none" spc="0" dirty="0" err="1"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một</a:t>
            </a:r>
            <a:r>
              <a:rPr lang="en-US" sz="4400" b="1" kern="100" cap="none" spc="0" dirty="0"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400" b="1" kern="100" cap="none" spc="0" dirty="0" err="1"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số</a:t>
            </a:r>
            <a:r>
              <a:rPr lang="en-US" sz="4400" b="1" kern="100" cap="none" spc="0" dirty="0"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400" b="1" kern="100" cap="none" spc="0" dirty="0" err="1"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ví</a:t>
            </a:r>
            <a:r>
              <a:rPr lang="en-US" sz="4400" b="1" kern="100" cap="none" spc="0" dirty="0"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400" b="1" kern="100" cap="none" spc="0" dirty="0" err="1"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dụ</a:t>
            </a:r>
            <a:r>
              <a:rPr lang="en-US" sz="4400" b="1" kern="100" cap="none" spc="0" dirty="0"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400" b="1" kern="100" cap="none" spc="0" dirty="0" err="1"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về</a:t>
            </a:r>
            <a:r>
              <a:rPr lang="en-US" sz="4400" b="1" kern="100" cap="none" spc="0" dirty="0"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400" b="1" kern="100" cap="none" spc="0" dirty="0" err="1"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sự</a:t>
            </a:r>
            <a:r>
              <a:rPr lang="en-US" sz="4400" b="1" kern="100" cap="none" spc="0" dirty="0"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400" b="1" kern="100" cap="none" spc="0" dirty="0" err="1"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chuyển</a:t>
            </a:r>
            <a:r>
              <a:rPr lang="en-US" sz="4400" b="1" kern="100" cap="none" spc="0" dirty="0"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400" b="1" kern="100" cap="none" spc="0" dirty="0" err="1"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nghĩa</a:t>
            </a:r>
            <a:r>
              <a:rPr lang="en-US" sz="4400" b="1" kern="100" cap="none" spc="0" dirty="0"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400" b="1" kern="100" cap="none" spc="0" dirty="0" err="1"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của</a:t>
            </a:r>
            <a:r>
              <a:rPr lang="en-US" sz="4400" b="1" kern="100" cap="none" spc="0" dirty="0"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400" b="1" kern="100" cap="none" spc="0" dirty="0" err="1"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chúng</a:t>
            </a:r>
            <a:r>
              <a:rPr lang="en-US" sz="4400" b="1" kern="100" cap="none" spc="0" dirty="0"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(sang </a:t>
            </a:r>
            <a:r>
              <a:rPr lang="en-US" sz="4400" b="1" kern="100" cap="none" spc="0" dirty="0" err="1"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nghĩa</a:t>
            </a:r>
            <a:r>
              <a:rPr lang="en-US" sz="4400" b="1" kern="100" cap="none" spc="0" dirty="0"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400" b="1" kern="100" cap="none" spc="0" dirty="0" err="1"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chỉ</a:t>
            </a:r>
            <a:r>
              <a:rPr lang="en-US" sz="4400" b="1" kern="100" cap="none" spc="0" dirty="0"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400" b="1" kern="100" cap="none" spc="0" dirty="0" err="1"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bộ</a:t>
            </a:r>
            <a:r>
              <a:rPr lang="en-US" sz="4400" b="1" kern="100" cap="none" spc="0" dirty="0"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400" b="1" kern="100" cap="none" spc="0" dirty="0" err="1"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phận</a:t>
            </a:r>
            <a:r>
              <a:rPr lang="en-US" sz="4400" b="1" kern="100" cap="none" spc="0" dirty="0"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400" b="1" kern="100" cap="none" spc="0" dirty="0" err="1"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của</a:t>
            </a:r>
            <a:r>
              <a:rPr lang="en-US" sz="4400" b="1" kern="100" cap="none" spc="0" dirty="0"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400" b="1" kern="100" cap="none" spc="0" dirty="0" err="1"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vật</a:t>
            </a:r>
            <a:r>
              <a:rPr lang="en-US" sz="4400" b="1" kern="100" cap="none" spc="0" dirty="0"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)</a:t>
            </a:r>
            <a:endParaRPr lang="en-VN" sz="4400" b="1" kern="100" cap="none" spc="0" dirty="0">
              <a:effectLst/>
              <a:latin typeface="#9Slide03 Arima Madurai Black" panose="00000A00000000000000" pitchFamily="2" charset="0"/>
              <a:ea typeface="SimSun" panose="02010600030101010101" pitchFamily="2" charset="-122"/>
              <a:cs typeface="#9Slide03 Arima Madurai Black" panose="00000A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01E636-62F1-4DF4-8903-338813BE66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964" y="1172712"/>
            <a:ext cx="4677165" cy="4512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065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135;p43">
            <a:extLst>
              <a:ext uri="{FF2B5EF4-FFF2-40B4-BE49-F238E27FC236}">
                <a16:creationId xmlns:a16="http://schemas.microsoft.com/office/drawing/2014/main" id="{A54A320D-CD40-4BEE-8868-C16718C08E6F}"/>
              </a:ext>
            </a:extLst>
          </p:cNvPr>
          <p:cNvSpPr/>
          <p:nvPr/>
        </p:nvSpPr>
        <p:spPr>
          <a:xfrm rot="10800000">
            <a:off x="357670" y="2512511"/>
            <a:ext cx="3430940" cy="3717314"/>
          </a:xfrm>
          <a:custGeom>
            <a:avLst/>
            <a:gdLst/>
            <a:ahLst/>
            <a:cxnLst/>
            <a:rect l="l" t="t" r="r" b="b"/>
            <a:pathLst>
              <a:path w="40447" h="24738" extrusionOk="0">
                <a:moveTo>
                  <a:pt x="7557" y="1"/>
                </a:moveTo>
                <a:cubicBezTo>
                  <a:pt x="6856" y="1"/>
                  <a:pt x="6856" y="334"/>
                  <a:pt x="6155" y="334"/>
                </a:cubicBezTo>
                <a:cubicBezTo>
                  <a:pt x="5453" y="334"/>
                  <a:pt x="5453" y="264"/>
                  <a:pt x="4735" y="264"/>
                </a:cubicBezTo>
                <a:cubicBezTo>
                  <a:pt x="4033" y="264"/>
                  <a:pt x="4033" y="456"/>
                  <a:pt x="3332" y="456"/>
                </a:cubicBezTo>
                <a:cubicBezTo>
                  <a:pt x="3272" y="456"/>
                  <a:pt x="3212" y="456"/>
                  <a:pt x="3153" y="456"/>
                </a:cubicBezTo>
                <a:cubicBezTo>
                  <a:pt x="2680" y="456"/>
                  <a:pt x="2247" y="470"/>
                  <a:pt x="1842" y="719"/>
                </a:cubicBezTo>
                <a:cubicBezTo>
                  <a:pt x="1386" y="982"/>
                  <a:pt x="878" y="1298"/>
                  <a:pt x="632" y="1736"/>
                </a:cubicBezTo>
                <a:cubicBezTo>
                  <a:pt x="369" y="2192"/>
                  <a:pt x="334" y="2753"/>
                  <a:pt x="334" y="3297"/>
                </a:cubicBezTo>
                <a:cubicBezTo>
                  <a:pt x="334" y="3998"/>
                  <a:pt x="71" y="3998"/>
                  <a:pt x="71" y="4699"/>
                </a:cubicBezTo>
                <a:cubicBezTo>
                  <a:pt x="71" y="5400"/>
                  <a:pt x="18" y="5400"/>
                  <a:pt x="18" y="6084"/>
                </a:cubicBezTo>
                <a:cubicBezTo>
                  <a:pt x="18" y="6785"/>
                  <a:pt x="334" y="6785"/>
                  <a:pt x="334" y="7487"/>
                </a:cubicBezTo>
                <a:cubicBezTo>
                  <a:pt x="334" y="8170"/>
                  <a:pt x="281" y="8170"/>
                  <a:pt x="281" y="8872"/>
                </a:cubicBezTo>
                <a:cubicBezTo>
                  <a:pt x="281" y="9573"/>
                  <a:pt x="1" y="9573"/>
                  <a:pt x="1" y="10274"/>
                </a:cubicBezTo>
                <a:cubicBezTo>
                  <a:pt x="1" y="10958"/>
                  <a:pt x="211" y="10958"/>
                  <a:pt x="211" y="11659"/>
                </a:cubicBezTo>
                <a:cubicBezTo>
                  <a:pt x="211" y="12360"/>
                  <a:pt x="124" y="12360"/>
                  <a:pt x="124" y="13044"/>
                </a:cubicBezTo>
                <a:cubicBezTo>
                  <a:pt x="124" y="13745"/>
                  <a:pt x="352" y="13745"/>
                  <a:pt x="352" y="14447"/>
                </a:cubicBezTo>
                <a:cubicBezTo>
                  <a:pt x="352" y="15130"/>
                  <a:pt x="439" y="15130"/>
                  <a:pt x="439" y="15832"/>
                </a:cubicBezTo>
                <a:cubicBezTo>
                  <a:pt x="439" y="16533"/>
                  <a:pt x="89" y="16533"/>
                  <a:pt x="89" y="17234"/>
                </a:cubicBezTo>
                <a:cubicBezTo>
                  <a:pt x="89" y="17918"/>
                  <a:pt x="334" y="17918"/>
                  <a:pt x="334" y="18619"/>
                </a:cubicBezTo>
                <a:cubicBezTo>
                  <a:pt x="334" y="19321"/>
                  <a:pt x="106" y="19321"/>
                  <a:pt x="106" y="20004"/>
                </a:cubicBezTo>
                <a:cubicBezTo>
                  <a:pt x="106" y="20706"/>
                  <a:pt x="422" y="20706"/>
                  <a:pt x="422" y="21407"/>
                </a:cubicBezTo>
                <a:cubicBezTo>
                  <a:pt x="422" y="21915"/>
                  <a:pt x="562" y="22406"/>
                  <a:pt x="842" y="22844"/>
                </a:cubicBezTo>
                <a:cubicBezTo>
                  <a:pt x="1105" y="23300"/>
                  <a:pt x="1351" y="23791"/>
                  <a:pt x="1807" y="24054"/>
                </a:cubicBezTo>
                <a:cubicBezTo>
                  <a:pt x="2263" y="24317"/>
                  <a:pt x="2789" y="24738"/>
                  <a:pt x="3350" y="24738"/>
                </a:cubicBezTo>
                <a:cubicBezTo>
                  <a:pt x="4051" y="24738"/>
                  <a:pt x="4051" y="24247"/>
                  <a:pt x="4752" y="24247"/>
                </a:cubicBezTo>
                <a:cubicBezTo>
                  <a:pt x="5453" y="24247"/>
                  <a:pt x="5453" y="24475"/>
                  <a:pt x="6172" y="24475"/>
                </a:cubicBezTo>
                <a:cubicBezTo>
                  <a:pt x="6873" y="24475"/>
                  <a:pt x="6873" y="24527"/>
                  <a:pt x="7575" y="24527"/>
                </a:cubicBezTo>
                <a:cubicBezTo>
                  <a:pt x="8276" y="24527"/>
                  <a:pt x="8276" y="24387"/>
                  <a:pt x="8977" y="24387"/>
                </a:cubicBezTo>
                <a:cubicBezTo>
                  <a:pt x="9678" y="24387"/>
                  <a:pt x="9678" y="24633"/>
                  <a:pt x="10397" y="24633"/>
                </a:cubicBezTo>
                <a:cubicBezTo>
                  <a:pt x="11099" y="24633"/>
                  <a:pt x="11099" y="24229"/>
                  <a:pt x="11800" y="24229"/>
                </a:cubicBezTo>
                <a:cubicBezTo>
                  <a:pt x="12501" y="24229"/>
                  <a:pt x="12501" y="24300"/>
                  <a:pt x="13202" y="24300"/>
                </a:cubicBezTo>
                <a:cubicBezTo>
                  <a:pt x="13904" y="24300"/>
                  <a:pt x="13904" y="24370"/>
                  <a:pt x="14622" y="24370"/>
                </a:cubicBezTo>
                <a:cubicBezTo>
                  <a:pt x="15324" y="24370"/>
                  <a:pt x="15324" y="24650"/>
                  <a:pt x="16025" y="24650"/>
                </a:cubicBezTo>
                <a:cubicBezTo>
                  <a:pt x="16726" y="24650"/>
                  <a:pt x="16726" y="24685"/>
                  <a:pt x="17428" y="24685"/>
                </a:cubicBezTo>
                <a:cubicBezTo>
                  <a:pt x="18129" y="24685"/>
                  <a:pt x="18129" y="24668"/>
                  <a:pt x="18848" y="24668"/>
                </a:cubicBezTo>
                <a:cubicBezTo>
                  <a:pt x="19549" y="24668"/>
                  <a:pt x="19549" y="24545"/>
                  <a:pt x="20250" y="24545"/>
                </a:cubicBezTo>
                <a:cubicBezTo>
                  <a:pt x="20951" y="24545"/>
                  <a:pt x="20951" y="24335"/>
                  <a:pt x="21653" y="24335"/>
                </a:cubicBezTo>
                <a:lnTo>
                  <a:pt x="23073" y="24335"/>
                </a:lnTo>
                <a:cubicBezTo>
                  <a:pt x="23774" y="24335"/>
                  <a:pt x="23774" y="24405"/>
                  <a:pt x="24475" y="24405"/>
                </a:cubicBezTo>
                <a:cubicBezTo>
                  <a:pt x="25177" y="24405"/>
                  <a:pt x="25177" y="24598"/>
                  <a:pt x="25878" y="24598"/>
                </a:cubicBezTo>
                <a:cubicBezTo>
                  <a:pt x="26579" y="24598"/>
                  <a:pt x="26579" y="24492"/>
                  <a:pt x="27280" y="24492"/>
                </a:cubicBezTo>
                <a:cubicBezTo>
                  <a:pt x="27999" y="24492"/>
                  <a:pt x="27982" y="24510"/>
                  <a:pt x="28700" y="24510"/>
                </a:cubicBezTo>
                <a:cubicBezTo>
                  <a:pt x="29402" y="24510"/>
                  <a:pt x="29402" y="24300"/>
                  <a:pt x="30103" y="24300"/>
                </a:cubicBezTo>
                <a:cubicBezTo>
                  <a:pt x="30804" y="24300"/>
                  <a:pt x="30804" y="24633"/>
                  <a:pt x="31506" y="24633"/>
                </a:cubicBezTo>
                <a:cubicBezTo>
                  <a:pt x="32207" y="24633"/>
                  <a:pt x="32224" y="24510"/>
                  <a:pt x="32926" y="24510"/>
                </a:cubicBezTo>
                <a:cubicBezTo>
                  <a:pt x="33627" y="24510"/>
                  <a:pt x="33627" y="24685"/>
                  <a:pt x="34328" y="24685"/>
                </a:cubicBezTo>
                <a:cubicBezTo>
                  <a:pt x="35029" y="24685"/>
                  <a:pt x="35029" y="24527"/>
                  <a:pt x="35731" y="24527"/>
                </a:cubicBezTo>
                <a:cubicBezTo>
                  <a:pt x="36432" y="24527"/>
                  <a:pt x="36432" y="24300"/>
                  <a:pt x="37133" y="24300"/>
                </a:cubicBezTo>
                <a:cubicBezTo>
                  <a:pt x="37499" y="24300"/>
                  <a:pt x="37895" y="24411"/>
                  <a:pt x="38257" y="24411"/>
                </a:cubicBezTo>
                <a:cubicBezTo>
                  <a:pt x="38450" y="24411"/>
                  <a:pt x="38634" y="24380"/>
                  <a:pt x="38799" y="24282"/>
                </a:cubicBezTo>
                <a:cubicBezTo>
                  <a:pt x="39255" y="24019"/>
                  <a:pt x="39605" y="23458"/>
                  <a:pt x="39868" y="22985"/>
                </a:cubicBezTo>
                <a:cubicBezTo>
                  <a:pt x="40114" y="22494"/>
                  <a:pt x="40219" y="21950"/>
                  <a:pt x="40201" y="21407"/>
                </a:cubicBezTo>
                <a:cubicBezTo>
                  <a:pt x="40201" y="20706"/>
                  <a:pt x="40166" y="20706"/>
                  <a:pt x="40166" y="20004"/>
                </a:cubicBezTo>
                <a:cubicBezTo>
                  <a:pt x="40166" y="19321"/>
                  <a:pt x="40289" y="19321"/>
                  <a:pt x="40289" y="18619"/>
                </a:cubicBezTo>
                <a:cubicBezTo>
                  <a:pt x="40289" y="17918"/>
                  <a:pt x="40254" y="17918"/>
                  <a:pt x="40254" y="17234"/>
                </a:cubicBezTo>
                <a:cubicBezTo>
                  <a:pt x="40254" y="16533"/>
                  <a:pt x="40149" y="16533"/>
                  <a:pt x="40149" y="15832"/>
                </a:cubicBezTo>
                <a:cubicBezTo>
                  <a:pt x="40149" y="15130"/>
                  <a:pt x="40447" y="15130"/>
                  <a:pt x="40447" y="14447"/>
                </a:cubicBezTo>
                <a:cubicBezTo>
                  <a:pt x="40447" y="13745"/>
                  <a:pt x="40254" y="13745"/>
                  <a:pt x="40254" y="13044"/>
                </a:cubicBezTo>
                <a:cubicBezTo>
                  <a:pt x="40254" y="12360"/>
                  <a:pt x="40412" y="12360"/>
                  <a:pt x="40412" y="11659"/>
                </a:cubicBezTo>
                <a:cubicBezTo>
                  <a:pt x="40412" y="10958"/>
                  <a:pt x="39956" y="10958"/>
                  <a:pt x="39956" y="10274"/>
                </a:cubicBezTo>
                <a:cubicBezTo>
                  <a:pt x="39956" y="9573"/>
                  <a:pt x="40342" y="9573"/>
                  <a:pt x="40342" y="8872"/>
                </a:cubicBezTo>
                <a:cubicBezTo>
                  <a:pt x="40342" y="8170"/>
                  <a:pt x="40149" y="8170"/>
                  <a:pt x="40149" y="7487"/>
                </a:cubicBezTo>
                <a:cubicBezTo>
                  <a:pt x="40149" y="6785"/>
                  <a:pt x="40324" y="6785"/>
                  <a:pt x="40324" y="6084"/>
                </a:cubicBezTo>
                <a:cubicBezTo>
                  <a:pt x="40324" y="5400"/>
                  <a:pt x="39938" y="5400"/>
                  <a:pt x="39938" y="4699"/>
                </a:cubicBezTo>
                <a:cubicBezTo>
                  <a:pt x="39938" y="3998"/>
                  <a:pt x="40061" y="3998"/>
                  <a:pt x="40061" y="3314"/>
                </a:cubicBezTo>
                <a:cubicBezTo>
                  <a:pt x="40061" y="2753"/>
                  <a:pt x="40236" y="2122"/>
                  <a:pt x="39973" y="1666"/>
                </a:cubicBezTo>
                <a:cubicBezTo>
                  <a:pt x="39693" y="1210"/>
                  <a:pt x="39132" y="912"/>
                  <a:pt x="38658" y="649"/>
                </a:cubicBezTo>
                <a:cubicBezTo>
                  <a:pt x="38203" y="351"/>
                  <a:pt x="37677" y="176"/>
                  <a:pt x="37133" y="158"/>
                </a:cubicBezTo>
                <a:cubicBezTo>
                  <a:pt x="36432" y="158"/>
                  <a:pt x="36432" y="386"/>
                  <a:pt x="35731" y="386"/>
                </a:cubicBezTo>
                <a:cubicBezTo>
                  <a:pt x="35012" y="386"/>
                  <a:pt x="35012" y="334"/>
                  <a:pt x="34311" y="334"/>
                </a:cubicBezTo>
                <a:cubicBezTo>
                  <a:pt x="33609" y="334"/>
                  <a:pt x="33609" y="88"/>
                  <a:pt x="32908" y="88"/>
                </a:cubicBezTo>
                <a:cubicBezTo>
                  <a:pt x="32207" y="88"/>
                  <a:pt x="32207" y="211"/>
                  <a:pt x="31488" y="211"/>
                </a:cubicBezTo>
                <a:cubicBezTo>
                  <a:pt x="30787" y="211"/>
                  <a:pt x="30787" y="106"/>
                  <a:pt x="30085" y="106"/>
                </a:cubicBezTo>
                <a:cubicBezTo>
                  <a:pt x="29384" y="106"/>
                  <a:pt x="29384" y="316"/>
                  <a:pt x="28683" y="316"/>
                </a:cubicBezTo>
                <a:cubicBezTo>
                  <a:pt x="27982" y="316"/>
                  <a:pt x="27982" y="106"/>
                  <a:pt x="27263" y="106"/>
                </a:cubicBezTo>
                <a:cubicBezTo>
                  <a:pt x="26562" y="106"/>
                  <a:pt x="26562" y="229"/>
                  <a:pt x="25860" y="229"/>
                </a:cubicBezTo>
                <a:cubicBezTo>
                  <a:pt x="25159" y="229"/>
                  <a:pt x="25159" y="369"/>
                  <a:pt x="24458" y="369"/>
                </a:cubicBezTo>
                <a:cubicBezTo>
                  <a:pt x="23756" y="369"/>
                  <a:pt x="23756" y="246"/>
                  <a:pt x="23038" y="246"/>
                </a:cubicBezTo>
                <a:cubicBezTo>
                  <a:pt x="22336" y="246"/>
                  <a:pt x="22336" y="158"/>
                  <a:pt x="21635" y="158"/>
                </a:cubicBezTo>
                <a:cubicBezTo>
                  <a:pt x="20934" y="158"/>
                  <a:pt x="20934" y="299"/>
                  <a:pt x="20233" y="299"/>
                </a:cubicBezTo>
                <a:cubicBezTo>
                  <a:pt x="19531" y="299"/>
                  <a:pt x="19531" y="53"/>
                  <a:pt x="18830" y="53"/>
                </a:cubicBezTo>
                <a:cubicBezTo>
                  <a:pt x="18111" y="53"/>
                  <a:pt x="18111" y="421"/>
                  <a:pt x="17410" y="421"/>
                </a:cubicBezTo>
                <a:cubicBezTo>
                  <a:pt x="16709" y="421"/>
                  <a:pt x="16709" y="386"/>
                  <a:pt x="16007" y="386"/>
                </a:cubicBezTo>
                <a:cubicBezTo>
                  <a:pt x="15306" y="386"/>
                  <a:pt x="15306" y="334"/>
                  <a:pt x="14605" y="334"/>
                </a:cubicBezTo>
                <a:cubicBezTo>
                  <a:pt x="13886" y="334"/>
                  <a:pt x="13886" y="211"/>
                  <a:pt x="13185" y="211"/>
                </a:cubicBezTo>
                <a:cubicBezTo>
                  <a:pt x="12484" y="211"/>
                  <a:pt x="12484" y="492"/>
                  <a:pt x="11782" y="492"/>
                </a:cubicBezTo>
                <a:cubicBezTo>
                  <a:pt x="11081" y="492"/>
                  <a:pt x="11081" y="264"/>
                  <a:pt x="10380" y="264"/>
                </a:cubicBezTo>
                <a:cubicBezTo>
                  <a:pt x="9678" y="264"/>
                  <a:pt x="9661" y="123"/>
                  <a:pt x="8960" y="123"/>
                </a:cubicBezTo>
                <a:cubicBezTo>
                  <a:pt x="8258" y="123"/>
                  <a:pt x="8258" y="1"/>
                  <a:pt x="7557" y="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3" name="Google Shape;553;p19">
            <a:extLst>
              <a:ext uri="{FF2B5EF4-FFF2-40B4-BE49-F238E27FC236}">
                <a16:creationId xmlns:a16="http://schemas.microsoft.com/office/drawing/2014/main" id="{00300D16-A1A1-4ECF-869D-64E2D19988BD}"/>
              </a:ext>
            </a:extLst>
          </p:cNvPr>
          <p:cNvSpPr/>
          <p:nvPr/>
        </p:nvSpPr>
        <p:spPr>
          <a:xfrm>
            <a:off x="706811" y="698500"/>
            <a:ext cx="2725275" cy="1260780"/>
          </a:xfrm>
          <a:custGeom>
            <a:avLst/>
            <a:gdLst/>
            <a:ahLst/>
            <a:cxnLst/>
            <a:rect l="l" t="t" r="r" b="b"/>
            <a:pathLst>
              <a:path w="68961" h="34360" extrusionOk="0">
                <a:moveTo>
                  <a:pt x="29793" y="627"/>
                </a:moveTo>
                <a:cubicBezTo>
                  <a:pt x="31042" y="627"/>
                  <a:pt x="32291" y="656"/>
                  <a:pt x="33536" y="708"/>
                </a:cubicBezTo>
                <a:cubicBezTo>
                  <a:pt x="39019" y="872"/>
                  <a:pt x="44666" y="1385"/>
                  <a:pt x="50149" y="2248"/>
                </a:cubicBezTo>
                <a:cubicBezTo>
                  <a:pt x="55612" y="3193"/>
                  <a:pt x="61444" y="4897"/>
                  <a:pt x="65120" y="9600"/>
                </a:cubicBezTo>
                <a:cubicBezTo>
                  <a:pt x="68960" y="14570"/>
                  <a:pt x="68550" y="20977"/>
                  <a:pt x="64340" y="25597"/>
                </a:cubicBezTo>
                <a:cubicBezTo>
                  <a:pt x="60417" y="30054"/>
                  <a:pt x="54421" y="31512"/>
                  <a:pt x="48855" y="32456"/>
                </a:cubicBezTo>
                <a:cubicBezTo>
                  <a:pt x="43610" y="33353"/>
                  <a:pt x="38244" y="33806"/>
                  <a:pt x="32898" y="33806"/>
                </a:cubicBezTo>
                <a:cubicBezTo>
                  <a:pt x="31630" y="33806"/>
                  <a:pt x="30364" y="33781"/>
                  <a:pt x="29100" y="33730"/>
                </a:cubicBezTo>
                <a:cubicBezTo>
                  <a:pt x="23699" y="33483"/>
                  <a:pt x="18134" y="33052"/>
                  <a:pt x="12917" y="31245"/>
                </a:cubicBezTo>
                <a:cubicBezTo>
                  <a:pt x="7619" y="29376"/>
                  <a:pt x="2485" y="25782"/>
                  <a:pt x="1109" y="19786"/>
                </a:cubicBezTo>
                <a:cubicBezTo>
                  <a:pt x="0" y="15432"/>
                  <a:pt x="1027" y="10627"/>
                  <a:pt x="3594" y="7115"/>
                </a:cubicBezTo>
                <a:cubicBezTo>
                  <a:pt x="11507" y="2147"/>
                  <a:pt x="20660" y="627"/>
                  <a:pt x="29793" y="627"/>
                </a:cubicBezTo>
                <a:close/>
                <a:moveTo>
                  <a:pt x="30015" y="1"/>
                </a:moveTo>
                <a:cubicBezTo>
                  <a:pt x="21187" y="1"/>
                  <a:pt x="12367" y="1344"/>
                  <a:pt x="4621" y="5760"/>
                </a:cubicBezTo>
                <a:cubicBezTo>
                  <a:pt x="5134" y="5246"/>
                  <a:pt x="5730" y="4733"/>
                  <a:pt x="6325" y="4219"/>
                </a:cubicBezTo>
                <a:cubicBezTo>
                  <a:pt x="6486" y="4148"/>
                  <a:pt x="6367" y="3937"/>
                  <a:pt x="6226" y="3937"/>
                </a:cubicBezTo>
                <a:cubicBezTo>
                  <a:pt x="6204" y="3937"/>
                  <a:pt x="6182" y="3942"/>
                  <a:pt x="6161" y="3952"/>
                </a:cubicBezTo>
                <a:cubicBezTo>
                  <a:pt x="5216" y="4651"/>
                  <a:pt x="4374" y="5493"/>
                  <a:pt x="3676" y="6355"/>
                </a:cubicBezTo>
                <a:cubicBezTo>
                  <a:pt x="3081" y="6704"/>
                  <a:pt x="2485" y="7115"/>
                  <a:pt x="1890" y="7464"/>
                </a:cubicBezTo>
                <a:cubicBezTo>
                  <a:pt x="1675" y="7679"/>
                  <a:pt x="1805" y="8052"/>
                  <a:pt x="1993" y="8052"/>
                </a:cubicBezTo>
                <a:cubicBezTo>
                  <a:pt x="2038" y="8052"/>
                  <a:pt x="2088" y="8030"/>
                  <a:pt x="2136" y="7977"/>
                </a:cubicBezTo>
                <a:cubicBezTo>
                  <a:pt x="2403" y="7895"/>
                  <a:pt x="2567" y="7731"/>
                  <a:pt x="2731" y="7628"/>
                </a:cubicBezTo>
                <a:lnTo>
                  <a:pt x="2731" y="7628"/>
                </a:lnTo>
                <a:cubicBezTo>
                  <a:pt x="1109" y="10031"/>
                  <a:pt x="267" y="12947"/>
                  <a:pt x="164" y="15945"/>
                </a:cubicBezTo>
                <a:cubicBezTo>
                  <a:pt x="82" y="20895"/>
                  <a:pt x="2403" y="25351"/>
                  <a:pt x="6161" y="28267"/>
                </a:cubicBezTo>
                <a:cubicBezTo>
                  <a:pt x="10350" y="31594"/>
                  <a:pt x="15751" y="32888"/>
                  <a:pt x="20803" y="33565"/>
                </a:cubicBezTo>
                <a:cubicBezTo>
                  <a:pt x="24877" y="34101"/>
                  <a:pt x="28950" y="34359"/>
                  <a:pt x="33024" y="34359"/>
                </a:cubicBezTo>
                <a:cubicBezTo>
                  <a:pt x="36138" y="34359"/>
                  <a:pt x="39252" y="34208"/>
                  <a:pt x="42366" y="33915"/>
                </a:cubicBezTo>
                <a:cubicBezTo>
                  <a:pt x="48609" y="33216"/>
                  <a:pt x="55530" y="32456"/>
                  <a:pt x="61013" y="29027"/>
                </a:cubicBezTo>
                <a:cubicBezTo>
                  <a:pt x="65366" y="26378"/>
                  <a:pt x="68960" y="21490"/>
                  <a:pt x="68365" y="16028"/>
                </a:cubicBezTo>
                <a:cubicBezTo>
                  <a:pt x="67851" y="10811"/>
                  <a:pt x="63826" y="6602"/>
                  <a:pt x="59473" y="4384"/>
                </a:cubicBezTo>
                <a:cubicBezTo>
                  <a:pt x="53907" y="1652"/>
                  <a:pt x="47500" y="1221"/>
                  <a:pt x="41504" y="626"/>
                </a:cubicBezTo>
                <a:cubicBezTo>
                  <a:pt x="37732" y="257"/>
                  <a:pt x="33873" y="1"/>
                  <a:pt x="30015" y="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410F1E5-EB2B-4108-9D87-77B780F40DD5}"/>
              </a:ext>
            </a:extLst>
          </p:cNvPr>
          <p:cNvSpPr txBox="1"/>
          <p:nvPr/>
        </p:nvSpPr>
        <p:spPr>
          <a:xfrm>
            <a:off x="1322180" y="964175"/>
            <a:ext cx="1763920" cy="72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200"/>
              </a:spcAft>
            </a:pPr>
            <a:r>
              <a:rPr lang="vi-VN" sz="3600" dirty="0">
                <a:solidFill>
                  <a:srgbClr val="4A4A4A"/>
                </a:solidFill>
                <a:effectLst/>
                <a:latin typeface="#9Slide03 Arima Madurai Black" panose="00000A00000000000000" pitchFamily="2" charset="0"/>
                <a:ea typeface="Liberation Serif"/>
                <a:cs typeface="#9Slide03 Arima Madurai Black" panose="00000A00000000000000" pitchFamily="2" charset="0"/>
              </a:rPr>
              <a:t>“</a:t>
            </a:r>
            <a:r>
              <a:rPr lang="vi-VN" sz="3600" b="1" dirty="0">
                <a:solidFill>
                  <a:srgbClr val="363636"/>
                </a:solidFill>
                <a:effectLst/>
                <a:latin typeface="#9Slide03 Arima Madurai Black" panose="00000A00000000000000" pitchFamily="2" charset="0"/>
                <a:ea typeface="Liberation Serif"/>
                <a:cs typeface="#9Slide03 Arima Madurai Black" panose="00000A00000000000000" pitchFamily="2" charset="0"/>
              </a:rPr>
              <a:t>Mặt”: </a:t>
            </a:r>
            <a:endParaRPr lang="en-US" sz="3600" dirty="0">
              <a:effectLst/>
              <a:latin typeface="#9Slide03 Arima Madurai Black" panose="00000A00000000000000" pitchFamily="2" charset="0"/>
              <a:ea typeface="Liberation Serif"/>
              <a:cs typeface="#9Slide03 Arima Madurai Black" panose="00000A00000000000000" pitchFamily="2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3D2C887-A230-486D-835C-9F9BE2FC24E4}"/>
              </a:ext>
            </a:extLst>
          </p:cNvPr>
          <p:cNvSpPr txBox="1"/>
          <p:nvPr/>
        </p:nvSpPr>
        <p:spPr>
          <a:xfrm>
            <a:off x="776080" y="2851431"/>
            <a:ext cx="2579806" cy="310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15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vi-VN" sz="3600" dirty="0">
                <a:solidFill>
                  <a:srgbClr val="4A4A4A"/>
                </a:solidFill>
                <a:effectLst/>
                <a:latin typeface="#9Slide03 Arima Madurai Black" panose="00000A00000000000000" pitchFamily="2" charset="0"/>
                <a:ea typeface="Liberation Serif"/>
                <a:cs typeface="#9Slide03 Arima Madurai Black" panose="00000A00000000000000" pitchFamily="2" charset="0"/>
              </a:rPr>
              <a:t>mặt bàn</a:t>
            </a:r>
            <a:endParaRPr lang="en-US" sz="3600" dirty="0">
              <a:solidFill>
                <a:srgbClr val="4A4A4A"/>
              </a:solidFill>
              <a:latin typeface="#9Slide03 Arima Madurai Black" panose="00000A00000000000000" pitchFamily="2" charset="0"/>
              <a:ea typeface="Liberation Serif"/>
              <a:cs typeface="#9Slide03 Arima Madurai Black" panose="00000A00000000000000" pitchFamily="2" charset="0"/>
            </a:endParaRPr>
          </a:p>
          <a:p>
            <a:pPr marL="571500" indent="-571500" algn="just">
              <a:lnSpc>
                <a:spcPct val="115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vi-VN" sz="3600" dirty="0">
                <a:solidFill>
                  <a:srgbClr val="4A4A4A"/>
                </a:solidFill>
                <a:effectLst/>
                <a:latin typeface="#9Slide03 Arima Madurai Black" panose="00000A00000000000000" pitchFamily="2" charset="0"/>
                <a:ea typeface="Liberation Serif"/>
                <a:cs typeface="#9Slide03 Arima Madurai Black" panose="00000A00000000000000" pitchFamily="2" charset="0"/>
              </a:rPr>
              <a:t>mặt ghế</a:t>
            </a:r>
            <a:endParaRPr lang="en-US" sz="3600" dirty="0">
              <a:solidFill>
                <a:srgbClr val="4A4A4A"/>
              </a:solidFill>
              <a:effectLst/>
              <a:latin typeface="#9Slide03 Arima Madurai Black" panose="00000A00000000000000" pitchFamily="2" charset="0"/>
              <a:ea typeface="Liberation Serif"/>
              <a:cs typeface="#9Slide03 Arima Madurai Black" panose="00000A00000000000000" pitchFamily="2" charset="0"/>
            </a:endParaRPr>
          </a:p>
          <a:p>
            <a:pPr marL="571500" indent="-571500" algn="just">
              <a:lnSpc>
                <a:spcPct val="115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vi-VN" sz="3600" dirty="0">
                <a:solidFill>
                  <a:srgbClr val="4A4A4A"/>
                </a:solidFill>
                <a:effectLst/>
                <a:latin typeface="#9Slide03 Arima Madurai Black" panose="00000A00000000000000" pitchFamily="2" charset="0"/>
                <a:ea typeface="Liberation Serif"/>
                <a:cs typeface="#9Slide03 Arima Madurai Black" panose="00000A00000000000000" pitchFamily="2" charset="0"/>
              </a:rPr>
              <a:t>mặt sàn</a:t>
            </a:r>
            <a:endParaRPr lang="en-US" sz="3600" dirty="0">
              <a:solidFill>
                <a:srgbClr val="4A4A4A"/>
              </a:solidFill>
              <a:effectLst/>
              <a:latin typeface="#9Slide03 Arima Madurai Black" panose="00000A00000000000000" pitchFamily="2" charset="0"/>
              <a:ea typeface="Liberation Serif"/>
              <a:cs typeface="#9Slide03 Arima Madurai Black" panose="00000A00000000000000" pitchFamily="2" charset="0"/>
            </a:endParaRPr>
          </a:p>
          <a:p>
            <a:pPr marL="571500" indent="-571500" algn="just">
              <a:lnSpc>
                <a:spcPct val="115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vi-VN" sz="3600" dirty="0">
                <a:solidFill>
                  <a:srgbClr val="4A4A4A"/>
                </a:solidFill>
                <a:effectLst/>
                <a:latin typeface="#9Slide03 Arima Madurai Black" panose="00000A00000000000000" pitchFamily="2" charset="0"/>
                <a:ea typeface="Liberation Serif"/>
                <a:cs typeface="#9Slide03 Arima Madurai Black" panose="00000A00000000000000" pitchFamily="2" charset="0"/>
              </a:rPr>
              <a:t>...</a:t>
            </a:r>
            <a:endParaRPr lang="en-US" sz="3600" dirty="0">
              <a:effectLst/>
              <a:latin typeface="#9Slide03 Arima Madurai Black" panose="00000A00000000000000" pitchFamily="2" charset="0"/>
              <a:ea typeface="Liberation Serif"/>
              <a:cs typeface="#9Slide03 Arima Madurai Black" panose="00000A00000000000000" pitchFamily="2" charset="0"/>
            </a:endParaRPr>
          </a:p>
        </p:txBody>
      </p:sp>
      <p:sp>
        <p:nvSpPr>
          <p:cNvPr id="40" name="Google Shape;3135;p43">
            <a:extLst>
              <a:ext uri="{FF2B5EF4-FFF2-40B4-BE49-F238E27FC236}">
                <a16:creationId xmlns:a16="http://schemas.microsoft.com/office/drawing/2014/main" id="{63AA6A9F-82DE-4769-A37D-916A9CF81C38}"/>
              </a:ext>
            </a:extLst>
          </p:cNvPr>
          <p:cNvSpPr/>
          <p:nvPr/>
        </p:nvSpPr>
        <p:spPr>
          <a:xfrm rot="10800000">
            <a:off x="4336185" y="2542416"/>
            <a:ext cx="3430940" cy="3717314"/>
          </a:xfrm>
          <a:custGeom>
            <a:avLst/>
            <a:gdLst/>
            <a:ahLst/>
            <a:cxnLst/>
            <a:rect l="l" t="t" r="r" b="b"/>
            <a:pathLst>
              <a:path w="40447" h="24738" extrusionOk="0">
                <a:moveTo>
                  <a:pt x="7557" y="1"/>
                </a:moveTo>
                <a:cubicBezTo>
                  <a:pt x="6856" y="1"/>
                  <a:pt x="6856" y="334"/>
                  <a:pt x="6155" y="334"/>
                </a:cubicBezTo>
                <a:cubicBezTo>
                  <a:pt x="5453" y="334"/>
                  <a:pt x="5453" y="264"/>
                  <a:pt x="4735" y="264"/>
                </a:cubicBezTo>
                <a:cubicBezTo>
                  <a:pt x="4033" y="264"/>
                  <a:pt x="4033" y="456"/>
                  <a:pt x="3332" y="456"/>
                </a:cubicBezTo>
                <a:cubicBezTo>
                  <a:pt x="3272" y="456"/>
                  <a:pt x="3212" y="456"/>
                  <a:pt x="3153" y="456"/>
                </a:cubicBezTo>
                <a:cubicBezTo>
                  <a:pt x="2680" y="456"/>
                  <a:pt x="2247" y="470"/>
                  <a:pt x="1842" y="719"/>
                </a:cubicBezTo>
                <a:cubicBezTo>
                  <a:pt x="1386" y="982"/>
                  <a:pt x="878" y="1298"/>
                  <a:pt x="632" y="1736"/>
                </a:cubicBezTo>
                <a:cubicBezTo>
                  <a:pt x="369" y="2192"/>
                  <a:pt x="334" y="2753"/>
                  <a:pt x="334" y="3297"/>
                </a:cubicBezTo>
                <a:cubicBezTo>
                  <a:pt x="334" y="3998"/>
                  <a:pt x="71" y="3998"/>
                  <a:pt x="71" y="4699"/>
                </a:cubicBezTo>
                <a:cubicBezTo>
                  <a:pt x="71" y="5400"/>
                  <a:pt x="18" y="5400"/>
                  <a:pt x="18" y="6084"/>
                </a:cubicBezTo>
                <a:cubicBezTo>
                  <a:pt x="18" y="6785"/>
                  <a:pt x="334" y="6785"/>
                  <a:pt x="334" y="7487"/>
                </a:cubicBezTo>
                <a:cubicBezTo>
                  <a:pt x="334" y="8170"/>
                  <a:pt x="281" y="8170"/>
                  <a:pt x="281" y="8872"/>
                </a:cubicBezTo>
                <a:cubicBezTo>
                  <a:pt x="281" y="9573"/>
                  <a:pt x="1" y="9573"/>
                  <a:pt x="1" y="10274"/>
                </a:cubicBezTo>
                <a:cubicBezTo>
                  <a:pt x="1" y="10958"/>
                  <a:pt x="211" y="10958"/>
                  <a:pt x="211" y="11659"/>
                </a:cubicBezTo>
                <a:cubicBezTo>
                  <a:pt x="211" y="12360"/>
                  <a:pt x="124" y="12360"/>
                  <a:pt x="124" y="13044"/>
                </a:cubicBezTo>
                <a:cubicBezTo>
                  <a:pt x="124" y="13745"/>
                  <a:pt x="352" y="13745"/>
                  <a:pt x="352" y="14447"/>
                </a:cubicBezTo>
                <a:cubicBezTo>
                  <a:pt x="352" y="15130"/>
                  <a:pt x="439" y="15130"/>
                  <a:pt x="439" y="15832"/>
                </a:cubicBezTo>
                <a:cubicBezTo>
                  <a:pt x="439" y="16533"/>
                  <a:pt x="89" y="16533"/>
                  <a:pt x="89" y="17234"/>
                </a:cubicBezTo>
                <a:cubicBezTo>
                  <a:pt x="89" y="17918"/>
                  <a:pt x="334" y="17918"/>
                  <a:pt x="334" y="18619"/>
                </a:cubicBezTo>
                <a:cubicBezTo>
                  <a:pt x="334" y="19321"/>
                  <a:pt x="106" y="19321"/>
                  <a:pt x="106" y="20004"/>
                </a:cubicBezTo>
                <a:cubicBezTo>
                  <a:pt x="106" y="20706"/>
                  <a:pt x="422" y="20706"/>
                  <a:pt x="422" y="21407"/>
                </a:cubicBezTo>
                <a:cubicBezTo>
                  <a:pt x="422" y="21915"/>
                  <a:pt x="562" y="22406"/>
                  <a:pt x="842" y="22844"/>
                </a:cubicBezTo>
                <a:cubicBezTo>
                  <a:pt x="1105" y="23300"/>
                  <a:pt x="1351" y="23791"/>
                  <a:pt x="1807" y="24054"/>
                </a:cubicBezTo>
                <a:cubicBezTo>
                  <a:pt x="2263" y="24317"/>
                  <a:pt x="2789" y="24738"/>
                  <a:pt x="3350" y="24738"/>
                </a:cubicBezTo>
                <a:cubicBezTo>
                  <a:pt x="4051" y="24738"/>
                  <a:pt x="4051" y="24247"/>
                  <a:pt x="4752" y="24247"/>
                </a:cubicBezTo>
                <a:cubicBezTo>
                  <a:pt x="5453" y="24247"/>
                  <a:pt x="5453" y="24475"/>
                  <a:pt x="6172" y="24475"/>
                </a:cubicBezTo>
                <a:cubicBezTo>
                  <a:pt x="6873" y="24475"/>
                  <a:pt x="6873" y="24527"/>
                  <a:pt x="7575" y="24527"/>
                </a:cubicBezTo>
                <a:cubicBezTo>
                  <a:pt x="8276" y="24527"/>
                  <a:pt x="8276" y="24387"/>
                  <a:pt x="8977" y="24387"/>
                </a:cubicBezTo>
                <a:cubicBezTo>
                  <a:pt x="9678" y="24387"/>
                  <a:pt x="9678" y="24633"/>
                  <a:pt x="10397" y="24633"/>
                </a:cubicBezTo>
                <a:cubicBezTo>
                  <a:pt x="11099" y="24633"/>
                  <a:pt x="11099" y="24229"/>
                  <a:pt x="11800" y="24229"/>
                </a:cubicBezTo>
                <a:cubicBezTo>
                  <a:pt x="12501" y="24229"/>
                  <a:pt x="12501" y="24300"/>
                  <a:pt x="13202" y="24300"/>
                </a:cubicBezTo>
                <a:cubicBezTo>
                  <a:pt x="13904" y="24300"/>
                  <a:pt x="13904" y="24370"/>
                  <a:pt x="14622" y="24370"/>
                </a:cubicBezTo>
                <a:cubicBezTo>
                  <a:pt x="15324" y="24370"/>
                  <a:pt x="15324" y="24650"/>
                  <a:pt x="16025" y="24650"/>
                </a:cubicBezTo>
                <a:cubicBezTo>
                  <a:pt x="16726" y="24650"/>
                  <a:pt x="16726" y="24685"/>
                  <a:pt x="17428" y="24685"/>
                </a:cubicBezTo>
                <a:cubicBezTo>
                  <a:pt x="18129" y="24685"/>
                  <a:pt x="18129" y="24668"/>
                  <a:pt x="18848" y="24668"/>
                </a:cubicBezTo>
                <a:cubicBezTo>
                  <a:pt x="19549" y="24668"/>
                  <a:pt x="19549" y="24545"/>
                  <a:pt x="20250" y="24545"/>
                </a:cubicBezTo>
                <a:cubicBezTo>
                  <a:pt x="20951" y="24545"/>
                  <a:pt x="20951" y="24335"/>
                  <a:pt x="21653" y="24335"/>
                </a:cubicBezTo>
                <a:lnTo>
                  <a:pt x="23073" y="24335"/>
                </a:lnTo>
                <a:cubicBezTo>
                  <a:pt x="23774" y="24335"/>
                  <a:pt x="23774" y="24405"/>
                  <a:pt x="24475" y="24405"/>
                </a:cubicBezTo>
                <a:cubicBezTo>
                  <a:pt x="25177" y="24405"/>
                  <a:pt x="25177" y="24598"/>
                  <a:pt x="25878" y="24598"/>
                </a:cubicBezTo>
                <a:cubicBezTo>
                  <a:pt x="26579" y="24598"/>
                  <a:pt x="26579" y="24492"/>
                  <a:pt x="27280" y="24492"/>
                </a:cubicBezTo>
                <a:cubicBezTo>
                  <a:pt x="27999" y="24492"/>
                  <a:pt x="27982" y="24510"/>
                  <a:pt x="28700" y="24510"/>
                </a:cubicBezTo>
                <a:cubicBezTo>
                  <a:pt x="29402" y="24510"/>
                  <a:pt x="29402" y="24300"/>
                  <a:pt x="30103" y="24300"/>
                </a:cubicBezTo>
                <a:cubicBezTo>
                  <a:pt x="30804" y="24300"/>
                  <a:pt x="30804" y="24633"/>
                  <a:pt x="31506" y="24633"/>
                </a:cubicBezTo>
                <a:cubicBezTo>
                  <a:pt x="32207" y="24633"/>
                  <a:pt x="32224" y="24510"/>
                  <a:pt x="32926" y="24510"/>
                </a:cubicBezTo>
                <a:cubicBezTo>
                  <a:pt x="33627" y="24510"/>
                  <a:pt x="33627" y="24685"/>
                  <a:pt x="34328" y="24685"/>
                </a:cubicBezTo>
                <a:cubicBezTo>
                  <a:pt x="35029" y="24685"/>
                  <a:pt x="35029" y="24527"/>
                  <a:pt x="35731" y="24527"/>
                </a:cubicBezTo>
                <a:cubicBezTo>
                  <a:pt x="36432" y="24527"/>
                  <a:pt x="36432" y="24300"/>
                  <a:pt x="37133" y="24300"/>
                </a:cubicBezTo>
                <a:cubicBezTo>
                  <a:pt x="37499" y="24300"/>
                  <a:pt x="37895" y="24411"/>
                  <a:pt x="38257" y="24411"/>
                </a:cubicBezTo>
                <a:cubicBezTo>
                  <a:pt x="38450" y="24411"/>
                  <a:pt x="38634" y="24380"/>
                  <a:pt x="38799" y="24282"/>
                </a:cubicBezTo>
                <a:cubicBezTo>
                  <a:pt x="39255" y="24019"/>
                  <a:pt x="39605" y="23458"/>
                  <a:pt x="39868" y="22985"/>
                </a:cubicBezTo>
                <a:cubicBezTo>
                  <a:pt x="40114" y="22494"/>
                  <a:pt x="40219" y="21950"/>
                  <a:pt x="40201" y="21407"/>
                </a:cubicBezTo>
                <a:cubicBezTo>
                  <a:pt x="40201" y="20706"/>
                  <a:pt x="40166" y="20706"/>
                  <a:pt x="40166" y="20004"/>
                </a:cubicBezTo>
                <a:cubicBezTo>
                  <a:pt x="40166" y="19321"/>
                  <a:pt x="40289" y="19321"/>
                  <a:pt x="40289" y="18619"/>
                </a:cubicBezTo>
                <a:cubicBezTo>
                  <a:pt x="40289" y="17918"/>
                  <a:pt x="40254" y="17918"/>
                  <a:pt x="40254" y="17234"/>
                </a:cubicBezTo>
                <a:cubicBezTo>
                  <a:pt x="40254" y="16533"/>
                  <a:pt x="40149" y="16533"/>
                  <a:pt x="40149" y="15832"/>
                </a:cubicBezTo>
                <a:cubicBezTo>
                  <a:pt x="40149" y="15130"/>
                  <a:pt x="40447" y="15130"/>
                  <a:pt x="40447" y="14447"/>
                </a:cubicBezTo>
                <a:cubicBezTo>
                  <a:pt x="40447" y="13745"/>
                  <a:pt x="40254" y="13745"/>
                  <a:pt x="40254" y="13044"/>
                </a:cubicBezTo>
                <a:cubicBezTo>
                  <a:pt x="40254" y="12360"/>
                  <a:pt x="40412" y="12360"/>
                  <a:pt x="40412" y="11659"/>
                </a:cubicBezTo>
                <a:cubicBezTo>
                  <a:pt x="40412" y="10958"/>
                  <a:pt x="39956" y="10958"/>
                  <a:pt x="39956" y="10274"/>
                </a:cubicBezTo>
                <a:cubicBezTo>
                  <a:pt x="39956" y="9573"/>
                  <a:pt x="40342" y="9573"/>
                  <a:pt x="40342" y="8872"/>
                </a:cubicBezTo>
                <a:cubicBezTo>
                  <a:pt x="40342" y="8170"/>
                  <a:pt x="40149" y="8170"/>
                  <a:pt x="40149" y="7487"/>
                </a:cubicBezTo>
                <a:cubicBezTo>
                  <a:pt x="40149" y="6785"/>
                  <a:pt x="40324" y="6785"/>
                  <a:pt x="40324" y="6084"/>
                </a:cubicBezTo>
                <a:cubicBezTo>
                  <a:pt x="40324" y="5400"/>
                  <a:pt x="39938" y="5400"/>
                  <a:pt x="39938" y="4699"/>
                </a:cubicBezTo>
                <a:cubicBezTo>
                  <a:pt x="39938" y="3998"/>
                  <a:pt x="40061" y="3998"/>
                  <a:pt x="40061" y="3314"/>
                </a:cubicBezTo>
                <a:cubicBezTo>
                  <a:pt x="40061" y="2753"/>
                  <a:pt x="40236" y="2122"/>
                  <a:pt x="39973" y="1666"/>
                </a:cubicBezTo>
                <a:cubicBezTo>
                  <a:pt x="39693" y="1210"/>
                  <a:pt x="39132" y="912"/>
                  <a:pt x="38658" y="649"/>
                </a:cubicBezTo>
                <a:cubicBezTo>
                  <a:pt x="38203" y="351"/>
                  <a:pt x="37677" y="176"/>
                  <a:pt x="37133" y="158"/>
                </a:cubicBezTo>
                <a:cubicBezTo>
                  <a:pt x="36432" y="158"/>
                  <a:pt x="36432" y="386"/>
                  <a:pt x="35731" y="386"/>
                </a:cubicBezTo>
                <a:cubicBezTo>
                  <a:pt x="35012" y="386"/>
                  <a:pt x="35012" y="334"/>
                  <a:pt x="34311" y="334"/>
                </a:cubicBezTo>
                <a:cubicBezTo>
                  <a:pt x="33609" y="334"/>
                  <a:pt x="33609" y="88"/>
                  <a:pt x="32908" y="88"/>
                </a:cubicBezTo>
                <a:cubicBezTo>
                  <a:pt x="32207" y="88"/>
                  <a:pt x="32207" y="211"/>
                  <a:pt x="31488" y="211"/>
                </a:cubicBezTo>
                <a:cubicBezTo>
                  <a:pt x="30787" y="211"/>
                  <a:pt x="30787" y="106"/>
                  <a:pt x="30085" y="106"/>
                </a:cubicBezTo>
                <a:cubicBezTo>
                  <a:pt x="29384" y="106"/>
                  <a:pt x="29384" y="316"/>
                  <a:pt x="28683" y="316"/>
                </a:cubicBezTo>
                <a:cubicBezTo>
                  <a:pt x="27982" y="316"/>
                  <a:pt x="27982" y="106"/>
                  <a:pt x="27263" y="106"/>
                </a:cubicBezTo>
                <a:cubicBezTo>
                  <a:pt x="26562" y="106"/>
                  <a:pt x="26562" y="229"/>
                  <a:pt x="25860" y="229"/>
                </a:cubicBezTo>
                <a:cubicBezTo>
                  <a:pt x="25159" y="229"/>
                  <a:pt x="25159" y="369"/>
                  <a:pt x="24458" y="369"/>
                </a:cubicBezTo>
                <a:cubicBezTo>
                  <a:pt x="23756" y="369"/>
                  <a:pt x="23756" y="246"/>
                  <a:pt x="23038" y="246"/>
                </a:cubicBezTo>
                <a:cubicBezTo>
                  <a:pt x="22336" y="246"/>
                  <a:pt x="22336" y="158"/>
                  <a:pt x="21635" y="158"/>
                </a:cubicBezTo>
                <a:cubicBezTo>
                  <a:pt x="20934" y="158"/>
                  <a:pt x="20934" y="299"/>
                  <a:pt x="20233" y="299"/>
                </a:cubicBezTo>
                <a:cubicBezTo>
                  <a:pt x="19531" y="299"/>
                  <a:pt x="19531" y="53"/>
                  <a:pt x="18830" y="53"/>
                </a:cubicBezTo>
                <a:cubicBezTo>
                  <a:pt x="18111" y="53"/>
                  <a:pt x="18111" y="421"/>
                  <a:pt x="17410" y="421"/>
                </a:cubicBezTo>
                <a:cubicBezTo>
                  <a:pt x="16709" y="421"/>
                  <a:pt x="16709" y="386"/>
                  <a:pt x="16007" y="386"/>
                </a:cubicBezTo>
                <a:cubicBezTo>
                  <a:pt x="15306" y="386"/>
                  <a:pt x="15306" y="334"/>
                  <a:pt x="14605" y="334"/>
                </a:cubicBezTo>
                <a:cubicBezTo>
                  <a:pt x="13886" y="334"/>
                  <a:pt x="13886" y="211"/>
                  <a:pt x="13185" y="211"/>
                </a:cubicBezTo>
                <a:cubicBezTo>
                  <a:pt x="12484" y="211"/>
                  <a:pt x="12484" y="492"/>
                  <a:pt x="11782" y="492"/>
                </a:cubicBezTo>
                <a:cubicBezTo>
                  <a:pt x="11081" y="492"/>
                  <a:pt x="11081" y="264"/>
                  <a:pt x="10380" y="264"/>
                </a:cubicBezTo>
                <a:cubicBezTo>
                  <a:pt x="9678" y="264"/>
                  <a:pt x="9661" y="123"/>
                  <a:pt x="8960" y="123"/>
                </a:cubicBezTo>
                <a:cubicBezTo>
                  <a:pt x="8258" y="123"/>
                  <a:pt x="8258" y="1"/>
                  <a:pt x="7557" y="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1" name="Google Shape;553;p19">
            <a:extLst>
              <a:ext uri="{FF2B5EF4-FFF2-40B4-BE49-F238E27FC236}">
                <a16:creationId xmlns:a16="http://schemas.microsoft.com/office/drawing/2014/main" id="{6984AA17-E171-47AD-A664-6F65BCD839B8}"/>
              </a:ext>
            </a:extLst>
          </p:cNvPr>
          <p:cNvSpPr/>
          <p:nvPr/>
        </p:nvSpPr>
        <p:spPr>
          <a:xfrm>
            <a:off x="4685326" y="728405"/>
            <a:ext cx="2725275" cy="1260780"/>
          </a:xfrm>
          <a:custGeom>
            <a:avLst/>
            <a:gdLst/>
            <a:ahLst/>
            <a:cxnLst/>
            <a:rect l="l" t="t" r="r" b="b"/>
            <a:pathLst>
              <a:path w="68961" h="34360" extrusionOk="0">
                <a:moveTo>
                  <a:pt x="29793" y="627"/>
                </a:moveTo>
                <a:cubicBezTo>
                  <a:pt x="31042" y="627"/>
                  <a:pt x="32291" y="656"/>
                  <a:pt x="33536" y="708"/>
                </a:cubicBezTo>
                <a:cubicBezTo>
                  <a:pt x="39019" y="872"/>
                  <a:pt x="44666" y="1385"/>
                  <a:pt x="50149" y="2248"/>
                </a:cubicBezTo>
                <a:cubicBezTo>
                  <a:pt x="55612" y="3193"/>
                  <a:pt x="61444" y="4897"/>
                  <a:pt x="65120" y="9600"/>
                </a:cubicBezTo>
                <a:cubicBezTo>
                  <a:pt x="68960" y="14570"/>
                  <a:pt x="68550" y="20977"/>
                  <a:pt x="64340" y="25597"/>
                </a:cubicBezTo>
                <a:cubicBezTo>
                  <a:pt x="60417" y="30054"/>
                  <a:pt x="54421" y="31512"/>
                  <a:pt x="48855" y="32456"/>
                </a:cubicBezTo>
                <a:cubicBezTo>
                  <a:pt x="43610" y="33353"/>
                  <a:pt x="38244" y="33806"/>
                  <a:pt x="32898" y="33806"/>
                </a:cubicBezTo>
                <a:cubicBezTo>
                  <a:pt x="31630" y="33806"/>
                  <a:pt x="30364" y="33781"/>
                  <a:pt x="29100" y="33730"/>
                </a:cubicBezTo>
                <a:cubicBezTo>
                  <a:pt x="23699" y="33483"/>
                  <a:pt x="18134" y="33052"/>
                  <a:pt x="12917" y="31245"/>
                </a:cubicBezTo>
                <a:cubicBezTo>
                  <a:pt x="7619" y="29376"/>
                  <a:pt x="2485" y="25782"/>
                  <a:pt x="1109" y="19786"/>
                </a:cubicBezTo>
                <a:cubicBezTo>
                  <a:pt x="0" y="15432"/>
                  <a:pt x="1027" y="10627"/>
                  <a:pt x="3594" y="7115"/>
                </a:cubicBezTo>
                <a:cubicBezTo>
                  <a:pt x="11507" y="2147"/>
                  <a:pt x="20660" y="627"/>
                  <a:pt x="29793" y="627"/>
                </a:cubicBezTo>
                <a:close/>
                <a:moveTo>
                  <a:pt x="30015" y="1"/>
                </a:moveTo>
                <a:cubicBezTo>
                  <a:pt x="21187" y="1"/>
                  <a:pt x="12367" y="1344"/>
                  <a:pt x="4621" y="5760"/>
                </a:cubicBezTo>
                <a:cubicBezTo>
                  <a:pt x="5134" y="5246"/>
                  <a:pt x="5730" y="4733"/>
                  <a:pt x="6325" y="4219"/>
                </a:cubicBezTo>
                <a:cubicBezTo>
                  <a:pt x="6486" y="4148"/>
                  <a:pt x="6367" y="3937"/>
                  <a:pt x="6226" y="3937"/>
                </a:cubicBezTo>
                <a:cubicBezTo>
                  <a:pt x="6204" y="3937"/>
                  <a:pt x="6182" y="3942"/>
                  <a:pt x="6161" y="3952"/>
                </a:cubicBezTo>
                <a:cubicBezTo>
                  <a:pt x="5216" y="4651"/>
                  <a:pt x="4374" y="5493"/>
                  <a:pt x="3676" y="6355"/>
                </a:cubicBezTo>
                <a:cubicBezTo>
                  <a:pt x="3081" y="6704"/>
                  <a:pt x="2485" y="7115"/>
                  <a:pt x="1890" y="7464"/>
                </a:cubicBezTo>
                <a:cubicBezTo>
                  <a:pt x="1675" y="7679"/>
                  <a:pt x="1805" y="8052"/>
                  <a:pt x="1993" y="8052"/>
                </a:cubicBezTo>
                <a:cubicBezTo>
                  <a:pt x="2038" y="8052"/>
                  <a:pt x="2088" y="8030"/>
                  <a:pt x="2136" y="7977"/>
                </a:cubicBezTo>
                <a:cubicBezTo>
                  <a:pt x="2403" y="7895"/>
                  <a:pt x="2567" y="7731"/>
                  <a:pt x="2731" y="7628"/>
                </a:cubicBezTo>
                <a:lnTo>
                  <a:pt x="2731" y="7628"/>
                </a:lnTo>
                <a:cubicBezTo>
                  <a:pt x="1109" y="10031"/>
                  <a:pt x="267" y="12947"/>
                  <a:pt x="164" y="15945"/>
                </a:cubicBezTo>
                <a:cubicBezTo>
                  <a:pt x="82" y="20895"/>
                  <a:pt x="2403" y="25351"/>
                  <a:pt x="6161" y="28267"/>
                </a:cubicBezTo>
                <a:cubicBezTo>
                  <a:pt x="10350" y="31594"/>
                  <a:pt x="15751" y="32888"/>
                  <a:pt x="20803" y="33565"/>
                </a:cubicBezTo>
                <a:cubicBezTo>
                  <a:pt x="24877" y="34101"/>
                  <a:pt x="28950" y="34359"/>
                  <a:pt x="33024" y="34359"/>
                </a:cubicBezTo>
                <a:cubicBezTo>
                  <a:pt x="36138" y="34359"/>
                  <a:pt x="39252" y="34208"/>
                  <a:pt x="42366" y="33915"/>
                </a:cubicBezTo>
                <a:cubicBezTo>
                  <a:pt x="48609" y="33216"/>
                  <a:pt x="55530" y="32456"/>
                  <a:pt x="61013" y="29027"/>
                </a:cubicBezTo>
                <a:cubicBezTo>
                  <a:pt x="65366" y="26378"/>
                  <a:pt x="68960" y="21490"/>
                  <a:pt x="68365" y="16028"/>
                </a:cubicBezTo>
                <a:cubicBezTo>
                  <a:pt x="67851" y="10811"/>
                  <a:pt x="63826" y="6602"/>
                  <a:pt x="59473" y="4384"/>
                </a:cubicBezTo>
                <a:cubicBezTo>
                  <a:pt x="53907" y="1652"/>
                  <a:pt x="47500" y="1221"/>
                  <a:pt x="41504" y="626"/>
                </a:cubicBezTo>
                <a:cubicBezTo>
                  <a:pt x="37732" y="257"/>
                  <a:pt x="33873" y="1"/>
                  <a:pt x="30015" y="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F8A38B5-6D0F-4CD2-A70F-7AD39E262C50}"/>
              </a:ext>
            </a:extLst>
          </p:cNvPr>
          <p:cNvSpPr txBox="1"/>
          <p:nvPr/>
        </p:nvSpPr>
        <p:spPr>
          <a:xfrm>
            <a:off x="5214040" y="994080"/>
            <a:ext cx="1763920" cy="72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200"/>
              </a:spcAft>
            </a:pPr>
            <a:r>
              <a:rPr lang="vi-VN" sz="3600" dirty="0">
                <a:solidFill>
                  <a:srgbClr val="4A4A4A"/>
                </a:solidFill>
                <a:effectLst/>
                <a:latin typeface="#9Slide03 Arima Madurai Black" panose="00000A00000000000000" pitchFamily="2" charset="0"/>
                <a:ea typeface="Liberation Serif"/>
                <a:cs typeface="#9Slide03 Arima Madurai Black" panose="00000A00000000000000" pitchFamily="2" charset="0"/>
              </a:rPr>
              <a:t>“</a:t>
            </a:r>
            <a:r>
              <a:rPr lang="en-US" sz="3600" b="1" dirty="0" err="1">
                <a:solidFill>
                  <a:srgbClr val="363636"/>
                </a:solidFill>
                <a:latin typeface="#9Slide03 Arima Madurai Black" panose="00000A00000000000000" pitchFamily="2" charset="0"/>
                <a:ea typeface="Liberation Serif"/>
                <a:cs typeface="#9Slide03 Arima Madurai Black" panose="00000A00000000000000" pitchFamily="2" charset="0"/>
              </a:rPr>
              <a:t>Chân</a:t>
            </a:r>
            <a:r>
              <a:rPr lang="vi-VN" sz="3600" b="1" dirty="0">
                <a:solidFill>
                  <a:srgbClr val="363636"/>
                </a:solidFill>
                <a:effectLst/>
                <a:latin typeface="#9Slide03 Arima Madurai Black" panose="00000A00000000000000" pitchFamily="2" charset="0"/>
                <a:ea typeface="Liberation Serif"/>
                <a:cs typeface="#9Slide03 Arima Madurai Black" panose="00000A00000000000000" pitchFamily="2" charset="0"/>
              </a:rPr>
              <a:t>”:</a:t>
            </a:r>
            <a:endParaRPr lang="en-US" sz="3600" dirty="0">
              <a:effectLst/>
              <a:latin typeface="#9Slide03 Arima Madurai Black" panose="00000A00000000000000" pitchFamily="2" charset="0"/>
              <a:ea typeface="Liberation Serif"/>
              <a:cs typeface="#9Slide03 Arima Madurai Black" panose="00000A00000000000000" pitchFamily="2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999A2E5-C638-4A14-A96F-60A87130E2EE}"/>
              </a:ext>
            </a:extLst>
          </p:cNvPr>
          <p:cNvSpPr txBox="1"/>
          <p:nvPr/>
        </p:nvSpPr>
        <p:spPr>
          <a:xfrm>
            <a:off x="4659926" y="3000243"/>
            <a:ext cx="2725275" cy="310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15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vi-VN" sz="3600" dirty="0">
                <a:solidFill>
                  <a:srgbClr val="4A4A4A"/>
                </a:solidFill>
                <a:effectLst/>
                <a:latin typeface="#9Slide03 Arima Madurai Black" panose="00000A00000000000000" pitchFamily="2" charset="0"/>
                <a:ea typeface="Liberation Serif"/>
                <a:cs typeface="#9Slide03 Arima Madurai Black" panose="00000A00000000000000" pitchFamily="2" charset="0"/>
              </a:rPr>
              <a:t>chân ghế</a:t>
            </a:r>
            <a:endParaRPr lang="en-US" sz="3600" dirty="0">
              <a:solidFill>
                <a:srgbClr val="4A4A4A"/>
              </a:solidFill>
              <a:effectLst/>
              <a:latin typeface="#9Slide03 Arima Madurai Black" panose="00000A00000000000000" pitchFamily="2" charset="0"/>
              <a:ea typeface="Liberation Serif"/>
              <a:cs typeface="#9Slide03 Arima Madurai Black" panose="00000A00000000000000" pitchFamily="2" charset="0"/>
            </a:endParaRPr>
          </a:p>
          <a:p>
            <a:pPr marL="571500" indent="-571500" algn="just">
              <a:lnSpc>
                <a:spcPct val="115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vi-VN" sz="3600" dirty="0">
                <a:solidFill>
                  <a:srgbClr val="4A4A4A"/>
                </a:solidFill>
                <a:effectLst/>
                <a:latin typeface="#9Slide03 Arima Madurai Black" panose="00000A00000000000000" pitchFamily="2" charset="0"/>
                <a:ea typeface="Liberation Serif"/>
                <a:cs typeface="#9Slide03 Arima Madurai Black" panose="00000A00000000000000" pitchFamily="2" charset="0"/>
              </a:rPr>
              <a:t>chân bàn</a:t>
            </a:r>
            <a:endParaRPr lang="en-US" sz="3600" dirty="0">
              <a:solidFill>
                <a:srgbClr val="4A4A4A"/>
              </a:solidFill>
              <a:effectLst/>
              <a:latin typeface="#9Slide03 Arima Madurai Black" panose="00000A00000000000000" pitchFamily="2" charset="0"/>
              <a:ea typeface="Liberation Serif"/>
              <a:cs typeface="#9Slide03 Arima Madurai Black" panose="00000A00000000000000" pitchFamily="2" charset="0"/>
            </a:endParaRPr>
          </a:p>
          <a:p>
            <a:pPr marL="571500" indent="-571500" algn="just">
              <a:lnSpc>
                <a:spcPct val="115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vi-VN" sz="3600" dirty="0">
                <a:solidFill>
                  <a:srgbClr val="4A4A4A"/>
                </a:solidFill>
                <a:effectLst/>
                <a:latin typeface="#9Slide03 Arima Madurai Black" panose="00000A00000000000000" pitchFamily="2" charset="0"/>
                <a:ea typeface="Liberation Serif"/>
                <a:cs typeface="#9Slide03 Arima Madurai Black" panose="00000A00000000000000" pitchFamily="2" charset="0"/>
              </a:rPr>
              <a:t>chân tủ</a:t>
            </a:r>
            <a:endParaRPr lang="en-US" sz="3600" dirty="0">
              <a:solidFill>
                <a:srgbClr val="4A4A4A"/>
              </a:solidFill>
              <a:effectLst/>
              <a:latin typeface="#9Slide03 Arima Madurai Black" panose="00000A00000000000000" pitchFamily="2" charset="0"/>
              <a:ea typeface="Liberation Serif"/>
              <a:cs typeface="#9Slide03 Arima Madurai Black" panose="00000A00000000000000" pitchFamily="2" charset="0"/>
            </a:endParaRPr>
          </a:p>
          <a:p>
            <a:pPr marL="571500" indent="-571500" algn="just">
              <a:lnSpc>
                <a:spcPct val="115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vi-VN" sz="3600" dirty="0">
                <a:solidFill>
                  <a:srgbClr val="4A4A4A"/>
                </a:solidFill>
                <a:effectLst/>
                <a:latin typeface="#9Slide03 Arima Madurai Black" panose="00000A00000000000000" pitchFamily="2" charset="0"/>
                <a:ea typeface="Liberation Serif"/>
                <a:cs typeface="#9Slide03 Arima Madurai Black" panose="00000A00000000000000" pitchFamily="2" charset="0"/>
              </a:rPr>
              <a:t>...</a:t>
            </a:r>
            <a:endParaRPr lang="en-US" sz="3600" dirty="0">
              <a:effectLst/>
              <a:latin typeface="#9Slide03 Arima Madurai Black" panose="00000A00000000000000" pitchFamily="2" charset="0"/>
              <a:ea typeface="Liberation Serif"/>
              <a:cs typeface="#9Slide03 Arima Madurai Black" panose="00000A00000000000000" pitchFamily="2" charset="0"/>
            </a:endParaRPr>
          </a:p>
        </p:txBody>
      </p:sp>
      <p:sp>
        <p:nvSpPr>
          <p:cNvPr id="44" name="Google Shape;3135;p43">
            <a:extLst>
              <a:ext uri="{FF2B5EF4-FFF2-40B4-BE49-F238E27FC236}">
                <a16:creationId xmlns:a16="http://schemas.microsoft.com/office/drawing/2014/main" id="{D616F1EE-D2B0-4641-A595-285D785D8277}"/>
              </a:ext>
            </a:extLst>
          </p:cNvPr>
          <p:cNvSpPr/>
          <p:nvPr/>
        </p:nvSpPr>
        <p:spPr>
          <a:xfrm rot="10800000">
            <a:off x="8266450" y="2542416"/>
            <a:ext cx="3430940" cy="3717314"/>
          </a:xfrm>
          <a:custGeom>
            <a:avLst/>
            <a:gdLst/>
            <a:ahLst/>
            <a:cxnLst/>
            <a:rect l="l" t="t" r="r" b="b"/>
            <a:pathLst>
              <a:path w="40447" h="24738" extrusionOk="0">
                <a:moveTo>
                  <a:pt x="7557" y="1"/>
                </a:moveTo>
                <a:cubicBezTo>
                  <a:pt x="6856" y="1"/>
                  <a:pt x="6856" y="334"/>
                  <a:pt x="6155" y="334"/>
                </a:cubicBezTo>
                <a:cubicBezTo>
                  <a:pt x="5453" y="334"/>
                  <a:pt x="5453" y="264"/>
                  <a:pt x="4735" y="264"/>
                </a:cubicBezTo>
                <a:cubicBezTo>
                  <a:pt x="4033" y="264"/>
                  <a:pt x="4033" y="456"/>
                  <a:pt x="3332" y="456"/>
                </a:cubicBezTo>
                <a:cubicBezTo>
                  <a:pt x="3272" y="456"/>
                  <a:pt x="3212" y="456"/>
                  <a:pt x="3153" y="456"/>
                </a:cubicBezTo>
                <a:cubicBezTo>
                  <a:pt x="2680" y="456"/>
                  <a:pt x="2247" y="470"/>
                  <a:pt x="1842" y="719"/>
                </a:cubicBezTo>
                <a:cubicBezTo>
                  <a:pt x="1386" y="982"/>
                  <a:pt x="878" y="1298"/>
                  <a:pt x="632" y="1736"/>
                </a:cubicBezTo>
                <a:cubicBezTo>
                  <a:pt x="369" y="2192"/>
                  <a:pt x="334" y="2753"/>
                  <a:pt x="334" y="3297"/>
                </a:cubicBezTo>
                <a:cubicBezTo>
                  <a:pt x="334" y="3998"/>
                  <a:pt x="71" y="3998"/>
                  <a:pt x="71" y="4699"/>
                </a:cubicBezTo>
                <a:cubicBezTo>
                  <a:pt x="71" y="5400"/>
                  <a:pt x="18" y="5400"/>
                  <a:pt x="18" y="6084"/>
                </a:cubicBezTo>
                <a:cubicBezTo>
                  <a:pt x="18" y="6785"/>
                  <a:pt x="334" y="6785"/>
                  <a:pt x="334" y="7487"/>
                </a:cubicBezTo>
                <a:cubicBezTo>
                  <a:pt x="334" y="8170"/>
                  <a:pt x="281" y="8170"/>
                  <a:pt x="281" y="8872"/>
                </a:cubicBezTo>
                <a:cubicBezTo>
                  <a:pt x="281" y="9573"/>
                  <a:pt x="1" y="9573"/>
                  <a:pt x="1" y="10274"/>
                </a:cubicBezTo>
                <a:cubicBezTo>
                  <a:pt x="1" y="10958"/>
                  <a:pt x="211" y="10958"/>
                  <a:pt x="211" y="11659"/>
                </a:cubicBezTo>
                <a:cubicBezTo>
                  <a:pt x="211" y="12360"/>
                  <a:pt x="124" y="12360"/>
                  <a:pt x="124" y="13044"/>
                </a:cubicBezTo>
                <a:cubicBezTo>
                  <a:pt x="124" y="13745"/>
                  <a:pt x="352" y="13745"/>
                  <a:pt x="352" y="14447"/>
                </a:cubicBezTo>
                <a:cubicBezTo>
                  <a:pt x="352" y="15130"/>
                  <a:pt x="439" y="15130"/>
                  <a:pt x="439" y="15832"/>
                </a:cubicBezTo>
                <a:cubicBezTo>
                  <a:pt x="439" y="16533"/>
                  <a:pt x="89" y="16533"/>
                  <a:pt x="89" y="17234"/>
                </a:cubicBezTo>
                <a:cubicBezTo>
                  <a:pt x="89" y="17918"/>
                  <a:pt x="334" y="17918"/>
                  <a:pt x="334" y="18619"/>
                </a:cubicBezTo>
                <a:cubicBezTo>
                  <a:pt x="334" y="19321"/>
                  <a:pt x="106" y="19321"/>
                  <a:pt x="106" y="20004"/>
                </a:cubicBezTo>
                <a:cubicBezTo>
                  <a:pt x="106" y="20706"/>
                  <a:pt x="422" y="20706"/>
                  <a:pt x="422" y="21407"/>
                </a:cubicBezTo>
                <a:cubicBezTo>
                  <a:pt x="422" y="21915"/>
                  <a:pt x="562" y="22406"/>
                  <a:pt x="842" y="22844"/>
                </a:cubicBezTo>
                <a:cubicBezTo>
                  <a:pt x="1105" y="23300"/>
                  <a:pt x="1351" y="23791"/>
                  <a:pt x="1807" y="24054"/>
                </a:cubicBezTo>
                <a:cubicBezTo>
                  <a:pt x="2263" y="24317"/>
                  <a:pt x="2789" y="24738"/>
                  <a:pt x="3350" y="24738"/>
                </a:cubicBezTo>
                <a:cubicBezTo>
                  <a:pt x="4051" y="24738"/>
                  <a:pt x="4051" y="24247"/>
                  <a:pt x="4752" y="24247"/>
                </a:cubicBezTo>
                <a:cubicBezTo>
                  <a:pt x="5453" y="24247"/>
                  <a:pt x="5453" y="24475"/>
                  <a:pt x="6172" y="24475"/>
                </a:cubicBezTo>
                <a:cubicBezTo>
                  <a:pt x="6873" y="24475"/>
                  <a:pt x="6873" y="24527"/>
                  <a:pt x="7575" y="24527"/>
                </a:cubicBezTo>
                <a:cubicBezTo>
                  <a:pt x="8276" y="24527"/>
                  <a:pt x="8276" y="24387"/>
                  <a:pt x="8977" y="24387"/>
                </a:cubicBezTo>
                <a:cubicBezTo>
                  <a:pt x="9678" y="24387"/>
                  <a:pt x="9678" y="24633"/>
                  <a:pt x="10397" y="24633"/>
                </a:cubicBezTo>
                <a:cubicBezTo>
                  <a:pt x="11099" y="24633"/>
                  <a:pt x="11099" y="24229"/>
                  <a:pt x="11800" y="24229"/>
                </a:cubicBezTo>
                <a:cubicBezTo>
                  <a:pt x="12501" y="24229"/>
                  <a:pt x="12501" y="24300"/>
                  <a:pt x="13202" y="24300"/>
                </a:cubicBezTo>
                <a:cubicBezTo>
                  <a:pt x="13904" y="24300"/>
                  <a:pt x="13904" y="24370"/>
                  <a:pt x="14622" y="24370"/>
                </a:cubicBezTo>
                <a:cubicBezTo>
                  <a:pt x="15324" y="24370"/>
                  <a:pt x="15324" y="24650"/>
                  <a:pt x="16025" y="24650"/>
                </a:cubicBezTo>
                <a:cubicBezTo>
                  <a:pt x="16726" y="24650"/>
                  <a:pt x="16726" y="24685"/>
                  <a:pt x="17428" y="24685"/>
                </a:cubicBezTo>
                <a:cubicBezTo>
                  <a:pt x="18129" y="24685"/>
                  <a:pt x="18129" y="24668"/>
                  <a:pt x="18848" y="24668"/>
                </a:cubicBezTo>
                <a:cubicBezTo>
                  <a:pt x="19549" y="24668"/>
                  <a:pt x="19549" y="24545"/>
                  <a:pt x="20250" y="24545"/>
                </a:cubicBezTo>
                <a:cubicBezTo>
                  <a:pt x="20951" y="24545"/>
                  <a:pt x="20951" y="24335"/>
                  <a:pt x="21653" y="24335"/>
                </a:cubicBezTo>
                <a:lnTo>
                  <a:pt x="23073" y="24335"/>
                </a:lnTo>
                <a:cubicBezTo>
                  <a:pt x="23774" y="24335"/>
                  <a:pt x="23774" y="24405"/>
                  <a:pt x="24475" y="24405"/>
                </a:cubicBezTo>
                <a:cubicBezTo>
                  <a:pt x="25177" y="24405"/>
                  <a:pt x="25177" y="24598"/>
                  <a:pt x="25878" y="24598"/>
                </a:cubicBezTo>
                <a:cubicBezTo>
                  <a:pt x="26579" y="24598"/>
                  <a:pt x="26579" y="24492"/>
                  <a:pt x="27280" y="24492"/>
                </a:cubicBezTo>
                <a:cubicBezTo>
                  <a:pt x="27999" y="24492"/>
                  <a:pt x="27982" y="24510"/>
                  <a:pt x="28700" y="24510"/>
                </a:cubicBezTo>
                <a:cubicBezTo>
                  <a:pt x="29402" y="24510"/>
                  <a:pt x="29402" y="24300"/>
                  <a:pt x="30103" y="24300"/>
                </a:cubicBezTo>
                <a:cubicBezTo>
                  <a:pt x="30804" y="24300"/>
                  <a:pt x="30804" y="24633"/>
                  <a:pt x="31506" y="24633"/>
                </a:cubicBezTo>
                <a:cubicBezTo>
                  <a:pt x="32207" y="24633"/>
                  <a:pt x="32224" y="24510"/>
                  <a:pt x="32926" y="24510"/>
                </a:cubicBezTo>
                <a:cubicBezTo>
                  <a:pt x="33627" y="24510"/>
                  <a:pt x="33627" y="24685"/>
                  <a:pt x="34328" y="24685"/>
                </a:cubicBezTo>
                <a:cubicBezTo>
                  <a:pt x="35029" y="24685"/>
                  <a:pt x="35029" y="24527"/>
                  <a:pt x="35731" y="24527"/>
                </a:cubicBezTo>
                <a:cubicBezTo>
                  <a:pt x="36432" y="24527"/>
                  <a:pt x="36432" y="24300"/>
                  <a:pt x="37133" y="24300"/>
                </a:cubicBezTo>
                <a:cubicBezTo>
                  <a:pt x="37499" y="24300"/>
                  <a:pt x="37895" y="24411"/>
                  <a:pt x="38257" y="24411"/>
                </a:cubicBezTo>
                <a:cubicBezTo>
                  <a:pt x="38450" y="24411"/>
                  <a:pt x="38634" y="24380"/>
                  <a:pt x="38799" y="24282"/>
                </a:cubicBezTo>
                <a:cubicBezTo>
                  <a:pt x="39255" y="24019"/>
                  <a:pt x="39605" y="23458"/>
                  <a:pt x="39868" y="22985"/>
                </a:cubicBezTo>
                <a:cubicBezTo>
                  <a:pt x="40114" y="22494"/>
                  <a:pt x="40219" y="21950"/>
                  <a:pt x="40201" y="21407"/>
                </a:cubicBezTo>
                <a:cubicBezTo>
                  <a:pt x="40201" y="20706"/>
                  <a:pt x="40166" y="20706"/>
                  <a:pt x="40166" y="20004"/>
                </a:cubicBezTo>
                <a:cubicBezTo>
                  <a:pt x="40166" y="19321"/>
                  <a:pt x="40289" y="19321"/>
                  <a:pt x="40289" y="18619"/>
                </a:cubicBezTo>
                <a:cubicBezTo>
                  <a:pt x="40289" y="17918"/>
                  <a:pt x="40254" y="17918"/>
                  <a:pt x="40254" y="17234"/>
                </a:cubicBezTo>
                <a:cubicBezTo>
                  <a:pt x="40254" y="16533"/>
                  <a:pt x="40149" y="16533"/>
                  <a:pt x="40149" y="15832"/>
                </a:cubicBezTo>
                <a:cubicBezTo>
                  <a:pt x="40149" y="15130"/>
                  <a:pt x="40447" y="15130"/>
                  <a:pt x="40447" y="14447"/>
                </a:cubicBezTo>
                <a:cubicBezTo>
                  <a:pt x="40447" y="13745"/>
                  <a:pt x="40254" y="13745"/>
                  <a:pt x="40254" y="13044"/>
                </a:cubicBezTo>
                <a:cubicBezTo>
                  <a:pt x="40254" y="12360"/>
                  <a:pt x="40412" y="12360"/>
                  <a:pt x="40412" y="11659"/>
                </a:cubicBezTo>
                <a:cubicBezTo>
                  <a:pt x="40412" y="10958"/>
                  <a:pt x="39956" y="10958"/>
                  <a:pt x="39956" y="10274"/>
                </a:cubicBezTo>
                <a:cubicBezTo>
                  <a:pt x="39956" y="9573"/>
                  <a:pt x="40342" y="9573"/>
                  <a:pt x="40342" y="8872"/>
                </a:cubicBezTo>
                <a:cubicBezTo>
                  <a:pt x="40342" y="8170"/>
                  <a:pt x="40149" y="8170"/>
                  <a:pt x="40149" y="7487"/>
                </a:cubicBezTo>
                <a:cubicBezTo>
                  <a:pt x="40149" y="6785"/>
                  <a:pt x="40324" y="6785"/>
                  <a:pt x="40324" y="6084"/>
                </a:cubicBezTo>
                <a:cubicBezTo>
                  <a:pt x="40324" y="5400"/>
                  <a:pt x="39938" y="5400"/>
                  <a:pt x="39938" y="4699"/>
                </a:cubicBezTo>
                <a:cubicBezTo>
                  <a:pt x="39938" y="3998"/>
                  <a:pt x="40061" y="3998"/>
                  <a:pt x="40061" y="3314"/>
                </a:cubicBezTo>
                <a:cubicBezTo>
                  <a:pt x="40061" y="2753"/>
                  <a:pt x="40236" y="2122"/>
                  <a:pt x="39973" y="1666"/>
                </a:cubicBezTo>
                <a:cubicBezTo>
                  <a:pt x="39693" y="1210"/>
                  <a:pt x="39132" y="912"/>
                  <a:pt x="38658" y="649"/>
                </a:cubicBezTo>
                <a:cubicBezTo>
                  <a:pt x="38203" y="351"/>
                  <a:pt x="37677" y="176"/>
                  <a:pt x="37133" y="158"/>
                </a:cubicBezTo>
                <a:cubicBezTo>
                  <a:pt x="36432" y="158"/>
                  <a:pt x="36432" y="386"/>
                  <a:pt x="35731" y="386"/>
                </a:cubicBezTo>
                <a:cubicBezTo>
                  <a:pt x="35012" y="386"/>
                  <a:pt x="35012" y="334"/>
                  <a:pt x="34311" y="334"/>
                </a:cubicBezTo>
                <a:cubicBezTo>
                  <a:pt x="33609" y="334"/>
                  <a:pt x="33609" y="88"/>
                  <a:pt x="32908" y="88"/>
                </a:cubicBezTo>
                <a:cubicBezTo>
                  <a:pt x="32207" y="88"/>
                  <a:pt x="32207" y="211"/>
                  <a:pt x="31488" y="211"/>
                </a:cubicBezTo>
                <a:cubicBezTo>
                  <a:pt x="30787" y="211"/>
                  <a:pt x="30787" y="106"/>
                  <a:pt x="30085" y="106"/>
                </a:cubicBezTo>
                <a:cubicBezTo>
                  <a:pt x="29384" y="106"/>
                  <a:pt x="29384" y="316"/>
                  <a:pt x="28683" y="316"/>
                </a:cubicBezTo>
                <a:cubicBezTo>
                  <a:pt x="27982" y="316"/>
                  <a:pt x="27982" y="106"/>
                  <a:pt x="27263" y="106"/>
                </a:cubicBezTo>
                <a:cubicBezTo>
                  <a:pt x="26562" y="106"/>
                  <a:pt x="26562" y="229"/>
                  <a:pt x="25860" y="229"/>
                </a:cubicBezTo>
                <a:cubicBezTo>
                  <a:pt x="25159" y="229"/>
                  <a:pt x="25159" y="369"/>
                  <a:pt x="24458" y="369"/>
                </a:cubicBezTo>
                <a:cubicBezTo>
                  <a:pt x="23756" y="369"/>
                  <a:pt x="23756" y="246"/>
                  <a:pt x="23038" y="246"/>
                </a:cubicBezTo>
                <a:cubicBezTo>
                  <a:pt x="22336" y="246"/>
                  <a:pt x="22336" y="158"/>
                  <a:pt x="21635" y="158"/>
                </a:cubicBezTo>
                <a:cubicBezTo>
                  <a:pt x="20934" y="158"/>
                  <a:pt x="20934" y="299"/>
                  <a:pt x="20233" y="299"/>
                </a:cubicBezTo>
                <a:cubicBezTo>
                  <a:pt x="19531" y="299"/>
                  <a:pt x="19531" y="53"/>
                  <a:pt x="18830" y="53"/>
                </a:cubicBezTo>
                <a:cubicBezTo>
                  <a:pt x="18111" y="53"/>
                  <a:pt x="18111" y="421"/>
                  <a:pt x="17410" y="421"/>
                </a:cubicBezTo>
                <a:cubicBezTo>
                  <a:pt x="16709" y="421"/>
                  <a:pt x="16709" y="386"/>
                  <a:pt x="16007" y="386"/>
                </a:cubicBezTo>
                <a:cubicBezTo>
                  <a:pt x="15306" y="386"/>
                  <a:pt x="15306" y="334"/>
                  <a:pt x="14605" y="334"/>
                </a:cubicBezTo>
                <a:cubicBezTo>
                  <a:pt x="13886" y="334"/>
                  <a:pt x="13886" y="211"/>
                  <a:pt x="13185" y="211"/>
                </a:cubicBezTo>
                <a:cubicBezTo>
                  <a:pt x="12484" y="211"/>
                  <a:pt x="12484" y="492"/>
                  <a:pt x="11782" y="492"/>
                </a:cubicBezTo>
                <a:cubicBezTo>
                  <a:pt x="11081" y="492"/>
                  <a:pt x="11081" y="264"/>
                  <a:pt x="10380" y="264"/>
                </a:cubicBezTo>
                <a:cubicBezTo>
                  <a:pt x="9678" y="264"/>
                  <a:pt x="9661" y="123"/>
                  <a:pt x="8960" y="123"/>
                </a:cubicBezTo>
                <a:cubicBezTo>
                  <a:pt x="8258" y="123"/>
                  <a:pt x="8258" y="1"/>
                  <a:pt x="7557" y="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5" name="Google Shape;553;p19">
            <a:extLst>
              <a:ext uri="{FF2B5EF4-FFF2-40B4-BE49-F238E27FC236}">
                <a16:creationId xmlns:a16="http://schemas.microsoft.com/office/drawing/2014/main" id="{439C5955-E3DD-4047-8476-57716DDF5BE0}"/>
              </a:ext>
            </a:extLst>
          </p:cNvPr>
          <p:cNvSpPr/>
          <p:nvPr/>
        </p:nvSpPr>
        <p:spPr>
          <a:xfrm>
            <a:off x="8615591" y="728405"/>
            <a:ext cx="2725275" cy="1260780"/>
          </a:xfrm>
          <a:custGeom>
            <a:avLst/>
            <a:gdLst/>
            <a:ahLst/>
            <a:cxnLst/>
            <a:rect l="l" t="t" r="r" b="b"/>
            <a:pathLst>
              <a:path w="68961" h="34360" extrusionOk="0">
                <a:moveTo>
                  <a:pt x="29793" y="627"/>
                </a:moveTo>
                <a:cubicBezTo>
                  <a:pt x="31042" y="627"/>
                  <a:pt x="32291" y="656"/>
                  <a:pt x="33536" y="708"/>
                </a:cubicBezTo>
                <a:cubicBezTo>
                  <a:pt x="39019" y="872"/>
                  <a:pt x="44666" y="1385"/>
                  <a:pt x="50149" y="2248"/>
                </a:cubicBezTo>
                <a:cubicBezTo>
                  <a:pt x="55612" y="3193"/>
                  <a:pt x="61444" y="4897"/>
                  <a:pt x="65120" y="9600"/>
                </a:cubicBezTo>
                <a:cubicBezTo>
                  <a:pt x="68960" y="14570"/>
                  <a:pt x="68550" y="20977"/>
                  <a:pt x="64340" y="25597"/>
                </a:cubicBezTo>
                <a:cubicBezTo>
                  <a:pt x="60417" y="30054"/>
                  <a:pt x="54421" y="31512"/>
                  <a:pt x="48855" y="32456"/>
                </a:cubicBezTo>
                <a:cubicBezTo>
                  <a:pt x="43610" y="33353"/>
                  <a:pt x="38244" y="33806"/>
                  <a:pt x="32898" y="33806"/>
                </a:cubicBezTo>
                <a:cubicBezTo>
                  <a:pt x="31630" y="33806"/>
                  <a:pt x="30364" y="33781"/>
                  <a:pt x="29100" y="33730"/>
                </a:cubicBezTo>
                <a:cubicBezTo>
                  <a:pt x="23699" y="33483"/>
                  <a:pt x="18134" y="33052"/>
                  <a:pt x="12917" y="31245"/>
                </a:cubicBezTo>
                <a:cubicBezTo>
                  <a:pt x="7619" y="29376"/>
                  <a:pt x="2485" y="25782"/>
                  <a:pt x="1109" y="19786"/>
                </a:cubicBezTo>
                <a:cubicBezTo>
                  <a:pt x="0" y="15432"/>
                  <a:pt x="1027" y="10627"/>
                  <a:pt x="3594" y="7115"/>
                </a:cubicBezTo>
                <a:cubicBezTo>
                  <a:pt x="11507" y="2147"/>
                  <a:pt x="20660" y="627"/>
                  <a:pt x="29793" y="627"/>
                </a:cubicBezTo>
                <a:close/>
                <a:moveTo>
                  <a:pt x="30015" y="1"/>
                </a:moveTo>
                <a:cubicBezTo>
                  <a:pt x="21187" y="1"/>
                  <a:pt x="12367" y="1344"/>
                  <a:pt x="4621" y="5760"/>
                </a:cubicBezTo>
                <a:cubicBezTo>
                  <a:pt x="5134" y="5246"/>
                  <a:pt x="5730" y="4733"/>
                  <a:pt x="6325" y="4219"/>
                </a:cubicBezTo>
                <a:cubicBezTo>
                  <a:pt x="6486" y="4148"/>
                  <a:pt x="6367" y="3937"/>
                  <a:pt x="6226" y="3937"/>
                </a:cubicBezTo>
                <a:cubicBezTo>
                  <a:pt x="6204" y="3937"/>
                  <a:pt x="6182" y="3942"/>
                  <a:pt x="6161" y="3952"/>
                </a:cubicBezTo>
                <a:cubicBezTo>
                  <a:pt x="5216" y="4651"/>
                  <a:pt x="4374" y="5493"/>
                  <a:pt x="3676" y="6355"/>
                </a:cubicBezTo>
                <a:cubicBezTo>
                  <a:pt x="3081" y="6704"/>
                  <a:pt x="2485" y="7115"/>
                  <a:pt x="1890" y="7464"/>
                </a:cubicBezTo>
                <a:cubicBezTo>
                  <a:pt x="1675" y="7679"/>
                  <a:pt x="1805" y="8052"/>
                  <a:pt x="1993" y="8052"/>
                </a:cubicBezTo>
                <a:cubicBezTo>
                  <a:pt x="2038" y="8052"/>
                  <a:pt x="2088" y="8030"/>
                  <a:pt x="2136" y="7977"/>
                </a:cubicBezTo>
                <a:cubicBezTo>
                  <a:pt x="2403" y="7895"/>
                  <a:pt x="2567" y="7731"/>
                  <a:pt x="2731" y="7628"/>
                </a:cubicBezTo>
                <a:lnTo>
                  <a:pt x="2731" y="7628"/>
                </a:lnTo>
                <a:cubicBezTo>
                  <a:pt x="1109" y="10031"/>
                  <a:pt x="267" y="12947"/>
                  <a:pt x="164" y="15945"/>
                </a:cubicBezTo>
                <a:cubicBezTo>
                  <a:pt x="82" y="20895"/>
                  <a:pt x="2403" y="25351"/>
                  <a:pt x="6161" y="28267"/>
                </a:cubicBezTo>
                <a:cubicBezTo>
                  <a:pt x="10350" y="31594"/>
                  <a:pt x="15751" y="32888"/>
                  <a:pt x="20803" y="33565"/>
                </a:cubicBezTo>
                <a:cubicBezTo>
                  <a:pt x="24877" y="34101"/>
                  <a:pt x="28950" y="34359"/>
                  <a:pt x="33024" y="34359"/>
                </a:cubicBezTo>
                <a:cubicBezTo>
                  <a:pt x="36138" y="34359"/>
                  <a:pt x="39252" y="34208"/>
                  <a:pt x="42366" y="33915"/>
                </a:cubicBezTo>
                <a:cubicBezTo>
                  <a:pt x="48609" y="33216"/>
                  <a:pt x="55530" y="32456"/>
                  <a:pt x="61013" y="29027"/>
                </a:cubicBezTo>
                <a:cubicBezTo>
                  <a:pt x="65366" y="26378"/>
                  <a:pt x="68960" y="21490"/>
                  <a:pt x="68365" y="16028"/>
                </a:cubicBezTo>
                <a:cubicBezTo>
                  <a:pt x="67851" y="10811"/>
                  <a:pt x="63826" y="6602"/>
                  <a:pt x="59473" y="4384"/>
                </a:cubicBezTo>
                <a:cubicBezTo>
                  <a:pt x="53907" y="1652"/>
                  <a:pt x="47500" y="1221"/>
                  <a:pt x="41504" y="626"/>
                </a:cubicBezTo>
                <a:cubicBezTo>
                  <a:pt x="37732" y="257"/>
                  <a:pt x="33873" y="1"/>
                  <a:pt x="30015" y="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198E518-565F-4DD0-A3A3-BF064C63D8BA}"/>
              </a:ext>
            </a:extLst>
          </p:cNvPr>
          <p:cNvSpPr txBox="1"/>
          <p:nvPr/>
        </p:nvSpPr>
        <p:spPr>
          <a:xfrm>
            <a:off x="8915400" y="994080"/>
            <a:ext cx="2079480" cy="72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200"/>
              </a:spcAft>
            </a:pPr>
            <a:r>
              <a:rPr lang="vi-VN" sz="3600" dirty="0">
                <a:solidFill>
                  <a:srgbClr val="4A4A4A"/>
                </a:solidFill>
                <a:effectLst/>
                <a:latin typeface="#9Slide03 Arima Madurai Black" panose="00000A00000000000000" pitchFamily="2" charset="0"/>
                <a:ea typeface="Liberation Serif"/>
                <a:cs typeface="#9Slide03 Arima Madurai Black" panose="00000A00000000000000" pitchFamily="2" charset="0"/>
              </a:rPr>
              <a:t>“</a:t>
            </a:r>
            <a:r>
              <a:rPr lang="en-US" sz="3600" b="1" dirty="0" err="1">
                <a:solidFill>
                  <a:srgbClr val="363636"/>
                </a:solidFill>
                <a:latin typeface="#9Slide03 Arima Madurai Black" panose="00000A00000000000000" pitchFamily="2" charset="0"/>
                <a:ea typeface="Liberation Serif"/>
                <a:cs typeface="#9Slide03 Arima Madurai Black" panose="00000A00000000000000" pitchFamily="2" charset="0"/>
              </a:rPr>
              <a:t>Miệng</a:t>
            </a:r>
            <a:r>
              <a:rPr lang="vi-VN" sz="3600" b="1" dirty="0">
                <a:solidFill>
                  <a:srgbClr val="363636"/>
                </a:solidFill>
                <a:effectLst/>
                <a:latin typeface="#9Slide03 Arima Madurai Black" panose="00000A00000000000000" pitchFamily="2" charset="0"/>
                <a:ea typeface="Liberation Serif"/>
                <a:cs typeface="#9Slide03 Arima Madurai Black" panose="00000A00000000000000" pitchFamily="2" charset="0"/>
              </a:rPr>
              <a:t>”:</a:t>
            </a:r>
            <a:endParaRPr lang="en-US" sz="3600" dirty="0">
              <a:effectLst/>
              <a:latin typeface="#9Slide03 Arima Madurai Black" panose="00000A00000000000000" pitchFamily="2" charset="0"/>
              <a:ea typeface="Liberation Serif"/>
              <a:cs typeface="#9Slide03 Arima Madurai Black" panose="00000A00000000000000" pitchFamily="2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B5AB724-B78A-4AFD-8C0E-9DA6090E0E8B}"/>
              </a:ext>
            </a:extLst>
          </p:cNvPr>
          <p:cNvSpPr txBox="1"/>
          <p:nvPr/>
        </p:nvSpPr>
        <p:spPr>
          <a:xfrm>
            <a:off x="8454191" y="2917974"/>
            <a:ext cx="3430940" cy="310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15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vi-VN" sz="3600" dirty="0">
                <a:solidFill>
                  <a:srgbClr val="4A4A4A"/>
                </a:solidFill>
                <a:effectLst/>
                <a:latin typeface="#9Slide03 Arima Madurai Black" panose="00000A00000000000000" pitchFamily="2" charset="0"/>
                <a:ea typeface="Liberation Serif"/>
                <a:cs typeface="#9Slide03 Arima Madurai Black" panose="00000A00000000000000" pitchFamily="2" charset="0"/>
              </a:rPr>
              <a:t>miệng </a:t>
            </a:r>
            <a:r>
              <a:rPr lang="en-US" sz="3600" dirty="0">
                <a:solidFill>
                  <a:srgbClr val="4A4A4A"/>
                </a:solidFill>
                <a:effectLst/>
                <a:latin typeface="#9Slide03 Arima Madurai Black" panose="00000A00000000000000" pitchFamily="2" charset="0"/>
                <a:ea typeface="Liberation Serif"/>
                <a:cs typeface="#9Slide03 Arima Madurai Black" panose="00000A00000000000000" pitchFamily="2" charset="0"/>
              </a:rPr>
              <a:t>chai</a:t>
            </a:r>
          </a:p>
          <a:p>
            <a:pPr marL="571500" indent="-571500" algn="just">
              <a:lnSpc>
                <a:spcPct val="115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vi-VN" sz="3600" dirty="0">
                <a:solidFill>
                  <a:srgbClr val="4A4A4A"/>
                </a:solidFill>
                <a:effectLst/>
                <a:latin typeface="#9Slide03 Arima Madurai Black" panose="00000A00000000000000" pitchFamily="2" charset="0"/>
                <a:ea typeface="Liberation Serif"/>
                <a:cs typeface="#9Slide03 Arima Madurai Black" panose="00000A00000000000000" pitchFamily="2" charset="0"/>
              </a:rPr>
              <a:t>miệng bát</a:t>
            </a:r>
            <a:endParaRPr lang="en-US" sz="3600" dirty="0">
              <a:solidFill>
                <a:srgbClr val="4A4A4A"/>
              </a:solidFill>
              <a:effectLst/>
              <a:latin typeface="#9Slide03 Arima Madurai Black" panose="00000A00000000000000" pitchFamily="2" charset="0"/>
              <a:ea typeface="Liberation Serif"/>
              <a:cs typeface="#9Slide03 Arima Madurai Black" panose="00000A00000000000000" pitchFamily="2" charset="0"/>
            </a:endParaRPr>
          </a:p>
          <a:p>
            <a:pPr marL="571500" indent="-571500" algn="just">
              <a:lnSpc>
                <a:spcPct val="115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vi-VN" sz="3600" dirty="0">
                <a:solidFill>
                  <a:srgbClr val="4A4A4A"/>
                </a:solidFill>
                <a:effectLst/>
                <a:latin typeface="#9Slide03 Arima Madurai Black" panose="00000A00000000000000" pitchFamily="2" charset="0"/>
                <a:ea typeface="Liberation Serif"/>
                <a:cs typeface="#9Slide03 Arima Madurai Black" panose="00000A00000000000000" pitchFamily="2" charset="0"/>
              </a:rPr>
              <a:t>miệng ch</a:t>
            </a:r>
            <a:r>
              <a:rPr lang="en-US" sz="3600" dirty="0" err="1">
                <a:solidFill>
                  <a:srgbClr val="4A4A4A"/>
                </a:solidFill>
                <a:latin typeface="#9Slide03 Arima Madurai Black" panose="00000A00000000000000" pitchFamily="2" charset="0"/>
                <a:ea typeface="Liberation Serif"/>
                <a:cs typeface="#9Slide03 Arima Madurai Black" panose="00000A00000000000000" pitchFamily="2" charset="0"/>
              </a:rPr>
              <a:t>én</a:t>
            </a:r>
            <a:endParaRPr lang="en-US" sz="3600" dirty="0">
              <a:solidFill>
                <a:srgbClr val="4A4A4A"/>
              </a:solidFill>
              <a:effectLst/>
              <a:latin typeface="#9Slide03 Arima Madurai Black" panose="00000A00000000000000" pitchFamily="2" charset="0"/>
              <a:ea typeface="Liberation Serif"/>
              <a:cs typeface="#9Slide03 Arima Madurai Black" panose="00000A00000000000000" pitchFamily="2" charset="0"/>
            </a:endParaRPr>
          </a:p>
          <a:p>
            <a:pPr marL="571500" indent="-571500" algn="just">
              <a:lnSpc>
                <a:spcPct val="115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vi-VN" sz="3600" dirty="0">
                <a:solidFill>
                  <a:srgbClr val="4A4A4A"/>
                </a:solidFill>
                <a:effectLst/>
                <a:latin typeface="#9Slide03 Arima Madurai Black" panose="00000A00000000000000" pitchFamily="2" charset="0"/>
                <a:ea typeface="Liberation Serif"/>
                <a:cs typeface="#9Slide03 Arima Madurai Black" panose="00000A00000000000000" pitchFamily="2" charset="0"/>
              </a:rPr>
              <a:t>...</a:t>
            </a:r>
            <a:endParaRPr lang="en-US" sz="3600" dirty="0">
              <a:effectLst/>
              <a:latin typeface="#9Slide03 Arima Madurai Black" panose="00000A00000000000000" pitchFamily="2" charset="0"/>
              <a:ea typeface="Liberation Serif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9943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/>
      <p:bldP spid="35" grpId="0"/>
      <p:bldP spid="40" grpId="0" animBg="1"/>
      <p:bldP spid="41" grpId="0" animBg="1"/>
      <p:bldP spid="42" grpId="0"/>
      <p:bldP spid="43" grpId="0"/>
      <p:bldP spid="44" grpId="0" animBg="1"/>
      <p:bldP spid="45" grpId="0" animBg="1"/>
      <p:bldP spid="46" grpId="0"/>
      <p:bldP spid="4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325FD7E-84D4-4B26-893F-0E152272C30B}"/>
              </a:ext>
            </a:extLst>
          </p:cNvPr>
          <p:cNvSpPr txBox="1"/>
          <p:nvPr/>
        </p:nvSpPr>
        <p:spPr>
          <a:xfrm>
            <a:off x="5334000" y="936010"/>
            <a:ext cx="5854700" cy="49859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6600" b="1" kern="100" cap="none" spc="0" dirty="0">
                <a:solidFill>
                  <a:srgbClr val="0070C0"/>
                </a:solidFill>
                <a:effectLst/>
                <a:latin typeface="#9Slide07 IcielLa Chic Pro Shad" panose="02000506090000020004" pitchFamily="2" charset="0"/>
                <a:cs typeface="Times New Roman" panose="02020603050405020304" pitchFamily="18" charset="0"/>
              </a:rPr>
              <a:t>V3: </a:t>
            </a:r>
          </a:p>
          <a:p>
            <a:pPr algn="ctr">
              <a:lnSpc>
                <a:spcPct val="100000"/>
              </a:lnSpc>
            </a:pPr>
            <a:r>
              <a:rPr lang="en-US" sz="6000" b="1" kern="100" cap="none" spc="0" dirty="0">
                <a:solidFill>
                  <a:srgbClr val="0070C0"/>
                </a:solidFill>
                <a:effectLst/>
                <a:latin typeface="#9Slide07 IcielLa Chic Pro Shad" panose="02000506090000020004" pitchFamily="2" charset="0"/>
                <a:cs typeface="Times New Roman" panose="02020603050405020304" pitchFamily="18" charset="0"/>
              </a:rPr>
              <a:t>AI TINH MẮT HƠN?</a:t>
            </a:r>
          </a:p>
          <a:p>
            <a:pPr algn="ctr">
              <a:lnSpc>
                <a:spcPct val="100000"/>
              </a:lnSpc>
            </a:pPr>
            <a:endParaRPr lang="en-US" sz="5400" b="1" kern="100" cap="none" spc="0" dirty="0">
              <a:solidFill>
                <a:srgbClr val="FF0000"/>
              </a:solidFill>
              <a:effectLst/>
              <a:latin typeface="#9Slide07 IcielLa Chic Pro Shad" panose="02000506090000020004" pitchFamily="2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</a:pPr>
            <a:r>
              <a:rPr lang="en-US" sz="4400" b="1" kern="100" cap="none" spc="0" dirty="0" err="1"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Tìm</a:t>
            </a:r>
            <a:r>
              <a:rPr lang="en-US" sz="4400" b="1" kern="100" cap="none" spc="0" dirty="0"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400" b="1" kern="100" cap="none" spc="0" dirty="0" err="1"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từ</a:t>
            </a:r>
            <a:r>
              <a:rPr lang="en-US" sz="4400" b="1" kern="100" cap="none" spc="0" dirty="0"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400" b="1" kern="100" cap="none" spc="0" dirty="0" err="1"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đồng</a:t>
            </a:r>
            <a:r>
              <a:rPr lang="en-US" sz="4400" b="1" kern="100" cap="none" spc="0" dirty="0"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400" b="1" kern="100" cap="none" spc="0" dirty="0" err="1"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âm</a:t>
            </a:r>
            <a:r>
              <a:rPr lang="en-US" sz="4400" b="1" kern="100" cap="none" spc="0" dirty="0"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sz="4400" b="1" kern="100" cap="none" spc="0" dirty="0" err="1"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đa</a:t>
            </a:r>
            <a:r>
              <a:rPr lang="en-US" sz="4400" b="1" kern="100" cap="none" spc="0" dirty="0"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400" b="1" kern="100" cap="none" spc="0" dirty="0" err="1"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nghĩa</a:t>
            </a:r>
            <a:r>
              <a:rPr lang="en-US" sz="4400" b="1" kern="100" cap="none" spc="0" dirty="0"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400" b="1" kern="100" cap="none" spc="0" dirty="0" err="1"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trong</a:t>
            </a:r>
            <a:r>
              <a:rPr lang="en-US" sz="4400" b="1" kern="100" cap="none" spc="0" dirty="0"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400" b="1" kern="100" cap="none" spc="0" dirty="0" err="1"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những</a:t>
            </a:r>
            <a:r>
              <a:rPr lang="en-US" sz="4400" b="1" kern="100" cap="none" spc="0" dirty="0"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400" b="1" kern="100" cap="none" spc="0" dirty="0" err="1"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câu</a:t>
            </a:r>
            <a:r>
              <a:rPr lang="en-US" sz="4400" b="1" kern="100" cap="none" spc="0" dirty="0"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400" b="1" kern="100" cap="none" spc="0" dirty="0" err="1"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dưới</a:t>
            </a:r>
            <a:r>
              <a:rPr lang="en-US" sz="4400" b="1" kern="100" cap="none" spc="0" dirty="0"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400" b="1" kern="100" cap="none" spc="0" dirty="0" err="1"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đây</a:t>
            </a:r>
            <a:r>
              <a:rPr lang="en-US" sz="4400" b="1" kern="100" cap="none" spc="0" dirty="0"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:</a:t>
            </a:r>
            <a:endParaRPr lang="en-VN" sz="4400" b="1" kern="100" cap="none" spc="0" dirty="0">
              <a:effectLst/>
              <a:latin typeface="#9Slide03 Arima Madurai Black" panose="00000A00000000000000" pitchFamily="2" charset="0"/>
              <a:ea typeface="SimSun" panose="02010600030101010101" pitchFamily="2" charset="-122"/>
              <a:cs typeface="#9Slide03 Arima Madurai Black" panose="00000A00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8BFB55-C94E-4817-919D-2B5A2B80EF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41684">
            <a:off x="114296" y="1574799"/>
            <a:ext cx="4191003" cy="4191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210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99;p19">
            <a:extLst>
              <a:ext uri="{FF2B5EF4-FFF2-40B4-BE49-F238E27FC236}">
                <a16:creationId xmlns:a16="http://schemas.microsoft.com/office/drawing/2014/main" id="{7CFAC48C-38B1-47B1-A840-8FF935E45255}"/>
              </a:ext>
            </a:extLst>
          </p:cNvPr>
          <p:cNvSpPr/>
          <p:nvPr/>
        </p:nvSpPr>
        <p:spPr>
          <a:xfrm>
            <a:off x="355602" y="534577"/>
            <a:ext cx="5473698" cy="2314298"/>
          </a:xfrm>
          <a:custGeom>
            <a:avLst/>
            <a:gdLst/>
            <a:ahLst/>
            <a:cxnLst/>
            <a:rect l="l" t="t" r="r" b="b"/>
            <a:pathLst>
              <a:path w="103909" h="29388" extrusionOk="0">
                <a:moveTo>
                  <a:pt x="103875" y="834"/>
                </a:moveTo>
                <a:cubicBezTo>
                  <a:pt x="103875" y="1768"/>
                  <a:pt x="103908" y="2635"/>
                  <a:pt x="103875" y="3503"/>
                </a:cubicBezTo>
                <a:cubicBezTo>
                  <a:pt x="103808" y="5571"/>
                  <a:pt x="103675" y="7672"/>
                  <a:pt x="103675" y="9774"/>
                </a:cubicBezTo>
                <a:cubicBezTo>
                  <a:pt x="103675" y="12009"/>
                  <a:pt x="103775" y="14277"/>
                  <a:pt x="103808" y="16512"/>
                </a:cubicBezTo>
                <a:cubicBezTo>
                  <a:pt x="103808" y="17913"/>
                  <a:pt x="103775" y="19314"/>
                  <a:pt x="103775" y="20715"/>
                </a:cubicBezTo>
                <a:lnTo>
                  <a:pt x="103775" y="22349"/>
                </a:lnTo>
                <a:cubicBezTo>
                  <a:pt x="103775" y="23250"/>
                  <a:pt x="103708" y="24117"/>
                  <a:pt x="103708" y="25018"/>
                </a:cubicBezTo>
                <a:cubicBezTo>
                  <a:pt x="103741" y="25285"/>
                  <a:pt x="103741" y="25518"/>
                  <a:pt x="103775" y="25785"/>
                </a:cubicBezTo>
                <a:cubicBezTo>
                  <a:pt x="102674" y="26352"/>
                  <a:pt x="101707" y="27120"/>
                  <a:pt x="100873" y="28054"/>
                </a:cubicBezTo>
                <a:cubicBezTo>
                  <a:pt x="100606" y="28354"/>
                  <a:pt x="100205" y="28487"/>
                  <a:pt x="99839" y="28487"/>
                </a:cubicBezTo>
                <a:cubicBezTo>
                  <a:pt x="97003" y="28454"/>
                  <a:pt x="94201" y="28420"/>
                  <a:pt x="91366" y="28420"/>
                </a:cubicBezTo>
                <a:cubicBezTo>
                  <a:pt x="89464" y="28420"/>
                  <a:pt x="87530" y="28354"/>
                  <a:pt x="85628" y="28454"/>
                </a:cubicBezTo>
                <a:cubicBezTo>
                  <a:pt x="83594" y="28521"/>
                  <a:pt x="81525" y="28454"/>
                  <a:pt x="79491" y="28454"/>
                </a:cubicBezTo>
                <a:cubicBezTo>
                  <a:pt x="77423" y="28454"/>
                  <a:pt x="75354" y="28487"/>
                  <a:pt x="73286" y="28521"/>
                </a:cubicBezTo>
                <a:cubicBezTo>
                  <a:pt x="71819" y="28521"/>
                  <a:pt x="70317" y="28454"/>
                  <a:pt x="68816" y="28487"/>
                </a:cubicBezTo>
                <a:cubicBezTo>
                  <a:pt x="66181" y="28521"/>
                  <a:pt x="63546" y="28621"/>
                  <a:pt x="60911" y="28621"/>
                </a:cubicBezTo>
                <a:cubicBezTo>
                  <a:pt x="59410" y="28621"/>
                  <a:pt x="57942" y="28554"/>
                  <a:pt x="56441" y="28487"/>
                </a:cubicBezTo>
                <a:lnTo>
                  <a:pt x="55440" y="28487"/>
                </a:lnTo>
                <a:cubicBezTo>
                  <a:pt x="53972" y="28554"/>
                  <a:pt x="52471" y="28621"/>
                  <a:pt x="51004" y="28621"/>
                </a:cubicBezTo>
                <a:cubicBezTo>
                  <a:pt x="49102" y="28654"/>
                  <a:pt x="47234" y="28687"/>
                  <a:pt x="45333" y="28687"/>
                </a:cubicBezTo>
                <a:cubicBezTo>
                  <a:pt x="44933" y="28687"/>
                  <a:pt x="44499" y="28721"/>
                  <a:pt x="44099" y="28721"/>
                </a:cubicBezTo>
                <a:lnTo>
                  <a:pt x="31790" y="28787"/>
                </a:lnTo>
                <a:cubicBezTo>
                  <a:pt x="29088" y="28787"/>
                  <a:pt x="26353" y="28787"/>
                  <a:pt x="23617" y="28821"/>
                </a:cubicBezTo>
                <a:cubicBezTo>
                  <a:pt x="20549" y="28854"/>
                  <a:pt x="17480" y="28921"/>
                  <a:pt x="14444" y="28954"/>
                </a:cubicBezTo>
                <a:cubicBezTo>
                  <a:pt x="10541" y="29021"/>
                  <a:pt x="6639" y="29088"/>
                  <a:pt x="2736" y="29154"/>
                </a:cubicBezTo>
                <a:cubicBezTo>
                  <a:pt x="2269" y="29154"/>
                  <a:pt x="1835" y="29221"/>
                  <a:pt x="1368" y="29288"/>
                </a:cubicBezTo>
                <a:cubicBezTo>
                  <a:pt x="634" y="29388"/>
                  <a:pt x="301" y="29154"/>
                  <a:pt x="234" y="28387"/>
                </a:cubicBezTo>
                <a:cubicBezTo>
                  <a:pt x="34" y="26019"/>
                  <a:pt x="1" y="23650"/>
                  <a:pt x="101" y="21282"/>
                </a:cubicBezTo>
                <a:cubicBezTo>
                  <a:pt x="201" y="19381"/>
                  <a:pt x="1" y="17446"/>
                  <a:pt x="1" y="15545"/>
                </a:cubicBezTo>
                <a:cubicBezTo>
                  <a:pt x="1" y="14144"/>
                  <a:pt x="67" y="12743"/>
                  <a:pt x="134" y="11342"/>
                </a:cubicBezTo>
                <a:cubicBezTo>
                  <a:pt x="134" y="10708"/>
                  <a:pt x="167" y="10074"/>
                  <a:pt x="167" y="9440"/>
                </a:cubicBezTo>
                <a:cubicBezTo>
                  <a:pt x="167" y="8206"/>
                  <a:pt x="334" y="6972"/>
                  <a:pt x="167" y="5771"/>
                </a:cubicBezTo>
                <a:cubicBezTo>
                  <a:pt x="1" y="4570"/>
                  <a:pt x="401" y="4003"/>
                  <a:pt x="1268" y="3336"/>
                </a:cubicBezTo>
                <a:cubicBezTo>
                  <a:pt x="2336" y="2502"/>
                  <a:pt x="3303" y="1568"/>
                  <a:pt x="4237" y="601"/>
                </a:cubicBezTo>
                <a:cubicBezTo>
                  <a:pt x="4537" y="200"/>
                  <a:pt x="5004" y="0"/>
                  <a:pt x="5471" y="33"/>
                </a:cubicBezTo>
                <a:cubicBezTo>
                  <a:pt x="8573" y="100"/>
                  <a:pt x="11642" y="100"/>
                  <a:pt x="14744" y="134"/>
                </a:cubicBezTo>
                <a:cubicBezTo>
                  <a:pt x="16946" y="134"/>
                  <a:pt x="19114" y="67"/>
                  <a:pt x="21316" y="67"/>
                </a:cubicBezTo>
                <a:cubicBezTo>
                  <a:pt x="23217" y="67"/>
                  <a:pt x="25152" y="134"/>
                  <a:pt x="27053" y="134"/>
                </a:cubicBezTo>
                <a:cubicBezTo>
                  <a:pt x="28054" y="134"/>
                  <a:pt x="29055" y="67"/>
                  <a:pt x="30055" y="67"/>
                </a:cubicBezTo>
                <a:cubicBezTo>
                  <a:pt x="30656" y="67"/>
                  <a:pt x="31256" y="167"/>
                  <a:pt x="31857" y="167"/>
                </a:cubicBezTo>
                <a:lnTo>
                  <a:pt x="35059" y="167"/>
                </a:lnTo>
                <a:cubicBezTo>
                  <a:pt x="36593" y="167"/>
                  <a:pt x="38161" y="167"/>
                  <a:pt x="39696" y="200"/>
                </a:cubicBezTo>
                <a:cubicBezTo>
                  <a:pt x="43498" y="234"/>
                  <a:pt x="47301" y="300"/>
                  <a:pt x="51104" y="334"/>
                </a:cubicBezTo>
                <a:cubicBezTo>
                  <a:pt x="55407" y="367"/>
                  <a:pt x="59710" y="400"/>
                  <a:pt x="64013" y="400"/>
                </a:cubicBezTo>
                <a:cubicBezTo>
                  <a:pt x="64814" y="400"/>
                  <a:pt x="65581" y="334"/>
                  <a:pt x="66381" y="334"/>
                </a:cubicBezTo>
                <a:cubicBezTo>
                  <a:pt x="67182" y="334"/>
                  <a:pt x="67949" y="434"/>
                  <a:pt x="68750" y="434"/>
                </a:cubicBezTo>
                <a:cubicBezTo>
                  <a:pt x="72152" y="434"/>
                  <a:pt x="75555" y="434"/>
                  <a:pt x="78957" y="434"/>
                </a:cubicBezTo>
                <a:cubicBezTo>
                  <a:pt x="81225" y="467"/>
                  <a:pt x="83494" y="567"/>
                  <a:pt x="85795" y="567"/>
                </a:cubicBezTo>
                <a:cubicBezTo>
                  <a:pt x="88931" y="601"/>
                  <a:pt x="92033" y="567"/>
                  <a:pt x="95169" y="567"/>
                </a:cubicBezTo>
                <a:cubicBezTo>
                  <a:pt x="96970" y="567"/>
                  <a:pt x="98738" y="601"/>
                  <a:pt x="100539" y="634"/>
                </a:cubicBezTo>
                <a:cubicBezTo>
                  <a:pt x="101273" y="634"/>
                  <a:pt x="102007" y="567"/>
                  <a:pt x="102707" y="634"/>
                </a:cubicBezTo>
                <a:cubicBezTo>
                  <a:pt x="103108" y="667"/>
                  <a:pt x="103508" y="734"/>
                  <a:pt x="103875" y="834"/>
                </a:cubicBezTo>
                <a:close/>
                <a:moveTo>
                  <a:pt x="5671" y="901"/>
                </a:moveTo>
                <a:cubicBezTo>
                  <a:pt x="5605" y="1168"/>
                  <a:pt x="5571" y="1434"/>
                  <a:pt x="5538" y="1668"/>
                </a:cubicBezTo>
                <a:cubicBezTo>
                  <a:pt x="5471" y="3236"/>
                  <a:pt x="5371" y="4770"/>
                  <a:pt x="5338" y="6338"/>
                </a:cubicBezTo>
                <a:cubicBezTo>
                  <a:pt x="5271" y="9707"/>
                  <a:pt x="5238" y="13043"/>
                  <a:pt x="5171" y="16412"/>
                </a:cubicBezTo>
                <a:cubicBezTo>
                  <a:pt x="5104" y="19080"/>
                  <a:pt x="4937" y="21716"/>
                  <a:pt x="4837" y="24384"/>
                </a:cubicBezTo>
                <a:cubicBezTo>
                  <a:pt x="4804" y="25018"/>
                  <a:pt x="4871" y="25151"/>
                  <a:pt x="5505" y="25151"/>
                </a:cubicBezTo>
                <a:cubicBezTo>
                  <a:pt x="7673" y="25151"/>
                  <a:pt x="9874" y="25185"/>
                  <a:pt x="12043" y="25185"/>
                </a:cubicBezTo>
                <a:cubicBezTo>
                  <a:pt x="15011" y="25185"/>
                  <a:pt x="18013" y="25185"/>
                  <a:pt x="20982" y="25151"/>
                </a:cubicBezTo>
                <a:cubicBezTo>
                  <a:pt x="22317" y="25151"/>
                  <a:pt x="23651" y="25118"/>
                  <a:pt x="24985" y="25118"/>
                </a:cubicBezTo>
                <a:cubicBezTo>
                  <a:pt x="27020" y="25118"/>
                  <a:pt x="29055" y="25085"/>
                  <a:pt x="31089" y="25085"/>
                </a:cubicBezTo>
                <a:cubicBezTo>
                  <a:pt x="32991" y="25085"/>
                  <a:pt x="34926" y="25151"/>
                  <a:pt x="36827" y="25118"/>
                </a:cubicBezTo>
                <a:cubicBezTo>
                  <a:pt x="40129" y="25118"/>
                  <a:pt x="43432" y="25085"/>
                  <a:pt x="46734" y="25051"/>
                </a:cubicBezTo>
                <a:cubicBezTo>
                  <a:pt x="49036" y="25051"/>
                  <a:pt x="51304" y="25085"/>
                  <a:pt x="53572" y="25118"/>
                </a:cubicBezTo>
                <a:cubicBezTo>
                  <a:pt x="56875" y="25118"/>
                  <a:pt x="60210" y="25151"/>
                  <a:pt x="63513" y="25151"/>
                </a:cubicBezTo>
                <a:lnTo>
                  <a:pt x="67149" y="25151"/>
                </a:lnTo>
                <a:cubicBezTo>
                  <a:pt x="67749" y="25151"/>
                  <a:pt x="68349" y="25118"/>
                  <a:pt x="68950" y="25118"/>
                </a:cubicBezTo>
                <a:cubicBezTo>
                  <a:pt x="69884" y="25118"/>
                  <a:pt x="70784" y="25151"/>
                  <a:pt x="71685" y="25151"/>
                </a:cubicBezTo>
                <a:lnTo>
                  <a:pt x="82726" y="25151"/>
                </a:lnTo>
                <a:lnTo>
                  <a:pt x="95535" y="25151"/>
                </a:lnTo>
                <a:cubicBezTo>
                  <a:pt x="97103" y="25151"/>
                  <a:pt x="98638" y="25185"/>
                  <a:pt x="100172" y="25185"/>
                </a:cubicBezTo>
                <a:cubicBezTo>
                  <a:pt x="100806" y="25185"/>
                  <a:pt x="101406" y="25218"/>
                  <a:pt x="102007" y="25185"/>
                </a:cubicBezTo>
                <a:cubicBezTo>
                  <a:pt x="102741" y="25151"/>
                  <a:pt x="102874" y="24985"/>
                  <a:pt x="102907" y="24251"/>
                </a:cubicBezTo>
                <a:cubicBezTo>
                  <a:pt x="102941" y="23750"/>
                  <a:pt x="102941" y="23250"/>
                  <a:pt x="102974" y="22716"/>
                </a:cubicBezTo>
                <a:cubicBezTo>
                  <a:pt x="102974" y="21349"/>
                  <a:pt x="102974" y="19981"/>
                  <a:pt x="103007" y="18580"/>
                </a:cubicBezTo>
                <a:cubicBezTo>
                  <a:pt x="103041" y="17679"/>
                  <a:pt x="103108" y="16745"/>
                  <a:pt x="103141" y="15811"/>
                </a:cubicBezTo>
                <a:cubicBezTo>
                  <a:pt x="103141" y="14877"/>
                  <a:pt x="103074" y="14043"/>
                  <a:pt x="103041" y="13176"/>
                </a:cubicBezTo>
                <a:cubicBezTo>
                  <a:pt x="103007" y="12309"/>
                  <a:pt x="102941" y="11375"/>
                  <a:pt x="102907" y="10508"/>
                </a:cubicBezTo>
                <a:cubicBezTo>
                  <a:pt x="102841" y="9907"/>
                  <a:pt x="102841" y="9307"/>
                  <a:pt x="102841" y="8740"/>
                </a:cubicBezTo>
                <a:cubicBezTo>
                  <a:pt x="102941" y="6805"/>
                  <a:pt x="103141" y="4870"/>
                  <a:pt x="103241" y="2936"/>
                </a:cubicBezTo>
                <a:cubicBezTo>
                  <a:pt x="103274" y="2502"/>
                  <a:pt x="103141" y="2068"/>
                  <a:pt x="102907" y="1668"/>
                </a:cubicBezTo>
                <a:cubicBezTo>
                  <a:pt x="102807" y="1501"/>
                  <a:pt x="102274" y="1568"/>
                  <a:pt x="101907" y="1535"/>
                </a:cubicBezTo>
                <a:lnTo>
                  <a:pt x="101373" y="1535"/>
                </a:lnTo>
                <a:lnTo>
                  <a:pt x="93267" y="1334"/>
                </a:lnTo>
                <a:lnTo>
                  <a:pt x="92733" y="1334"/>
                </a:lnTo>
                <a:cubicBezTo>
                  <a:pt x="89598" y="1334"/>
                  <a:pt x="86462" y="1334"/>
                  <a:pt x="83360" y="1301"/>
                </a:cubicBezTo>
                <a:cubicBezTo>
                  <a:pt x="80258" y="1268"/>
                  <a:pt x="77089" y="1168"/>
                  <a:pt x="73987" y="1134"/>
                </a:cubicBezTo>
                <a:cubicBezTo>
                  <a:pt x="70584" y="1101"/>
                  <a:pt x="67182" y="1101"/>
                  <a:pt x="63779" y="1068"/>
                </a:cubicBezTo>
                <a:cubicBezTo>
                  <a:pt x="62612" y="1068"/>
                  <a:pt x="61411" y="1034"/>
                  <a:pt x="60244" y="1034"/>
                </a:cubicBezTo>
                <a:cubicBezTo>
                  <a:pt x="58342" y="1034"/>
                  <a:pt x="56474" y="1101"/>
                  <a:pt x="54573" y="1068"/>
                </a:cubicBezTo>
                <a:cubicBezTo>
                  <a:pt x="52138" y="1068"/>
                  <a:pt x="49669" y="1001"/>
                  <a:pt x="47201" y="967"/>
                </a:cubicBezTo>
                <a:cubicBezTo>
                  <a:pt x="43698" y="934"/>
                  <a:pt x="40163" y="934"/>
                  <a:pt x="36627" y="901"/>
                </a:cubicBezTo>
                <a:cubicBezTo>
                  <a:pt x="34425" y="901"/>
                  <a:pt x="32190" y="834"/>
                  <a:pt x="29955" y="834"/>
                </a:cubicBezTo>
                <a:cubicBezTo>
                  <a:pt x="28121" y="834"/>
                  <a:pt x="26253" y="767"/>
                  <a:pt x="24418" y="801"/>
                </a:cubicBezTo>
                <a:cubicBezTo>
                  <a:pt x="22050" y="834"/>
                  <a:pt x="19681" y="934"/>
                  <a:pt x="17313" y="934"/>
                </a:cubicBezTo>
                <a:cubicBezTo>
                  <a:pt x="14611" y="934"/>
                  <a:pt x="11909" y="867"/>
                  <a:pt x="9207" y="867"/>
                </a:cubicBezTo>
                <a:cubicBezTo>
                  <a:pt x="8073" y="801"/>
                  <a:pt x="6939" y="867"/>
                  <a:pt x="5671" y="901"/>
                </a:cubicBezTo>
                <a:close/>
                <a:moveTo>
                  <a:pt x="4304" y="17880"/>
                </a:moveTo>
                <a:cubicBezTo>
                  <a:pt x="4037" y="18213"/>
                  <a:pt x="3837" y="18447"/>
                  <a:pt x="3637" y="18680"/>
                </a:cubicBezTo>
                <a:cubicBezTo>
                  <a:pt x="2869" y="19547"/>
                  <a:pt x="2135" y="20448"/>
                  <a:pt x="1335" y="21282"/>
                </a:cubicBezTo>
                <a:cubicBezTo>
                  <a:pt x="768" y="21882"/>
                  <a:pt x="901" y="22550"/>
                  <a:pt x="968" y="23450"/>
                </a:cubicBezTo>
                <a:cubicBezTo>
                  <a:pt x="1969" y="22349"/>
                  <a:pt x="2803" y="21382"/>
                  <a:pt x="3703" y="20448"/>
                </a:cubicBezTo>
                <a:cubicBezTo>
                  <a:pt x="4404" y="19748"/>
                  <a:pt x="4504" y="18947"/>
                  <a:pt x="4304" y="17880"/>
                </a:cubicBezTo>
                <a:close/>
                <a:moveTo>
                  <a:pt x="968" y="11442"/>
                </a:moveTo>
                <a:cubicBezTo>
                  <a:pt x="2102" y="10274"/>
                  <a:pt x="3136" y="9240"/>
                  <a:pt x="4137" y="8206"/>
                </a:cubicBezTo>
                <a:cubicBezTo>
                  <a:pt x="4604" y="7672"/>
                  <a:pt x="4470" y="7038"/>
                  <a:pt x="4370" y="6205"/>
                </a:cubicBezTo>
                <a:cubicBezTo>
                  <a:pt x="3403" y="7172"/>
                  <a:pt x="2569" y="8073"/>
                  <a:pt x="1668" y="8840"/>
                </a:cubicBezTo>
                <a:cubicBezTo>
                  <a:pt x="835" y="9540"/>
                  <a:pt x="901" y="10374"/>
                  <a:pt x="968" y="11475"/>
                </a:cubicBezTo>
                <a:close/>
                <a:moveTo>
                  <a:pt x="4370" y="15545"/>
                </a:moveTo>
                <a:cubicBezTo>
                  <a:pt x="3303" y="16579"/>
                  <a:pt x="2269" y="17546"/>
                  <a:pt x="1335" y="18547"/>
                </a:cubicBezTo>
                <a:cubicBezTo>
                  <a:pt x="768" y="19181"/>
                  <a:pt x="734" y="19948"/>
                  <a:pt x="968" y="20782"/>
                </a:cubicBezTo>
                <a:cubicBezTo>
                  <a:pt x="1902" y="19781"/>
                  <a:pt x="2769" y="18847"/>
                  <a:pt x="3670" y="17913"/>
                </a:cubicBezTo>
                <a:cubicBezTo>
                  <a:pt x="4304" y="17313"/>
                  <a:pt x="4571" y="16412"/>
                  <a:pt x="4370" y="15545"/>
                </a:cubicBezTo>
                <a:close/>
                <a:moveTo>
                  <a:pt x="901" y="13843"/>
                </a:moveTo>
                <a:cubicBezTo>
                  <a:pt x="1869" y="12876"/>
                  <a:pt x="2703" y="11975"/>
                  <a:pt x="3637" y="11141"/>
                </a:cubicBezTo>
                <a:cubicBezTo>
                  <a:pt x="4370" y="10574"/>
                  <a:pt x="4604" y="9574"/>
                  <a:pt x="4237" y="8740"/>
                </a:cubicBezTo>
                <a:cubicBezTo>
                  <a:pt x="3270" y="9740"/>
                  <a:pt x="2369" y="10741"/>
                  <a:pt x="1402" y="11642"/>
                </a:cubicBezTo>
                <a:cubicBezTo>
                  <a:pt x="801" y="12242"/>
                  <a:pt x="668" y="12909"/>
                  <a:pt x="901" y="13843"/>
                </a:cubicBezTo>
                <a:close/>
                <a:moveTo>
                  <a:pt x="835" y="16012"/>
                </a:moveTo>
                <a:cubicBezTo>
                  <a:pt x="1535" y="15378"/>
                  <a:pt x="2236" y="14777"/>
                  <a:pt x="2903" y="14177"/>
                </a:cubicBezTo>
                <a:cubicBezTo>
                  <a:pt x="3336" y="13777"/>
                  <a:pt x="3703" y="13376"/>
                  <a:pt x="4104" y="12943"/>
                </a:cubicBezTo>
                <a:cubicBezTo>
                  <a:pt x="4571" y="12442"/>
                  <a:pt x="4671" y="11675"/>
                  <a:pt x="4304" y="11075"/>
                </a:cubicBezTo>
                <a:cubicBezTo>
                  <a:pt x="3270" y="12142"/>
                  <a:pt x="2269" y="13143"/>
                  <a:pt x="1268" y="14177"/>
                </a:cubicBezTo>
                <a:cubicBezTo>
                  <a:pt x="768" y="14644"/>
                  <a:pt x="601" y="15378"/>
                  <a:pt x="835" y="16012"/>
                </a:cubicBezTo>
                <a:close/>
                <a:moveTo>
                  <a:pt x="1035" y="8706"/>
                </a:moveTo>
                <a:cubicBezTo>
                  <a:pt x="2102" y="7672"/>
                  <a:pt x="3170" y="6705"/>
                  <a:pt x="4204" y="5704"/>
                </a:cubicBezTo>
                <a:cubicBezTo>
                  <a:pt x="4337" y="5571"/>
                  <a:pt x="4404" y="5404"/>
                  <a:pt x="4437" y="5237"/>
                </a:cubicBezTo>
                <a:cubicBezTo>
                  <a:pt x="4504" y="4770"/>
                  <a:pt x="4504" y="4303"/>
                  <a:pt x="4537" y="3636"/>
                </a:cubicBezTo>
                <a:cubicBezTo>
                  <a:pt x="3303" y="4904"/>
                  <a:pt x="2202" y="6038"/>
                  <a:pt x="1068" y="7172"/>
                </a:cubicBezTo>
                <a:cubicBezTo>
                  <a:pt x="1001" y="7305"/>
                  <a:pt x="935" y="7439"/>
                  <a:pt x="935" y="7606"/>
                </a:cubicBezTo>
                <a:cubicBezTo>
                  <a:pt x="968" y="7972"/>
                  <a:pt x="1001" y="8339"/>
                  <a:pt x="1035" y="8706"/>
                </a:cubicBezTo>
                <a:close/>
                <a:moveTo>
                  <a:pt x="1001" y="25552"/>
                </a:moveTo>
                <a:cubicBezTo>
                  <a:pt x="1068" y="25552"/>
                  <a:pt x="1168" y="25552"/>
                  <a:pt x="1201" y="25518"/>
                </a:cubicBezTo>
                <a:cubicBezTo>
                  <a:pt x="2102" y="24584"/>
                  <a:pt x="3103" y="23717"/>
                  <a:pt x="3937" y="22683"/>
                </a:cubicBezTo>
                <a:cubicBezTo>
                  <a:pt x="4337" y="22116"/>
                  <a:pt x="4404" y="21415"/>
                  <a:pt x="4104" y="20782"/>
                </a:cubicBezTo>
                <a:cubicBezTo>
                  <a:pt x="3236" y="21749"/>
                  <a:pt x="2436" y="22683"/>
                  <a:pt x="1602" y="23550"/>
                </a:cubicBezTo>
                <a:cubicBezTo>
                  <a:pt x="1035" y="24117"/>
                  <a:pt x="668" y="24684"/>
                  <a:pt x="1001" y="25552"/>
                </a:cubicBezTo>
                <a:close/>
                <a:moveTo>
                  <a:pt x="968" y="6471"/>
                </a:moveTo>
                <a:cubicBezTo>
                  <a:pt x="2069" y="5437"/>
                  <a:pt x="3003" y="4470"/>
                  <a:pt x="3970" y="3569"/>
                </a:cubicBezTo>
                <a:cubicBezTo>
                  <a:pt x="4604" y="3036"/>
                  <a:pt x="4637" y="2435"/>
                  <a:pt x="4437" y="1668"/>
                </a:cubicBezTo>
                <a:cubicBezTo>
                  <a:pt x="4037" y="2035"/>
                  <a:pt x="3637" y="2435"/>
                  <a:pt x="3236" y="2835"/>
                </a:cubicBezTo>
                <a:cubicBezTo>
                  <a:pt x="2602" y="3469"/>
                  <a:pt x="1902" y="4070"/>
                  <a:pt x="1235" y="4703"/>
                </a:cubicBezTo>
                <a:cubicBezTo>
                  <a:pt x="1168" y="4770"/>
                  <a:pt x="1101" y="4904"/>
                  <a:pt x="1101" y="5004"/>
                </a:cubicBezTo>
                <a:cubicBezTo>
                  <a:pt x="1068" y="5437"/>
                  <a:pt x="1035" y="5904"/>
                  <a:pt x="968" y="6471"/>
                </a:cubicBezTo>
                <a:close/>
                <a:moveTo>
                  <a:pt x="968" y="18146"/>
                </a:moveTo>
                <a:cubicBezTo>
                  <a:pt x="1101" y="18080"/>
                  <a:pt x="1235" y="17980"/>
                  <a:pt x="1368" y="17880"/>
                </a:cubicBezTo>
                <a:cubicBezTo>
                  <a:pt x="2269" y="16979"/>
                  <a:pt x="3103" y="16045"/>
                  <a:pt x="4003" y="15144"/>
                </a:cubicBezTo>
                <a:cubicBezTo>
                  <a:pt x="4470" y="14677"/>
                  <a:pt x="4470" y="14144"/>
                  <a:pt x="4370" y="13443"/>
                </a:cubicBezTo>
                <a:cubicBezTo>
                  <a:pt x="3637" y="14110"/>
                  <a:pt x="3003" y="14611"/>
                  <a:pt x="2436" y="15211"/>
                </a:cubicBezTo>
                <a:cubicBezTo>
                  <a:pt x="1869" y="15811"/>
                  <a:pt x="1368" y="16479"/>
                  <a:pt x="835" y="17146"/>
                </a:cubicBezTo>
                <a:cubicBezTo>
                  <a:pt x="868" y="17446"/>
                  <a:pt x="935" y="17780"/>
                  <a:pt x="968" y="18146"/>
                </a:cubicBezTo>
                <a:close/>
                <a:moveTo>
                  <a:pt x="1101" y="27620"/>
                </a:moveTo>
                <a:lnTo>
                  <a:pt x="3970" y="25385"/>
                </a:lnTo>
                <a:lnTo>
                  <a:pt x="3970" y="23450"/>
                </a:lnTo>
                <a:cubicBezTo>
                  <a:pt x="3136" y="24318"/>
                  <a:pt x="2436" y="25118"/>
                  <a:pt x="1635" y="25819"/>
                </a:cubicBezTo>
                <a:cubicBezTo>
                  <a:pt x="1068" y="26352"/>
                  <a:pt x="801" y="26853"/>
                  <a:pt x="1101" y="27620"/>
                </a:cubicBezTo>
                <a:close/>
                <a:moveTo>
                  <a:pt x="53405" y="25752"/>
                </a:moveTo>
                <a:cubicBezTo>
                  <a:pt x="52772" y="25752"/>
                  <a:pt x="52238" y="25719"/>
                  <a:pt x="51704" y="25752"/>
                </a:cubicBezTo>
                <a:cubicBezTo>
                  <a:pt x="51571" y="25752"/>
                  <a:pt x="51471" y="25819"/>
                  <a:pt x="51404" y="25919"/>
                </a:cubicBezTo>
                <a:cubicBezTo>
                  <a:pt x="50970" y="26619"/>
                  <a:pt x="50570" y="27320"/>
                  <a:pt x="50103" y="28120"/>
                </a:cubicBezTo>
                <a:lnTo>
                  <a:pt x="51637" y="28154"/>
                </a:lnTo>
                <a:close/>
                <a:moveTo>
                  <a:pt x="11576" y="25885"/>
                </a:moveTo>
                <a:cubicBezTo>
                  <a:pt x="10775" y="25752"/>
                  <a:pt x="10141" y="25819"/>
                  <a:pt x="9674" y="26552"/>
                </a:cubicBezTo>
                <a:cubicBezTo>
                  <a:pt x="9374" y="27019"/>
                  <a:pt x="8940" y="27453"/>
                  <a:pt x="8573" y="27920"/>
                </a:cubicBezTo>
                <a:cubicBezTo>
                  <a:pt x="8407" y="28154"/>
                  <a:pt x="8273" y="28387"/>
                  <a:pt x="8140" y="28621"/>
                </a:cubicBezTo>
                <a:cubicBezTo>
                  <a:pt x="8874" y="28487"/>
                  <a:pt x="9541" y="28587"/>
                  <a:pt x="9841" y="28287"/>
                </a:cubicBezTo>
                <a:cubicBezTo>
                  <a:pt x="10575" y="27620"/>
                  <a:pt x="11309" y="26919"/>
                  <a:pt x="11609" y="25885"/>
                </a:cubicBezTo>
                <a:close/>
                <a:moveTo>
                  <a:pt x="27454" y="28354"/>
                </a:moveTo>
                <a:cubicBezTo>
                  <a:pt x="28087" y="28220"/>
                  <a:pt x="28688" y="28521"/>
                  <a:pt x="29055" y="28054"/>
                </a:cubicBezTo>
                <a:cubicBezTo>
                  <a:pt x="29688" y="27353"/>
                  <a:pt x="30189" y="26552"/>
                  <a:pt x="30589" y="25719"/>
                </a:cubicBezTo>
                <a:cubicBezTo>
                  <a:pt x="29822" y="25685"/>
                  <a:pt x="29088" y="25485"/>
                  <a:pt x="28654" y="26286"/>
                </a:cubicBezTo>
                <a:cubicBezTo>
                  <a:pt x="28321" y="26919"/>
                  <a:pt x="27921" y="27553"/>
                  <a:pt x="27487" y="28354"/>
                </a:cubicBezTo>
                <a:close/>
                <a:moveTo>
                  <a:pt x="21783" y="25985"/>
                </a:moveTo>
                <a:lnTo>
                  <a:pt x="21683" y="25752"/>
                </a:lnTo>
                <a:cubicBezTo>
                  <a:pt x="21182" y="25852"/>
                  <a:pt x="20582" y="25752"/>
                  <a:pt x="20248" y="26019"/>
                </a:cubicBezTo>
                <a:cubicBezTo>
                  <a:pt x="19515" y="26586"/>
                  <a:pt x="19248" y="27486"/>
                  <a:pt x="18881" y="28254"/>
                </a:cubicBezTo>
                <a:cubicBezTo>
                  <a:pt x="20048" y="28621"/>
                  <a:pt x="20649" y="28087"/>
                  <a:pt x="21116" y="27220"/>
                </a:cubicBezTo>
                <a:cubicBezTo>
                  <a:pt x="21349" y="26786"/>
                  <a:pt x="21583" y="26386"/>
                  <a:pt x="21816" y="25985"/>
                </a:cubicBezTo>
                <a:close/>
                <a:moveTo>
                  <a:pt x="28287" y="25719"/>
                </a:moveTo>
                <a:cubicBezTo>
                  <a:pt x="28054" y="25752"/>
                  <a:pt x="27854" y="25752"/>
                  <a:pt x="27620" y="25719"/>
                </a:cubicBezTo>
                <a:cubicBezTo>
                  <a:pt x="26853" y="25585"/>
                  <a:pt x="26453" y="26019"/>
                  <a:pt x="26119" y="26552"/>
                </a:cubicBezTo>
                <a:cubicBezTo>
                  <a:pt x="25819" y="27120"/>
                  <a:pt x="25619" y="27687"/>
                  <a:pt x="25352" y="28254"/>
                </a:cubicBezTo>
                <a:cubicBezTo>
                  <a:pt x="25485" y="28254"/>
                  <a:pt x="25619" y="28287"/>
                  <a:pt x="25752" y="28320"/>
                </a:cubicBezTo>
                <a:cubicBezTo>
                  <a:pt x="26353" y="28487"/>
                  <a:pt x="26987" y="28187"/>
                  <a:pt x="27220" y="27587"/>
                </a:cubicBezTo>
                <a:cubicBezTo>
                  <a:pt x="27554" y="27019"/>
                  <a:pt x="27887" y="26419"/>
                  <a:pt x="28321" y="25719"/>
                </a:cubicBezTo>
                <a:close/>
                <a:moveTo>
                  <a:pt x="12543" y="28420"/>
                </a:moveTo>
                <a:cubicBezTo>
                  <a:pt x="13277" y="28420"/>
                  <a:pt x="13911" y="28621"/>
                  <a:pt x="14344" y="28087"/>
                </a:cubicBezTo>
                <a:cubicBezTo>
                  <a:pt x="14911" y="27453"/>
                  <a:pt x="15345" y="26719"/>
                  <a:pt x="15612" y="25919"/>
                </a:cubicBezTo>
                <a:cubicBezTo>
                  <a:pt x="15045" y="25719"/>
                  <a:pt x="14544" y="25719"/>
                  <a:pt x="14211" y="26085"/>
                </a:cubicBezTo>
                <a:cubicBezTo>
                  <a:pt x="13644" y="26786"/>
                  <a:pt x="13177" y="27553"/>
                  <a:pt x="12576" y="28420"/>
                </a:cubicBezTo>
                <a:close/>
                <a:moveTo>
                  <a:pt x="70251" y="27887"/>
                </a:moveTo>
                <a:cubicBezTo>
                  <a:pt x="71485" y="28254"/>
                  <a:pt x="72252" y="27853"/>
                  <a:pt x="72786" y="26886"/>
                </a:cubicBezTo>
                <a:cubicBezTo>
                  <a:pt x="72986" y="26519"/>
                  <a:pt x="73153" y="26152"/>
                  <a:pt x="73320" y="25785"/>
                </a:cubicBezTo>
                <a:cubicBezTo>
                  <a:pt x="71552" y="25385"/>
                  <a:pt x="71085" y="26786"/>
                  <a:pt x="70251" y="27887"/>
                </a:cubicBezTo>
                <a:close/>
                <a:moveTo>
                  <a:pt x="22717" y="25752"/>
                </a:moveTo>
                <a:lnTo>
                  <a:pt x="21182" y="28254"/>
                </a:lnTo>
                <a:lnTo>
                  <a:pt x="21316" y="28420"/>
                </a:lnTo>
                <a:cubicBezTo>
                  <a:pt x="21783" y="28354"/>
                  <a:pt x="22383" y="28387"/>
                  <a:pt x="22617" y="28120"/>
                </a:cubicBezTo>
                <a:cubicBezTo>
                  <a:pt x="23217" y="27386"/>
                  <a:pt x="23718" y="26586"/>
                  <a:pt x="24185" y="25785"/>
                </a:cubicBezTo>
                <a:close/>
                <a:moveTo>
                  <a:pt x="50870" y="25618"/>
                </a:moveTo>
                <a:cubicBezTo>
                  <a:pt x="50203" y="25685"/>
                  <a:pt x="49636" y="25618"/>
                  <a:pt x="49369" y="25852"/>
                </a:cubicBezTo>
                <a:cubicBezTo>
                  <a:pt x="48702" y="26452"/>
                  <a:pt x="48235" y="27253"/>
                  <a:pt x="48035" y="28154"/>
                </a:cubicBezTo>
                <a:cubicBezTo>
                  <a:pt x="48635" y="28154"/>
                  <a:pt x="49236" y="28320"/>
                  <a:pt x="49569" y="27787"/>
                </a:cubicBezTo>
                <a:cubicBezTo>
                  <a:pt x="50003" y="27153"/>
                  <a:pt x="50337" y="26452"/>
                  <a:pt x="50837" y="25618"/>
                </a:cubicBezTo>
                <a:close/>
                <a:moveTo>
                  <a:pt x="56307" y="25785"/>
                </a:moveTo>
                <a:lnTo>
                  <a:pt x="54706" y="28054"/>
                </a:lnTo>
                <a:cubicBezTo>
                  <a:pt x="55307" y="28020"/>
                  <a:pt x="55707" y="27953"/>
                  <a:pt x="56141" y="27987"/>
                </a:cubicBezTo>
                <a:cubicBezTo>
                  <a:pt x="56408" y="27987"/>
                  <a:pt x="56674" y="27853"/>
                  <a:pt x="56774" y="27587"/>
                </a:cubicBezTo>
                <a:cubicBezTo>
                  <a:pt x="57141" y="27019"/>
                  <a:pt x="57475" y="26452"/>
                  <a:pt x="57842" y="25819"/>
                </a:cubicBezTo>
                <a:close/>
                <a:moveTo>
                  <a:pt x="60244" y="25752"/>
                </a:moveTo>
                <a:cubicBezTo>
                  <a:pt x="59643" y="25819"/>
                  <a:pt x="59076" y="25552"/>
                  <a:pt x="58609" y="25985"/>
                </a:cubicBezTo>
                <a:cubicBezTo>
                  <a:pt x="58042" y="26552"/>
                  <a:pt x="57608" y="27253"/>
                  <a:pt x="57342" y="27987"/>
                </a:cubicBezTo>
                <a:cubicBezTo>
                  <a:pt x="58142" y="28187"/>
                  <a:pt x="58776" y="28220"/>
                  <a:pt x="59210" y="27453"/>
                </a:cubicBezTo>
                <a:cubicBezTo>
                  <a:pt x="59510" y="26919"/>
                  <a:pt x="59843" y="26419"/>
                  <a:pt x="60244" y="25752"/>
                </a:cubicBezTo>
                <a:close/>
                <a:moveTo>
                  <a:pt x="45500" y="28120"/>
                </a:moveTo>
                <a:cubicBezTo>
                  <a:pt x="45900" y="28154"/>
                  <a:pt x="46300" y="28154"/>
                  <a:pt x="46667" y="28120"/>
                </a:cubicBezTo>
                <a:cubicBezTo>
                  <a:pt x="46934" y="28087"/>
                  <a:pt x="47168" y="27987"/>
                  <a:pt x="47334" y="27787"/>
                </a:cubicBezTo>
                <a:cubicBezTo>
                  <a:pt x="47801" y="27153"/>
                  <a:pt x="48168" y="26486"/>
                  <a:pt x="48669" y="25685"/>
                </a:cubicBezTo>
                <a:cubicBezTo>
                  <a:pt x="48068" y="25752"/>
                  <a:pt x="47568" y="25418"/>
                  <a:pt x="47201" y="25885"/>
                </a:cubicBezTo>
                <a:cubicBezTo>
                  <a:pt x="46634" y="26586"/>
                  <a:pt x="46134" y="27286"/>
                  <a:pt x="45500" y="28120"/>
                </a:cubicBezTo>
                <a:close/>
                <a:moveTo>
                  <a:pt x="77990" y="25852"/>
                </a:moveTo>
                <a:cubicBezTo>
                  <a:pt x="77089" y="25485"/>
                  <a:pt x="76055" y="25885"/>
                  <a:pt x="75655" y="26786"/>
                </a:cubicBezTo>
                <a:cubicBezTo>
                  <a:pt x="75454" y="27120"/>
                  <a:pt x="75221" y="27486"/>
                  <a:pt x="74954" y="27920"/>
                </a:cubicBezTo>
                <a:cubicBezTo>
                  <a:pt x="75354" y="27953"/>
                  <a:pt x="75755" y="27987"/>
                  <a:pt x="76155" y="27987"/>
                </a:cubicBezTo>
                <a:cubicBezTo>
                  <a:pt x="76355" y="27987"/>
                  <a:pt x="76555" y="27887"/>
                  <a:pt x="76689" y="27753"/>
                </a:cubicBezTo>
                <a:cubicBezTo>
                  <a:pt x="77122" y="27153"/>
                  <a:pt x="77556" y="26519"/>
                  <a:pt x="77990" y="25885"/>
                </a:cubicBezTo>
                <a:close/>
                <a:moveTo>
                  <a:pt x="4170" y="28320"/>
                </a:moveTo>
                <a:cubicBezTo>
                  <a:pt x="4170" y="28387"/>
                  <a:pt x="4170" y="28454"/>
                  <a:pt x="4204" y="28487"/>
                </a:cubicBezTo>
                <a:cubicBezTo>
                  <a:pt x="4604" y="28487"/>
                  <a:pt x="5171" y="28654"/>
                  <a:pt x="5404" y="28420"/>
                </a:cubicBezTo>
                <a:cubicBezTo>
                  <a:pt x="6205" y="27687"/>
                  <a:pt x="6906" y="26786"/>
                  <a:pt x="7706" y="25852"/>
                </a:cubicBezTo>
                <a:cubicBezTo>
                  <a:pt x="7039" y="25819"/>
                  <a:pt x="6572" y="25752"/>
                  <a:pt x="6172" y="26186"/>
                </a:cubicBezTo>
                <a:cubicBezTo>
                  <a:pt x="5538" y="26919"/>
                  <a:pt x="4837" y="27587"/>
                  <a:pt x="4170" y="28320"/>
                </a:cubicBezTo>
                <a:close/>
                <a:moveTo>
                  <a:pt x="35893" y="28020"/>
                </a:moveTo>
                <a:cubicBezTo>
                  <a:pt x="36693" y="28287"/>
                  <a:pt x="36994" y="28320"/>
                  <a:pt x="37160" y="28087"/>
                </a:cubicBezTo>
                <a:cubicBezTo>
                  <a:pt x="37661" y="27353"/>
                  <a:pt x="38128" y="26619"/>
                  <a:pt x="38628" y="25819"/>
                </a:cubicBezTo>
                <a:cubicBezTo>
                  <a:pt x="38061" y="25652"/>
                  <a:pt x="37594" y="25485"/>
                  <a:pt x="37227" y="25852"/>
                </a:cubicBezTo>
                <a:cubicBezTo>
                  <a:pt x="36660" y="26486"/>
                  <a:pt x="36360" y="27286"/>
                  <a:pt x="35893" y="28020"/>
                </a:cubicBezTo>
                <a:close/>
                <a:moveTo>
                  <a:pt x="43498" y="28187"/>
                </a:moveTo>
                <a:cubicBezTo>
                  <a:pt x="43999" y="28187"/>
                  <a:pt x="44566" y="28454"/>
                  <a:pt x="44899" y="28054"/>
                </a:cubicBezTo>
                <a:cubicBezTo>
                  <a:pt x="45433" y="27320"/>
                  <a:pt x="45900" y="26552"/>
                  <a:pt x="46400" y="25752"/>
                </a:cubicBezTo>
                <a:cubicBezTo>
                  <a:pt x="45300" y="25618"/>
                  <a:pt x="45266" y="25618"/>
                  <a:pt x="44699" y="26319"/>
                </a:cubicBezTo>
                <a:cubicBezTo>
                  <a:pt x="44332" y="26753"/>
                  <a:pt x="43999" y="27186"/>
                  <a:pt x="43665" y="27653"/>
                </a:cubicBezTo>
                <a:cubicBezTo>
                  <a:pt x="43565" y="27820"/>
                  <a:pt x="43532" y="27987"/>
                  <a:pt x="43498" y="28187"/>
                </a:cubicBezTo>
                <a:close/>
                <a:moveTo>
                  <a:pt x="72786" y="27787"/>
                </a:moveTo>
                <a:lnTo>
                  <a:pt x="72953" y="28054"/>
                </a:lnTo>
                <a:cubicBezTo>
                  <a:pt x="73386" y="27987"/>
                  <a:pt x="73987" y="28020"/>
                  <a:pt x="74254" y="27753"/>
                </a:cubicBezTo>
                <a:cubicBezTo>
                  <a:pt x="74787" y="27153"/>
                  <a:pt x="75254" y="26519"/>
                  <a:pt x="75655" y="25819"/>
                </a:cubicBezTo>
                <a:lnTo>
                  <a:pt x="75555" y="25652"/>
                </a:lnTo>
                <a:cubicBezTo>
                  <a:pt x="75054" y="25752"/>
                  <a:pt x="74454" y="25685"/>
                  <a:pt x="74120" y="25952"/>
                </a:cubicBezTo>
                <a:cubicBezTo>
                  <a:pt x="73620" y="26519"/>
                  <a:pt x="73186" y="27153"/>
                  <a:pt x="72786" y="27787"/>
                </a:cubicBezTo>
                <a:close/>
                <a:moveTo>
                  <a:pt x="5438" y="26085"/>
                </a:moveTo>
                <a:cubicBezTo>
                  <a:pt x="4971" y="25885"/>
                  <a:pt x="4404" y="26019"/>
                  <a:pt x="4037" y="26386"/>
                </a:cubicBezTo>
                <a:cubicBezTo>
                  <a:pt x="3570" y="26819"/>
                  <a:pt x="3003" y="27186"/>
                  <a:pt x="2502" y="27587"/>
                </a:cubicBezTo>
                <a:cubicBezTo>
                  <a:pt x="2202" y="27820"/>
                  <a:pt x="1969" y="28120"/>
                  <a:pt x="1869" y="28487"/>
                </a:cubicBezTo>
                <a:cubicBezTo>
                  <a:pt x="2602" y="28687"/>
                  <a:pt x="3403" y="28420"/>
                  <a:pt x="3870" y="27787"/>
                </a:cubicBezTo>
                <a:cubicBezTo>
                  <a:pt x="4370" y="27186"/>
                  <a:pt x="4904" y="26653"/>
                  <a:pt x="5438" y="26085"/>
                </a:cubicBezTo>
                <a:close/>
                <a:moveTo>
                  <a:pt x="52571" y="27920"/>
                </a:moveTo>
                <a:lnTo>
                  <a:pt x="52672" y="28120"/>
                </a:lnTo>
                <a:cubicBezTo>
                  <a:pt x="53105" y="28120"/>
                  <a:pt x="53672" y="28320"/>
                  <a:pt x="54006" y="27953"/>
                </a:cubicBezTo>
                <a:cubicBezTo>
                  <a:pt x="54573" y="27253"/>
                  <a:pt x="55073" y="26519"/>
                  <a:pt x="55540" y="25785"/>
                </a:cubicBezTo>
                <a:cubicBezTo>
                  <a:pt x="54473" y="25652"/>
                  <a:pt x="54373" y="25618"/>
                  <a:pt x="54006" y="26052"/>
                </a:cubicBezTo>
                <a:cubicBezTo>
                  <a:pt x="53505" y="26653"/>
                  <a:pt x="53038" y="27286"/>
                  <a:pt x="52571" y="27920"/>
                </a:cubicBezTo>
                <a:close/>
                <a:moveTo>
                  <a:pt x="33925" y="28054"/>
                </a:moveTo>
                <a:lnTo>
                  <a:pt x="34092" y="28287"/>
                </a:lnTo>
                <a:cubicBezTo>
                  <a:pt x="34459" y="28220"/>
                  <a:pt x="34959" y="28254"/>
                  <a:pt x="35159" y="28020"/>
                </a:cubicBezTo>
                <a:cubicBezTo>
                  <a:pt x="35659" y="27286"/>
                  <a:pt x="36126" y="26552"/>
                  <a:pt x="36560" y="25752"/>
                </a:cubicBezTo>
                <a:cubicBezTo>
                  <a:pt x="35926" y="25719"/>
                  <a:pt x="35359" y="25452"/>
                  <a:pt x="34992" y="25952"/>
                </a:cubicBezTo>
                <a:cubicBezTo>
                  <a:pt x="34592" y="26653"/>
                  <a:pt x="34225" y="27353"/>
                  <a:pt x="33891" y="28087"/>
                </a:cubicBezTo>
                <a:close/>
                <a:moveTo>
                  <a:pt x="19515" y="25852"/>
                </a:moveTo>
                <a:cubicBezTo>
                  <a:pt x="18414" y="25785"/>
                  <a:pt x="18214" y="25785"/>
                  <a:pt x="17880" y="26286"/>
                </a:cubicBezTo>
                <a:cubicBezTo>
                  <a:pt x="17446" y="26886"/>
                  <a:pt x="17180" y="27553"/>
                  <a:pt x="16813" y="28220"/>
                </a:cubicBezTo>
                <a:cubicBezTo>
                  <a:pt x="17947" y="28420"/>
                  <a:pt x="18013" y="28387"/>
                  <a:pt x="18547" y="27553"/>
                </a:cubicBezTo>
                <a:cubicBezTo>
                  <a:pt x="18847" y="27053"/>
                  <a:pt x="19148" y="26486"/>
                  <a:pt x="19515" y="25885"/>
                </a:cubicBezTo>
                <a:close/>
                <a:moveTo>
                  <a:pt x="70885" y="25819"/>
                </a:moveTo>
                <a:cubicBezTo>
                  <a:pt x="69750" y="25685"/>
                  <a:pt x="69650" y="25652"/>
                  <a:pt x="69283" y="26085"/>
                </a:cubicBezTo>
                <a:cubicBezTo>
                  <a:pt x="68850" y="26653"/>
                  <a:pt x="68483" y="27253"/>
                  <a:pt x="68083" y="27820"/>
                </a:cubicBezTo>
                <a:cubicBezTo>
                  <a:pt x="69350" y="28287"/>
                  <a:pt x="69917" y="27653"/>
                  <a:pt x="70384" y="26753"/>
                </a:cubicBezTo>
                <a:cubicBezTo>
                  <a:pt x="70551" y="26452"/>
                  <a:pt x="70718" y="26152"/>
                  <a:pt x="70885" y="25852"/>
                </a:cubicBezTo>
                <a:close/>
                <a:moveTo>
                  <a:pt x="32624" y="25752"/>
                </a:moveTo>
                <a:cubicBezTo>
                  <a:pt x="31790" y="25518"/>
                  <a:pt x="31290" y="25652"/>
                  <a:pt x="30956" y="26286"/>
                </a:cubicBezTo>
                <a:cubicBezTo>
                  <a:pt x="30756" y="26686"/>
                  <a:pt x="30456" y="27019"/>
                  <a:pt x="30189" y="27420"/>
                </a:cubicBezTo>
                <a:cubicBezTo>
                  <a:pt x="30055" y="27620"/>
                  <a:pt x="29955" y="27853"/>
                  <a:pt x="29789" y="28154"/>
                </a:cubicBezTo>
                <a:cubicBezTo>
                  <a:pt x="30356" y="28254"/>
                  <a:pt x="30823" y="28454"/>
                  <a:pt x="31123" y="27987"/>
                </a:cubicBezTo>
                <a:cubicBezTo>
                  <a:pt x="31623" y="27320"/>
                  <a:pt x="32090" y="26586"/>
                  <a:pt x="32624" y="25752"/>
                </a:cubicBezTo>
                <a:close/>
                <a:moveTo>
                  <a:pt x="65981" y="27953"/>
                </a:moveTo>
                <a:cubicBezTo>
                  <a:pt x="66515" y="28087"/>
                  <a:pt x="67048" y="28154"/>
                  <a:pt x="67349" y="27853"/>
                </a:cubicBezTo>
                <a:cubicBezTo>
                  <a:pt x="67916" y="27120"/>
                  <a:pt x="68449" y="26352"/>
                  <a:pt x="68950" y="25585"/>
                </a:cubicBezTo>
                <a:cubicBezTo>
                  <a:pt x="68316" y="25685"/>
                  <a:pt x="67749" y="25618"/>
                  <a:pt x="67482" y="25852"/>
                </a:cubicBezTo>
                <a:cubicBezTo>
                  <a:pt x="66815" y="26452"/>
                  <a:pt x="66315" y="27153"/>
                  <a:pt x="65948" y="27953"/>
                </a:cubicBezTo>
                <a:close/>
                <a:moveTo>
                  <a:pt x="60811" y="28087"/>
                </a:moveTo>
                <a:lnTo>
                  <a:pt x="62312" y="25752"/>
                </a:lnTo>
                <a:cubicBezTo>
                  <a:pt x="61778" y="25652"/>
                  <a:pt x="61278" y="25618"/>
                  <a:pt x="60977" y="25952"/>
                </a:cubicBezTo>
                <a:cubicBezTo>
                  <a:pt x="60344" y="26552"/>
                  <a:pt x="59877" y="27253"/>
                  <a:pt x="59543" y="28020"/>
                </a:cubicBezTo>
                <a:close/>
                <a:moveTo>
                  <a:pt x="61711" y="27887"/>
                </a:moveTo>
                <a:lnTo>
                  <a:pt x="61811" y="28087"/>
                </a:lnTo>
                <a:cubicBezTo>
                  <a:pt x="62212" y="28020"/>
                  <a:pt x="62745" y="28120"/>
                  <a:pt x="62979" y="27887"/>
                </a:cubicBezTo>
                <a:cubicBezTo>
                  <a:pt x="63579" y="27286"/>
                  <a:pt x="64080" y="26552"/>
                  <a:pt x="64380" y="25719"/>
                </a:cubicBezTo>
                <a:cubicBezTo>
                  <a:pt x="64080" y="25685"/>
                  <a:pt x="63779" y="25685"/>
                  <a:pt x="63479" y="25719"/>
                </a:cubicBezTo>
                <a:cubicBezTo>
                  <a:pt x="63212" y="25785"/>
                  <a:pt x="62946" y="25952"/>
                  <a:pt x="62745" y="26152"/>
                </a:cubicBezTo>
                <a:cubicBezTo>
                  <a:pt x="62345" y="26686"/>
                  <a:pt x="62045" y="27286"/>
                  <a:pt x="61711" y="27887"/>
                </a:cubicBezTo>
                <a:close/>
                <a:moveTo>
                  <a:pt x="65247" y="25785"/>
                </a:moveTo>
                <a:cubicBezTo>
                  <a:pt x="64680" y="26452"/>
                  <a:pt x="64213" y="27186"/>
                  <a:pt x="63813" y="27953"/>
                </a:cubicBezTo>
                <a:cubicBezTo>
                  <a:pt x="64413" y="28087"/>
                  <a:pt x="64914" y="28254"/>
                  <a:pt x="65281" y="27787"/>
                </a:cubicBezTo>
                <a:cubicBezTo>
                  <a:pt x="65748" y="27186"/>
                  <a:pt x="66148" y="26519"/>
                  <a:pt x="66615" y="25819"/>
                </a:cubicBezTo>
                <a:close/>
                <a:moveTo>
                  <a:pt x="40630" y="25585"/>
                </a:moveTo>
                <a:cubicBezTo>
                  <a:pt x="40063" y="25719"/>
                  <a:pt x="39596" y="25719"/>
                  <a:pt x="39395" y="25952"/>
                </a:cubicBezTo>
                <a:cubicBezTo>
                  <a:pt x="38728" y="26619"/>
                  <a:pt x="38228" y="27420"/>
                  <a:pt x="37928" y="28287"/>
                </a:cubicBezTo>
                <a:cubicBezTo>
                  <a:pt x="38428" y="28120"/>
                  <a:pt x="38928" y="28521"/>
                  <a:pt x="39229" y="27987"/>
                </a:cubicBezTo>
                <a:cubicBezTo>
                  <a:pt x="39662" y="27253"/>
                  <a:pt x="40096" y="26486"/>
                  <a:pt x="40663" y="25552"/>
                </a:cubicBezTo>
                <a:close/>
                <a:moveTo>
                  <a:pt x="31723" y="28254"/>
                </a:moveTo>
                <a:cubicBezTo>
                  <a:pt x="32390" y="28254"/>
                  <a:pt x="32857" y="28487"/>
                  <a:pt x="33124" y="28020"/>
                </a:cubicBezTo>
                <a:cubicBezTo>
                  <a:pt x="33558" y="27320"/>
                  <a:pt x="33958" y="26619"/>
                  <a:pt x="34459" y="25685"/>
                </a:cubicBezTo>
                <a:cubicBezTo>
                  <a:pt x="33891" y="25785"/>
                  <a:pt x="33391" y="25685"/>
                  <a:pt x="33258" y="25885"/>
                </a:cubicBezTo>
                <a:cubicBezTo>
                  <a:pt x="32724" y="26653"/>
                  <a:pt x="32224" y="27420"/>
                  <a:pt x="31757" y="28254"/>
                </a:cubicBezTo>
                <a:close/>
                <a:moveTo>
                  <a:pt x="96570" y="27687"/>
                </a:moveTo>
                <a:cubicBezTo>
                  <a:pt x="97537" y="28020"/>
                  <a:pt x="98171" y="27853"/>
                  <a:pt x="98604" y="27153"/>
                </a:cubicBezTo>
                <a:cubicBezTo>
                  <a:pt x="98838" y="26786"/>
                  <a:pt x="99071" y="26419"/>
                  <a:pt x="99372" y="25952"/>
                </a:cubicBezTo>
                <a:cubicBezTo>
                  <a:pt x="98871" y="25952"/>
                  <a:pt x="98471" y="25919"/>
                  <a:pt x="98037" y="25952"/>
                </a:cubicBezTo>
                <a:cubicBezTo>
                  <a:pt x="97904" y="25952"/>
                  <a:pt x="97770" y="26019"/>
                  <a:pt x="97670" y="26119"/>
                </a:cubicBezTo>
                <a:cubicBezTo>
                  <a:pt x="97337" y="26586"/>
                  <a:pt x="97003" y="27086"/>
                  <a:pt x="96603" y="27653"/>
                </a:cubicBezTo>
                <a:close/>
                <a:moveTo>
                  <a:pt x="9341" y="26052"/>
                </a:moveTo>
                <a:cubicBezTo>
                  <a:pt x="9341" y="25985"/>
                  <a:pt x="9307" y="25919"/>
                  <a:pt x="9274" y="25819"/>
                </a:cubicBezTo>
                <a:cubicBezTo>
                  <a:pt x="8974" y="25885"/>
                  <a:pt x="8573" y="25819"/>
                  <a:pt x="8373" y="26019"/>
                </a:cubicBezTo>
                <a:cubicBezTo>
                  <a:pt x="7639" y="26786"/>
                  <a:pt x="6972" y="27587"/>
                  <a:pt x="6205" y="28454"/>
                </a:cubicBezTo>
                <a:cubicBezTo>
                  <a:pt x="6906" y="28554"/>
                  <a:pt x="7406" y="28587"/>
                  <a:pt x="7806" y="28087"/>
                </a:cubicBezTo>
                <a:cubicBezTo>
                  <a:pt x="8340" y="27386"/>
                  <a:pt x="8874" y="26719"/>
                  <a:pt x="9374" y="26019"/>
                </a:cubicBezTo>
                <a:close/>
                <a:moveTo>
                  <a:pt x="79491" y="27787"/>
                </a:moveTo>
                <a:cubicBezTo>
                  <a:pt x="80258" y="28020"/>
                  <a:pt x="80525" y="28087"/>
                  <a:pt x="80692" y="27787"/>
                </a:cubicBezTo>
                <a:cubicBezTo>
                  <a:pt x="81192" y="27153"/>
                  <a:pt x="81592" y="26452"/>
                  <a:pt x="82093" y="25719"/>
                </a:cubicBezTo>
                <a:cubicBezTo>
                  <a:pt x="81492" y="25652"/>
                  <a:pt x="81025" y="25552"/>
                  <a:pt x="80658" y="25919"/>
                </a:cubicBezTo>
                <a:cubicBezTo>
                  <a:pt x="80158" y="26452"/>
                  <a:pt x="79791" y="27086"/>
                  <a:pt x="79524" y="27787"/>
                </a:cubicBezTo>
                <a:close/>
                <a:moveTo>
                  <a:pt x="26053" y="25752"/>
                </a:moveTo>
                <a:cubicBezTo>
                  <a:pt x="25419" y="25785"/>
                  <a:pt x="24952" y="25552"/>
                  <a:pt x="24652" y="26052"/>
                </a:cubicBezTo>
                <a:cubicBezTo>
                  <a:pt x="24218" y="26786"/>
                  <a:pt x="23818" y="27486"/>
                  <a:pt x="23384" y="28220"/>
                </a:cubicBezTo>
                <a:cubicBezTo>
                  <a:pt x="24084" y="28454"/>
                  <a:pt x="24518" y="28287"/>
                  <a:pt x="24818" y="27720"/>
                </a:cubicBezTo>
                <a:cubicBezTo>
                  <a:pt x="25219" y="27086"/>
                  <a:pt x="25619" y="26486"/>
                  <a:pt x="26086" y="25719"/>
                </a:cubicBezTo>
                <a:close/>
                <a:moveTo>
                  <a:pt x="13510" y="26052"/>
                </a:moveTo>
                <a:lnTo>
                  <a:pt x="13377" y="25852"/>
                </a:lnTo>
                <a:cubicBezTo>
                  <a:pt x="13043" y="25919"/>
                  <a:pt x="12610" y="25852"/>
                  <a:pt x="12409" y="26085"/>
                </a:cubicBezTo>
                <a:cubicBezTo>
                  <a:pt x="11809" y="26786"/>
                  <a:pt x="11275" y="27553"/>
                  <a:pt x="10675" y="28354"/>
                </a:cubicBezTo>
                <a:cubicBezTo>
                  <a:pt x="11676" y="28487"/>
                  <a:pt x="11709" y="28521"/>
                  <a:pt x="11942" y="28220"/>
                </a:cubicBezTo>
                <a:cubicBezTo>
                  <a:pt x="12510" y="27486"/>
                  <a:pt x="13010" y="26753"/>
                  <a:pt x="13544" y="26019"/>
                </a:cubicBezTo>
                <a:close/>
                <a:moveTo>
                  <a:pt x="88097" y="27953"/>
                </a:moveTo>
                <a:cubicBezTo>
                  <a:pt x="88330" y="27553"/>
                  <a:pt x="88564" y="27220"/>
                  <a:pt x="88764" y="26853"/>
                </a:cubicBezTo>
                <a:cubicBezTo>
                  <a:pt x="88997" y="26519"/>
                  <a:pt x="89364" y="26319"/>
                  <a:pt x="89398" y="25852"/>
                </a:cubicBezTo>
                <a:cubicBezTo>
                  <a:pt x="88797" y="25618"/>
                  <a:pt x="88097" y="25852"/>
                  <a:pt x="87797" y="26419"/>
                </a:cubicBezTo>
                <a:cubicBezTo>
                  <a:pt x="87596" y="26719"/>
                  <a:pt x="87330" y="26986"/>
                  <a:pt x="87096" y="27253"/>
                </a:cubicBezTo>
                <a:cubicBezTo>
                  <a:pt x="86996" y="27453"/>
                  <a:pt x="86929" y="27653"/>
                  <a:pt x="86863" y="27853"/>
                </a:cubicBezTo>
                <a:cubicBezTo>
                  <a:pt x="87163" y="27887"/>
                  <a:pt x="87430" y="27920"/>
                  <a:pt x="87663" y="27953"/>
                </a:cubicBezTo>
                <a:cubicBezTo>
                  <a:pt x="87830" y="27920"/>
                  <a:pt x="87963" y="27920"/>
                  <a:pt x="88130" y="27920"/>
                </a:cubicBezTo>
                <a:close/>
                <a:moveTo>
                  <a:pt x="79991" y="25852"/>
                </a:moveTo>
                <a:cubicBezTo>
                  <a:pt x="78757" y="25685"/>
                  <a:pt x="78123" y="26252"/>
                  <a:pt x="77423" y="28087"/>
                </a:cubicBezTo>
                <a:cubicBezTo>
                  <a:pt x="77890" y="27953"/>
                  <a:pt x="78423" y="27987"/>
                  <a:pt x="78657" y="27753"/>
                </a:cubicBezTo>
                <a:cubicBezTo>
                  <a:pt x="79157" y="27153"/>
                  <a:pt x="79591" y="26519"/>
                  <a:pt x="79991" y="25852"/>
                </a:cubicBezTo>
                <a:close/>
                <a:moveTo>
                  <a:pt x="41530" y="28287"/>
                </a:moveTo>
                <a:cubicBezTo>
                  <a:pt x="42031" y="28187"/>
                  <a:pt x="42431" y="28220"/>
                  <a:pt x="42598" y="28054"/>
                </a:cubicBezTo>
                <a:cubicBezTo>
                  <a:pt x="43231" y="27353"/>
                  <a:pt x="43732" y="26586"/>
                  <a:pt x="44299" y="25819"/>
                </a:cubicBezTo>
                <a:cubicBezTo>
                  <a:pt x="43398" y="25518"/>
                  <a:pt x="42931" y="25985"/>
                  <a:pt x="42564" y="26552"/>
                </a:cubicBezTo>
                <a:cubicBezTo>
                  <a:pt x="42297" y="27053"/>
                  <a:pt x="41997" y="27520"/>
                  <a:pt x="41564" y="28254"/>
                </a:cubicBezTo>
                <a:close/>
                <a:moveTo>
                  <a:pt x="14978" y="28320"/>
                </a:moveTo>
                <a:cubicBezTo>
                  <a:pt x="15412" y="28387"/>
                  <a:pt x="15712" y="28487"/>
                  <a:pt x="15979" y="28187"/>
                </a:cubicBezTo>
                <a:cubicBezTo>
                  <a:pt x="16579" y="27486"/>
                  <a:pt x="17013" y="26719"/>
                  <a:pt x="17346" y="25919"/>
                </a:cubicBezTo>
                <a:cubicBezTo>
                  <a:pt x="16846" y="25685"/>
                  <a:pt x="16246" y="25919"/>
                  <a:pt x="16045" y="26419"/>
                </a:cubicBezTo>
                <a:cubicBezTo>
                  <a:pt x="15678" y="27019"/>
                  <a:pt x="15378" y="27620"/>
                  <a:pt x="14978" y="28287"/>
                </a:cubicBezTo>
                <a:close/>
                <a:moveTo>
                  <a:pt x="90899" y="27653"/>
                </a:moveTo>
                <a:lnTo>
                  <a:pt x="90966" y="27887"/>
                </a:lnTo>
                <a:cubicBezTo>
                  <a:pt x="91399" y="27820"/>
                  <a:pt x="91966" y="27887"/>
                  <a:pt x="92233" y="27620"/>
                </a:cubicBezTo>
                <a:cubicBezTo>
                  <a:pt x="92700" y="27086"/>
                  <a:pt x="93100" y="26519"/>
                  <a:pt x="93467" y="25885"/>
                </a:cubicBezTo>
                <a:cubicBezTo>
                  <a:pt x="92033" y="25885"/>
                  <a:pt x="92033" y="25885"/>
                  <a:pt x="91399" y="26919"/>
                </a:cubicBezTo>
                <a:cubicBezTo>
                  <a:pt x="91266" y="27153"/>
                  <a:pt x="91099" y="27386"/>
                  <a:pt x="90932" y="27620"/>
                </a:cubicBezTo>
                <a:close/>
                <a:moveTo>
                  <a:pt x="39796" y="28187"/>
                </a:moveTo>
                <a:cubicBezTo>
                  <a:pt x="40296" y="28187"/>
                  <a:pt x="40730" y="28320"/>
                  <a:pt x="41030" y="27887"/>
                </a:cubicBezTo>
                <a:lnTo>
                  <a:pt x="42398" y="25785"/>
                </a:lnTo>
                <a:cubicBezTo>
                  <a:pt x="41830" y="25518"/>
                  <a:pt x="41197" y="25785"/>
                  <a:pt x="40930" y="26352"/>
                </a:cubicBezTo>
                <a:close/>
                <a:moveTo>
                  <a:pt x="88831" y="27887"/>
                </a:moveTo>
                <a:cubicBezTo>
                  <a:pt x="90032" y="27920"/>
                  <a:pt x="90665" y="27386"/>
                  <a:pt x="91232" y="25885"/>
                </a:cubicBezTo>
                <a:lnTo>
                  <a:pt x="90232" y="25885"/>
                </a:lnTo>
                <a:close/>
                <a:moveTo>
                  <a:pt x="84961" y="27887"/>
                </a:moveTo>
                <a:cubicBezTo>
                  <a:pt x="85495" y="27920"/>
                  <a:pt x="85895" y="28054"/>
                  <a:pt x="86195" y="27653"/>
                </a:cubicBezTo>
                <a:lnTo>
                  <a:pt x="87496" y="25885"/>
                </a:lnTo>
                <a:cubicBezTo>
                  <a:pt x="86763" y="25652"/>
                  <a:pt x="86195" y="25785"/>
                  <a:pt x="85829" y="26486"/>
                </a:cubicBezTo>
                <a:cubicBezTo>
                  <a:pt x="85595" y="26886"/>
                  <a:pt x="85328" y="27286"/>
                  <a:pt x="84961" y="27853"/>
                </a:cubicBezTo>
                <a:close/>
                <a:moveTo>
                  <a:pt x="97037" y="26019"/>
                </a:moveTo>
                <a:cubicBezTo>
                  <a:pt x="95969" y="25785"/>
                  <a:pt x="95035" y="26552"/>
                  <a:pt x="94702" y="27887"/>
                </a:cubicBezTo>
                <a:cubicBezTo>
                  <a:pt x="95169" y="27787"/>
                  <a:pt x="95702" y="28020"/>
                  <a:pt x="96036" y="27486"/>
                </a:cubicBezTo>
                <a:cubicBezTo>
                  <a:pt x="96369" y="26953"/>
                  <a:pt x="96670" y="26519"/>
                  <a:pt x="97037" y="25985"/>
                </a:cubicBezTo>
                <a:close/>
                <a:moveTo>
                  <a:pt x="99038" y="27853"/>
                </a:moveTo>
                <a:cubicBezTo>
                  <a:pt x="99372" y="27853"/>
                  <a:pt x="99638" y="27920"/>
                  <a:pt x="99738" y="27820"/>
                </a:cubicBezTo>
                <a:cubicBezTo>
                  <a:pt x="100406" y="27286"/>
                  <a:pt x="101006" y="26753"/>
                  <a:pt x="101707" y="26152"/>
                </a:cubicBezTo>
                <a:cubicBezTo>
                  <a:pt x="100105" y="25819"/>
                  <a:pt x="99872" y="25919"/>
                  <a:pt x="99038" y="27820"/>
                </a:cubicBezTo>
                <a:close/>
                <a:moveTo>
                  <a:pt x="85628" y="25719"/>
                </a:moveTo>
                <a:cubicBezTo>
                  <a:pt x="85228" y="25785"/>
                  <a:pt x="84895" y="25719"/>
                  <a:pt x="84694" y="25885"/>
                </a:cubicBezTo>
                <a:cubicBezTo>
                  <a:pt x="84027" y="26352"/>
                  <a:pt x="83527" y="27053"/>
                  <a:pt x="83293" y="27853"/>
                </a:cubicBezTo>
                <a:lnTo>
                  <a:pt x="84227" y="27853"/>
                </a:lnTo>
                <a:close/>
                <a:moveTo>
                  <a:pt x="81392" y="27853"/>
                </a:moveTo>
                <a:cubicBezTo>
                  <a:pt x="81892" y="27887"/>
                  <a:pt x="82259" y="28120"/>
                  <a:pt x="82560" y="27720"/>
                </a:cubicBezTo>
                <a:cubicBezTo>
                  <a:pt x="82960" y="27086"/>
                  <a:pt x="83393" y="26486"/>
                  <a:pt x="83794" y="25785"/>
                </a:cubicBezTo>
                <a:cubicBezTo>
                  <a:pt x="83293" y="25618"/>
                  <a:pt x="82726" y="25819"/>
                  <a:pt x="82459" y="26319"/>
                </a:cubicBezTo>
                <a:cubicBezTo>
                  <a:pt x="82193" y="26786"/>
                  <a:pt x="81826" y="27220"/>
                  <a:pt x="81425" y="27820"/>
                </a:cubicBezTo>
                <a:close/>
                <a:moveTo>
                  <a:pt x="95102" y="25952"/>
                </a:moveTo>
                <a:cubicBezTo>
                  <a:pt x="94101" y="25819"/>
                  <a:pt x="93367" y="26552"/>
                  <a:pt x="93167" y="27787"/>
                </a:cubicBezTo>
                <a:cubicBezTo>
                  <a:pt x="93801" y="27820"/>
                  <a:pt x="93834" y="27853"/>
                  <a:pt x="94001" y="27553"/>
                </a:cubicBezTo>
                <a:cubicBezTo>
                  <a:pt x="94368" y="27053"/>
                  <a:pt x="94702" y="26486"/>
                  <a:pt x="95102" y="2591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" name="Google Shape;209;p19">
            <a:extLst>
              <a:ext uri="{FF2B5EF4-FFF2-40B4-BE49-F238E27FC236}">
                <a16:creationId xmlns:a16="http://schemas.microsoft.com/office/drawing/2014/main" id="{5310C824-02CB-45FA-8751-9FEA1922CC6E}"/>
              </a:ext>
            </a:extLst>
          </p:cNvPr>
          <p:cNvSpPr/>
          <p:nvPr/>
        </p:nvSpPr>
        <p:spPr>
          <a:xfrm flipH="1">
            <a:off x="6286498" y="534577"/>
            <a:ext cx="5473699" cy="2314298"/>
          </a:xfrm>
          <a:custGeom>
            <a:avLst/>
            <a:gdLst/>
            <a:ahLst/>
            <a:cxnLst/>
            <a:rect l="l" t="t" r="r" b="b"/>
            <a:pathLst>
              <a:path w="103909" h="29388" extrusionOk="0">
                <a:moveTo>
                  <a:pt x="103875" y="834"/>
                </a:moveTo>
                <a:cubicBezTo>
                  <a:pt x="103875" y="1768"/>
                  <a:pt x="103908" y="2635"/>
                  <a:pt x="103875" y="3503"/>
                </a:cubicBezTo>
                <a:cubicBezTo>
                  <a:pt x="103808" y="5571"/>
                  <a:pt x="103675" y="7672"/>
                  <a:pt x="103675" y="9774"/>
                </a:cubicBezTo>
                <a:cubicBezTo>
                  <a:pt x="103675" y="12009"/>
                  <a:pt x="103775" y="14277"/>
                  <a:pt x="103808" y="16512"/>
                </a:cubicBezTo>
                <a:cubicBezTo>
                  <a:pt x="103808" y="17913"/>
                  <a:pt x="103775" y="19314"/>
                  <a:pt x="103775" y="20715"/>
                </a:cubicBezTo>
                <a:lnTo>
                  <a:pt x="103775" y="22349"/>
                </a:lnTo>
                <a:cubicBezTo>
                  <a:pt x="103775" y="23250"/>
                  <a:pt x="103708" y="24117"/>
                  <a:pt x="103708" y="25018"/>
                </a:cubicBezTo>
                <a:cubicBezTo>
                  <a:pt x="103741" y="25285"/>
                  <a:pt x="103741" y="25518"/>
                  <a:pt x="103775" y="25785"/>
                </a:cubicBezTo>
                <a:cubicBezTo>
                  <a:pt x="102674" y="26352"/>
                  <a:pt x="101707" y="27120"/>
                  <a:pt x="100873" y="28054"/>
                </a:cubicBezTo>
                <a:cubicBezTo>
                  <a:pt x="100606" y="28354"/>
                  <a:pt x="100205" y="28487"/>
                  <a:pt x="99839" y="28487"/>
                </a:cubicBezTo>
                <a:cubicBezTo>
                  <a:pt x="97003" y="28454"/>
                  <a:pt x="94201" y="28420"/>
                  <a:pt x="91366" y="28420"/>
                </a:cubicBezTo>
                <a:cubicBezTo>
                  <a:pt x="89464" y="28420"/>
                  <a:pt x="87530" y="28354"/>
                  <a:pt x="85628" y="28454"/>
                </a:cubicBezTo>
                <a:cubicBezTo>
                  <a:pt x="83594" y="28521"/>
                  <a:pt x="81525" y="28454"/>
                  <a:pt x="79491" y="28454"/>
                </a:cubicBezTo>
                <a:cubicBezTo>
                  <a:pt x="77423" y="28454"/>
                  <a:pt x="75354" y="28487"/>
                  <a:pt x="73286" y="28521"/>
                </a:cubicBezTo>
                <a:cubicBezTo>
                  <a:pt x="71819" y="28521"/>
                  <a:pt x="70317" y="28454"/>
                  <a:pt x="68816" y="28487"/>
                </a:cubicBezTo>
                <a:cubicBezTo>
                  <a:pt x="66181" y="28521"/>
                  <a:pt x="63546" y="28621"/>
                  <a:pt x="60911" y="28621"/>
                </a:cubicBezTo>
                <a:cubicBezTo>
                  <a:pt x="59410" y="28621"/>
                  <a:pt x="57942" y="28554"/>
                  <a:pt x="56441" y="28487"/>
                </a:cubicBezTo>
                <a:lnTo>
                  <a:pt x="55440" y="28487"/>
                </a:lnTo>
                <a:cubicBezTo>
                  <a:pt x="53972" y="28554"/>
                  <a:pt x="52471" y="28621"/>
                  <a:pt x="51004" y="28621"/>
                </a:cubicBezTo>
                <a:cubicBezTo>
                  <a:pt x="49102" y="28654"/>
                  <a:pt x="47234" y="28687"/>
                  <a:pt x="45333" y="28687"/>
                </a:cubicBezTo>
                <a:cubicBezTo>
                  <a:pt x="44933" y="28687"/>
                  <a:pt x="44499" y="28721"/>
                  <a:pt x="44099" y="28721"/>
                </a:cubicBezTo>
                <a:lnTo>
                  <a:pt x="31790" y="28787"/>
                </a:lnTo>
                <a:cubicBezTo>
                  <a:pt x="29088" y="28787"/>
                  <a:pt x="26353" y="28787"/>
                  <a:pt x="23617" y="28821"/>
                </a:cubicBezTo>
                <a:cubicBezTo>
                  <a:pt x="20549" y="28854"/>
                  <a:pt x="17480" y="28921"/>
                  <a:pt x="14444" y="28954"/>
                </a:cubicBezTo>
                <a:cubicBezTo>
                  <a:pt x="10541" y="29021"/>
                  <a:pt x="6639" y="29088"/>
                  <a:pt x="2736" y="29154"/>
                </a:cubicBezTo>
                <a:cubicBezTo>
                  <a:pt x="2269" y="29154"/>
                  <a:pt x="1835" y="29221"/>
                  <a:pt x="1368" y="29288"/>
                </a:cubicBezTo>
                <a:cubicBezTo>
                  <a:pt x="634" y="29388"/>
                  <a:pt x="301" y="29154"/>
                  <a:pt x="234" y="28387"/>
                </a:cubicBezTo>
                <a:cubicBezTo>
                  <a:pt x="34" y="26019"/>
                  <a:pt x="1" y="23650"/>
                  <a:pt x="101" y="21282"/>
                </a:cubicBezTo>
                <a:cubicBezTo>
                  <a:pt x="201" y="19381"/>
                  <a:pt x="1" y="17446"/>
                  <a:pt x="1" y="15545"/>
                </a:cubicBezTo>
                <a:cubicBezTo>
                  <a:pt x="1" y="14144"/>
                  <a:pt x="67" y="12743"/>
                  <a:pt x="134" y="11342"/>
                </a:cubicBezTo>
                <a:cubicBezTo>
                  <a:pt x="134" y="10708"/>
                  <a:pt x="167" y="10074"/>
                  <a:pt x="167" y="9440"/>
                </a:cubicBezTo>
                <a:cubicBezTo>
                  <a:pt x="167" y="8206"/>
                  <a:pt x="334" y="6972"/>
                  <a:pt x="167" y="5771"/>
                </a:cubicBezTo>
                <a:cubicBezTo>
                  <a:pt x="1" y="4570"/>
                  <a:pt x="401" y="4003"/>
                  <a:pt x="1268" y="3336"/>
                </a:cubicBezTo>
                <a:cubicBezTo>
                  <a:pt x="2336" y="2502"/>
                  <a:pt x="3303" y="1568"/>
                  <a:pt x="4237" y="601"/>
                </a:cubicBezTo>
                <a:cubicBezTo>
                  <a:pt x="4537" y="200"/>
                  <a:pt x="5004" y="0"/>
                  <a:pt x="5471" y="33"/>
                </a:cubicBezTo>
                <a:cubicBezTo>
                  <a:pt x="8573" y="100"/>
                  <a:pt x="11642" y="100"/>
                  <a:pt x="14744" y="134"/>
                </a:cubicBezTo>
                <a:cubicBezTo>
                  <a:pt x="16946" y="134"/>
                  <a:pt x="19114" y="67"/>
                  <a:pt x="21316" y="67"/>
                </a:cubicBezTo>
                <a:cubicBezTo>
                  <a:pt x="23217" y="67"/>
                  <a:pt x="25152" y="134"/>
                  <a:pt x="27053" y="134"/>
                </a:cubicBezTo>
                <a:cubicBezTo>
                  <a:pt x="28054" y="134"/>
                  <a:pt x="29055" y="67"/>
                  <a:pt x="30055" y="67"/>
                </a:cubicBezTo>
                <a:cubicBezTo>
                  <a:pt x="30656" y="67"/>
                  <a:pt x="31256" y="167"/>
                  <a:pt x="31857" y="167"/>
                </a:cubicBezTo>
                <a:lnTo>
                  <a:pt x="35059" y="167"/>
                </a:lnTo>
                <a:cubicBezTo>
                  <a:pt x="36593" y="167"/>
                  <a:pt x="38161" y="167"/>
                  <a:pt x="39696" y="200"/>
                </a:cubicBezTo>
                <a:cubicBezTo>
                  <a:pt x="43498" y="234"/>
                  <a:pt x="47301" y="300"/>
                  <a:pt x="51104" y="334"/>
                </a:cubicBezTo>
                <a:cubicBezTo>
                  <a:pt x="55407" y="367"/>
                  <a:pt x="59710" y="400"/>
                  <a:pt x="64013" y="400"/>
                </a:cubicBezTo>
                <a:cubicBezTo>
                  <a:pt x="64814" y="400"/>
                  <a:pt x="65581" y="334"/>
                  <a:pt x="66381" y="334"/>
                </a:cubicBezTo>
                <a:cubicBezTo>
                  <a:pt x="67182" y="334"/>
                  <a:pt x="67949" y="434"/>
                  <a:pt x="68750" y="434"/>
                </a:cubicBezTo>
                <a:cubicBezTo>
                  <a:pt x="72152" y="434"/>
                  <a:pt x="75555" y="434"/>
                  <a:pt x="78957" y="434"/>
                </a:cubicBezTo>
                <a:cubicBezTo>
                  <a:pt x="81225" y="467"/>
                  <a:pt x="83494" y="567"/>
                  <a:pt x="85795" y="567"/>
                </a:cubicBezTo>
                <a:cubicBezTo>
                  <a:pt x="88931" y="601"/>
                  <a:pt x="92033" y="567"/>
                  <a:pt x="95169" y="567"/>
                </a:cubicBezTo>
                <a:cubicBezTo>
                  <a:pt x="96970" y="567"/>
                  <a:pt x="98738" y="601"/>
                  <a:pt x="100539" y="634"/>
                </a:cubicBezTo>
                <a:cubicBezTo>
                  <a:pt x="101273" y="634"/>
                  <a:pt x="102007" y="567"/>
                  <a:pt x="102707" y="634"/>
                </a:cubicBezTo>
                <a:cubicBezTo>
                  <a:pt x="103108" y="667"/>
                  <a:pt x="103508" y="734"/>
                  <a:pt x="103875" y="834"/>
                </a:cubicBezTo>
                <a:close/>
                <a:moveTo>
                  <a:pt x="5671" y="901"/>
                </a:moveTo>
                <a:cubicBezTo>
                  <a:pt x="5605" y="1168"/>
                  <a:pt x="5571" y="1434"/>
                  <a:pt x="5538" y="1668"/>
                </a:cubicBezTo>
                <a:cubicBezTo>
                  <a:pt x="5471" y="3236"/>
                  <a:pt x="5371" y="4770"/>
                  <a:pt x="5338" y="6338"/>
                </a:cubicBezTo>
                <a:cubicBezTo>
                  <a:pt x="5271" y="9707"/>
                  <a:pt x="5238" y="13043"/>
                  <a:pt x="5171" y="16412"/>
                </a:cubicBezTo>
                <a:cubicBezTo>
                  <a:pt x="5104" y="19080"/>
                  <a:pt x="4937" y="21716"/>
                  <a:pt x="4837" y="24384"/>
                </a:cubicBezTo>
                <a:cubicBezTo>
                  <a:pt x="4804" y="25018"/>
                  <a:pt x="4871" y="25151"/>
                  <a:pt x="5505" y="25151"/>
                </a:cubicBezTo>
                <a:cubicBezTo>
                  <a:pt x="7673" y="25151"/>
                  <a:pt x="9874" y="25185"/>
                  <a:pt x="12043" y="25185"/>
                </a:cubicBezTo>
                <a:cubicBezTo>
                  <a:pt x="15011" y="25185"/>
                  <a:pt x="18013" y="25185"/>
                  <a:pt x="20982" y="25151"/>
                </a:cubicBezTo>
                <a:cubicBezTo>
                  <a:pt x="22317" y="25151"/>
                  <a:pt x="23651" y="25118"/>
                  <a:pt x="24985" y="25118"/>
                </a:cubicBezTo>
                <a:cubicBezTo>
                  <a:pt x="27020" y="25118"/>
                  <a:pt x="29055" y="25085"/>
                  <a:pt x="31089" y="25085"/>
                </a:cubicBezTo>
                <a:cubicBezTo>
                  <a:pt x="32991" y="25085"/>
                  <a:pt x="34926" y="25151"/>
                  <a:pt x="36827" y="25118"/>
                </a:cubicBezTo>
                <a:cubicBezTo>
                  <a:pt x="40129" y="25118"/>
                  <a:pt x="43432" y="25085"/>
                  <a:pt x="46734" y="25051"/>
                </a:cubicBezTo>
                <a:cubicBezTo>
                  <a:pt x="49036" y="25051"/>
                  <a:pt x="51304" y="25085"/>
                  <a:pt x="53572" y="25118"/>
                </a:cubicBezTo>
                <a:cubicBezTo>
                  <a:pt x="56875" y="25118"/>
                  <a:pt x="60210" y="25151"/>
                  <a:pt x="63513" y="25151"/>
                </a:cubicBezTo>
                <a:lnTo>
                  <a:pt x="67149" y="25151"/>
                </a:lnTo>
                <a:cubicBezTo>
                  <a:pt x="67749" y="25151"/>
                  <a:pt x="68349" y="25118"/>
                  <a:pt x="68950" y="25118"/>
                </a:cubicBezTo>
                <a:cubicBezTo>
                  <a:pt x="69884" y="25118"/>
                  <a:pt x="70784" y="25151"/>
                  <a:pt x="71685" y="25151"/>
                </a:cubicBezTo>
                <a:lnTo>
                  <a:pt x="82726" y="25151"/>
                </a:lnTo>
                <a:lnTo>
                  <a:pt x="95535" y="25151"/>
                </a:lnTo>
                <a:cubicBezTo>
                  <a:pt x="97103" y="25151"/>
                  <a:pt x="98638" y="25185"/>
                  <a:pt x="100172" y="25185"/>
                </a:cubicBezTo>
                <a:cubicBezTo>
                  <a:pt x="100806" y="25185"/>
                  <a:pt x="101406" y="25218"/>
                  <a:pt x="102007" y="25185"/>
                </a:cubicBezTo>
                <a:cubicBezTo>
                  <a:pt x="102741" y="25151"/>
                  <a:pt x="102874" y="24985"/>
                  <a:pt x="102907" y="24251"/>
                </a:cubicBezTo>
                <a:cubicBezTo>
                  <a:pt x="102941" y="23750"/>
                  <a:pt x="102941" y="23250"/>
                  <a:pt x="102974" y="22716"/>
                </a:cubicBezTo>
                <a:cubicBezTo>
                  <a:pt x="102974" y="21349"/>
                  <a:pt x="102974" y="19981"/>
                  <a:pt x="103007" y="18580"/>
                </a:cubicBezTo>
                <a:cubicBezTo>
                  <a:pt x="103041" y="17679"/>
                  <a:pt x="103108" y="16745"/>
                  <a:pt x="103141" y="15811"/>
                </a:cubicBezTo>
                <a:cubicBezTo>
                  <a:pt x="103141" y="14877"/>
                  <a:pt x="103074" y="14043"/>
                  <a:pt x="103041" y="13176"/>
                </a:cubicBezTo>
                <a:cubicBezTo>
                  <a:pt x="103007" y="12309"/>
                  <a:pt x="102941" y="11375"/>
                  <a:pt x="102907" y="10508"/>
                </a:cubicBezTo>
                <a:cubicBezTo>
                  <a:pt x="102841" y="9907"/>
                  <a:pt x="102841" y="9307"/>
                  <a:pt x="102841" y="8740"/>
                </a:cubicBezTo>
                <a:cubicBezTo>
                  <a:pt x="102941" y="6805"/>
                  <a:pt x="103141" y="4870"/>
                  <a:pt x="103241" y="2936"/>
                </a:cubicBezTo>
                <a:cubicBezTo>
                  <a:pt x="103274" y="2502"/>
                  <a:pt x="103141" y="2068"/>
                  <a:pt x="102907" y="1668"/>
                </a:cubicBezTo>
                <a:cubicBezTo>
                  <a:pt x="102807" y="1501"/>
                  <a:pt x="102274" y="1568"/>
                  <a:pt x="101907" y="1535"/>
                </a:cubicBezTo>
                <a:lnTo>
                  <a:pt x="101373" y="1535"/>
                </a:lnTo>
                <a:lnTo>
                  <a:pt x="93267" y="1334"/>
                </a:lnTo>
                <a:lnTo>
                  <a:pt x="92733" y="1334"/>
                </a:lnTo>
                <a:cubicBezTo>
                  <a:pt x="89598" y="1334"/>
                  <a:pt x="86462" y="1334"/>
                  <a:pt x="83360" y="1301"/>
                </a:cubicBezTo>
                <a:cubicBezTo>
                  <a:pt x="80258" y="1268"/>
                  <a:pt x="77089" y="1168"/>
                  <a:pt x="73987" y="1134"/>
                </a:cubicBezTo>
                <a:cubicBezTo>
                  <a:pt x="70584" y="1101"/>
                  <a:pt x="67182" y="1101"/>
                  <a:pt x="63779" y="1068"/>
                </a:cubicBezTo>
                <a:cubicBezTo>
                  <a:pt x="62612" y="1068"/>
                  <a:pt x="61411" y="1034"/>
                  <a:pt x="60244" y="1034"/>
                </a:cubicBezTo>
                <a:cubicBezTo>
                  <a:pt x="58342" y="1034"/>
                  <a:pt x="56474" y="1101"/>
                  <a:pt x="54573" y="1068"/>
                </a:cubicBezTo>
                <a:cubicBezTo>
                  <a:pt x="52138" y="1068"/>
                  <a:pt x="49669" y="1001"/>
                  <a:pt x="47201" y="967"/>
                </a:cubicBezTo>
                <a:cubicBezTo>
                  <a:pt x="43698" y="934"/>
                  <a:pt x="40163" y="934"/>
                  <a:pt x="36627" y="901"/>
                </a:cubicBezTo>
                <a:cubicBezTo>
                  <a:pt x="34425" y="901"/>
                  <a:pt x="32190" y="834"/>
                  <a:pt x="29955" y="834"/>
                </a:cubicBezTo>
                <a:cubicBezTo>
                  <a:pt x="28121" y="834"/>
                  <a:pt x="26253" y="767"/>
                  <a:pt x="24418" y="801"/>
                </a:cubicBezTo>
                <a:cubicBezTo>
                  <a:pt x="22050" y="834"/>
                  <a:pt x="19681" y="934"/>
                  <a:pt x="17313" y="934"/>
                </a:cubicBezTo>
                <a:cubicBezTo>
                  <a:pt x="14611" y="934"/>
                  <a:pt x="11909" y="867"/>
                  <a:pt x="9207" y="867"/>
                </a:cubicBezTo>
                <a:cubicBezTo>
                  <a:pt x="8073" y="801"/>
                  <a:pt x="6939" y="867"/>
                  <a:pt x="5671" y="901"/>
                </a:cubicBezTo>
                <a:close/>
                <a:moveTo>
                  <a:pt x="4304" y="17880"/>
                </a:moveTo>
                <a:cubicBezTo>
                  <a:pt x="4037" y="18213"/>
                  <a:pt x="3837" y="18447"/>
                  <a:pt x="3637" y="18680"/>
                </a:cubicBezTo>
                <a:cubicBezTo>
                  <a:pt x="2869" y="19547"/>
                  <a:pt x="2135" y="20448"/>
                  <a:pt x="1335" y="21282"/>
                </a:cubicBezTo>
                <a:cubicBezTo>
                  <a:pt x="768" y="21882"/>
                  <a:pt x="901" y="22550"/>
                  <a:pt x="968" y="23450"/>
                </a:cubicBezTo>
                <a:cubicBezTo>
                  <a:pt x="1969" y="22349"/>
                  <a:pt x="2803" y="21382"/>
                  <a:pt x="3703" y="20448"/>
                </a:cubicBezTo>
                <a:cubicBezTo>
                  <a:pt x="4404" y="19748"/>
                  <a:pt x="4504" y="18947"/>
                  <a:pt x="4304" y="17880"/>
                </a:cubicBezTo>
                <a:close/>
                <a:moveTo>
                  <a:pt x="968" y="11442"/>
                </a:moveTo>
                <a:cubicBezTo>
                  <a:pt x="2102" y="10274"/>
                  <a:pt x="3136" y="9240"/>
                  <a:pt x="4137" y="8206"/>
                </a:cubicBezTo>
                <a:cubicBezTo>
                  <a:pt x="4604" y="7672"/>
                  <a:pt x="4470" y="7038"/>
                  <a:pt x="4370" y="6205"/>
                </a:cubicBezTo>
                <a:cubicBezTo>
                  <a:pt x="3403" y="7172"/>
                  <a:pt x="2569" y="8073"/>
                  <a:pt x="1668" y="8840"/>
                </a:cubicBezTo>
                <a:cubicBezTo>
                  <a:pt x="835" y="9540"/>
                  <a:pt x="901" y="10374"/>
                  <a:pt x="968" y="11475"/>
                </a:cubicBezTo>
                <a:close/>
                <a:moveTo>
                  <a:pt x="4370" y="15545"/>
                </a:moveTo>
                <a:cubicBezTo>
                  <a:pt x="3303" y="16579"/>
                  <a:pt x="2269" y="17546"/>
                  <a:pt x="1335" y="18547"/>
                </a:cubicBezTo>
                <a:cubicBezTo>
                  <a:pt x="768" y="19181"/>
                  <a:pt x="734" y="19948"/>
                  <a:pt x="968" y="20782"/>
                </a:cubicBezTo>
                <a:cubicBezTo>
                  <a:pt x="1902" y="19781"/>
                  <a:pt x="2769" y="18847"/>
                  <a:pt x="3670" y="17913"/>
                </a:cubicBezTo>
                <a:cubicBezTo>
                  <a:pt x="4304" y="17313"/>
                  <a:pt x="4571" y="16412"/>
                  <a:pt x="4370" y="15545"/>
                </a:cubicBezTo>
                <a:close/>
                <a:moveTo>
                  <a:pt x="901" y="13843"/>
                </a:moveTo>
                <a:cubicBezTo>
                  <a:pt x="1869" y="12876"/>
                  <a:pt x="2703" y="11975"/>
                  <a:pt x="3637" y="11141"/>
                </a:cubicBezTo>
                <a:cubicBezTo>
                  <a:pt x="4370" y="10574"/>
                  <a:pt x="4604" y="9574"/>
                  <a:pt x="4237" y="8740"/>
                </a:cubicBezTo>
                <a:cubicBezTo>
                  <a:pt x="3270" y="9740"/>
                  <a:pt x="2369" y="10741"/>
                  <a:pt x="1402" y="11642"/>
                </a:cubicBezTo>
                <a:cubicBezTo>
                  <a:pt x="801" y="12242"/>
                  <a:pt x="668" y="12909"/>
                  <a:pt x="901" y="13843"/>
                </a:cubicBezTo>
                <a:close/>
                <a:moveTo>
                  <a:pt x="835" y="16012"/>
                </a:moveTo>
                <a:cubicBezTo>
                  <a:pt x="1535" y="15378"/>
                  <a:pt x="2236" y="14777"/>
                  <a:pt x="2903" y="14177"/>
                </a:cubicBezTo>
                <a:cubicBezTo>
                  <a:pt x="3336" y="13777"/>
                  <a:pt x="3703" y="13376"/>
                  <a:pt x="4104" y="12943"/>
                </a:cubicBezTo>
                <a:cubicBezTo>
                  <a:pt x="4571" y="12442"/>
                  <a:pt x="4671" y="11675"/>
                  <a:pt x="4304" y="11075"/>
                </a:cubicBezTo>
                <a:cubicBezTo>
                  <a:pt x="3270" y="12142"/>
                  <a:pt x="2269" y="13143"/>
                  <a:pt x="1268" y="14177"/>
                </a:cubicBezTo>
                <a:cubicBezTo>
                  <a:pt x="768" y="14644"/>
                  <a:pt x="601" y="15378"/>
                  <a:pt x="835" y="16012"/>
                </a:cubicBezTo>
                <a:close/>
                <a:moveTo>
                  <a:pt x="1035" y="8706"/>
                </a:moveTo>
                <a:cubicBezTo>
                  <a:pt x="2102" y="7672"/>
                  <a:pt x="3170" y="6705"/>
                  <a:pt x="4204" y="5704"/>
                </a:cubicBezTo>
                <a:cubicBezTo>
                  <a:pt x="4337" y="5571"/>
                  <a:pt x="4404" y="5404"/>
                  <a:pt x="4437" y="5237"/>
                </a:cubicBezTo>
                <a:cubicBezTo>
                  <a:pt x="4504" y="4770"/>
                  <a:pt x="4504" y="4303"/>
                  <a:pt x="4537" y="3636"/>
                </a:cubicBezTo>
                <a:cubicBezTo>
                  <a:pt x="3303" y="4904"/>
                  <a:pt x="2202" y="6038"/>
                  <a:pt x="1068" y="7172"/>
                </a:cubicBezTo>
                <a:cubicBezTo>
                  <a:pt x="1001" y="7305"/>
                  <a:pt x="935" y="7439"/>
                  <a:pt x="935" y="7606"/>
                </a:cubicBezTo>
                <a:cubicBezTo>
                  <a:pt x="968" y="7972"/>
                  <a:pt x="1001" y="8339"/>
                  <a:pt x="1035" y="8706"/>
                </a:cubicBezTo>
                <a:close/>
                <a:moveTo>
                  <a:pt x="1001" y="25552"/>
                </a:moveTo>
                <a:cubicBezTo>
                  <a:pt x="1068" y="25552"/>
                  <a:pt x="1168" y="25552"/>
                  <a:pt x="1201" y="25518"/>
                </a:cubicBezTo>
                <a:cubicBezTo>
                  <a:pt x="2102" y="24584"/>
                  <a:pt x="3103" y="23717"/>
                  <a:pt x="3937" y="22683"/>
                </a:cubicBezTo>
                <a:cubicBezTo>
                  <a:pt x="4337" y="22116"/>
                  <a:pt x="4404" y="21415"/>
                  <a:pt x="4104" y="20782"/>
                </a:cubicBezTo>
                <a:cubicBezTo>
                  <a:pt x="3236" y="21749"/>
                  <a:pt x="2436" y="22683"/>
                  <a:pt x="1602" y="23550"/>
                </a:cubicBezTo>
                <a:cubicBezTo>
                  <a:pt x="1035" y="24117"/>
                  <a:pt x="668" y="24684"/>
                  <a:pt x="1001" y="25552"/>
                </a:cubicBezTo>
                <a:close/>
                <a:moveTo>
                  <a:pt x="968" y="6471"/>
                </a:moveTo>
                <a:cubicBezTo>
                  <a:pt x="2069" y="5437"/>
                  <a:pt x="3003" y="4470"/>
                  <a:pt x="3970" y="3569"/>
                </a:cubicBezTo>
                <a:cubicBezTo>
                  <a:pt x="4604" y="3036"/>
                  <a:pt x="4637" y="2435"/>
                  <a:pt x="4437" y="1668"/>
                </a:cubicBezTo>
                <a:cubicBezTo>
                  <a:pt x="4037" y="2035"/>
                  <a:pt x="3637" y="2435"/>
                  <a:pt x="3236" y="2835"/>
                </a:cubicBezTo>
                <a:cubicBezTo>
                  <a:pt x="2602" y="3469"/>
                  <a:pt x="1902" y="4070"/>
                  <a:pt x="1235" y="4703"/>
                </a:cubicBezTo>
                <a:cubicBezTo>
                  <a:pt x="1168" y="4770"/>
                  <a:pt x="1101" y="4904"/>
                  <a:pt x="1101" y="5004"/>
                </a:cubicBezTo>
                <a:cubicBezTo>
                  <a:pt x="1068" y="5437"/>
                  <a:pt x="1035" y="5904"/>
                  <a:pt x="968" y="6471"/>
                </a:cubicBezTo>
                <a:close/>
                <a:moveTo>
                  <a:pt x="968" y="18146"/>
                </a:moveTo>
                <a:cubicBezTo>
                  <a:pt x="1101" y="18080"/>
                  <a:pt x="1235" y="17980"/>
                  <a:pt x="1368" y="17880"/>
                </a:cubicBezTo>
                <a:cubicBezTo>
                  <a:pt x="2269" y="16979"/>
                  <a:pt x="3103" y="16045"/>
                  <a:pt x="4003" y="15144"/>
                </a:cubicBezTo>
                <a:cubicBezTo>
                  <a:pt x="4470" y="14677"/>
                  <a:pt x="4470" y="14144"/>
                  <a:pt x="4370" y="13443"/>
                </a:cubicBezTo>
                <a:cubicBezTo>
                  <a:pt x="3637" y="14110"/>
                  <a:pt x="3003" y="14611"/>
                  <a:pt x="2436" y="15211"/>
                </a:cubicBezTo>
                <a:cubicBezTo>
                  <a:pt x="1869" y="15811"/>
                  <a:pt x="1368" y="16479"/>
                  <a:pt x="835" y="17146"/>
                </a:cubicBezTo>
                <a:cubicBezTo>
                  <a:pt x="868" y="17446"/>
                  <a:pt x="935" y="17780"/>
                  <a:pt x="968" y="18146"/>
                </a:cubicBezTo>
                <a:close/>
                <a:moveTo>
                  <a:pt x="1101" y="27620"/>
                </a:moveTo>
                <a:lnTo>
                  <a:pt x="3970" y="25385"/>
                </a:lnTo>
                <a:lnTo>
                  <a:pt x="3970" y="23450"/>
                </a:lnTo>
                <a:cubicBezTo>
                  <a:pt x="3136" y="24318"/>
                  <a:pt x="2436" y="25118"/>
                  <a:pt x="1635" y="25819"/>
                </a:cubicBezTo>
                <a:cubicBezTo>
                  <a:pt x="1068" y="26352"/>
                  <a:pt x="801" y="26853"/>
                  <a:pt x="1101" y="27620"/>
                </a:cubicBezTo>
                <a:close/>
                <a:moveTo>
                  <a:pt x="53405" y="25752"/>
                </a:moveTo>
                <a:cubicBezTo>
                  <a:pt x="52772" y="25752"/>
                  <a:pt x="52238" y="25719"/>
                  <a:pt x="51704" y="25752"/>
                </a:cubicBezTo>
                <a:cubicBezTo>
                  <a:pt x="51571" y="25752"/>
                  <a:pt x="51471" y="25819"/>
                  <a:pt x="51404" y="25919"/>
                </a:cubicBezTo>
                <a:cubicBezTo>
                  <a:pt x="50970" y="26619"/>
                  <a:pt x="50570" y="27320"/>
                  <a:pt x="50103" y="28120"/>
                </a:cubicBezTo>
                <a:lnTo>
                  <a:pt x="51637" y="28154"/>
                </a:lnTo>
                <a:close/>
                <a:moveTo>
                  <a:pt x="11576" y="25885"/>
                </a:moveTo>
                <a:cubicBezTo>
                  <a:pt x="10775" y="25752"/>
                  <a:pt x="10141" y="25819"/>
                  <a:pt x="9674" y="26552"/>
                </a:cubicBezTo>
                <a:cubicBezTo>
                  <a:pt x="9374" y="27019"/>
                  <a:pt x="8940" y="27453"/>
                  <a:pt x="8573" y="27920"/>
                </a:cubicBezTo>
                <a:cubicBezTo>
                  <a:pt x="8407" y="28154"/>
                  <a:pt x="8273" y="28387"/>
                  <a:pt x="8140" y="28621"/>
                </a:cubicBezTo>
                <a:cubicBezTo>
                  <a:pt x="8874" y="28487"/>
                  <a:pt x="9541" y="28587"/>
                  <a:pt x="9841" y="28287"/>
                </a:cubicBezTo>
                <a:cubicBezTo>
                  <a:pt x="10575" y="27620"/>
                  <a:pt x="11309" y="26919"/>
                  <a:pt x="11609" y="25885"/>
                </a:cubicBezTo>
                <a:close/>
                <a:moveTo>
                  <a:pt x="27454" y="28354"/>
                </a:moveTo>
                <a:cubicBezTo>
                  <a:pt x="28087" y="28220"/>
                  <a:pt x="28688" y="28521"/>
                  <a:pt x="29055" y="28054"/>
                </a:cubicBezTo>
                <a:cubicBezTo>
                  <a:pt x="29688" y="27353"/>
                  <a:pt x="30189" y="26552"/>
                  <a:pt x="30589" y="25719"/>
                </a:cubicBezTo>
                <a:cubicBezTo>
                  <a:pt x="29822" y="25685"/>
                  <a:pt x="29088" y="25485"/>
                  <a:pt x="28654" y="26286"/>
                </a:cubicBezTo>
                <a:cubicBezTo>
                  <a:pt x="28321" y="26919"/>
                  <a:pt x="27921" y="27553"/>
                  <a:pt x="27487" y="28354"/>
                </a:cubicBezTo>
                <a:close/>
                <a:moveTo>
                  <a:pt x="21783" y="25985"/>
                </a:moveTo>
                <a:lnTo>
                  <a:pt x="21683" y="25752"/>
                </a:lnTo>
                <a:cubicBezTo>
                  <a:pt x="21182" y="25852"/>
                  <a:pt x="20582" y="25752"/>
                  <a:pt x="20248" y="26019"/>
                </a:cubicBezTo>
                <a:cubicBezTo>
                  <a:pt x="19515" y="26586"/>
                  <a:pt x="19248" y="27486"/>
                  <a:pt x="18881" y="28254"/>
                </a:cubicBezTo>
                <a:cubicBezTo>
                  <a:pt x="20048" y="28621"/>
                  <a:pt x="20649" y="28087"/>
                  <a:pt x="21116" y="27220"/>
                </a:cubicBezTo>
                <a:cubicBezTo>
                  <a:pt x="21349" y="26786"/>
                  <a:pt x="21583" y="26386"/>
                  <a:pt x="21816" y="25985"/>
                </a:cubicBezTo>
                <a:close/>
                <a:moveTo>
                  <a:pt x="28287" y="25719"/>
                </a:moveTo>
                <a:cubicBezTo>
                  <a:pt x="28054" y="25752"/>
                  <a:pt x="27854" y="25752"/>
                  <a:pt x="27620" y="25719"/>
                </a:cubicBezTo>
                <a:cubicBezTo>
                  <a:pt x="26853" y="25585"/>
                  <a:pt x="26453" y="26019"/>
                  <a:pt x="26119" y="26552"/>
                </a:cubicBezTo>
                <a:cubicBezTo>
                  <a:pt x="25819" y="27120"/>
                  <a:pt x="25619" y="27687"/>
                  <a:pt x="25352" y="28254"/>
                </a:cubicBezTo>
                <a:cubicBezTo>
                  <a:pt x="25485" y="28254"/>
                  <a:pt x="25619" y="28287"/>
                  <a:pt x="25752" y="28320"/>
                </a:cubicBezTo>
                <a:cubicBezTo>
                  <a:pt x="26353" y="28487"/>
                  <a:pt x="26987" y="28187"/>
                  <a:pt x="27220" y="27587"/>
                </a:cubicBezTo>
                <a:cubicBezTo>
                  <a:pt x="27554" y="27019"/>
                  <a:pt x="27887" y="26419"/>
                  <a:pt x="28321" y="25719"/>
                </a:cubicBezTo>
                <a:close/>
                <a:moveTo>
                  <a:pt x="12543" y="28420"/>
                </a:moveTo>
                <a:cubicBezTo>
                  <a:pt x="13277" y="28420"/>
                  <a:pt x="13911" y="28621"/>
                  <a:pt x="14344" y="28087"/>
                </a:cubicBezTo>
                <a:cubicBezTo>
                  <a:pt x="14911" y="27453"/>
                  <a:pt x="15345" y="26719"/>
                  <a:pt x="15612" y="25919"/>
                </a:cubicBezTo>
                <a:cubicBezTo>
                  <a:pt x="15045" y="25719"/>
                  <a:pt x="14544" y="25719"/>
                  <a:pt x="14211" y="26085"/>
                </a:cubicBezTo>
                <a:cubicBezTo>
                  <a:pt x="13644" y="26786"/>
                  <a:pt x="13177" y="27553"/>
                  <a:pt x="12576" y="28420"/>
                </a:cubicBezTo>
                <a:close/>
                <a:moveTo>
                  <a:pt x="70251" y="27887"/>
                </a:moveTo>
                <a:cubicBezTo>
                  <a:pt x="71485" y="28254"/>
                  <a:pt x="72252" y="27853"/>
                  <a:pt x="72786" y="26886"/>
                </a:cubicBezTo>
                <a:cubicBezTo>
                  <a:pt x="72986" y="26519"/>
                  <a:pt x="73153" y="26152"/>
                  <a:pt x="73320" y="25785"/>
                </a:cubicBezTo>
                <a:cubicBezTo>
                  <a:pt x="71552" y="25385"/>
                  <a:pt x="71085" y="26786"/>
                  <a:pt x="70251" y="27887"/>
                </a:cubicBezTo>
                <a:close/>
                <a:moveTo>
                  <a:pt x="22717" y="25752"/>
                </a:moveTo>
                <a:lnTo>
                  <a:pt x="21182" y="28254"/>
                </a:lnTo>
                <a:lnTo>
                  <a:pt x="21316" y="28420"/>
                </a:lnTo>
                <a:cubicBezTo>
                  <a:pt x="21783" y="28354"/>
                  <a:pt x="22383" y="28387"/>
                  <a:pt x="22617" y="28120"/>
                </a:cubicBezTo>
                <a:cubicBezTo>
                  <a:pt x="23217" y="27386"/>
                  <a:pt x="23718" y="26586"/>
                  <a:pt x="24185" y="25785"/>
                </a:cubicBezTo>
                <a:close/>
                <a:moveTo>
                  <a:pt x="50870" y="25618"/>
                </a:moveTo>
                <a:cubicBezTo>
                  <a:pt x="50203" y="25685"/>
                  <a:pt x="49636" y="25618"/>
                  <a:pt x="49369" y="25852"/>
                </a:cubicBezTo>
                <a:cubicBezTo>
                  <a:pt x="48702" y="26452"/>
                  <a:pt x="48235" y="27253"/>
                  <a:pt x="48035" y="28154"/>
                </a:cubicBezTo>
                <a:cubicBezTo>
                  <a:pt x="48635" y="28154"/>
                  <a:pt x="49236" y="28320"/>
                  <a:pt x="49569" y="27787"/>
                </a:cubicBezTo>
                <a:cubicBezTo>
                  <a:pt x="50003" y="27153"/>
                  <a:pt x="50337" y="26452"/>
                  <a:pt x="50837" y="25618"/>
                </a:cubicBezTo>
                <a:close/>
                <a:moveTo>
                  <a:pt x="56307" y="25785"/>
                </a:moveTo>
                <a:lnTo>
                  <a:pt x="54706" y="28054"/>
                </a:lnTo>
                <a:cubicBezTo>
                  <a:pt x="55307" y="28020"/>
                  <a:pt x="55707" y="27953"/>
                  <a:pt x="56141" y="27987"/>
                </a:cubicBezTo>
                <a:cubicBezTo>
                  <a:pt x="56408" y="27987"/>
                  <a:pt x="56674" y="27853"/>
                  <a:pt x="56774" y="27587"/>
                </a:cubicBezTo>
                <a:cubicBezTo>
                  <a:pt x="57141" y="27019"/>
                  <a:pt x="57475" y="26452"/>
                  <a:pt x="57842" y="25819"/>
                </a:cubicBezTo>
                <a:close/>
                <a:moveTo>
                  <a:pt x="60244" y="25752"/>
                </a:moveTo>
                <a:cubicBezTo>
                  <a:pt x="59643" y="25819"/>
                  <a:pt x="59076" y="25552"/>
                  <a:pt x="58609" y="25985"/>
                </a:cubicBezTo>
                <a:cubicBezTo>
                  <a:pt x="58042" y="26552"/>
                  <a:pt x="57608" y="27253"/>
                  <a:pt x="57342" y="27987"/>
                </a:cubicBezTo>
                <a:cubicBezTo>
                  <a:pt x="58142" y="28187"/>
                  <a:pt x="58776" y="28220"/>
                  <a:pt x="59210" y="27453"/>
                </a:cubicBezTo>
                <a:cubicBezTo>
                  <a:pt x="59510" y="26919"/>
                  <a:pt x="59843" y="26419"/>
                  <a:pt x="60244" y="25752"/>
                </a:cubicBezTo>
                <a:close/>
                <a:moveTo>
                  <a:pt x="45500" y="28120"/>
                </a:moveTo>
                <a:cubicBezTo>
                  <a:pt x="45900" y="28154"/>
                  <a:pt x="46300" y="28154"/>
                  <a:pt x="46667" y="28120"/>
                </a:cubicBezTo>
                <a:cubicBezTo>
                  <a:pt x="46934" y="28087"/>
                  <a:pt x="47168" y="27987"/>
                  <a:pt x="47334" y="27787"/>
                </a:cubicBezTo>
                <a:cubicBezTo>
                  <a:pt x="47801" y="27153"/>
                  <a:pt x="48168" y="26486"/>
                  <a:pt x="48669" y="25685"/>
                </a:cubicBezTo>
                <a:cubicBezTo>
                  <a:pt x="48068" y="25752"/>
                  <a:pt x="47568" y="25418"/>
                  <a:pt x="47201" y="25885"/>
                </a:cubicBezTo>
                <a:cubicBezTo>
                  <a:pt x="46634" y="26586"/>
                  <a:pt x="46134" y="27286"/>
                  <a:pt x="45500" y="28120"/>
                </a:cubicBezTo>
                <a:close/>
                <a:moveTo>
                  <a:pt x="77990" y="25852"/>
                </a:moveTo>
                <a:cubicBezTo>
                  <a:pt x="77089" y="25485"/>
                  <a:pt x="76055" y="25885"/>
                  <a:pt x="75655" y="26786"/>
                </a:cubicBezTo>
                <a:cubicBezTo>
                  <a:pt x="75454" y="27120"/>
                  <a:pt x="75221" y="27486"/>
                  <a:pt x="74954" y="27920"/>
                </a:cubicBezTo>
                <a:cubicBezTo>
                  <a:pt x="75354" y="27953"/>
                  <a:pt x="75755" y="27987"/>
                  <a:pt x="76155" y="27987"/>
                </a:cubicBezTo>
                <a:cubicBezTo>
                  <a:pt x="76355" y="27987"/>
                  <a:pt x="76555" y="27887"/>
                  <a:pt x="76689" y="27753"/>
                </a:cubicBezTo>
                <a:cubicBezTo>
                  <a:pt x="77122" y="27153"/>
                  <a:pt x="77556" y="26519"/>
                  <a:pt x="77990" y="25885"/>
                </a:cubicBezTo>
                <a:close/>
                <a:moveTo>
                  <a:pt x="4170" y="28320"/>
                </a:moveTo>
                <a:cubicBezTo>
                  <a:pt x="4170" y="28387"/>
                  <a:pt x="4170" y="28454"/>
                  <a:pt x="4204" y="28487"/>
                </a:cubicBezTo>
                <a:cubicBezTo>
                  <a:pt x="4604" y="28487"/>
                  <a:pt x="5171" y="28654"/>
                  <a:pt x="5404" y="28420"/>
                </a:cubicBezTo>
                <a:cubicBezTo>
                  <a:pt x="6205" y="27687"/>
                  <a:pt x="6906" y="26786"/>
                  <a:pt x="7706" y="25852"/>
                </a:cubicBezTo>
                <a:cubicBezTo>
                  <a:pt x="7039" y="25819"/>
                  <a:pt x="6572" y="25752"/>
                  <a:pt x="6172" y="26186"/>
                </a:cubicBezTo>
                <a:cubicBezTo>
                  <a:pt x="5538" y="26919"/>
                  <a:pt x="4837" y="27587"/>
                  <a:pt x="4170" y="28320"/>
                </a:cubicBezTo>
                <a:close/>
                <a:moveTo>
                  <a:pt x="35893" y="28020"/>
                </a:moveTo>
                <a:cubicBezTo>
                  <a:pt x="36693" y="28287"/>
                  <a:pt x="36994" y="28320"/>
                  <a:pt x="37160" y="28087"/>
                </a:cubicBezTo>
                <a:cubicBezTo>
                  <a:pt x="37661" y="27353"/>
                  <a:pt x="38128" y="26619"/>
                  <a:pt x="38628" y="25819"/>
                </a:cubicBezTo>
                <a:cubicBezTo>
                  <a:pt x="38061" y="25652"/>
                  <a:pt x="37594" y="25485"/>
                  <a:pt x="37227" y="25852"/>
                </a:cubicBezTo>
                <a:cubicBezTo>
                  <a:pt x="36660" y="26486"/>
                  <a:pt x="36360" y="27286"/>
                  <a:pt x="35893" y="28020"/>
                </a:cubicBezTo>
                <a:close/>
                <a:moveTo>
                  <a:pt x="43498" y="28187"/>
                </a:moveTo>
                <a:cubicBezTo>
                  <a:pt x="43999" y="28187"/>
                  <a:pt x="44566" y="28454"/>
                  <a:pt x="44899" y="28054"/>
                </a:cubicBezTo>
                <a:cubicBezTo>
                  <a:pt x="45433" y="27320"/>
                  <a:pt x="45900" y="26552"/>
                  <a:pt x="46400" y="25752"/>
                </a:cubicBezTo>
                <a:cubicBezTo>
                  <a:pt x="45300" y="25618"/>
                  <a:pt x="45266" y="25618"/>
                  <a:pt x="44699" y="26319"/>
                </a:cubicBezTo>
                <a:cubicBezTo>
                  <a:pt x="44332" y="26753"/>
                  <a:pt x="43999" y="27186"/>
                  <a:pt x="43665" y="27653"/>
                </a:cubicBezTo>
                <a:cubicBezTo>
                  <a:pt x="43565" y="27820"/>
                  <a:pt x="43532" y="27987"/>
                  <a:pt x="43498" y="28187"/>
                </a:cubicBezTo>
                <a:close/>
                <a:moveTo>
                  <a:pt x="72786" y="27787"/>
                </a:moveTo>
                <a:lnTo>
                  <a:pt x="72953" y="28054"/>
                </a:lnTo>
                <a:cubicBezTo>
                  <a:pt x="73386" y="27987"/>
                  <a:pt x="73987" y="28020"/>
                  <a:pt x="74254" y="27753"/>
                </a:cubicBezTo>
                <a:cubicBezTo>
                  <a:pt x="74787" y="27153"/>
                  <a:pt x="75254" y="26519"/>
                  <a:pt x="75655" y="25819"/>
                </a:cubicBezTo>
                <a:lnTo>
                  <a:pt x="75555" y="25652"/>
                </a:lnTo>
                <a:cubicBezTo>
                  <a:pt x="75054" y="25752"/>
                  <a:pt x="74454" y="25685"/>
                  <a:pt x="74120" y="25952"/>
                </a:cubicBezTo>
                <a:cubicBezTo>
                  <a:pt x="73620" y="26519"/>
                  <a:pt x="73186" y="27153"/>
                  <a:pt x="72786" y="27787"/>
                </a:cubicBezTo>
                <a:close/>
                <a:moveTo>
                  <a:pt x="5438" y="26085"/>
                </a:moveTo>
                <a:cubicBezTo>
                  <a:pt x="4971" y="25885"/>
                  <a:pt x="4404" y="26019"/>
                  <a:pt x="4037" y="26386"/>
                </a:cubicBezTo>
                <a:cubicBezTo>
                  <a:pt x="3570" y="26819"/>
                  <a:pt x="3003" y="27186"/>
                  <a:pt x="2502" y="27587"/>
                </a:cubicBezTo>
                <a:cubicBezTo>
                  <a:pt x="2202" y="27820"/>
                  <a:pt x="1969" y="28120"/>
                  <a:pt x="1869" y="28487"/>
                </a:cubicBezTo>
                <a:cubicBezTo>
                  <a:pt x="2602" y="28687"/>
                  <a:pt x="3403" y="28420"/>
                  <a:pt x="3870" y="27787"/>
                </a:cubicBezTo>
                <a:cubicBezTo>
                  <a:pt x="4370" y="27186"/>
                  <a:pt x="4904" y="26653"/>
                  <a:pt x="5438" y="26085"/>
                </a:cubicBezTo>
                <a:close/>
                <a:moveTo>
                  <a:pt x="52571" y="27920"/>
                </a:moveTo>
                <a:lnTo>
                  <a:pt x="52672" y="28120"/>
                </a:lnTo>
                <a:cubicBezTo>
                  <a:pt x="53105" y="28120"/>
                  <a:pt x="53672" y="28320"/>
                  <a:pt x="54006" y="27953"/>
                </a:cubicBezTo>
                <a:cubicBezTo>
                  <a:pt x="54573" y="27253"/>
                  <a:pt x="55073" y="26519"/>
                  <a:pt x="55540" y="25785"/>
                </a:cubicBezTo>
                <a:cubicBezTo>
                  <a:pt x="54473" y="25652"/>
                  <a:pt x="54373" y="25618"/>
                  <a:pt x="54006" y="26052"/>
                </a:cubicBezTo>
                <a:cubicBezTo>
                  <a:pt x="53505" y="26653"/>
                  <a:pt x="53038" y="27286"/>
                  <a:pt x="52571" y="27920"/>
                </a:cubicBezTo>
                <a:close/>
                <a:moveTo>
                  <a:pt x="33925" y="28054"/>
                </a:moveTo>
                <a:lnTo>
                  <a:pt x="34092" y="28287"/>
                </a:lnTo>
                <a:cubicBezTo>
                  <a:pt x="34459" y="28220"/>
                  <a:pt x="34959" y="28254"/>
                  <a:pt x="35159" y="28020"/>
                </a:cubicBezTo>
                <a:cubicBezTo>
                  <a:pt x="35659" y="27286"/>
                  <a:pt x="36126" y="26552"/>
                  <a:pt x="36560" y="25752"/>
                </a:cubicBezTo>
                <a:cubicBezTo>
                  <a:pt x="35926" y="25719"/>
                  <a:pt x="35359" y="25452"/>
                  <a:pt x="34992" y="25952"/>
                </a:cubicBezTo>
                <a:cubicBezTo>
                  <a:pt x="34592" y="26653"/>
                  <a:pt x="34225" y="27353"/>
                  <a:pt x="33891" y="28087"/>
                </a:cubicBezTo>
                <a:close/>
                <a:moveTo>
                  <a:pt x="19515" y="25852"/>
                </a:moveTo>
                <a:cubicBezTo>
                  <a:pt x="18414" y="25785"/>
                  <a:pt x="18214" y="25785"/>
                  <a:pt x="17880" y="26286"/>
                </a:cubicBezTo>
                <a:cubicBezTo>
                  <a:pt x="17446" y="26886"/>
                  <a:pt x="17180" y="27553"/>
                  <a:pt x="16813" y="28220"/>
                </a:cubicBezTo>
                <a:cubicBezTo>
                  <a:pt x="17947" y="28420"/>
                  <a:pt x="18013" y="28387"/>
                  <a:pt x="18547" y="27553"/>
                </a:cubicBezTo>
                <a:cubicBezTo>
                  <a:pt x="18847" y="27053"/>
                  <a:pt x="19148" y="26486"/>
                  <a:pt x="19515" y="25885"/>
                </a:cubicBezTo>
                <a:close/>
                <a:moveTo>
                  <a:pt x="70885" y="25819"/>
                </a:moveTo>
                <a:cubicBezTo>
                  <a:pt x="69750" y="25685"/>
                  <a:pt x="69650" y="25652"/>
                  <a:pt x="69283" y="26085"/>
                </a:cubicBezTo>
                <a:cubicBezTo>
                  <a:pt x="68850" y="26653"/>
                  <a:pt x="68483" y="27253"/>
                  <a:pt x="68083" y="27820"/>
                </a:cubicBezTo>
                <a:cubicBezTo>
                  <a:pt x="69350" y="28287"/>
                  <a:pt x="69917" y="27653"/>
                  <a:pt x="70384" y="26753"/>
                </a:cubicBezTo>
                <a:cubicBezTo>
                  <a:pt x="70551" y="26452"/>
                  <a:pt x="70718" y="26152"/>
                  <a:pt x="70885" y="25852"/>
                </a:cubicBezTo>
                <a:close/>
                <a:moveTo>
                  <a:pt x="32624" y="25752"/>
                </a:moveTo>
                <a:cubicBezTo>
                  <a:pt x="31790" y="25518"/>
                  <a:pt x="31290" y="25652"/>
                  <a:pt x="30956" y="26286"/>
                </a:cubicBezTo>
                <a:cubicBezTo>
                  <a:pt x="30756" y="26686"/>
                  <a:pt x="30456" y="27019"/>
                  <a:pt x="30189" y="27420"/>
                </a:cubicBezTo>
                <a:cubicBezTo>
                  <a:pt x="30055" y="27620"/>
                  <a:pt x="29955" y="27853"/>
                  <a:pt x="29789" y="28154"/>
                </a:cubicBezTo>
                <a:cubicBezTo>
                  <a:pt x="30356" y="28254"/>
                  <a:pt x="30823" y="28454"/>
                  <a:pt x="31123" y="27987"/>
                </a:cubicBezTo>
                <a:cubicBezTo>
                  <a:pt x="31623" y="27320"/>
                  <a:pt x="32090" y="26586"/>
                  <a:pt x="32624" y="25752"/>
                </a:cubicBezTo>
                <a:close/>
                <a:moveTo>
                  <a:pt x="65981" y="27953"/>
                </a:moveTo>
                <a:cubicBezTo>
                  <a:pt x="66515" y="28087"/>
                  <a:pt x="67048" y="28154"/>
                  <a:pt x="67349" y="27853"/>
                </a:cubicBezTo>
                <a:cubicBezTo>
                  <a:pt x="67916" y="27120"/>
                  <a:pt x="68449" y="26352"/>
                  <a:pt x="68950" y="25585"/>
                </a:cubicBezTo>
                <a:cubicBezTo>
                  <a:pt x="68316" y="25685"/>
                  <a:pt x="67749" y="25618"/>
                  <a:pt x="67482" y="25852"/>
                </a:cubicBezTo>
                <a:cubicBezTo>
                  <a:pt x="66815" y="26452"/>
                  <a:pt x="66315" y="27153"/>
                  <a:pt x="65948" y="27953"/>
                </a:cubicBezTo>
                <a:close/>
                <a:moveTo>
                  <a:pt x="60811" y="28087"/>
                </a:moveTo>
                <a:lnTo>
                  <a:pt x="62312" y="25752"/>
                </a:lnTo>
                <a:cubicBezTo>
                  <a:pt x="61778" y="25652"/>
                  <a:pt x="61278" y="25618"/>
                  <a:pt x="60977" y="25952"/>
                </a:cubicBezTo>
                <a:cubicBezTo>
                  <a:pt x="60344" y="26552"/>
                  <a:pt x="59877" y="27253"/>
                  <a:pt x="59543" y="28020"/>
                </a:cubicBezTo>
                <a:close/>
                <a:moveTo>
                  <a:pt x="61711" y="27887"/>
                </a:moveTo>
                <a:lnTo>
                  <a:pt x="61811" y="28087"/>
                </a:lnTo>
                <a:cubicBezTo>
                  <a:pt x="62212" y="28020"/>
                  <a:pt x="62745" y="28120"/>
                  <a:pt x="62979" y="27887"/>
                </a:cubicBezTo>
                <a:cubicBezTo>
                  <a:pt x="63579" y="27286"/>
                  <a:pt x="64080" y="26552"/>
                  <a:pt x="64380" y="25719"/>
                </a:cubicBezTo>
                <a:cubicBezTo>
                  <a:pt x="64080" y="25685"/>
                  <a:pt x="63779" y="25685"/>
                  <a:pt x="63479" y="25719"/>
                </a:cubicBezTo>
                <a:cubicBezTo>
                  <a:pt x="63212" y="25785"/>
                  <a:pt x="62946" y="25952"/>
                  <a:pt x="62745" y="26152"/>
                </a:cubicBezTo>
                <a:cubicBezTo>
                  <a:pt x="62345" y="26686"/>
                  <a:pt x="62045" y="27286"/>
                  <a:pt x="61711" y="27887"/>
                </a:cubicBezTo>
                <a:close/>
                <a:moveTo>
                  <a:pt x="65247" y="25785"/>
                </a:moveTo>
                <a:cubicBezTo>
                  <a:pt x="64680" y="26452"/>
                  <a:pt x="64213" y="27186"/>
                  <a:pt x="63813" y="27953"/>
                </a:cubicBezTo>
                <a:cubicBezTo>
                  <a:pt x="64413" y="28087"/>
                  <a:pt x="64914" y="28254"/>
                  <a:pt x="65281" y="27787"/>
                </a:cubicBezTo>
                <a:cubicBezTo>
                  <a:pt x="65748" y="27186"/>
                  <a:pt x="66148" y="26519"/>
                  <a:pt x="66615" y="25819"/>
                </a:cubicBezTo>
                <a:close/>
                <a:moveTo>
                  <a:pt x="40630" y="25585"/>
                </a:moveTo>
                <a:cubicBezTo>
                  <a:pt x="40063" y="25719"/>
                  <a:pt x="39596" y="25719"/>
                  <a:pt x="39395" y="25952"/>
                </a:cubicBezTo>
                <a:cubicBezTo>
                  <a:pt x="38728" y="26619"/>
                  <a:pt x="38228" y="27420"/>
                  <a:pt x="37928" y="28287"/>
                </a:cubicBezTo>
                <a:cubicBezTo>
                  <a:pt x="38428" y="28120"/>
                  <a:pt x="38928" y="28521"/>
                  <a:pt x="39229" y="27987"/>
                </a:cubicBezTo>
                <a:cubicBezTo>
                  <a:pt x="39662" y="27253"/>
                  <a:pt x="40096" y="26486"/>
                  <a:pt x="40663" y="25552"/>
                </a:cubicBezTo>
                <a:close/>
                <a:moveTo>
                  <a:pt x="31723" y="28254"/>
                </a:moveTo>
                <a:cubicBezTo>
                  <a:pt x="32390" y="28254"/>
                  <a:pt x="32857" y="28487"/>
                  <a:pt x="33124" y="28020"/>
                </a:cubicBezTo>
                <a:cubicBezTo>
                  <a:pt x="33558" y="27320"/>
                  <a:pt x="33958" y="26619"/>
                  <a:pt x="34459" y="25685"/>
                </a:cubicBezTo>
                <a:cubicBezTo>
                  <a:pt x="33891" y="25785"/>
                  <a:pt x="33391" y="25685"/>
                  <a:pt x="33258" y="25885"/>
                </a:cubicBezTo>
                <a:cubicBezTo>
                  <a:pt x="32724" y="26653"/>
                  <a:pt x="32224" y="27420"/>
                  <a:pt x="31757" y="28254"/>
                </a:cubicBezTo>
                <a:close/>
                <a:moveTo>
                  <a:pt x="96570" y="27687"/>
                </a:moveTo>
                <a:cubicBezTo>
                  <a:pt x="97537" y="28020"/>
                  <a:pt x="98171" y="27853"/>
                  <a:pt x="98604" y="27153"/>
                </a:cubicBezTo>
                <a:cubicBezTo>
                  <a:pt x="98838" y="26786"/>
                  <a:pt x="99071" y="26419"/>
                  <a:pt x="99372" y="25952"/>
                </a:cubicBezTo>
                <a:cubicBezTo>
                  <a:pt x="98871" y="25952"/>
                  <a:pt x="98471" y="25919"/>
                  <a:pt x="98037" y="25952"/>
                </a:cubicBezTo>
                <a:cubicBezTo>
                  <a:pt x="97904" y="25952"/>
                  <a:pt x="97770" y="26019"/>
                  <a:pt x="97670" y="26119"/>
                </a:cubicBezTo>
                <a:cubicBezTo>
                  <a:pt x="97337" y="26586"/>
                  <a:pt x="97003" y="27086"/>
                  <a:pt x="96603" y="27653"/>
                </a:cubicBezTo>
                <a:close/>
                <a:moveTo>
                  <a:pt x="9341" y="26052"/>
                </a:moveTo>
                <a:cubicBezTo>
                  <a:pt x="9341" y="25985"/>
                  <a:pt x="9307" y="25919"/>
                  <a:pt x="9274" y="25819"/>
                </a:cubicBezTo>
                <a:cubicBezTo>
                  <a:pt x="8974" y="25885"/>
                  <a:pt x="8573" y="25819"/>
                  <a:pt x="8373" y="26019"/>
                </a:cubicBezTo>
                <a:cubicBezTo>
                  <a:pt x="7639" y="26786"/>
                  <a:pt x="6972" y="27587"/>
                  <a:pt x="6205" y="28454"/>
                </a:cubicBezTo>
                <a:cubicBezTo>
                  <a:pt x="6906" y="28554"/>
                  <a:pt x="7406" y="28587"/>
                  <a:pt x="7806" y="28087"/>
                </a:cubicBezTo>
                <a:cubicBezTo>
                  <a:pt x="8340" y="27386"/>
                  <a:pt x="8874" y="26719"/>
                  <a:pt x="9374" y="26019"/>
                </a:cubicBezTo>
                <a:close/>
                <a:moveTo>
                  <a:pt x="79491" y="27787"/>
                </a:moveTo>
                <a:cubicBezTo>
                  <a:pt x="80258" y="28020"/>
                  <a:pt x="80525" y="28087"/>
                  <a:pt x="80692" y="27787"/>
                </a:cubicBezTo>
                <a:cubicBezTo>
                  <a:pt x="81192" y="27153"/>
                  <a:pt x="81592" y="26452"/>
                  <a:pt x="82093" y="25719"/>
                </a:cubicBezTo>
                <a:cubicBezTo>
                  <a:pt x="81492" y="25652"/>
                  <a:pt x="81025" y="25552"/>
                  <a:pt x="80658" y="25919"/>
                </a:cubicBezTo>
                <a:cubicBezTo>
                  <a:pt x="80158" y="26452"/>
                  <a:pt x="79791" y="27086"/>
                  <a:pt x="79524" y="27787"/>
                </a:cubicBezTo>
                <a:close/>
                <a:moveTo>
                  <a:pt x="26053" y="25752"/>
                </a:moveTo>
                <a:cubicBezTo>
                  <a:pt x="25419" y="25785"/>
                  <a:pt x="24952" y="25552"/>
                  <a:pt x="24652" y="26052"/>
                </a:cubicBezTo>
                <a:cubicBezTo>
                  <a:pt x="24218" y="26786"/>
                  <a:pt x="23818" y="27486"/>
                  <a:pt x="23384" y="28220"/>
                </a:cubicBezTo>
                <a:cubicBezTo>
                  <a:pt x="24084" y="28454"/>
                  <a:pt x="24518" y="28287"/>
                  <a:pt x="24818" y="27720"/>
                </a:cubicBezTo>
                <a:cubicBezTo>
                  <a:pt x="25219" y="27086"/>
                  <a:pt x="25619" y="26486"/>
                  <a:pt x="26086" y="25719"/>
                </a:cubicBezTo>
                <a:close/>
                <a:moveTo>
                  <a:pt x="13510" y="26052"/>
                </a:moveTo>
                <a:lnTo>
                  <a:pt x="13377" y="25852"/>
                </a:lnTo>
                <a:cubicBezTo>
                  <a:pt x="13043" y="25919"/>
                  <a:pt x="12610" y="25852"/>
                  <a:pt x="12409" y="26085"/>
                </a:cubicBezTo>
                <a:cubicBezTo>
                  <a:pt x="11809" y="26786"/>
                  <a:pt x="11275" y="27553"/>
                  <a:pt x="10675" y="28354"/>
                </a:cubicBezTo>
                <a:cubicBezTo>
                  <a:pt x="11676" y="28487"/>
                  <a:pt x="11709" y="28521"/>
                  <a:pt x="11942" y="28220"/>
                </a:cubicBezTo>
                <a:cubicBezTo>
                  <a:pt x="12510" y="27486"/>
                  <a:pt x="13010" y="26753"/>
                  <a:pt x="13544" y="26019"/>
                </a:cubicBezTo>
                <a:close/>
                <a:moveTo>
                  <a:pt x="88097" y="27953"/>
                </a:moveTo>
                <a:cubicBezTo>
                  <a:pt x="88330" y="27553"/>
                  <a:pt x="88564" y="27220"/>
                  <a:pt x="88764" y="26853"/>
                </a:cubicBezTo>
                <a:cubicBezTo>
                  <a:pt x="88997" y="26519"/>
                  <a:pt x="89364" y="26319"/>
                  <a:pt x="89398" y="25852"/>
                </a:cubicBezTo>
                <a:cubicBezTo>
                  <a:pt x="88797" y="25618"/>
                  <a:pt x="88097" y="25852"/>
                  <a:pt x="87797" y="26419"/>
                </a:cubicBezTo>
                <a:cubicBezTo>
                  <a:pt x="87596" y="26719"/>
                  <a:pt x="87330" y="26986"/>
                  <a:pt x="87096" y="27253"/>
                </a:cubicBezTo>
                <a:cubicBezTo>
                  <a:pt x="86996" y="27453"/>
                  <a:pt x="86929" y="27653"/>
                  <a:pt x="86863" y="27853"/>
                </a:cubicBezTo>
                <a:cubicBezTo>
                  <a:pt x="87163" y="27887"/>
                  <a:pt x="87430" y="27920"/>
                  <a:pt x="87663" y="27953"/>
                </a:cubicBezTo>
                <a:cubicBezTo>
                  <a:pt x="87830" y="27920"/>
                  <a:pt x="87963" y="27920"/>
                  <a:pt x="88130" y="27920"/>
                </a:cubicBezTo>
                <a:close/>
                <a:moveTo>
                  <a:pt x="79991" y="25852"/>
                </a:moveTo>
                <a:cubicBezTo>
                  <a:pt x="78757" y="25685"/>
                  <a:pt x="78123" y="26252"/>
                  <a:pt x="77423" y="28087"/>
                </a:cubicBezTo>
                <a:cubicBezTo>
                  <a:pt x="77890" y="27953"/>
                  <a:pt x="78423" y="27987"/>
                  <a:pt x="78657" y="27753"/>
                </a:cubicBezTo>
                <a:cubicBezTo>
                  <a:pt x="79157" y="27153"/>
                  <a:pt x="79591" y="26519"/>
                  <a:pt x="79991" y="25852"/>
                </a:cubicBezTo>
                <a:close/>
                <a:moveTo>
                  <a:pt x="41530" y="28287"/>
                </a:moveTo>
                <a:cubicBezTo>
                  <a:pt x="42031" y="28187"/>
                  <a:pt x="42431" y="28220"/>
                  <a:pt x="42598" y="28054"/>
                </a:cubicBezTo>
                <a:cubicBezTo>
                  <a:pt x="43231" y="27353"/>
                  <a:pt x="43732" y="26586"/>
                  <a:pt x="44299" y="25819"/>
                </a:cubicBezTo>
                <a:cubicBezTo>
                  <a:pt x="43398" y="25518"/>
                  <a:pt x="42931" y="25985"/>
                  <a:pt x="42564" y="26552"/>
                </a:cubicBezTo>
                <a:cubicBezTo>
                  <a:pt x="42297" y="27053"/>
                  <a:pt x="41997" y="27520"/>
                  <a:pt x="41564" y="28254"/>
                </a:cubicBezTo>
                <a:close/>
                <a:moveTo>
                  <a:pt x="14978" y="28320"/>
                </a:moveTo>
                <a:cubicBezTo>
                  <a:pt x="15412" y="28387"/>
                  <a:pt x="15712" y="28487"/>
                  <a:pt x="15979" y="28187"/>
                </a:cubicBezTo>
                <a:cubicBezTo>
                  <a:pt x="16579" y="27486"/>
                  <a:pt x="17013" y="26719"/>
                  <a:pt x="17346" y="25919"/>
                </a:cubicBezTo>
                <a:cubicBezTo>
                  <a:pt x="16846" y="25685"/>
                  <a:pt x="16246" y="25919"/>
                  <a:pt x="16045" y="26419"/>
                </a:cubicBezTo>
                <a:cubicBezTo>
                  <a:pt x="15678" y="27019"/>
                  <a:pt x="15378" y="27620"/>
                  <a:pt x="14978" y="28287"/>
                </a:cubicBezTo>
                <a:close/>
                <a:moveTo>
                  <a:pt x="90899" y="27653"/>
                </a:moveTo>
                <a:lnTo>
                  <a:pt x="90966" y="27887"/>
                </a:lnTo>
                <a:cubicBezTo>
                  <a:pt x="91399" y="27820"/>
                  <a:pt x="91966" y="27887"/>
                  <a:pt x="92233" y="27620"/>
                </a:cubicBezTo>
                <a:cubicBezTo>
                  <a:pt x="92700" y="27086"/>
                  <a:pt x="93100" y="26519"/>
                  <a:pt x="93467" y="25885"/>
                </a:cubicBezTo>
                <a:cubicBezTo>
                  <a:pt x="92033" y="25885"/>
                  <a:pt x="92033" y="25885"/>
                  <a:pt x="91399" y="26919"/>
                </a:cubicBezTo>
                <a:cubicBezTo>
                  <a:pt x="91266" y="27153"/>
                  <a:pt x="91099" y="27386"/>
                  <a:pt x="90932" y="27620"/>
                </a:cubicBezTo>
                <a:close/>
                <a:moveTo>
                  <a:pt x="39796" y="28187"/>
                </a:moveTo>
                <a:cubicBezTo>
                  <a:pt x="40296" y="28187"/>
                  <a:pt x="40730" y="28320"/>
                  <a:pt x="41030" y="27887"/>
                </a:cubicBezTo>
                <a:lnTo>
                  <a:pt x="42398" y="25785"/>
                </a:lnTo>
                <a:cubicBezTo>
                  <a:pt x="41830" y="25518"/>
                  <a:pt x="41197" y="25785"/>
                  <a:pt x="40930" y="26352"/>
                </a:cubicBezTo>
                <a:close/>
                <a:moveTo>
                  <a:pt x="88831" y="27887"/>
                </a:moveTo>
                <a:cubicBezTo>
                  <a:pt x="90032" y="27920"/>
                  <a:pt x="90665" y="27386"/>
                  <a:pt x="91232" y="25885"/>
                </a:cubicBezTo>
                <a:lnTo>
                  <a:pt x="90232" y="25885"/>
                </a:lnTo>
                <a:close/>
                <a:moveTo>
                  <a:pt x="84961" y="27887"/>
                </a:moveTo>
                <a:cubicBezTo>
                  <a:pt x="85495" y="27920"/>
                  <a:pt x="85895" y="28054"/>
                  <a:pt x="86195" y="27653"/>
                </a:cubicBezTo>
                <a:lnTo>
                  <a:pt x="87496" y="25885"/>
                </a:lnTo>
                <a:cubicBezTo>
                  <a:pt x="86763" y="25652"/>
                  <a:pt x="86195" y="25785"/>
                  <a:pt x="85829" y="26486"/>
                </a:cubicBezTo>
                <a:cubicBezTo>
                  <a:pt x="85595" y="26886"/>
                  <a:pt x="85328" y="27286"/>
                  <a:pt x="84961" y="27853"/>
                </a:cubicBezTo>
                <a:close/>
                <a:moveTo>
                  <a:pt x="97037" y="26019"/>
                </a:moveTo>
                <a:cubicBezTo>
                  <a:pt x="95969" y="25785"/>
                  <a:pt x="95035" y="26552"/>
                  <a:pt x="94702" y="27887"/>
                </a:cubicBezTo>
                <a:cubicBezTo>
                  <a:pt x="95169" y="27787"/>
                  <a:pt x="95702" y="28020"/>
                  <a:pt x="96036" y="27486"/>
                </a:cubicBezTo>
                <a:cubicBezTo>
                  <a:pt x="96369" y="26953"/>
                  <a:pt x="96670" y="26519"/>
                  <a:pt x="97037" y="25985"/>
                </a:cubicBezTo>
                <a:close/>
                <a:moveTo>
                  <a:pt x="99038" y="27853"/>
                </a:moveTo>
                <a:cubicBezTo>
                  <a:pt x="99372" y="27853"/>
                  <a:pt x="99638" y="27920"/>
                  <a:pt x="99738" y="27820"/>
                </a:cubicBezTo>
                <a:cubicBezTo>
                  <a:pt x="100406" y="27286"/>
                  <a:pt x="101006" y="26753"/>
                  <a:pt x="101707" y="26152"/>
                </a:cubicBezTo>
                <a:cubicBezTo>
                  <a:pt x="100105" y="25819"/>
                  <a:pt x="99872" y="25919"/>
                  <a:pt x="99038" y="27820"/>
                </a:cubicBezTo>
                <a:close/>
                <a:moveTo>
                  <a:pt x="85628" y="25719"/>
                </a:moveTo>
                <a:cubicBezTo>
                  <a:pt x="85228" y="25785"/>
                  <a:pt x="84895" y="25719"/>
                  <a:pt x="84694" y="25885"/>
                </a:cubicBezTo>
                <a:cubicBezTo>
                  <a:pt x="84027" y="26352"/>
                  <a:pt x="83527" y="27053"/>
                  <a:pt x="83293" y="27853"/>
                </a:cubicBezTo>
                <a:lnTo>
                  <a:pt x="84227" y="27853"/>
                </a:lnTo>
                <a:close/>
                <a:moveTo>
                  <a:pt x="81392" y="27853"/>
                </a:moveTo>
                <a:cubicBezTo>
                  <a:pt x="81892" y="27887"/>
                  <a:pt x="82259" y="28120"/>
                  <a:pt x="82560" y="27720"/>
                </a:cubicBezTo>
                <a:cubicBezTo>
                  <a:pt x="82960" y="27086"/>
                  <a:pt x="83393" y="26486"/>
                  <a:pt x="83794" y="25785"/>
                </a:cubicBezTo>
                <a:cubicBezTo>
                  <a:pt x="83293" y="25618"/>
                  <a:pt x="82726" y="25819"/>
                  <a:pt x="82459" y="26319"/>
                </a:cubicBezTo>
                <a:cubicBezTo>
                  <a:pt x="82193" y="26786"/>
                  <a:pt x="81826" y="27220"/>
                  <a:pt x="81425" y="27820"/>
                </a:cubicBezTo>
                <a:close/>
                <a:moveTo>
                  <a:pt x="95102" y="25952"/>
                </a:moveTo>
                <a:cubicBezTo>
                  <a:pt x="94101" y="25819"/>
                  <a:pt x="93367" y="26552"/>
                  <a:pt x="93167" y="27787"/>
                </a:cubicBezTo>
                <a:cubicBezTo>
                  <a:pt x="93801" y="27820"/>
                  <a:pt x="93834" y="27853"/>
                  <a:pt x="94001" y="27553"/>
                </a:cubicBezTo>
                <a:cubicBezTo>
                  <a:pt x="94368" y="27053"/>
                  <a:pt x="94702" y="26486"/>
                  <a:pt x="95102" y="2591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" name="Google Shape;217;p19">
            <a:extLst>
              <a:ext uri="{FF2B5EF4-FFF2-40B4-BE49-F238E27FC236}">
                <a16:creationId xmlns:a16="http://schemas.microsoft.com/office/drawing/2014/main" id="{FA1868B3-3EF8-4E68-914F-C221B44D592F}"/>
              </a:ext>
            </a:extLst>
          </p:cNvPr>
          <p:cNvSpPr txBox="1"/>
          <p:nvPr/>
        </p:nvSpPr>
        <p:spPr>
          <a:xfrm>
            <a:off x="659981" y="1360866"/>
            <a:ext cx="5169319" cy="5822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vi-VN" sz="2800" dirty="0">
                <a:solidFill>
                  <a:srgbClr val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Quýt nhà ai chín đỏ cây</a:t>
            </a:r>
          </a:p>
          <a:p>
            <a:pPr algn="ctr"/>
            <a:r>
              <a:rPr lang="vi-VN" sz="2800" dirty="0">
                <a:solidFill>
                  <a:srgbClr val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Hỡi em đi học hây hây má tròn</a:t>
            </a:r>
          </a:p>
          <a:p>
            <a:pPr algn="ctr"/>
            <a:r>
              <a:rPr lang="en-US" sz="2800" dirty="0">
                <a:solidFill>
                  <a:srgbClr val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                                       </a:t>
            </a:r>
            <a:r>
              <a:rPr lang="vi-VN" sz="2800" dirty="0">
                <a:solidFill>
                  <a:srgbClr val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( Tố Hữu)</a:t>
            </a:r>
          </a:p>
        </p:txBody>
      </p:sp>
      <p:sp>
        <p:nvSpPr>
          <p:cNvPr id="7" name="Google Shape;221;p19">
            <a:extLst>
              <a:ext uri="{FF2B5EF4-FFF2-40B4-BE49-F238E27FC236}">
                <a16:creationId xmlns:a16="http://schemas.microsoft.com/office/drawing/2014/main" id="{3911E7C4-DE21-40BB-9F6B-026F93E18B4F}"/>
              </a:ext>
            </a:extLst>
          </p:cNvPr>
          <p:cNvSpPr txBox="1"/>
          <p:nvPr/>
        </p:nvSpPr>
        <p:spPr>
          <a:xfrm flipH="1">
            <a:off x="6438690" y="1462467"/>
            <a:ext cx="4978610" cy="379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just"/>
            <a:r>
              <a:rPr lang="vi-VN" sz="2800" dirty="0">
                <a:solidFill>
                  <a:srgbClr val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Một nghề cho chín còn hơn chín nghề</a:t>
            </a:r>
          </a:p>
          <a:p>
            <a:pPr algn="just"/>
            <a:r>
              <a:rPr lang="en-US" sz="2800" dirty="0">
                <a:solidFill>
                  <a:srgbClr val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                                       </a:t>
            </a:r>
            <a:r>
              <a:rPr lang="vi-VN" sz="2800" dirty="0">
                <a:solidFill>
                  <a:srgbClr val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(Tục ngữ)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78A355C-0B0C-4294-9343-B3A8D86C7A7C}"/>
              </a:ext>
            </a:extLst>
          </p:cNvPr>
          <p:cNvSpPr txBox="1"/>
          <p:nvPr/>
        </p:nvSpPr>
        <p:spPr>
          <a:xfrm>
            <a:off x="501546" y="3467439"/>
            <a:ext cx="5181809" cy="10833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200"/>
              </a:spcAft>
            </a:pPr>
            <a:r>
              <a:rPr lang="en-US" sz="2800" dirty="0">
                <a:solidFill>
                  <a:srgbClr val="4A4A4A"/>
                </a:solidFill>
                <a:effectLst/>
                <a:latin typeface="#9Slide03 Arima Madurai" panose="00000500000000000000" pitchFamily="2" charset="0"/>
                <a:ea typeface="Liberation Serif"/>
                <a:cs typeface="#9Slide03 Arima Madurai" panose="00000500000000000000" pitchFamily="2" charset="0"/>
                <a:sym typeface="Wingdings" panose="05000000000000000000" pitchFamily="2" charset="2"/>
              </a:rPr>
              <a:t></a:t>
            </a:r>
            <a:r>
              <a:rPr lang="vi-VN" sz="2800" dirty="0">
                <a:solidFill>
                  <a:srgbClr val="4A4A4A"/>
                </a:solidFill>
                <a:effectLst/>
                <a:latin typeface="#9Slide03 Arima Madurai" panose="00000500000000000000" pitchFamily="2" charset="0"/>
                <a:ea typeface="Liberation Serif"/>
                <a:cs typeface="#9Slide03 Arima Madurai" panose="00000500000000000000" pitchFamily="2" charset="0"/>
              </a:rPr>
              <a:t> chín (đỏ cây): chỉ </a:t>
            </a:r>
            <a:r>
              <a:rPr lang="vi-VN" sz="2800" b="1" dirty="0">
                <a:solidFill>
                  <a:srgbClr val="363636"/>
                </a:solidFill>
                <a:effectLst/>
                <a:latin typeface="#9Slide03 Arima Madurai" panose="00000500000000000000" pitchFamily="2" charset="0"/>
                <a:ea typeface="Liberation Serif"/>
                <a:cs typeface="#9Slide03 Arima Madurai" panose="00000500000000000000" pitchFamily="2" charset="0"/>
              </a:rPr>
              <a:t>trạng thái </a:t>
            </a:r>
            <a:r>
              <a:rPr lang="vi-VN" sz="2800" dirty="0">
                <a:solidFill>
                  <a:srgbClr val="4A4A4A"/>
                </a:solidFill>
                <a:effectLst/>
                <a:latin typeface="#9Slide03 Arima Madurai" panose="00000500000000000000" pitchFamily="2" charset="0"/>
                <a:ea typeface="Liberation Serif"/>
                <a:cs typeface="#9Slide03 Arima Madurai" panose="00000500000000000000" pitchFamily="2" charset="0"/>
              </a:rPr>
              <a:t>đã sẵn sàng thu hoạch</a:t>
            </a:r>
            <a:endParaRPr lang="en-US" sz="2000" dirty="0">
              <a:effectLst/>
              <a:latin typeface="#9Slide03 Arima Madurai" panose="00000500000000000000" pitchFamily="2" charset="0"/>
              <a:ea typeface="Liberation Serif"/>
              <a:cs typeface="#9Slide03 Arima Madurai" panose="000005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6D2A965-B24B-40F7-B3CD-974FE5920E0A}"/>
              </a:ext>
            </a:extLst>
          </p:cNvPr>
          <p:cNvSpPr txBox="1"/>
          <p:nvPr/>
        </p:nvSpPr>
        <p:spPr>
          <a:xfrm>
            <a:off x="6540502" y="3374924"/>
            <a:ext cx="4965905" cy="17327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200"/>
              </a:spcAft>
            </a:pPr>
            <a:r>
              <a:rPr lang="vi-VN" sz="2800" dirty="0">
                <a:effectLst/>
                <a:latin typeface="#9Slide03 Arima Madurai" panose="00000500000000000000" pitchFamily="2" charset="0"/>
                <a:ea typeface="Liberation Serif"/>
                <a:cs typeface="#9Slide03 Arima Madurai" panose="00000500000000000000" pitchFamily="2" charset="0"/>
              </a:rPr>
              <a:t>-</a:t>
            </a:r>
            <a:r>
              <a:rPr lang="en-US" sz="2800" dirty="0">
                <a:effectLst/>
                <a:latin typeface="#9Slide03 Arima Madurai" panose="00000500000000000000" pitchFamily="2" charset="0"/>
                <a:ea typeface="Liberation Serif"/>
                <a:cs typeface="#9Slide03 Arima Madurai" panose="00000500000000000000" pitchFamily="2" charset="0"/>
              </a:rPr>
              <a:t> </a:t>
            </a:r>
            <a:r>
              <a:rPr lang="vi-VN" sz="2800" dirty="0">
                <a:solidFill>
                  <a:srgbClr val="4A4A4A"/>
                </a:solidFill>
                <a:effectLst/>
                <a:latin typeface="#9Slide03 Arima Madurai" panose="00000500000000000000" pitchFamily="2" charset="0"/>
                <a:ea typeface="Liberation Serif"/>
                <a:cs typeface="#9Slide03 Arima Madurai" panose="00000500000000000000" pitchFamily="2" charset="0"/>
              </a:rPr>
              <a:t>chín </a:t>
            </a:r>
            <a:r>
              <a:rPr lang="en-US" sz="2800" dirty="0">
                <a:solidFill>
                  <a:srgbClr val="4A4A4A"/>
                </a:solidFill>
                <a:effectLst/>
                <a:latin typeface="#9Slide03 Arima Madurai" panose="00000500000000000000" pitchFamily="2" charset="0"/>
                <a:ea typeface="Liberation Serif"/>
                <a:cs typeface="#9Slide03 Arima Madurai" panose="00000500000000000000" pitchFamily="2" charset="0"/>
              </a:rPr>
              <a:t>1: </a:t>
            </a:r>
            <a:r>
              <a:rPr lang="vi-VN" sz="2800" dirty="0">
                <a:solidFill>
                  <a:srgbClr val="4A4A4A"/>
                </a:solidFill>
                <a:effectLst/>
                <a:latin typeface="#9Slide03 Arima Madurai" panose="00000500000000000000" pitchFamily="2" charset="0"/>
                <a:ea typeface="Liberation Serif"/>
                <a:cs typeface="#9Slide03 Arima Madurai" panose="00000500000000000000" pitchFamily="2" charset="0"/>
              </a:rPr>
              <a:t>chỉ sự </a:t>
            </a:r>
            <a:r>
              <a:rPr lang="vi-VN" sz="2800" b="1" dirty="0">
                <a:solidFill>
                  <a:srgbClr val="363636"/>
                </a:solidFill>
                <a:effectLst/>
                <a:latin typeface="#9Slide03 Arima Madurai" panose="00000500000000000000" pitchFamily="2" charset="0"/>
                <a:ea typeface="Liberation Serif"/>
                <a:cs typeface="#9Slide03 Arima Madurai" panose="00000500000000000000" pitchFamily="2" charset="0"/>
              </a:rPr>
              <a:t>thành thạo, chuyên nghiệp, lành nghề</a:t>
            </a:r>
            <a:r>
              <a:rPr lang="vi-VN" sz="2800" dirty="0">
                <a:solidFill>
                  <a:srgbClr val="4A4A4A"/>
                </a:solidFill>
                <a:effectLst/>
                <a:latin typeface="#9Slide03 Arima Madurai" panose="00000500000000000000" pitchFamily="2" charset="0"/>
                <a:ea typeface="Liberation Serif"/>
                <a:cs typeface="#9Slide03 Arima Madurai" panose="00000500000000000000" pitchFamily="2" charset="0"/>
              </a:rPr>
              <a:t>. </a:t>
            </a:r>
            <a:endParaRPr lang="en-US" sz="2000" dirty="0">
              <a:effectLst/>
              <a:latin typeface="#9Slide03 Arima Madurai" panose="00000500000000000000" pitchFamily="2" charset="0"/>
              <a:ea typeface="Liberation Serif"/>
              <a:cs typeface="#9Slide03 Arima Madurai" panose="00000500000000000000" pitchFamily="2" charset="0"/>
            </a:endParaRPr>
          </a:p>
          <a:p>
            <a:pPr algn="just">
              <a:lnSpc>
                <a:spcPct val="115000"/>
              </a:lnSpc>
              <a:spcAft>
                <a:spcPts val="1200"/>
              </a:spcAft>
            </a:pPr>
            <a:r>
              <a:rPr lang="vi-VN" sz="2800" dirty="0">
                <a:effectLst/>
                <a:latin typeface="#9Slide03 Arima Madurai" panose="00000500000000000000" pitchFamily="2" charset="0"/>
                <a:ea typeface="Liberation Serif"/>
                <a:cs typeface="#9Slide03 Arima Madurai" panose="00000500000000000000" pitchFamily="2" charset="0"/>
              </a:rPr>
              <a:t>- chín </a:t>
            </a:r>
            <a:r>
              <a:rPr lang="en-US" sz="2800" dirty="0">
                <a:latin typeface="#9Slide03 Arima Madurai" panose="00000500000000000000" pitchFamily="2" charset="0"/>
                <a:ea typeface="Liberation Serif"/>
                <a:cs typeface="#9Slide03 Arima Madurai" panose="00000500000000000000" pitchFamily="2" charset="0"/>
              </a:rPr>
              <a:t>2</a:t>
            </a:r>
            <a:r>
              <a:rPr lang="vi-VN" sz="2800" dirty="0">
                <a:effectLst/>
                <a:latin typeface="#9Slide03 Arima Madurai" panose="00000500000000000000" pitchFamily="2" charset="0"/>
                <a:ea typeface="Liberation Serif"/>
                <a:cs typeface="#9Slide03 Arima Madurai" panose="00000500000000000000" pitchFamily="2" charset="0"/>
              </a:rPr>
              <a:t>: chỉ số đếm.</a:t>
            </a:r>
            <a:endParaRPr lang="en-US" sz="2000" dirty="0">
              <a:effectLst/>
              <a:latin typeface="#9Slide03 Arima Madurai" panose="00000500000000000000" pitchFamily="2" charset="0"/>
              <a:ea typeface="Liberation Serif"/>
              <a:cs typeface="#9Slide03 Arima Madurai" panose="00000500000000000000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7F9E868-B915-4E41-93AA-2DC9DA1458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490" y="5306633"/>
            <a:ext cx="1371600" cy="1371600"/>
          </a:xfrm>
          <a:prstGeom prst="rect">
            <a:avLst/>
          </a:prstGeom>
        </p:spPr>
      </p:pic>
      <p:sp>
        <p:nvSpPr>
          <p:cNvPr id="13" name="Google Shape;1640;p42">
            <a:extLst>
              <a:ext uri="{FF2B5EF4-FFF2-40B4-BE49-F238E27FC236}">
                <a16:creationId xmlns:a16="http://schemas.microsoft.com/office/drawing/2014/main" id="{85E963F3-7474-41A9-A232-3274C302F236}"/>
              </a:ext>
            </a:extLst>
          </p:cNvPr>
          <p:cNvSpPr/>
          <p:nvPr/>
        </p:nvSpPr>
        <p:spPr>
          <a:xfrm>
            <a:off x="3962090" y="5524613"/>
            <a:ext cx="4965905" cy="935641"/>
          </a:xfrm>
          <a:custGeom>
            <a:avLst/>
            <a:gdLst/>
            <a:ahLst/>
            <a:cxnLst/>
            <a:rect l="l" t="t" r="r" b="b"/>
            <a:pathLst>
              <a:path w="14498" h="4133" extrusionOk="0">
                <a:moveTo>
                  <a:pt x="14347" y="1017"/>
                </a:moveTo>
                <a:cubicBezTo>
                  <a:pt x="14314" y="767"/>
                  <a:pt x="14230" y="550"/>
                  <a:pt x="13931" y="517"/>
                </a:cubicBezTo>
                <a:cubicBezTo>
                  <a:pt x="13831" y="500"/>
                  <a:pt x="13731" y="450"/>
                  <a:pt x="13631" y="434"/>
                </a:cubicBezTo>
                <a:cubicBezTo>
                  <a:pt x="13081" y="367"/>
                  <a:pt x="12531" y="234"/>
                  <a:pt x="11964" y="184"/>
                </a:cubicBezTo>
                <a:cubicBezTo>
                  <a:pt x="11648" y="134"/>
                  <a:pt x="11314" y="117"/>
                  <a:pt x="10998" y="117"/>
                </a:cubicBezTo>
                <a:cubicBezTo>
                  <a:pt x="10898" y="117"/>
                  <a:pt x="10798" y="100"/>
                  <a:pt x="10698" y="84"/>
                </a:cubicBezTo>
                <a:cubicBezTo>
                  <a:pt x="10281" y="34"/>
                  <a:pt x="9865" y="17"/>
                  <a:pt x="9448" y="0"/>
                </a:cubicBezTo>
                <a:cubicBezTo>
                  <a:pt x="8065" y="34"/>
                  <a:pt x="6666" y="50"/>
                  <a:pt x="5283" y="67"/>
                </a:cubicBezTo>
                <a:lnTo>
                  <a:pt x="5283" y="50"/>
                </a:lnTo>
                <a:lnTo>
                  <a:pt x="900" y="100"/>
                </a:lnTo>
                <a:cubicBezTo>
                  <a:pt x="734" y="100"/>
                  <a:pt x="584" y="117"/>
                  <a:pt x="450" y="150"/>
                </a:cubicBezTo>
                <a:cubicBezTo>
                  <a:pt x="184" y="167"/>
                  <a:pt x="0" y="384"/>
                  <a:pt x="17" y="634"/>
                </a:cubicBezTo>
                <a:cubicBezTo>
                  <a:pt x="17" y="900"/>
                  <a:pt x="17" y="1167"/>
                  <a:pt x="34" y="1433"/>
                </a:cubicBezTo>
                <a:cubicBezTo>
                  <a:pt x="34" y="1650"/>
                  <a:pt x="67" y="1883"/>
                  <a:pt x="84" y="2100"/>
                </a:cubicBezTo>
                <a:cubicBezTo>
                  <a:pt x="117" y="2450"/>
                  <a:pt x="134" y="2783"/>
                  <a:pt x="184" y="3116"/>
                </a:cubicBezTo>
                <a:cubicBezTo>
                  <a:pt x="234" y="3500"/>
                  <a:pt x="400" y="3666"/>
                  <a:pt x="784" y="3749"/>
                </a:cubicBezTo>
                <a:cubicBezTo>
                  <a:pt x="934" y="3766"/>
                  <a:pt x="1084" y="3783"/>
                  <a:pt x="1233" y="3816"/>
                </a:cubicBezTo>
                <a:cubicBezTo>
                  <a:pt x="1517" y="3849"/>
                  <a:pt x="1817" y="3883"/>
                  <a:pt x="2100" y="3933"/>
                </a:cubicBezTo>
                <a:cubicBezTo>
                  <a:pt x="2467" y="4016"/>
                  <a:pt x="2833" y="4066"/>
                  <a:pt x="3216" y="4066"/>
                </a:cubicBezTo>
                <a:cubicBezTo>
                  <a:pt x="3316" y="4066"/>
                  <a:pt x="3416" y="4083"/>
                  <a:pt x="3516" y="4083"/>
                </a:cubicBezTo>
                <a:cubicBezTo>
                  <a:pt x="3716" y="4099"/>
                  <a:pt x="3950" y="4116"/>
                  <a:pt x="4149" y="4116"/>
                </a:cubicBezTo>
                <a:cubicBezTo>
                  <a:pt x="4666" y="4133"/>
                  <a:pt x="5183" y="4099"/>
                  <a:pt x="5699" y="4049"/>
                </a:cubicBezTo>
                <a:cubicBezTo>
                  <a:pt x="6116" y="3999"/>
                  <a:pt x="6566" y="4033"/>
                  <a:pt x="6982" y="4016"/>
                </a:cubicBezTo>
                <a:cubicBezTo>
                  <a:pt x="7899" y="3983"/>
                  <a:pt x="8815" y="4016"/>
                  <a:pt x="9748" y="3916"/>
                </a:cubicBezTo>
                <a:cubicBezTo>
                  <a:pt x="10265" y="3866"/>
                  <a:pt x="10798" y="3849"/>
                  <a:pt x="11331" y="3816"/>
                </a:cubicBezTo>
                <a:cubicBezTo>
                  <a:pt x="11831" y="3816"/>
                  <a:pt x="12331" y="3783"/>
                  <a:pt x="12831" y="3733"/>
                </a:cubicBezTo>
                <a:cubicBezTo>
                  <a:pt x="13114" y="3666"/>
                  <a:pt x="13397" y="3649"/>
                  <a:pt x="13681" y="3583"/>
                </a:cubicBezTo>
                <a:cubicBezTo>
                  <a:pt x="13814" y="3550"/>
                  <a:pt x="13947" y="3500"/>
                  <a:pt x="14064" y="3416"/>
                </a:cubicBezTo>
                <a:cubicBezTo>
                  <a:pt x="14430" y="3200"/>
                  <a:pt x="14497" y="3116"/>
                  <a:pt x="14414" y="2683"/>
                </a:cubicBezTo>
                <a:cubicBezTo>
                  <a:pt x="14364" y="2250"/>
                  <a:pt x="14347" y="1833"/>
                  <a:pt x="14347" y="1400"/>
                </a:cubicBezTo>
                <a:cubicBezTo>
                  <a:pt x="14347" y="1267"/>
                  <a:pt x="14364" y="1150"/>
                  <a:pt x="14347" y="1017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chemeClr val="dk1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TỪ ĐA NGHĨA</a:t>
            </a:r>
            <a:endParaRPr sz="3600" b="1" dirty="0">
              <a:solidFill>
                <a:schemeClr val="dk1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5061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  <p:bldP spid="7" grpId="0"/>
      <p:bldP spid="9" grpId="0"/>
      <p:bldP spid="10" grpId="0"/>
      <p:bldP spid="1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9"/>
          <p:cNvSpPr/>
          <p:nvPr/>
        </p:nvSpPr>
        <p:spPr>
          <a:xfrm>
            <a:off x="368302" y="432977"/>
            <a:ext cx="5473698" cy="1621157"/>
          </a:xfrm>
          <a:custGeom>
            <a:avLst/>
            <a:gdLst/>
            <a:ahLst/>
            <a:cxnLst/>
            <a:rect l="l" t="t" r="r" b="b"/>
            <a:pathLst>
              <a:path w="103909" h="29388" extrusionOk="0">
                <a:moveTo>
                  <a:pt x="103875" y="834"/>
                </a:moveTo>
                <a:cubicBezTo>
                  <a:pt x="103875" y="1768"/>
                  <a:pt x="103908" y="2635"/>
                  <a:pt x="103875" y="3503"/>
                </a:cubicBezTo>
                <a:cubicBezTo>
                  <a:pt x="103808" y="5571"/>
                  <a:pt x="103675" y="7672"/>
                  <a:pt x="103675" y="9774"/>
                </a:cubicBezTo>
                <a:cubicBezTo>
                  <a:pt x="103675" y="12009"/>
                  <a:pt x="103775" y="14277"/>
                  <a:pt x="103808" y="16512"/>
                </a:cubicBezTo>
                <a:cubicBezTo>
                  <a:pt x="103808" y="17913"/>
                  <a:pt x="103775" y="19314"/>
                  <a:pt x="103775" y="20715"/>
                </a:cubicBezTo>
                <a:lnTo>
                  <a:pt x="103775" y="22349"/>
                </a:lnTo>
                <a:cubicBezTo>
                  <a:pt x="103775" y="23250"/>
                  <a:pt x="103708" y="24117"/>
                  <a:pt x="103708" y="25018"/>
                </a:cubicBezTo>
                <a:cubicBezTo>
                  <a:pt x="103741" y="25285"/>
                  <a:pt x="103741" y="25518"/>
                  <a:pt x="103775" y="25785"/>
                </a:cubicBezTo>
                <a:cubicBezTo>
                  <a:pt x="102674" y="26352"/>
                  <a:pt x="101707" y="27120"/>
                  <a:pt x="100873" y="28054"/>
                </a:cubicBezTo>
                <a:cubicBezTo>
                  <a:pt x="100606" y="28354"/>
                  <a:pt x="100205" y="28487"/>
                  <a:pt x="99839" y="28487"/>
                </a:cubicBezTo>
                <a:cubicBezTo>
                  <a:pt x="97003" y="28454"/>
                  <a:pt x="94201" y="28420"/>
                  <a:pt x="91366" y="28420"/>
                </a:cubicBezTo>
                <a:cubicBezTo>
                  <a:pt x="89464" y="28420"/>
                  <a:pt x="87530" y="28354"/>
                  <a:pt x="85628" y="28454"/>
                </a:cubicBezTo>
                <a:cubicBezTo>
                  <a:pt x="83594" y="28521"/>
                  <a:pt x="81525" y="28454"/>
                  <a:pt x="79491" y="28454"/>
                </a:cubicBezTo>
                <a:cubicBezTo>
                  <a:pt x="77423" y="28454"/>
                  <a:pt x="75354" y="28487"/>
                  <a:pt x="73286" y="28521"/>
                </a:cubicBezTo>
                <a:cubicBezTo>
                  <a:pt x="71819" y="28521"/>
                  <a:pt x="70317" y="28454"/>
                  <a:pt x="68816" y="28487"/>
                </a:cubicBezTo>
                <a:cubicBezTo>
                  <a:pt x="66181" y="28521"/>
                  <a:pt x="63546" y="28621"/>
                  <a:pt x="60911" y="28621"/>
                </a:cubicBezTo>
                <a:cubicBezTo>
                  <a:pt x="59410" y="28621"/>
                  <a:pt x="57942" y="28554"/>
                  <a:pt x="56441" y="28487"/>
                </a:cubicBezTo>
                <a:lnTo>
                  <a:pt x="55440" y="28487"/>
                </a:lnTo>
                <a:cubicBezTo>
                  <a:pt x="53972" y="28554"/>
                  <a:pt x="52471" y="28621"/>
                  <a:pt x="51004" y="28621"/>
                </a:cubicBezTo>
                <a:cubicBezTo>
                  <a:pt x="49102" y="28654"/>
                  <a:pt x="47234" y="28687"/>
                  <a:pt x="45333" y="28687"/>
                </a:cubicBezTo>
                <a:cubicBezTo>
                  <a:pt x="44933" y="28687"/>
                  <a:pt x="44499" y="28721"/>
                  <a:pt x="44099" y="28721"/>
                </a:cubicBezTo>
                <a:lnTo>
                  <a:pt x="31790" y="28787"/>
                </a:lnTo>
                <a:cubicBezTo>
                  <a:pt x="29088" y="28787"/>
                  <a:pt x="26353" y="28787"/>
                  <a:pt x="23617" y="28821"/>
                </a:cubicBezTo>
                <a:cubicBezTo>
                  <a:pt x="20549" y="28854"/>
                  <a:pt x="17480" y="28921"/>
                  <a:pt x="14444" y="28954"/>
                </a:cubicBezTo>
                <a:cubicBezTo>
                  <a:pt x="10541" y="29021"/>
                  <a:pt x="6639" y="29088"/>
                  <a:pt x="2736" y="29154"/>
                </a:cubicBezTo>
                <a:cubicBezTo>
                  <a:pt x="2269" y="29154"/>
                  <a:pt x="1835" y="29221"/>
                  <a:pt x="1368" y="29288"/>
                </a:cubicBezTo>
                <a:cubicBezTo>
                  <a:pt x="634" y="29388"/>
                  <a:pt x="301" y="29154"/>
                  <a:pt x="234" y="28387"/>
                </a:cubicBezTo>
                <a:cubicBezTo>
                  <a:pt x="34" y="26019"/>
                  <a:pt x="1" y="23650"/>
                  <a:pt x="101" y="21282"/>
                </a:cubicBezTo>
                <a:cubicBezTo>
                  <a:pt x="201" y="19381"/>
                  <a:pt x="1" y="17446"/>
                  <a:pt x="1" y="15545"/>
                </a:cubicBezTo>
                <a:cubicBezTo>
                  <a:pt x="1" y="14144"/>
                  <a:pt x="67" y="12743"/>
                  <a:pt x="134" y="11342"/>
                </a:cubicBezTo>
                <a:cubicBezTo>
                  <a:pt x="134" y="10708"/>
                  <a:pt x="167" y="10074"/>
                  <a:pt x="167" y="9440"/>
                </a:cubicBezTo>
                <a:cubicBezTo>
                  <a:pt x="167" y="8206"/>
                  <a:pt x="334" y="6972"/>
                  <a:pt x="167" y="5771"/>
                </a:cubicBezTo>
                <a:cubicBezTo>
                  <a:pt x="1" y="4570"/>
                  <a:pt x="401" y="4003"/>
                  <a:pt x="1268" y="3336"/>
                </a:cubicBezTo>
                <a:cubicBezTo>
                  <a:pt x="2336" y="2502"/>
                  <a:pt x="3303" y="1568"/>
                  <a:pt x="4237" y="601"/>
                </a:cubicBezTo>
                <a:cubicBezTo>
                  <a:pt x="4537" y="200"/>
                  <a:pt x="5004" y="0"/>
                  <a:pt x="5471" y="33"/>
                </a:cubicBezTo>
                <a:cubicBezTo>
                  <a:pt x="8573" y="100"/>
                  <a:pt x="11642" y="100"/>
                  <a:pt x="14744" y="134"/>
                </a:cubicBezTo>
                <a:cubicBezTo>
                  <a:pt x="16946" y="134"/>
                  <a:pt x="19114" y="67"/>
                  <a:pt x="21316" y="67"/>
                </a:cubicBezTo>
                <a:cubicBezTo>
                  <a:pt x="23217" y="67"/>
                  <a:pt x="25152" y="134"/>
                  <a:pt x="27053" y="134"/>
                </a:cubicBezTo>
                <a:cubicBezTo>
                  <a:pt x="28054" y="134"/>
                  <a:pt x="29055" y="67"/>
                  <a:pt x="30055" y="67"/>
                </a:cubicBezTo>
                <a:cubicBezTo>
                  <a:pt x="30656" y="67"/>
                  <a:pt x="31256" y="167"/>
                  <a:pt x="31857" y="167"/>
                </a:cubicBezTo>
                <a:lnTo>
                  <a:pt x="35059" y="167"/>
                </a:lnTo>
                <a:cubicBezTo>
                  <a:pt x="36593" y="167"/>
                  <a:pt x="38161" y="167"/>
                  <a:pt x="39696" y="200"/>
                </a:cubicBezTo>
                <a:cubicBezTo>
                  <a:pt x="43498" y="234"/>
                  <a:pt x="47301" y="300"/>
                  <a:pt x="51104" y="334"/>
                </a:cubicBezTo>
                <a:cubicBezTo>
                  <a:pt x="55407" y="367"/>
                  <a:pt x="59710" y="400"/>
                  <a:pt x="64013" y="400"/>
                </a:cubicBezTo>
                <a:cubicBezTo>
                  <a:pt x="64814" y="400"/>
                  <a:pt x="65581" y="334"/>
                  <a:pt x="66381" y="334"/>
                </a:cubicBezTo>
                <a:cubicBezTo>
                  <a:pt x="67182" y="334"/>
                  <a:pt x="67949" y="434"/>
                  <a:pt x="68750" y="434"/>
                </a:cubicBezTo>
                <a:cubicBezTo>
                  <a:pt x="72152" y="434"/>
                  <a:pt x="75555" y="434"/>
                  <a:pt x="78957" y="434"/>
                </a:cubicBezTo>
                <a:cubicBezTo>
                  <a:pt x="81225" y="467"/>
                  <a:pt x="83494" y="567"/>
                  <a:pt x="85795" y="567"/>
                </a:cubicBezTo>
                <a:cubicBezTo>
                  <a:pt x="88931" y="601"/>
                  <a:pt x="92033" y="567"/>
                  <a:pt x="95169" y="567"/>
                </a:cubicBezTo>
                <a:cubicBezTo>
                  <a:pt x="96970" y="567"/>
                  <a:pt x="98738" y="601"/>
                  <a:pt x="100539" y="634"/>
                </a:cubicBezTo>
                <a:cubicBezTo>
                  <a:pt x="101273" y="634"/>
                  <a:pt x="102007" y="567"/>
                  <a:pt x="102707" y="634"/>
                </a:cubicBezTo>
                <a:cubicBezTo>
                  <a:pt x="103108" y="667"/>
                  <a:pt x="103508" y="734"/>
                  <a:pt x="103875" y="834"/>
                </a:cubicBezTo>
                <a:close/>
                <a:moveTo>
                  <a:pt x="5671" y="901"/>
                </a:moveTo>
                <a:cubicBezTo>
                  <a:pt x="5605" y="1168"/>
                  <a:pt x="5571" y="1434"/>
                  <a:pt x="5538" y="1668"/>
                </a:cubicBezTo>
                <a:cubicBezTo>
                  <a:pt x="5471" y="3236"/>
                  <a:pt x="5371" y="4770"/>
                  <a:pt x="5338" y="6338"/>
                </a:cubicBezTo>
                <a:cubicBezTo>
                  <a:pt x="5271" y="9707"/>
                  <a:pt x="5238" y="13043"/>
                  <a:pt x="5171" y="16412"/>
                </a:cubicBezTo>
                <a:cubicBezTo>
                  <a:pt x="5104" y="19080"/>
                  <a:pt x="4937" y="21716"/>
                  <a:pt x="4837" y="24384"/>
                </a:cubicBezTo>
                <a:cubicBezTo>
                  <a:pt x="4804" y="25018"/>
                  <a:pt x="4871" y="25151"/>
                  <a:pt x="5505" y="25151"/>
                </a:cubicBezTo>
                <a:cubicBezTo>
                  <a:pt x="7673" y="25151"/>
                  <a:pt x="9874" y="25185"/>
                  <a:pt x="12043" y="25185"/>
                </a:cubicBezTo>
                <a:cubicBezTo>
                  <a:pt x="15011" y="25185"/>
                  <a:pt x="18013" y="25185"/>
                  <a:pt x="20982" y="25151"/>
                </a:cubicBezTo>
                <a:cubicBezTo>
                  <a:pt x="22317" y="25151"/>
                  <a:pt x="23651" y="25118"/>
                  <a:pt x="24985" y="25118"/>
                </a:cubicBezTo>
                <a:cubicBezTo>
                  <a:pt x="27020" y="25118"/>
                  <a:pt x="29055" y="25085"/>
                  <a:pt x="31089" y="25085"/>
                </a:cubicBezTo>
                <a:cubicBezTo>
                  <a:pt x="32991" y="25085"/>
                  <a:pt x="34926" y="25151"/>
                  <a:pt x="36827" y="25118"/>
                </a:cubicBezTo>
                <a:cubicBezTo>
                  <a:pt x="40129" y="25118"/>
                  <a:pt x="43432" y="25085"/>
                  <a:pt x="46734" y="25051"/>
                </a:cubicBezTo>
                <a:cubicBezTo>
                  <a:pt x="49036" y="25051"/>
                  <a:pt x="51304" y="25085"/>
                  <a:pt x="53572" y="25118"/>
                </a:cubicBezTo>
                <a:cubicBezTo>
                  <a:pt x="56875" y="25118"/>
                  <a:pt x="60210" y="25151"/>
                  <a:pt x="63513" y="25151"/>
                </a:cubicBezTo>
                <a:lnTo>
                  <a:pt x="67149" y="25151"/>
                </a:lnTo>
                <a:cubicBezTo>
                  <a:pt x="67749" y="25151"/>
                  <a:pt x="68349" y="25118"/>
                  <a:pt x="68950" y="25118"/>
                </a:cubicBezTo>
                <a:cubicBezTo>
                  <a:pt x="69884" y="25118"/>
                  <a:pt x="70784" y="25151"/>
                  <a:pt x="71685" y="25151"/>
                </a:cubicBezTo>
                <a:lnTo>
                  <a:pt x="82726" y="25151"/>
                </a:lnTo>
                <a:lnTo>
                  <a:pt x="95535" y="25151"/>
                </a:lnTo>
                <a:cubicBezTo>
                  <a:pt x="97103" y="25151"/>
                  <a:pt x="98638" y="25185"/>
                  <a:pt x="100172" y="25185"/>
                </a:cubicBezTo>
                <a:cubicBezTo>
                  <a:pt x="100806" y="25185"/>
                  <a:pt x="101406" y="25218"/>
                  <a:pt x="102007" y="25185"/>
                </a:cubicBezTo>
                <a:cubicBezTo>
                  <a:pt x="102741" y="25151"/>
                  <a:pt x="102874" y="24985"/>
                  <a:pt x="102907" y="24251"/>
                </a:cubicBezTo>
                <a:cubicBezTo>
                  <a:pt x="102941" y="23750"/>
                  <a:pt x="102941" y="23250"/>
                  <a:pt x="102974" y="22716"/>
                </a:cubicBezTo>
                <a:cubicBezTo>
                  <a:pt x="102974" y="21349"/>
                  <a:pt x="102974" y="19981"/>
                  <a:pt x="103007" y="18580"/>
                </a:cubicBezTo>
                <a:cubicBezTo>
                  <a:pt x="103041" y="17679"/>
                  <a:pt x="103108" y="16745"/>
                  <a:pt x="103141" y="15811"/>
                </a:cubicBezTo>
                <a:cubicBezTo>
                  <a:pt x="103141" y="14877"/>
                  <a:pt x="103074" y="14043"/>
                  <a:pt x="103041" y="13176"/>
                </a:cubicBezTo>
                <a:cubicBezTo>
                  <a:pt x="103007" y="12309"/>
                  <a:pt x="102941" y="11375"/>
                  <a:pt x="102907" y="10508"/>
                </a:cubicBezTo>
                <a:cubicBezTo>
                  <a:pt x="102841" y="9907"/>
                  <a:pt x="102841" y="9307"/>
                  <a:pt x="102841" y="8740"/>
                </a:cubicBezTo>
                <a:cubicBezTo>
                  <a:pt x="102941" y="6805"/>
                  <a:pt x="103141" y="4870"/>
                  <a:pt x="103241" y="2936"/>
                </a:cubicBezTo>
                <a:cubicBezTo>
                  <a:pt x="103274" y="2502"/>
                  <a:pt x="103141" y="2068"/>
                  <a:pt x="102907" y="1668"/>
                </a:cubicBezTo>
                <a:cubicBezTo>
                  <a:pt x="102807" y="1501"/>
                  <a:pt x="102274" y="1568"/>
                  <a:pt x="101907" y="1535"/>
                </a:cubicBezTo>
                <a:lnTo>
                  <a:pt x="101373" y="1535"/>
                </a:lnTo>
                <a:lnTo>
                  <a:pt x="93267" y="1334"/>
                </a:lnTo>
                <a:lnTo>
                  <a:pt x="92733" y="1334"/>
                </a:lnTo>
                <a:cubicBezTo>
                  <a:pt x="89598" y="1334"/>
                  <a:pt x="86462" y="1334"/>
                  <a:pt x="83360" y="1301"/>
                </a:cubicBezTo>
                <a:cubicBezTo>
                  <a:pt x="80258" y="1268"/>
                  <a:pt x="77089" y="1168"/>
                  <a:pt x="73987" y="1134"/>
                </a:cubicBezTo>
                <a:cubicBezTo>
                  <a:pt x="70584" y="1101"/>
                  <a:pt x="67182" y="1101"/>
                  <a:pt x="63779" y="1068"/>
                </a:cubicBezTo>
                <a:cubicBezTo>
                  <a:pt x="62612" y="1068"/>
                  <a:pt x="61411" y="1034"/>
                  <a:pt x="60244" y="1034"/>
                </a:cubicBezTo>
                <a:cubicBezTo>
                  <a:pt x="58342" y="1034"/>
                  <a:pt x="56474" y="1101"/>
                  <a:pt x="54573" y="1068"/>
                </a:cubicBezTo>
                <a:cubicBezTo>
                  <a:pt x="52138" y="1068"/>
                  <a:pt x="49669" y="1001"/>
                  <a:pt x="47201" y="967"/>
                </a:cubicBezTo>
                <a:cubicBezTo>
                  <a:pt x="43698" y="934"/>
                  <a:pt x="40163" y="934"/>
                  <a:pt x="36627" y="901"/>
                </a:cubicBezTo>
                <a:cubicBezTo>
                  <a:pt x="34425" y="901"/>
                  <a:pt x="32190" y="834"/>
                  <a:pt x="29955" y="834"/>
                </a:cubicBezTo>
                <a:cubicBezTo>
                  <a:pt x="28121" y="834"/>
                  <a:pt x="26253" y="767"/>
                  <a:pt x="24418" y="801"/>
                </a:cubicBezTo>
                <a:cubicBezTo>
                  <a:pt x="22050" y="834"/>
                  <a:pt x="19681" y="934"/>
                  <a:pt x="17313" y="934"/>
                </a:cubicBezTo>
                <a:cubicBezTo>
                  <a:pt x="14611" y="934"/>
                  <a:pt x="11909" y="867"/>
                  <a:pt x="9207" y="867"/>
                </a:cubicBezTo>
                <a:cubicBezTo>
                  <a:pt x="8073" y="801"/>
                  <a:pt x="6939" y="867"/>
                  <a:pt x="5671" y="901"/>
                </a:cubicBezTo>
                <a:close/>
                <a:moveTo>
                  <a:pt x="4304" y="17880"/>
                </a:moveTo>
                <a:cubicBezTo>
                  <a:pt x="4037" y="18213"/>
                  <a:pt x="3837" y="18447"/>
                  <a:pt x="3637" y="18680"/>
                </a:cubicBezTo>
                <a:cubicBezTo>
                  <a:pt x="2869" y="19547"/>
                  <a:pt x="2135" y="20448"/>
                  <a:pt x="1335" y="21282"/>
                </a:cubicBezTo>
                <a:cubicBezTo>
                  <a:pt x="768" y="21882"/>
                  <a:pt x="901" y="22550"/>
                  <a:pt x="968" y="23450"/>
                </a:cubicBezTo>
                <a:cubicBezTo>
                  <a:pt x="1969" y="22349"/>
                  <a:pt x="2803" y="21382"/>
                  <a:pt x="3703" y="20448"/>
                </a:cubicBezTo>
                <a:cubicBezTo>
                  <a:pt x="4404" y="19748"/>
                  <a:pt x="4504" y="18947"/>
                  <a:pt x="4304" y="17880"/>
                </a:cubicBezTo>
                <a:close/>
                <a:moveTo>
                  <a:pt x="968" y="11442"/>
                </a:moveTo>
                <a:cubicBezTo>
                  <a:pt x="2102" y="10274"/>
                  <a:pt x="3136" y="9240"/>
                  <a:pt x="4137" y="8206"/>
                </a:cubicBezTo>
                <a:cubicBezTo>
                  <a:pt x="4604" y="7672"/>
                  <a:pt x="4470" y="7038"/>
                  <a:pt x="4370" y="6205"/>
                </a:cubicBezTo>
                <a:cubicBezTo>
                  <a:pt x="3403" y="7172"/>
                  <a:pt x="2569" y="8073"/>
                  <a:pt x="1668" y="8840"/>
                </a:cubicBezTo>
                <a:cubicBezTo>
                  <a:pt x="835" y="9540"/>
                  <a:pt x="901" y="10374"/>
                  <a:pt x="968" y="11475"/>
                </a:cubicBezTo>
                <a:close/>
                <a:moveTo>
                  <a:pt x="4370" y="15545"/>
                </a:moveTo>
                <a:cubicBezTo>
                  <a:pt x="3303" y="16579"/>
                  <a:pt x="2269" y="17546"/>
                  <a:pt x="1335" y="18547"/>
                </a:cubicBezTo>
                <a:cubicBezTo>
                  <a:pt x="768" y="19181"/>
                  <a:pt x="734" y="19948"/>
                  <a:pt x="968" y="20782"/>
                </a:cubicBezTo>
                <a:cubicBezTo>
                  <a:pt x="1902" y="19781"/>
                  <a:pt x="2769" y="18847"/>
                  <a:pt x="3670" y="17913"/>
                </a:cubicBezTo>
                <a:cubicBezTo>
                  <a:pt x="4304" y="17313"/>
                  <a:pt x="4571" y="16412"/>
                  <a:pt x="4370" y="15545"/>
                </a:cubicBezTo>
                <a:close/>
                <a:moveTo>
                  <a:pt x="901" y="13843"/>
                </a:moveTo>
                <a:cubicBezTo>
                  <a:pt x="1869" y="12876"/>
                  <a:pt x="2703" y="11975"/>
                  <a:pt x="3637" y="11141"/>
                </a:cubicBezTo>
                <a:cubicBezTo>
                  <a:pt x="4370" y="10574"/>
                  <a:pt x="4604" y="9574"/>
                  <a:pt x="4237" y="8740"/>
                </a:cubicBezTo>
                <a:cubicBezTo>
                  <a:pt x="3270" y="9740"/>
                  <a:pt x="2369" y="10741"/>
                  <a:pt x="1402" y="11642"/>
                </a:cubicBezTo>
                <a:cubicBezTo>
                  <a:pt x="801" y="12242"/>
                  <a:pt x="668" y="12909"/>
                  <a:pt x="901" y="13843"/>
                </a:cubicBezTo>
                <a:close/>
                <a:moveTo>
                  <a:pt x="835" y="16012"/>
                </a:moveTo>
                <a:cubicBezTo>
                  <a:pt x="1535" y="15378"/>
                  <a:pt x="2236" y="14777"/>
                  <a:pt x="2903" y="14177"/>
                </a:cubicBezTo>
                <a:cubicBezTo>
                  <a:pt x="3336" y="13777"/>
                  <a:pt x="3703" y="13376"/>
                  <a:pt x="4104" y="12943"/>
                </a:cubicBezTo>
                <a:cubicBezTo>
                  <a:pt x="4571" y="12442"/>
                  <a:pt x="4671" y="11675"/>
                  <a:pt x="4304" y="11075"/>
                </a:cubicBezTo>
                <a:cubicBezTo>
                  <a:pt x="3270" y="12142"/>
                  <a:pt x="2269" y="13143"/>
                  <a:pt x="1268" y="14177"/>
                </a:cubicBezTo>
                <a:cubicBezTo>
                  <a:pt x="768" y="14644"/>
                  <a:pt x="601" y="15378"/>
                  <a:pt x="835" y="16012"/>
                </a:cubicBezTo>
                <a:close/>
                <a:moveTo>
                  <a:pt x="1035" y="8706"/>
                </a:moveTo>
                <a:cubicBezTo>
                  <a:pt x="2102" y="7672"/>
                  <a:pt x="3170" y="6705"/>
                  <a:pt x="4204" y="5704"/>
                </a:cubicBezTo>
                <a:cubicBezTo>
                  <a:pt x="4337" y="5571"/>
                  <a:pt x="4404" y="5404"/>
                  <a:pt x="4437" y="5237"/>
                </a:cubicBezTo>
                <a:cubicBezTo>
                  <a:pt x="4504" y="4770"/>
                  <a:pt x="4504" y="4303"/>
                  <a:pt x="4537" y="3636"/>
                </a:cubicBezTo>
                <a:cubicBezTo>
                  <a:pt x="3303" y="4904"/>
                  <a:pt x="2202" y="6038"/>
                  <a:pt x="1068" y="7172"/>
                </a:cubicBezTo>
                <a:cubicBezTo>
                  <a:pt x="1001" y="7305"/>
                  <a:pt x="935" y="7439"/>
                  <a:pt x="935" y="7606"/>
                </a:cubicBezTo>
                <a:cubicBezTo>
                  <a:pt x="968" y="7972"/>
                  <a:pt x="1001" y="8339"/>
                  <a:pt x="1035" y="8706"/>
                </a:cubicBezTo>
                <a:close/>
                <a:moveTo>
                  <a:pt x="1001" y="25552"/>
                </a:moveTo>
                <a:cubicBezTo>
                  <a:pt x="1068" y="25552"/>
                  <a:pt x="1168" y="25552"/>
                  <a:pt x="1201" y="25518"/>
                </a:cubicBezTo>
                <a:cubicBezTo>
                  <a:pt x="2102" y="24584"/>
                  <a:pt x="3103" y="23717"/>
                  <a:pt x="3937" y="22683"/>
                </a:cubicBezTo>
                <a:cubicBezTo>
                  <a:pt x="4337" y="22116"/>
                  <a:pt x="4404" y="21415"/>
                  <a:pt x="4104" y="20782"/>
                </a:cubicBezTo>
                <a:cubicBezTo>
                  <a:pt x="3236" y="21749"/>
                  <a:pt x="2436" y="22683"/>
                  <a:pt x="1602" y="23550"/>
                </a:cubicBezTo>
                <a:cubicBezTo>
                  <a:pt x="1035" y="24117"/>
                  <a:pt x="668" y="24684"/>
                  <a:pt x="1001" y="25552"/>
                </a:cubicBezTo>
                <a:close/>
                <a:moveTo>
                  <a:pt x="968" y="6471"/>
                </a:moveTo>
                <a:cubicBezTo>
                  <a:pt x="2069" y="5437"/>
                  <a:pt x="3003" y="4470"/>
                  <a:pt x="3970" y="3569"/>
                </a:cubicBezTo>
                <a:cubicBezTo>
                  <a:pt x="4604" y="3036"/>
                  <a:pt x="4637" y="2435"/>
                  <a:pt x="4437" y="1668"/>
                </a:cubicBezTo>
                <a:cubicBezTo>
                  <a:pt x="4037" y="2035"/>
                  <a:pt x="3637" y="2435"/>
                  <a:pt x="3236" y="2835"/>
                </a:cubicBezTo>
                <a:cubicBezTo>
                  <a:pt x="2602" y="3469"/>
                  <a:pt x="1902" y="4070"/>
                  <a:pt x="1235" y="4703"/>
                </a:cubicBezTo>
                <a:cubicBezTo>
                  <a:pt x="1168" y="4770"/>
                  <a:pt x="1101" y="4904"/>
                  <a:pt x="1101" y="5004"/>
                </a:cubicBezTo>
                <a:cubicBezTo>
                  <a:pt x="1068" y="5437"/>
                  <a:pt x="1035" y="5904"/>
                  <a:pt x="968" y="6471"/>
                </a:cubicBezTo>
                <a:close/>
                <a:moveTo>
                  <a:pt x="968" y="18146"/>
                </a:moveTo>
                <a:cubicBezTo>
                  <a:pt x="1101" y="18080"/>
                  <a:pt x="1235" y="17980"/>
                  <a:pt x="1368" y="17880"/>
                </a:cubicBezTo>
                <a:cubicBezTo>
                  <a:pt x="2269" y="16979"/>
                  <a:pt x="3103" y="16045"/>
                  <a:pt x="4003" y="15144"/>
                </a:cubicBezTo>
                <a:cubicBezTo>
                  <a:pt x="4470" y="14677"/>
                  <a:pt x="4470" y="14144"/>
                  <a:pt x="4370" y="13443"/>
                </a:cubicBezTo>
                <a:cubicBezTo>
                  <a:pt x="3637" y="14110"/>
                  <a:pt x="3003" y="14611"/>
                  <a:pt x="2436" y="15211"/>
                </a:cubicBezTo>
                <a:cubicBezTo>
                  <a:pt x="1869" y="15811"/>
                  <a:pt x="1368" y="16479"/>
                  <a:pt x="835" y="17146"/>
                </a:cubicBezTo>
                <a:cubicBezTo>
                  <a:pt x="868" y="17446"/>
                  <a:pt x="935" y="17780"/>
                  <a:pt x="968" y="18146"/>
                </a:cubicBezTo>
                <a:close/>
                <a:moveTo>
                  <a:pt x="1101" y="27620"/>
                </a:moveTo>
                <a:lnTo>
                  <a:pt x="3970" y="25385"/>
                </a:lnTo>
                <a:lnTo>
                  <a:pt x="3970" y="23450"/>
                </a:lnTo>
                <a:cubicBezTo>
                  <a:pt x="3136" y="24318"/>
                  <a:pt x="2436" y="25118"/>
                  <a:pt x="1635" y="25819"/>
                </a:cubicBezTo>
                <a:cubicBezTo>
                  <a:pt x="1068" y="26352"/>
                  <a:pt x="801" y="26853"/>
                  <a:pt x="1101" y="27620"/>
                </a:cubicBezTo>
                <a:close/>
                <a:moveTo>
                  <a:pt x="53405" y="25752"/>
                </a:moveTo>
                <a:cubicBezTo>
                  <a:pt x="52772" y="25752"/>
                  <a:pt x="52238" y="25719"/>
                  <a:pt x="51704" y="25752"/>
                </a:cubicBezTo>
                <a:cubicBezTo>
                  <a:pt x="51571" y="25752"/>
                  <a:pt x="51471" y="25819"/>
                  <a:pt x="51404" y="25919"/>
                </a:cubicBezTo>
                <a:cubicBezTo>
                  <a:pt x="50970" y="26619"/>
                  <a:pt x="50570" y="27320"/>
                  <a:pt x="50103" y="28120"/>
                </a:cubicBezTo>
                <a:lnTo>
                  <a:pt x="51637" y="28154"/>
                </a:lnTo>
                <a:close/>
                <a:moveTo>
                  <a:pt x="11576" y="25885"/>
                </a:moveTo>
                <a:cubicBezTo>
                  <a:pt x="10775" y="25752"/>
                  <a:pt x="10141" y="25819"/>
                  <a:pt x="9674" y="26552"/>
                </a:cubicBezTo>
                <a:cubicBezTo>
                  <a:pt x="9374" y="27019"/>
                  <a:pt x="8940" y="27453"/>
                  <a:pt x="8573" y="27920"/>
                </a:cubicBezTo>
                <a:cubicBezTo>
                  <a:pt x="8407" y="28154"/>
                  <a:pt x="8273" y="28387"/>
                  <a:pt x="8140" y="28621"/>
                </a:cubicBezTo>
                <a:cubicBezTo>
                  <a:pt x="8874" y="28487"/>
                  <a:pt x="9541" y="28587"/>
                  <a:pt x="9841" y="28287"/>
                </a:cubicBezTo>
                <a:cubicBezTo>
                  <a:pt x="10575" y="27620"/>
                  <a:pt x="11309" y="26919"/>
                  <a:pt x="11609" y="25885"/>
                </a:cubicBezTo>
                <a:close/>
                <a:moveTo>
                  <a:pt x="27454" y="28354"/>
                </a:moveTo>
                <a:cubicBezTo>
                  <a:pt x="28087" y="28220"/>
                  <a:pt x="28688" y="28521"/>
                  <a:pt x="29055" y="28054"/>
                </a:cubicBezTo>
                <a:cubicBezTo>
                  <a:pt x="29688" y="27353"/>
                  <a:pt x="30189" y="26552"/>
                  <a:pt x="30589" y="25719"/>
                </a:cubicBezTo>
                <a:cubicBezTo>
                  <a:pt x="29822" y="25685"/>
                  <a:pt x="29088" y="25485"/>
                  <a:pt x="28654" y="26286"/>
                </a:cubicBezTo>
                <a:cubicBezTo>
                  <a:pt x="28321" y="26919"/>
                  <a:pt x="27921" y="27553"/>
                  <a:pt x="27487" y="28354"/>
                </a:cubicBezTo>
                <a:close/>
                <a:moveTo>
                  <a:pt x="21783" y="25985"/>
                </a:moveTo>
                <a:lnTo>
                  <a:pt x="21683" y="25752"/>
                </a:lnTo>
                <a:cubicBezTo>
                  <a:pt x="21182" y="25852"/>
                  <a:pt x="20582" y="25752"/>
                  <a:pt x="20248" y="26019"/>
                </a:cubicBezTo>
                <a:cubicBezTo>
                  <a:pt x="19515" y="26586"/>
                  <a:pt x="19248" y="27486"/>
                  <a:pt x="18881" y="28254"/>
                </a:cubicBezTo>
                <a:cubicBezTo>
                  <a:pt x="20048" y="28621"/>
                  <a:pt x="20649" y="28087"/>
                  <a:pt x="21116" y="27220"/>
                </a:cubicBezTo>
                <a:cubicBezTo>
                  <a:pt x="21349" y="26786"/>
                  <a:pt x="21583" y="26386"/>
                  <a:pt x="21816" y="25985"/>
                </a:cubicBezTo>
                <a:close/>
                <a:moveTo>
                  <a:pt x="28287" y="25719"/>
                </a:moveTo>
                <a:cubicBezTo>
                  <a:pt x="28054" y="25752"/>
                  <a:pt x="27854" y="25752"/>
                  <a:pt x="27620" y="25719"/>
                </a:cubicBezTo>
                <a:cubicBezTo>
                  <a:pt x="26853" y="25585"/>
                  <a:pt x="26453" y="26019"/>
                  <a:pt x="26119" y="26552"/>
                </a:cubicBezTo>
                <a:cubicBezTo>
                  <a:pt x="25819" y="27120"/>
                  <a:pt x="25619" y="27687"/>
                  <a:pt x="25352" y="28254"/>
                </a:cubicBezTo>
                <a:cubicBezTo>
                  <a:pt x="25485" y="28254"/>
                  <a:pt x="25619" y="28287"/>
                  <a:pt x="25752" y="28320"/>
                </a:cubicBezTo>
                <a:cubicBezTo>
                  <a:pt x="26353" y="28487"/>
                  <a:pt x="26987" y="28187"/>
                  <a:pt x="27220" y="27587"/>
                </a:cubicBezTo>
                <a:cubicBezTo>
                  <a:pt x="27554" y="27019"/>
                  <a:pt x="27887" y="26419"/>
                  <a:pt x="28321" y="25719"/>
                </a:cubicBezTo>
                <a:close/>
                <a:moveTo>
                  <a:pt x="12543" y="28420"/>
                </a:moveTo>
                <a:cubicBezTo>
                  <a:pt x="13277" y="28420"/>
                  <a:pt x="13911" y="28621"/>
                  <a:pt x="14344" y="28087"/>
                </a:cubicBezTo>
                <a:cubicBezTo>
                  <a:pt x="14911" y="27453"/>
                  <a:pt x="15345" y="26719"/>
                  <a:pt x="15612" y="25919"/>
                </a:cubicBezTo>
                <a:cubicBezTo>
                  <a:pt x="15045" y="25719"/>
                  <a:pt x="14544" y="25719"/>
                  <a:pt x="14211" y="26085"/>
                </a:cubicBezTo>
                <a:cubicBezTo>
                  <a:pt x="13644" y="26786"/>
                  <a:pt x="13177" y="27553"/>
                  <a:pt x="12576" y="28420"/>
                </a:cubicBezTo>
                <a:close/>
                <a:moveTo>
                  <a:pt x="70251" y="27887"/>
                </a:moveTo>
                <a:cubicBezTo>
                  <a:pt x="71485" y="28254"/>
                  <a:pt x="72252" y="27853"/>
                  <a:pt x="72786" y="26886"/>
                </a:cubicBezTo>
                <a:cubicBezTo>
                  <a:pt x="72986" y="26519"/>
                  <a:pt x="73153" y="26152"/>
                  <a:pt x="73320" y="25785"/>
                </a:cubicBezTo>
                <a:cubicBezTo>
                  <a:pt x="71552" y="25385"/>
                  <a:pt x="71085" y="26786"/>
                  <a:pt x="70251" y="27887"/>
                </a:cubicBezTo>
                <a:close/>
                <a:moveTo>
                  <a:pt x="22717" y="25752"/>
                </a:moveTo>
                <a:lnTo>
                  <a:pt x="21182" y="28254"/>
                </a:lnTo>
                <a:lnTo>
                  <a:pt x="21316" y="28420"/>
                </a:lnTo>
                <a:cubicBezTo>
                  <a:pt x="21783" y="28354"/>
                  <a:pt x="22383" y="28387"/>
                  <a:pt x="22617" y="28120"/>
                </a:cubicBezTo>
                <a:cubicBezTo>
                  <a:pt x="23217" y="27386"/>
                  <a:pt x="23718" y="26586"/>
                  <a:pt x="24185" y="25785"/>
                </a:cubicBezTo>
                <a:close/>
                <a:moveTo>
                  <a:pt x="50870" y="25618"/>
                </a:moveTo>
                <a:cubicBezTo>
                  <a:pt x="50203" y="25685"/>
                  <a:pt x="49636" y="25618"/>
                  <a:pt x="49369" y="25852"/>
                </a:cubicBezTo>
                <a:cubicBezTo>
                  <a:pt x="48702" y="26452"/>
                  <a:pt x="48235" y="27253"/>
                  <a:pt x="48035" y="28154"/>
                </a:cubicBezTo>
                <a:cubicBezTo>
                  <a:pt x="48635" y="28154"/>
                  <a:pt x="49236" y="28320"/>
                  <a:pt x="49569" y="27787"/>
                </a:cubicBezTo>
                <a:cubicBezTo>
                  <a:pt x="50003" y="27153"/>
                  <a:pt x="50337" y="26452"/>
                  <a:pt x="50837" y="25618"/>
                </a:cubicBezTo>
                <a:close/>
                <a:moveTo>
                  <a:pt x="56307" y="25785"/>
                </a:moveTo>
                <a:lnTo>
                  <a:pt x="54706" y="28054"/>
                </a:lnTo>
                <a:cubicBezTo>
                  <a:pt x="55307" y="28020"/>
                  <a:pt x="55707" y="27953"/>
                  <a:pt x="56141" y="27987"/>
                </a:cubicBezTo>
                <a:cubicBezTo>
                  <a:pt x="56408" y="27987"/>
                  <a:pt x="56674" y="27853"/>
                  <a:pt x="56774" y="27587"/>
                </a:cubicBezTo>
                <a:cubicBezTo>
                  <a:pt x="57141" y="27019"/>
                  <a:pt x="57475" y="26452"/>
                  <a:pt x="57842" y="25819"/>
                </a:cubicBezTo>
                <a:close/>
                <a:moveTo>
                  <a:pt x="60244" y="25752"/>
                </a:moveTo>
                <a:cubicBezTo>
                  <a:pt x="59643" y="25819"/>
                  <a:pt x="59076" y="25552"/>
                  <a:pt x="58609" y="25985"/>
                </a:cubicBezTo>
                <a:cubicBezTo>
                  <a:pt x="58042" y="26552"/>
                  <a:pt x="57608" y="27253"/>
                  <a:pt x="57342" y="27987"/>
                </a:cubicBezTo>
                <a:cubicBezTo>
                  <a:pt x="58142" y="28187"/>
                  <a:pt x="58776" y="28220"/>
                  <a:pt x="59210" y="27453"/>
                </a:cubicBezTo>
                <a:cubicBezTo>
                  <a:pt x="59510" y="26919"/>
                  <a:pt x="59843" y="26419"/>
                  <a:pt x="60244" y="25752"/>
                </a:cubicBezTo>
                <a:close/>
                <a:moveTo>
                  <a:pt x="45500" y="28120"/>
                </a:moveTo>
                <a:cubicBezTo>
                  <a:pt x="45900" y="28154"/>
                  <a:pt x="46300" y="28154"/>
                  <a:pt x="46667" y="28120"/>
                </a:cubicBezTo>
                <a:cubicBezTo>
                  <a:pt x="46934" y="28087"/>
                  <a:pt x="47168" y="27987"/>
                  <a:pt x="47334" y="27787"/>
                </a:cubicBezTo>
                <a:cubicBezTo>
                  <a:pt x="47801" y="27153"/>
                  <a:pt x="48168" y="26486"/>
                  <a:pt x="48669" y="25685"/>
                </a:cubicBezTo>
                <a:cubicBezTo>
                  <a:pt x="48068" y="25752"/>
                  <a:pt x="47568" y="25418"/>
                  <a:pt x="47201" y="25885"/>
                </a:cubicBezTo>
                <a:cubicBezTo>
                  <a:pt x="46634" y="26586"/>
                  <a:pt x="46134" y="27286"/>
                  <a:pt x="45500" y="28120"/>
                </a:cubicBezTo>
                <a:close/>
                <a:moveTo>
                  <a:pt x="77990" y="25852"/>
                </a:moveTo>
                <a:cubicBezTo>
                  <a:pt x="77089" y="25485"/>
                  <a:pt x="76055" y="25885"/>
                  <a:pt x="75655" y="26786"/>
                </a:cubicBezTo>
                <a:cubicBezTo>
                  <a:pt x="75454" y="27120"/>
                  <a:pt x="75221" y="27486"/>
                  <a:pt x="74954" y="27920"/>
                </a:cubicBezTo>
                <a:cubicBezTo>
                  <a:pt x="75354" y="27953"/>
                  <a:pt x="75755" y="27987"/>
                  <a:pt x="76155" y="27987"/>
                </a:cubicBezTo>
                <a:cubicBezTo>
                  <a:pt x="76355" y="27987"/>
                  <a:pt x="76555" y="27887"/>
                  <a:pt x="76689" y="27753"/>
                </a:cubicBezTo>
                <a:cubicBezTo>
                  <a:pt x="77122" y="27153"/>
                  <a:pt x="77556" y="26519"/>
                  <a:pt x="77990" y="25885"/>
                </a:cubicBezTo>
                <a:close/>
                <a:moveTo>
                  <a:pt x="4170" y="28320"/>
                </a:moveTo>
                <a:cubicBezTo>
                  <a:pt x="4170" y="28387"/>
                  <a:pt x="4170" y="28454"/>
                  <a:pt x="4204" y="28487"/>
                </a:cubicBezTo>
                <a:cubicBezTo>
                  <a:pt x="4604" y="28487"/>
                  <a:pt x="5171" y="28654"/>
                  <a:pt x="5404" y="28420"/>
                </a:cubicBezTo>
                <a:cubicBezTo>
                  <a:pt x="6205" y="27687"/>
                  <a:pt x="6906" y="26786"/>
                  <a:pt x="7706" y="25852"/>
                </a:cubicBezTo>
                <a:cubicBezTo>
                  <a:pt x="7039" y="25819"/>
                  <a:pt x="6572" y="25752"/>
                  <a:pt x="6172" y="26186"/>
                </a:cubicBezTo>
                <a:cubicBezTo>
                  <a:pt x="5538" y="26919"/>
                  <a:pt x="4837" y="27587"/>
                  <a:pt x="4170" y="28320"/>
                </a:cubicBezTo>
                <a:close/>
                <a:moveTo>
                  <a:pt x="35893" y="28020"/>
                </a:moveTo>
                <a:cubicBezTo>
                  <a:pt x="36693" y="28287"/>
                  <a:pt x="36994" y="28320"/>
                  <a:pt x="37160" y="28087"/>
                </a:cubicBezTo>
                <a:cubicBezTo>
                  <a:pt x="37661" y="27353"/>
                  <a:pt x="38128" y="26619"/>
                  <a:pt x="38628" y="25819"/>
                </a:cubicBezTo>
                <a:cubicBezTo>
                  <a:pt x="38061" y="25652"/>
                  <a:pt x="37594" y="25485"/>
                  <a:pt x="37227" y="25852"/>
                </a:cubicBezTo>
                <a:cubicBezTo>
                  <a:pt x="36660" y="26486"/>
                  <a:pt x="36360" y="27286"/>
                  <a:pt x="35893" y="28020"/>
                </a:cubicBezTo>
                <a:close/>
                <a:moveTo>
                  <a:pt x="43498" y="28187"/>
                </a:moveTo>
                <a:cubicBezTo>
                  <a:pt x="43999" y="28187"/>
                  <a:pt x="44566" y="28454"/>
                  <a:pt x="44899" y="28054"/>
                </a:cubicBezTo>
                <a:cubicBezTo>
                  <a:pt x="45433" y="27320"/>
                  <a:pt x="45900" y="26552"/>
                  <a:pt x="46400" y="25752"/>
                </a:cubicBezTo>
                <a:cubicBezTo>
                  <a:pt x="45300" y="25618"/>
                  <a:pt x="45266" y="25618"/>
                  <a:pt x="44699" y="26319"/>
                </a:cubicBezTo>
                <a:cubicBezTo>
                  <a:pt x="44332" y="26753"/>
                  <a:pt x="43999" y="27186"/>
                  <a:pt x="43665" y="27653"/>
                </a:cubicBezTo>
                <a:cubicBezTo>
                  <a:pt x="43565" y="27820"/>
                  <a:pt x="43532" y="27987"/>
                  <a:pt x="43498" y="28187"/>
                </a:cubicBezTo>
                <a:close/>
                <a:moveTo>
                  <a:pt x="72786" y="27787"/>
                </a:moveTo>
                <a:lnTo>
                  <a:pt x="72953" y="28054"/>
                </a:lnTo>
                <a:cubicBezTo>
                  <a:pt x="73386" y="27987"/>
                  <a:pt x="73987" y="28020"/>
                  <a:pt x="74254" y="27753"/>
                </a:cubicBezTo>
                <a:cubicBezTo>
                  <a:pt x="74787" y="27153"/>
                  <a:pt x="75254" y="26519"/>
                  <a:pt x="75655" y="25819"/>
                </a:cubicBezTo>
                <a:lnTo>
                  <a:pt x="75555" y="25652"/>
                </a:lnTo>
                <a:cubicBezTo>
                  <a:pt x="75054" y="25752"/>
                  <a:pt x="74454" y="25685"/>
                  <a:pt x="74120" y="25952"/>
                </a:cubicBezTo>
                <a:cubicBezTo>
                  <a:pt x="73620" y="26519"/>
                  <a:pt x="73186" y="27153"/>
                  <a:pt x="72786" y="27787"/>
                </a:cubicBezTo>
                <a:close/>
                <a:moveTo>
                  <a:pt x="5438" y="26085"/>
                </a:moveTo>
                <a:cubicBezTo>
                  <a:pt x="4971" y="25885"/>
                  <a:pt x="4404" y="26019"/>
                  <a:pt x="4037" y="26386"/>
                </a:cubicBezTo>
                <a:cubicBezTo>
                  <a:pt x="3570" y="26819"/>
                  <a:pt x="3003" y="27186"/>
                  <a:pt x="2502" y="27587"/>
                </a:cubicBezTo>
                <a:cubicBezTo>
                  <a:pt x="2202" y="27820"/>
                  <a:pt x="1969" y="28120"/>
                  <a:pt x="1869" y="28487"/>
                </a:cubicBezTo>
                <a:cubicBezTo>
                  <a:pt x="2602" y="28687"/>
                  <a:pt x="3403" y="28420"/>
                  <a:pt x="3870" y="27787"/>
                </a:cubicBezTo>
                <a:cubicBezTo>
                  <a:pt x="4370" y="27186"/>
                  <a:pt x="4904" y="26653"/>
                  <a:pt x="5438" y="26085"/>
                </a:cubicBezTo>
                <a:close/>
                <a:moveTo>
                  <a:pt x="52571" y="27920"/>
                </a:moveTo>
                <a:lnTo>
                  <a:pt x="52672" y="28120"/>
                </a:lnTo>
                <a:cubicBezTo>
                  <a:pt x="53105" y="28120"/>
                  <a:pt x="53672" y="28320"/>
                  <a:pt x="54006" y="27953"/>
                </a:cubicBezTo>
                <a:cubicBezTo>
                  <a:pt x="54573" y="27253"/>
                  <a:pt x="55073" y="26519"/>
                  <a:pt x="55540" y="25785"/>
                </a:cubicBezTo>
                <a:cubicBezTo>
                  <a:pt x="54473" y="25652"/>
                  <a:pt x="54373" y="25618"/>
                  <a:pt x="54006" y="26052"/>
                </a:cubicBezTo>
                <a:cubicBezTo>
                  <a:pt x="53505" y="26653"/>
                  <a:pt x="53038" y="27286"/>
                  <a:pt x="52571" y="27920"/>
                </a:cubicBezTo>
                <a:close/>
                <a:moveTo>
                  <a:pt x="33925" y="28054"/>
                </a:moveTo>
                <a:lnTo>
                  <a:pt x="34092" y="28287"/>
                </a:lnTo>
                <a:cubicBezTo>
                  <a:pt x="34459" y="28220"/>
                  <a:pt x="34959" y="28254"/>
                  <a:pt x="35159" y="28020"/>
                </a:cubicBezTo>
                <a:cubicBezTo>
                  <a:pt x="35659" y="27286"/>
                  <a:pt x="36126" y="26552"/>
                  <a:pt x="36560" y="25752"/>
                </a:cubicBezTo>
                <a:cubicBezTo>
                  <a:pt x="35926" y="25719"/>
                  <a:pt x="35359" y="25452"/>
                  <a:pt x="34992" y="25952"/>
                </a:cubicBezTo>
                <a:cubicBezTo>
                  <a:pt x="34592" y="26653"/>
                  <a:pt x="34225" y="27353"/>
                  <a:pt x="33891" y="28087"/>
                </a:cubicBezTo>
                <a:close/>
                <a:moveTo>
                  <a:pt x="19515" y="25852"/>
                </a:moveTo>
                <a:cubicBezTo>
                  <a:pt x="18414" y="25785"/>
                  <a:pt x="18214" y="25785"/>
                  <a:pt x="17880" y="26286"/>
                </a:cubicBezTo>
                <a:cubicBezTo>
                  <a:pt x="17446" y="26886"/>
                  <a:pt x="17180" y="27553"/>
                  <a:pt x="16813" y="28220"/>
                </a:cubicBezTo>
                <a:cubicBezTo>
                  <a:pt x="17947" y="28420"/>
                  <a:pt x="18013" y="28387"/>
                  <a:pt x="18547" y="27553"/>
                </a:cubicBezTo>
                <a:cubicBezTo>
                  <a:pt x="18847" y="27053"/>
                  <a:pt x="19148" y="26486"/>
                  <a:pt x="19515" y="25885"/>
                </a:cubicBezTo>
                <a:close/>
                <a:moveTo>
                  <a:pt x="70885" y="25819"/>
                </a:moveTo>
                <a:cubicBezTo>
                  <a:pt x="69750" y="25685"/>
                  <a:pt x="69650" y="25652"/>
                  <a:pt x="69283" y="26085"/>
                </a:cubicBezTo>
                <a:cubicBezTo>
                  <a:pt x="68850" y="26653"/>
                  <a:pt x="68483" y="27253"/>
                  <a:pt x="68083" y="27820"/>
                </a:cubicBezTo>
                <a:cubicBezTo>
                  <a:pt x="69350" y="28287"/>
                  <a:pt x="69917" y="27653"/>
                  <a:pt x="70384" y="26753"/>
                </a:cubicBezTo>
                <a:cubicBezTo>
                  <a:pt x="70551" y="26452"/>
                  <a:pt x="70718" y="26152"/>
                  <a:pt x="70885" y="25852"/>
                </a:cubicBezTo>
                <a:close/>
                <a:moveTo>
                  <a:pt x="32624" y="25752"/>
                </a:moveTo>
                <a:cubicBezTo>
                  <a:pt x="31790" y="25518"/>
                  <a:pt x="31290" y="25652"/>
                  <a:pt x="30956" y="26286"/>
                </a:cubicBezTo>
                <a:cubicBezTo>
                  <a:pt x="30756" y="26686"/>
                  <a:pt x="30456" y="27019"/>
                  <a:pt x="30189" y="27420"/>
                </a:cubicBezTo>
                <a:cubicBezTo>
                  <a:pt x="30055" y="27620"/>
                  <a:pt x="29955" y="27853"/>
                  <a:pt x="29789" y="28154"/>
                </a:cubicBezTo>
                <a:cubicBezTo>
                  <a:pt x="30356" y="28254"/>
                  <a:pt x="30823" y="28454"/>
                  <a:pt x="31123" y="27987"/>
                </a:cubicBezTo>
                <a:cubicBezTo>
                  <a:pt x="31623" y="27320"/>
                  <a:pt x="32090" y="26586"/>
                  <a:pt x="32624" y="25752"/>
                </a:cubicBezTo>
                <a:close/>
                <a:moveTo>
                  <a:pt x="65981" y="27953"/>
                </a:moveTo>
                <a:cubicBezTo>
                  <a:pt x="66515" y="28087"/>
                  <a:pt x="67048" y="28154"/>
                  <a:pt x="67349" y="27853"/>
                </a:cubicBezTo>
                <a:cubicBezTo>
                  <a:pt x="67916" y="27120"/>
                  <a:pt x="68449" y="26352"/>
                  <a:pt x="68950" y="25585"/>
                </a:cubicBezTo>
                <a:cubicBezTo>
                  <a:pt x="68316" y="25685"/>
                  <a:pt x="67749" y="25618"/>
                  <a:pt x="67482" y="25852"/>
                </a:cubicBezTo>
                <a:cubicBezTo>
                  <a:pt x="66815" y="26452"/>
                  <a:pt x="66315" y="27153"/>
                  <a:pt x="65948" y="27953"/>
                </a:cubicBezTo>
                <a:close/>
                <a:moveTo>
                  <a:pt x="60811" y="28087"/>
                </a:moveTo>
                <a:lnTo>
                  <a:pt x="62312" y="25752"/>
                </a:lnTo>
                <a:cubicBezTo>
                  <a:pt x="61778" y="25652"/>
                  <a:pt x="61278" y="25618"/>
                  <a:pt x="60977" y="25952"/>
                </a:cubicBezTo>
                <a:cubicBezTo>
                  <a:pt x="60344" y="26552"/>
                  <a:pt x="59877" y="27253"/>
                  <a:pt x="59543" y="28020"/>
                </a:cubicBezTo>
                <a:close/>
                <a:moveTo>
                  <a:pt x="61711" y="27887"/>
                </a:moveTo>
                <a:lnTo>
                  <a:pt x="61811" y="28087"/>
                </a:lnTo>
                <a:cubicBezTo>
                  <a:pt x="62212" y="28020"/>
                  <a:pt x="62745" y="28120"/>
                  <a:pt x="62979" y="27887"/>
                </a:cubicBezTo>
                <a:cubicBezTo>
                  <a:pt x="63579" y="27286"/>
                  <a:pt x="64080" y="26552"/>
                  <a:pt x="64380" y="25719"/>
                </a:cubicBezTo>
                <a:cubicBezTo>
                  <a:pt x="64080" y="25685"/>
                  <a:pt x="63779" y="25685"/>
                  <a:pt x="63479" y="25719"/>
                </a:cubicBezTo>
                <a:cubicBezTo>
                  <a:pt x="63212" y="25785"/>
                  <a:pt x="62946" y="25952"/>
                  <a:pt x="62745" y="26152"/>
                </a:cubicBezTo>
                <a:cubicBezTo>
                  <a:pt x="62345" y="26686"/>
                  <a:pt x="62045" y="27286"/>
                  <a:pt x="61711" y="27887"/>
                </a:cubicBezTo>
                <a:close/>
                <a:moveTo>
                  <a:pt x="65247" y="25785"/>
                </a:moveTo>
                <a:cubicBezTo>
                  <a:pt x="64680" y="26452"/>
                  <a:pt x="64213" y="27186"/>
                  <a:pt x="63813" y="27953"/>
                </a:cubicBezTo>
                <a:cubicBezTo>
                  <a:pt x="64413" y="28087"/>
                  <a:pt x="64914" y="28254"/>
                  <a:pt x="65281" y="27787"/>
                </a:cubicBezTo>
                <a:cubicBezTo>
                  <a:pt x="65748" y="27186"/>
                  <a:pt x="66148" y="26519"/>
                  <a:pt x="66615" y="25819"/>
                </a:cubicBezTo>
                <a:close/>
                <a:moveTo>
                  <a:pt x="40630" y="25585"/>
                </a:moveTo>
                <a:cubicBezTo>
                  <a:pt x="40063" y="25719"/>
                  <a:pt x="39596" y="25719"/>
                  <a:pt x="39395" y="25952"/>
                </a:cubicBezTo>
                <a:cubicBezTo>
                  <a:pt x="38728" y="26619"/>
                  <a:pt x="38228" y="27420"/>
                  <a:pt x="37928" y="28287"/>
                </a:cubicBezTo>
                <a:cubicBezTo>
                  <a:pt x="38428" y="28120"/>
                  <a:pt x="38928" y="28521"/>
                  <a:pt x="39229" y="27987"/>
                </a:cubicBezTo>
                <a:cubicBezTo>
                  <a:pt x="39662" y="27253"/>
                  <a:pt x="40096" y="26486"/>
                  <a:pt x="40663" y="25552"/>
                </a:cubicBezTo>
                <a:close/>
                <a:moveTo>
                  <a:pt x="31723" y="28254"/>
                </a:moveTo>
                <a:cubicBezTo>
                  <a:pt x="32390" y="28254"/>
                  <a:pt x="32857" y="28487"/>
                  <a:pt x="33124" y="28020"/>
                </a:cubicBezTo>
                <a:cubicBezTo>
                  <a:pt x="33558" y="27320"/>
                  <a:pt x="33958" y="26619"/>
                  <a:pt x="34459" y="25685"/>
                </a:cubicBezTo>
                <a:cubicBezTo>
                  <a:pt x="33891" y="25785"/>
                  <a:pt x="33391" y="25685"/>
                  <a:pt x="33258" y="25885"/>
                </a:cubicBezTo>
                <a:cubicBezTo>
                  <a:pt x="32724" y="26653"/>
                  <a:pt x="32224" y="27420"/>
                  <a:pt x="31757" y="28254"/>
                </a:cubicBezTo>
                <a:close/>
                <a:moveTo>
                  <a:pt x="96570" y="27687"/>
                </a:moveTo>
                <a:cubicBezTo>
                  <a:pt x="97537" y="28020"/>
                  <a:pt x="98171" y="27853"/>
                  <a:pt x="98604" y="27153"/>
                </a:cubicBezTo>
                <a:cubicBezTo>
                  <a:pt x="98838" y="26786"/>
                  <a:pt x="99071" y="26419"/>
                  <a:pt x="99372" y="25952"/>
                </a:cubicBezTo>
                <a:cubicBezTo>
                  <a:pt x="98871" y="25952"/>
                  <a:pt x="98471" y="25919"/>
                  <a:pt x="98037" y="25952"/>
                </a:cubicBezTo>
                <a:cubicBezTo>
                  <a:pt x="97904" y="25952"/>
                  <a:pt x="97770" y="26019"/>
                  <a:pt x="97670" y="26119"/>
                </a:cubicBezTo>
                <a:cubicBezTo>
                  <a:pt x="97337" y="26586"/>
                  <a:pt x="97003" y="27086"/>
                  <a:pt x="96603" y="27653"/>
                </a:cubicBezTo>
                <a:close/>
                <a:moveTo>
                  <a:pt x="9341" y="26052"/>
                </a:moveTo>
                <a:cubicBezTo>
                  <a:pt x="9341" y="25985"/>
                  <a:pt x="9307" y="25919"/>
                  <a:pt x="9274" y="25819"/>
                </a:cubicBezTo>
                <a:cubicBezTo>
                  <a:pt x="8974" y="25885"/>
                  <a:pt x="8573" y="25819"/>
                  <a:pt x="8373" y="26019"/>
                </a:cubicBezTo>
                <a:cubicBezTo>
                  <a:pt x="7639" y="26786"/>
                  <a:pt x="6972" y="27587"/>
                  <a:pt x="6205" y="28454"/>
                </a:cubicBezTo>
                <a:cubicBezTo>
                  <a:pt x="6906" y="28554"/>
                  <a:pt x="7406" y="28587"/>
                  <a:pt x="7806" y="28087"/>
                </a:cubicBezTo>
                <a:cubicBezTo>
                  <a:pt x="8340" y="27386"/>
                  <a:pt x="8874" y="26719"/>
                  <a:pt x="9374" y="26019"/>
                </a:cubicBezTo>
                <a:close/>
                <a:moveTo>
                  <a:pt x="79491" y="27787"/>
                </a:moveTo>
                <a:cubicBezTo>
                  <a:pt x="80258" y="28020"/>
                  <a:pt x="80525" y="28087"/>
                  <a:pt x="80692" y="27787"/>
                </a:cubicBezTo>
                <a:cubicBezTo>
                  <a:pt x="81192" y="27153"/>
                  <a:pt x="81592" y="26452"/>
                  <a:pt x="82093" y="25719"/>
                </a:cubicBezTo>
                <a:cubicBezTo>
                  <a:pt x="81492" y="25652"/>
                  <a:pt x="81025" y="25552"/>
                  <a:pt x="80658" y="25919"/>
                </a:cubicBezTo>
                <a:cubicBezTo>
                  <a:pt x="80158" y="26452"/>
                  <a:pt x="79791" y="27086"/>
                  <a:pt x="79524" y="27787"/>
                </a:cubicBezTo>
                <a:close/>
                <a:moveTo>
                  <a:pt x="26053" y="25752"/>
                </a:moveTo>
                <a:cubicBezTo>
                  <a:pt x="25419" y="25785"/>
                  <a:pt x="24952" y="25552"/>
                  <a:pt x="24652" y="26052"/>
                </a:cubicBezTo>
                <a:cubicBezTo>
                  <a:pt x="24218" y="26786"/>
                  <a:pt x="23818" y="27486"/>
                  <a:pt x="23384" y="28220"/>
                </a:cubicBezTo>
                <a:cubicBezTo>
                  <a:pt x="24084" y="28454"/>
                  <a:pt x="24518" y="28287"/>
                  <a:pt x="24818" y="27720"/>
                </a:cubicBezTo>
                <a:cubicBezTo>
                  <a:pt x="25219" y="27086"/>
                  <a:pt x="25619" y="26486"/>
                  <a:pt x="26086" y="25719"/>
                </a:cubicBezTo>
                <a:close/>
                <a:moveTo>
                  <a:pt x="13510" y="26052"/>
                </a:moveTo>
                <a:lnTo>
                  <a:pt x="13377" y="25852"/>
                </a:lnTo>
                <a:cubicBezTo>
                  <a:pt x="13043" y="25919"/>
                  <a:pt x="12610" y="25852"/>
                  <a:pt x="12409" y="26085"/>
                </a:cubicBezTo>
                <a:cubicBezTo>
                  <a:pt x="11809" y="26786"/>
                  <a:pt x="11275" y="27553"/>
                  <a:pt x="10675" y="28354"/>
                </a:cubicBezTo>
                <a:cubicBezTo>
                  <a:pt x="11676" y="28487"/>
                  <a:pt x="11709" y="28521"/>
                  <a:pt x="11942" y="28220"/>
                </a:cubicBezTo>
                <a:cubicBezTo>
                  <a:pt x="12510" y="27486"/>
                  <a:pt x="13010" y="26753"/>
                  <a:pt x="13544" y="26019"/>
                </a:cubicBezTo>
                <a:close/>
                <a:moveTo>
                  <a:pt x="88097" y="27953"/>
                </a:moveTo>
                <a:cubicBezTo>
                  <a:pt x="88330" y="27553"/>
                  <a:pt x="88564" y="27220"/>
                  <a:pt x="88764" y="26853"/>
                </a:cubicBezTo>
                <a:cubicBezTo>
                  <a:pt x="88997" y="26519"/>
                  <a:pt x="89364" y="26319"/>
                  <a:pt x="89398" y="25852"/>
                </a:cubicBezTo>
                <a:cubicBezTo>
                  <a:pt x="88797" y="25618"/>
                  <a:pt x="88097" y="25852"/>
                  <a:pt x="87797" y="26419"/>
                </a:cubicBezTo>
                <a:cubicBezTo>
                  <a:pt x="87596" y="26719"/>
                  <a:pt x="87330" y="26986"/>
                  <a:pt x="87096" y="27253"/>
                </a:cubicBezTo>
                <a:cubicBezTo>
                  <a:pt x="86996" y="27453"/>
                  <a:pt x="86929" y="27653"/>
                  <a:pt x="86863" y="27853"/>
                </a:cubicBezTo>
                <a:cubicBezTo>
                  <a:pt x="87163" y="27887"/>
                  <a:pt x="87430" y="27920"/>
                  <a:pt x="87663" y="27953"/>
                </a:cubicBezTo>
                <a:cubicBezTo>
                  <a:pt x="87830" y="27920"/>
                  <a:pt x="87963" y="27920"/>
                  <a:pt x="88130" y="27920"/>
                </a:cubicBezTo>
                <a:close/>
                <a:moveTo>
                  <a:pt x="79991" y="25852"/>
                </a:moveTo>
                <a:cubicBezTo>
                  <a:pt x="78757" y="25685"/>
                  <a:pt x="78123" y="26252"/>
                  <a:pt x="77423" y="28087"/>
                </a:cubicBezTo>
                <a:cubicBezTo>
                  <a:pt x="77890" y="27953"/>
                  <a:pt x="78423" y="27987"/>
                  <a:pt x="78657" y="27753"/>
                </a:cubicBezTo>
                <a:cubicBezTo>
                  <a:pt x="79157" y="27153"/>
                  <a:pt x="79591" y="26519"/>
                  <a:pt x="79991" y="25852"/>
                </a:cubicBezTo>
                <a:close/>
                <a:moveTo>
                  <a:pt x="41530" y="28287"/>
                </a:moveTo>
                <a:cubicBezTo>
                  <a:pt x="42031" y="28187"/>
                  <a:pt x="42431" y="28220"/>
                  <a:pt x="42598" y="28054"/>
                </a:cubicBezTo>
                <a:cubicBezTo>
                  <a:pt x="43231" y="27353"/>
                  <a:pt x="43732" y="26586"/>
                  <a:pt x="44299" y="25819"/>
                </a:cubicBezTo>
                <a:cubicBezTo>
                  <a:pt x="43398" y="25518"/>
                  <a:pt x="42931" y="25985"/>
                  <a:pt x="42564" y="26552"/>
                </a:cubicBezTo>
                <a:cubicBezTo>
                  <a:pt x="42297" y="27053"/>
                  <a:pt x="41997" y="27520"/>
                  <a:pt x="41564" y="28254"/>
                </a:cubicBezTo>
                <a:close/>
                <a:moveTo>
                  <a:pt x="14978" y="28320"/>
                </a:moveTo>
                <a:cubicBezTo>
                  <a:pt x="15412" y="28387"/>
                  <a:pt x="15712" y="28487"/>
                  <a:pt x="15979" y="28187"/>
                </a:cubicBezTo>
                <a:cubicBezTo>
                  <a:pt x="16579" y="27486"/>
                  <a:pt x="17013" y="26719"/>
                  <a:pt x="17346" y="25919"/>
                </a:cubicBezTo>
                <a:cubicBezTo>
                  <a:pt x="16846" y="25685"/>
                  <a:pt x="16246" y="25919"/>
                  <a:pt x="16045" y="26419"/>
                </a:cubicBezTo>
                <a:cubicBezTo>
                  <a:pt x="15678" y="27019"/>
                  <a:pt x="15378" y="27620"/>
                  <a:pt x="14978" y="28287"/>
                </a:cubicBezTo>
                <a:close/>
                <a:moveTo>
                  <a:pt x="90899" y="27653"/>
                </a:moveTo>
                <a:lnTo>
                  <a:pt x="90966" y="27887"/>
                </a:lnTo>
                <a:cubicBezTo>
                  <a:pt x="91399" y="27820"/>
                  <a:pt x="91966" y="27887"/>
                  <a:pt x="92233" y="27620"/>
                </a:cubicBezTo>
                <a:cubicBezTo>
                  <a:pt x="92700" y="27086"/>
                  <a:pt x="93100" y="26519"/>
                  <a:pt x="93467" y="25885"/>
                </a:cubicBezTo>
                <a:cubicBezTo>
                  <a:pt x="92033" y="25885"/>
                  <a:pt x="92033" y="25885"/>
                  <a:pt x="91399" y="26919"/>
                </a:cubicBezTo>
                <a:cubicBezTo>
                  <a:pt x="91266" y="27153"/>
                  <a:pt x="91099" y="27386"/>
                  <a:pt x="90932" y="27620"/>
                </a:cubicBezTo>
                <a:close/>
                <a:moveTo>
                  <a:pt x="39796" y="28187"/>
                </a:moveTo>
                <a:cubicBezTo>
                  <a:pt x="40296" y="28187"/>
                  <a:pt x="40730" y="28320"/>
                  <a:pt x="41030" y="27887"/>
                </a:cubicBezTo>
                <a:lnTo>
                  <a:pt x="42398" y="25785"/>
                </a:lnTo>
                <a:cubicBezTo>
                  <a:pt x="41830" y="25518"/>
                  <a:pt x="41197" y="25785"/>
                  <a:pt x="40930" y="26352"/>
                </a:cubicBezTo>
                <a:close/>
                <a:moveTo>
                  <a:pt x="88831" y="27887"/>
                </a:moveTo>
                <a:cubicBezTo>
                  <a:pt x="90032" y="27920"/>
                  <a:pt x="90665" y="27386"/>
                  <a:pt x="91232" y="25885"/>
                </a:cubicBezTo>
                <a:lnTo>
                  <a:pt x="90232" y="25885"/>
                </a:lnTo>
                <a:close/>
                <a:moveTo>
                  <a:pt x="84961" y="27887"/>
                </a:moveTo>
                <a:cubicBezTo>
                  <a:pt x="85495" y="27920"/>
                  <a:pt x="85895" y="28054"/>
                  <a:pt x="86195" y="27653"/>
                </a:cubicBezTo>
                <a:lnTo>
                  <a:pt x="87496" y="25885"/>
                </a:lnTo>
                <a:cubicBezTo>
                  <a:pt x="86763" y="25652"/>
                  <a:pt x="86195" y="25785"/>
                  <a:pt x="85829" y="26486"/>
                </a:cubicBezTo>
                <a:cubicBezTo>
                  <a:pt x="85595" y="26886"/>
                  <a:pt x="85328" y="27286"/>
                  <a:pt x="84961" y="27853"/>
                </a:cubicBezTo>
                <a:close/>
                <a:moveTo>
                  <a:pt x="97037" y="26019"/>
                </a:moveTo>
                <a:cubicBezTo>
                  <a:pt x="95969" y="25785"/>
                  <a:pt x="95035" y="26552"/>
                  <a:pt x="94702" y="27887"/>
                </a:cubicBezTo>
                <a:cubicBezTo>
                  <a:pt x="95169" y="27787"/>
                  <a:pt x="95702" y="28020"/>
                  <a:pt x="96036" y="27486"/>
                </a:cubicBezTo>
                <a:cubicBezTo>
                  <a:pt x="96369" y="26953"/>
                  <a:pt x="96670" y="26519"/>
                  <a:pt x="97037" y="25985"/>
                </a:cubicBezTo>
                <a:close/>
                <a:moveTo>
                  <a:pt x="99038" y="27853"/>
                </a:moveTo>
                <a:cubicBezTo>
                  <a:pt x="99372" y="27853"/>
                  <a:pt x="99638" y="27920"/>
                  <a:pt x="99738" y="27820"/>
                </a:cubicBezTo>
                <a:cubicBezTo>
                  <a:pt x="100406" y="27286"/>
                  <a:pt x="101006" y="26753"/>
                  <a:pt x="101707" y="26152"/>
                </a:cubicBezTo>
                <a:cubicBezTo>
                  <a:pt x="100105" y="25819"/>
                  <a:pt x="99872" y="25919"/>
                  <a:pt x="99038" y="27820"/>
                </a:cubicBezTo>
                <a:close/>
                <a:moveTo>
                  <a:pt x="85628" y="25719"/>
                </a:moveTo>
                <a:cubicBezTo>
                  <a:pt x="85228" y="25785"/>
                  <a:pt x="84895" y="25719"/>
                  <a:pt x="84694" y="25885"/>
                </a:cubicBezTo>
                <a:cubicBezTo>
                  <a:pt x="84027" y="26352"/>
                  <a:pt x="83527" y="27053"/>
                  <a:pt x="83293" y="27853"/>
                </a:cubicBezTo>
                <a:lnTo>
                  <a:pt x="84227" y="27853"/>
                </a:lnTo>
                <a:close/>
                <a:moveTo>
                  <a:pt x="81392" y="27853"/>
                </a:moveTo>
                <a:cubicBezTo>
                  <a:pt x="81892" y="27887"/>
                  <a:pt x="82259" y="28120"/>
                  <a:pt x="82560" y="27720"/>
                </a:cubicBezTo>
                <a:cubicBezTo>
                  <a:pt x="82960" y="27086"/>
                  <a:pt x="83393" y="26486"/>
                  <a:pt x="83794" y="25785"/>
                </a:cubicBezTo>
                <a:cubicBezTo>
                  <a:pt x="83293" y="25618"/>
                  <a:pt x="82726" y="25819"/>
                  <a:pt x="82459" y="26319"/>
                </a:cubicBezTo>
                <a:cubicBezTo>
                  <a:pt x="82193" y="26786"/>
                  <a:pt x="81826" y="27220"/>
                  <a:pt x="81425" y="27820"/>
                </a:cubicBezTo>
                <a:close/>
                <a:moveTo>
                  <a:pt x="95102" y="25952"/>
                </a:moveTo>
                <a:cubicBezTo>
                  <a:pt x="94101" y="25819"/>
                  <a:pt x="93367" y="26552"/>
                  <a:pt x="93167" y="27787"/>
                </a:cubicBezTo>
                <a:cubicBezTo>
                  <a:pt x="93801" y="27820"/>
                  <a:pt x="93834" y="27853"/>
                  <a:pt x="94001" y="27553"/>
                </a:cubicBezTo>
                <a:cubicBezTo>
                  <a:pt x="94368" y="27053"/>
                  <a:pt x="94702" y="26486"/>
                  <a:pt x="95102" y="2591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5" name="Google Shape;205;p19"/>
          <p:cNvSpPr/>
          <p:nvPr/>
        </p:nvSpPr>
        <p:spPr>
          <a:xfrm>
            <a:off x="368302" y="3535043"/>
            <a:ext cx="5473698" cy="1621157"/>
          </a:xfrm>
          <a:custGeom>
            <a:avLst/>
            <a:gdLst/>
            <a:ahLst/>
            <a:cxnLst/>
            <a:rect l="l" t="t" r="r" b="b"/>
            <a:pathLst>
              <a:path w="103909" h="29388" extrusionOk="0">
                <a:moveTo>
                  <a:pt x="103875" y="834"/>
                </a:moveTo>
                <a:cubicBezTo>
                  <a:pt x="103875" y="1768"/>
                  <a:pt x="103908" y="2635"/>
                  <a:pt x="103875" y="3503"/>
                </a:cubicBezTo>
                <a:cubicBezTo>
                  <a:pt x="103808" y="5571"/>
                  <a:pt x="103675" y="7672"/>
                  <a:pt x="103675" y="9774"/>
                </a:cubicBezTo>
                <a:cubicBezTo>
                  <a:pt x="103675" y="12009"/>
                  <a:pt x="103775" y="14277"/>
                  <a:pt x="103808" y="16512"/>
                </a:cubicBezTo>
                <a:cubicBezTo>
                  <a:pt x="103808" y="17913"/>
                  <a:pt x="103775" y="19314"/>
                  <a:pt x="103775" y="20715"/>
                </a:cubicBezTo>
                <a:lnTo>
                  <a:pt x="103775" y="22349"/>
                </a:lnTo>
                <a:cubicBezTo>
                  <a:pt x="103775" y="23250"/>
                  <a:pt x="103708" y="24117"/>
                  <a:pt x="103708" y="25018"/>
                </a:cubicBezTo>
                <a:cubicBezTo>
                  <a:pt x="103741" y="25285"/>
                  <a:pt x="103741" y="25518"/>
                  <a:pt x="103775" y="25785"/>
                </a:cubicBezTo>
                <a:cubicBezTo>
                  <a:pt x="102674" y="26352"/>
                  <a:pt x="101707" y="27120"/>
                  <a:pt x="100873" y="28054"/>
                </a:cubicBezTo>
                <a:cubicBezTo>
                  <a:pt x="100606" y="28354"/>
                  <a:pt x="100205" y="28487"/>
                  <a:pt x="99839" y="28487"/>
                </a:cubicBezTo>
                <a:cubicBezTo>
                  <a:pt x="97003" y="28454"/>
                  <a:pt x="94201" y="28420"/>
                  <a:pt x="91366" y="28420"/>
                </a:cubicBezTo>
                <a:cubicBezTo>
                  <a:pt x="89464" y="28420"/>
                  <a:pt x="87530" y="28354"/>
                  <a:pt x="85628" y="28454"/>
                </a:cubicBezTo>
                <a:cubicBezTo>
                  <a:pt x="83594" y="28521"/>
                  <a:pt x="81525" y="28454"/>
                  <a:pt x="79491" y="28454"/>
                </a:cubicBezTo>
                <a:cubicBezTo>
                  <a:pt x="77423" y="28454"/>
                  <a:pt x="75354" y="28487"/>
                  <a:pt x="73286" y="28521"/>
                </a:cubicBezTo>
                <a:cubicBezTo>
                  <a:pt x="71819" y="28521"/>
                  <a:pt x="70317" y="28454"/>
                  <a:pt x="68816" y="28487"/>
                </a:cubicBezTo>
                <a:cubicBezTo>
                  <a:pt x="66181" y="28521"/>
                  <a:pt x="63546" y="28621"/>
                  <a:pt x="60911" y="28621"/>
                </a:cubicBezTo>
                <a:cubicBezTo>
                  <a:pt x="59410" y="28621"/>
                  <a:pt x="57942" y="28554"/>
                  <a:pt x="56441" y="28487"/>
                </a:cubicBezTo>
                <a:lnTo>
                  <a:pt x="55440" y="28487"/>
                </a:lnTo>
                <a:cubicBezTo>
                  <a:pt x="53972" y="28554"/>
                  <a:pt x="52471" y="28621"/>
                  <a:pt x="51004" y="28621"/>
                </a:cubicBezTo>
                <a:cubicBezTo>
                  <a:pt x="49102" y="28654"/>
                  <a:pt x="47234" y="28687"/>
                  <a:pt x="45333" y="28687"/>
                </a:cubicBezTo>
                <a:cubicBezTo>
                  <a:pt x="44933" y="28687"/>
                  <a:pt x="44499" y="28721"/>
                  <a:pt x="44099" y="28721"/>
                </a:cubicBezTo>
                <a:lnTo>
                  <a:pt x="31790" y="28787"/>
                </a:lnTo>
                <a:cubicBezTo>
                  <a:pt x="29088" y="28787"/>
                  <a:pt x="26353" y="28787"/>
                  <a:pt x="23617" y="28821"/>
                </a:cubicBezTo>
                <a:cubicBezTo>
                  <a:pt x="20549" y="28854"/>
                  <a:pt x="17480" y="28921"/>
                  <a:pt x="14444" y="28954"/>
                </a:cubicBezTo>
                <a:cubicBezTo>
                  <a:pt x="10541" y="29021"/>
                  <a:pt x="6639" y="29088"/>
                  <a:pt x="2736" y="29154"/>
                </a:cubicBezTo>
                <a:cubicBezTo>
                  <a:pt x="2269" y="29154"/>
                  <a:pt x="1835" y="29221"/>
                  <a:pt x="1368" y="29288"/>
                </a:cubicBezTo>
                <a:cubicBezTo>
                  <a:pt x="634" y="29388"/>
                  <a:pt x="301" y="29154"/>
                  <a:pt x="234" y="28387"/>
                </a:cubicBezTo>
                <a:cubicBezTo>
                  <a:pt x="34" y="26019"/>
                  <a:pt x="1" y="23650"/>
                  <a:pt x="101" y="21282"/>
                </a:cubicBezTo>
                <a:cubicBezTo>
                  <a:pt x="201" y="19381"/>
                  <a:pt x="1" y="17446"/>
                  <a:pt x="1" y="15545"/>
                </a:cubicBezTo>
                <a:cubicBezTo>
                  <a:pt x="1" y="14144"/>
                  <a:pt x="67" y="12743"/>
                  <a:pt x="134" y="11342"/>
                </a:cubicBezTo>
                <a:cubicBezTo>
                  <a:pt x="134" y="10708"/>
                  <a:pt x="167" y="10074"/>
                  <a:pt x="167" y="9440"/>
                </a:cubicBezTo>
                <a:cubicBezTo>
                  <a:pt x="167" y="8206"/>
                  <a:pt x="334" y="6972"/>
                  <a:pt x="167" y="5771"/>
                </a:cubicBezTo>
                <a:cubicBezTo>
                  <a:pt x="1" y="4570"/>
                  <a:pt x="401" y="4003"/>
                  <a:pt x="1268" y="3336"/>
                </a:cubicBezTo>
                <a:cubicBezTo>
                  <a:pt x="2336" y="2502"/>
                  <a:pt x="3303" y="1568"/>
                  <a:pt x="4237" y="601"/>
                </a:cubicBezTo>
                <a:cubicBezTo>
                  <a:pt x="4537" y="200"/>
                  <a:pt x="5004" y="0"/>
                  <a:pt x="5471" y="33"/>
                </a:cubicBezTo>
                <a:cubicBezTo>
                  <a:pt x="8573" y="100"/>
                  <a:pt x="11642" y="100"/>
                  <a:pt x="14744" y="134"/>
                </a:cubicBezTo>
                <a:cubicBezTo>
                  <a:pt x="16946" y="134"/>
                  <a:pt x="19114" y="67"/>
                  <a:pt x="21316" y="67"/>
                </a:cubicBezTo>
                <a:cubicBezTo>
                  <a:pt x="23217" y="67"/>
                  <a:pt x="25152" y="134"/>
                  <a:pt x="27053" y="134"/>
                </a:cubicBezTo>
                <a:cubicBezTo>
                  <a:pt x="28054" y="134"/>
                  <a:pt x="29055" y="67"/>
                  <a:pt x="30055" y="67"/>
                </a:cubicBezTo>
                <a:cubicBezTo>
                  <a:pt x="30656" y="67"/>
                  <a:pt x="31256" y="167"/>
                  <a:pt x="31857" y="167"/>
                </a:cubicBezTo>
                <a:lnTo>
                  <a:pt x="35059" y="167"/>
                </a:lnTo>
                <a:cubicBezTo>
                  <a:pt x="36593" y="167"/>
                  <a:pt x="38161" y="167"/>
                  <a:pt x="39696" y="200"/>
                </a:cubicBezTo>
                <a:cubicBezTo>
                  <a:pt x="43498" y="234"/>
                  <a:pt x="47301" y="300"/>
                  <a:pt x="51104" y="334"/>
                </a:cubicBezTo>
                <a:cubicBezTo>
                  <a:pt x="55407" y="367"/>
                  <a:pt x="59710" y="400"/>
                  <a:pt x="64013" y="400"/>
                </a:cubicBezTo>
                <a:cubicBezTo>
                  <a:pt x="64814" y="400"/>
                  <a:pt x="65581" y="334"/>
                  <a:pt x="66381" y="334"/>
                </a:cubicBezTo>
                <a:cubicBezTo>
                  <a:pt x="67182" y="334"/>
                  <a:pt x="67949" y="434"/>
                  <a:pt x="68750" y="434"/>
                </a:cubicBezTo>
                <a:cubicBezTo>
                  <a:pt x="72152" y="434"/>
                  <a:pt x="75555" y="434"/>
                  <a:pt x="78957" y="434"/>
                </a:cubicBezTo>
                <a:cubicBezTo>
                  <a:pt x="81225" y="467"/>
                  <a:pt x="83494" y="567"/>
                  <a:pt x="85795" y="567"/>
                </a:cubicBezTo>
                <a:cubicBezTo>
                  <a:pt x="88931" y="601"/>
                  <a:pt x="92033" y="567"/>
                  <a:pt x="95169" y="567"/>
                </a:cubicBezTo>
                <a:cubicBezTo>
                  <a:pt x="96970" y="567"/>
                  <a:pt x="98738" y="601"/>
                  <a:pt x="100539" y="634"/>
                </a:cubicBezTo>
                <a:cubicBezTo>
                  <a:pt x="101273" y="634"/>
                  <a:pt x="102007" y="567"/>
                  <a:pt x="102707" y="634"/>
                </a:cubicBezTo>
                <a:cubicBezTo>
                  <a:pt x="103108" y="667"/>
                  <a:pt x="103508" y="734"/>
                  <a:pt x="103875" y="834"/>
                </a:cubicBezTo>
                <a:close/>
                <a:moveTo>
                  <a:pt x="5671" y="901"/>
                </a:moveTo>
                <a:cubicBezTo>
                  <a:pt x="5605" y="1168"/>
                  <a:pt x="5571" y="1434"/>
                  <a:pt x="5538" y="1668"/>
                </a:cubicBezTo>
                <a:cubicBezTo>
                  <a:pt x="5471" y="3236"/>
                  <a:pt x="5371" y="4770"/>
                  <a:pt x="5338" y="6338"/>
                </a:cubicBezTo>
                <a:cubicBezTo>
                  <a:pt x="5271" y="9707"/>
                  <a:pt x="5238" y="13043"/>
                  <a:pt x="5171" y="16412"/>
                </a:cubicBezTo>
                <a:cubicBezTo>
                  <a:pt x="5104" y="19080"/>
                  <a:pt x="4937" y="21716"/>
                  <a:pt x="4837" y="24384"/>
                </a:cubicBezTo>
                <a:cubicBezTo>
                  <a:pt x="4804" y="25018"/>
                  <a:pt x="4871" y="25151"/>
                  <a:pt x="5505" y="25151"/>
                </a:cubicBezTo>
                <a:cubicBezTo>
                  <a:pt x="7673" y="25151"/>
                  <a:pt x="9874" y="25185"/>
                  <a:pt x="12043" y="25185"/>
                </a:cubicBezTo>
                <a:cubicBezTo>
                  <a:pt x="15011" y="25185"/>
                  <a:pt x="18013" y="25185"/>
                  <a:pt x="20982" y="25151"/>
                </a:cubicBezTo>
                <a:cubicBezTo>
                  <a:pt x="22317" y="25151"/>
                  <a:pt x="23651" y="25118"/>
                  <a:pt x="24985" y="25118"/>
                </a:cubicBezTo>
                <a:cubicBezTo>
                  <a:pt x="27020" y="25118"/>
                  <a:pt x="29055" y="25085"/>
                  <a:pt x="31089" y="25085"/>
                </a:cubicBezTo>
                <a:cubicBezTo>
                  <a:pt x="32991" y="25085"/>
                  <a:pt x="34926" y="25151"/>
                  <a:pt x="36827" y="25118"/>
                </a:cubicBezTo>
                <a:cubicBezTo>
                  <a:pt x="40129" y="25118"/>
                  <a:pt x="43432" y="25085"/>
                  <a:pt x="46734" y="25051"/>
                </a:cubicBezTo>
                <a:cubicBezTo>
                  <a:pt x="49036" y="25051"/>
                  <a:pt x="51304" y="25085"/>
                  <a:pt x="53572" y="25118"/>
                </a:cubicBezTo>
                <a:cubicBezTo>
                  <a:pt x="56875" y="25118"/>
                  <a:pt x="60210" y="25151"/>
                  <a:pt x="63513" y="25151"/>
                </a:cubicBezTo>
                <a:lnTo>
                  <a:pt x="67149" y="25151"/>
                </a:lnTo>
                <a:cubicBezTo>
                  <a:pt x="67749" y="25151"/>
                  <a:pt x="68349" y="25118"/>
                  <a:pt x="68950" y="25118"/>
                </a:cubicBezTo>
                <a:cubicBezTo>
                  <a:pt x="69884" y="25118"/>
                  <a:pt x="70784" y="25151"/>
                  <a:pt x="71685" y="25151"/>
                </a:cubicBezTo>
                <a:lnTo>
                  <a:pt x="82726" y="25151"/>
                </a:lnTo>
                <a:lnTo>
                  <a:pt x="95535" y="25151"/>
                </a:lnTo>
                <a:cubicBezTo>
                  <a:pt x="97103" y="25151"/>
                  <a:pt x="98638" y="25185"/>
                  <a:pt x="100172" y="25185"/>
                </a:cubicBezTo>
                <a:cubicBezTo>
                  <a:pt x="100806" y="25185"/>
                  <a:pt x="101406" y="25218"/>
                  <a:pt x="102007" y="25185"/>
                </a:cubicBezTo>
                <a:cubicBezTo>
                  <a:pt x="102741" y="25151"/>
                  <a:pt x="102874" y="24985"/>
                  <a:pt x="102907" y="24251"/>
                </a:cubicBezTo>
                <a:cubicBezTo>
                  <a:pt x="102941" y="23750"/>
                  <a:pt x="102941" y="23250"/>
                  <a:pt x="102974" y="22716"/>
                </a:cubicBezTo>
                <a:cubicBezTo>
                  <a:pt x="102974" y="21349"/>
                  <a:pt x="102974" y="19981"/>
                  <a:pt x="103007" y="18580"/>
                </a:cubicBezTo>
                <a:cubicBezTo>
                  <a:pt x="103041" y="17679"/>
                  <a:pt x="103108" y="16745"/>
                  <a:pt x="103141" y="15811"/>
                </a:cubicBezTo>
                <a:cubicBezTo>
                  <a:pt x="103141" y="14877"/>
                  <a:pt x="103074" y="14043"/>
                  <a:pt x="103041" y="13176"/>
                </a:cubicBezTo>
                <a:cubicBezTo>
                  <a:pt x="103007" y="12309"/>
                  <a:pt x="102941" y="11375"/>
                  <a:pt x="102907" y="10508"/>
                </a:cubicBezTo>
                <a:cubicBezTo>
                  <a:pt x="102841" y="9907"/>
                  <a:pt x="102841" y="9307"/>
                  <a:pt x="102841" y="8740"/>
                </a:cubicBezTo>
                <a:cubicBezTo>
                  <a:pt x="102941" y="6805"/>
                  <a:pt x="103141" y="4870"/>
                  <a:pt x="103241" y="2936"/>
                </a:cubicBezTo>
                <a:cubicBezTo>
                  <a:pt x="103274" y="2502"/>
                  <a:pt x="103141" y="2068"/>
                  <a:pt x="102907" y="1668"/>
                </a:cubicBezTo>
                <a:cubicBezTo>
                  <a:pt x="102807" y="1501"/>
                  <a:pt x="102274" y="1568"/>
                  <a:pt x="101907" y="1535"/>
                </a:cubicBezTo>
                <a:lnTo>
                  <a:pt x="101373" y="1535"/>
                </a:lnTo>
                <a:lnTo>
                  <a:pt x="93267" y="1334"/>
                </a:lnTo>
                <a:lnTo>
                  <a:pt x="92733" y="1334"/>
                </a:lnTo>
                <a:cubicBezTo>
                  <a:pt x="89598" y="1334"/>
                  <a:pt x="86462" y="1334"/>
                  <a:pt x="83360" y="1301"/>
                </a:cubicBezTo>
                <a:cubicBezTo>
                  <a:pt x="80258" y="1268"/>
                  <a:pt x="77089" y="1168"/>
                  <a:pt x="73987" y="1134"/>
                </a:cubicBezTo>
                <a:cubicBezTo>
                  <a:pt x="70584" y="1101"/>
                  <a:pt x="67182" y="1101"/>
                  <a:pt x="63779" y="1068"/>
                </a:cubicBezTo>
                <a:cubicBezTo>
                  <a:pt x="62612" y="1068"/>
                  <a:pt x="61411" y="1034"/>
                  <a:pt x="60244" y="1034"/>
                </a:cubicBezTo>
                <a:cubicBezTo>
                  <a:pt x="58342" y="1034"/>
                  <a:pt x="56474" y="1101"/>
                  <a:pt x="54573" y="1068"/>
                </a:cubicBezTo>
                <a:cubicBezTo>
                  <a:pt x="52138" y="1068"/>
                  <a:pt x="49669" y="1001"/>
                  <a:pt x="47201" y="967"/>
                </a:cubicBezTo>
                <a:cubicBezTo>
                  <a:pt x="43698" y="934"/>
                  <a:pt x="40163" y="934"/>
                  <a:pt x="36627" y="901"/>
                </a:cubicBezTo>
                <a:cubicBezTo>
                  <a:pt x="34425" y="901"/>
                  <a:pt x="32190" y="834"/>
                  <a:pt x="29955" y="834"/>
                </a:cubicBezTo>
                <a:cubicBezTo>
                  <a:pt x="28121" y="834"/>
                  <a:pt x="26253" y="767"/>
                  <a:pt x="24418" y="801"/>
                </a:cubicBezTo>
                <a:cubicBezTo>
                  <a:pt x="22050" y="834"/>
                  <a:pt x="19681" y="934"/>
                  <a:pt x="17313" y="934"/>
                </a:cubicBezTo>
                <a:cubicBezTo>
                  <a:pt x="14611" y="934"/>
                  <a:pt x="11909" y="867"/>
                  <a:pt x="9207" y="867"/>
                </a:cubicBezTo>
                <a:cubicBezTo>
                  <a:pt x="8073" y="801"/>
                  <a:pt x="6939" y="867"/>
                  <a:pt x="5671" y="901"/>
                </a:cubicBezTo>
                <a:close/>
                <a:moveTo>
                  <a:pt x="4304" y="17880"/>
                </a:moveTo>
                <a:cubicBezTo>
                  <a:pt x="4037" y="18213"/>
                  <a:pt x="3837" y="18447"/>
                  <a:pt x="3637" y="18680"/>
                </a:cubicBezTo>
                <a:cubicBezTo>
                  <a:pt x="2869" y="19547"/>
                  <a:pt x="2135" y="20448"/>
                  <a:pt x="1335" y="21282"/>
                </a:cubicBezTo>
                <a:cubicBezTo>
                  <a:pt x="768" y="21882"/>
                  <a:pt x="901" y="22550"/>
                  <a:pt x="968" y="23450"/>
                </a:cubicBezTo>
                <a:cubicBezTo>
                  <a:pt x="1969" y="22349"/>
                  <a:pt x="2803" y="21382"/>
                  <a:pt x="3703" y="20448"/>
                </a:cubicBezTo>
                <a:cubicBezTo>
                  <a:pt x="4404" y="19748"/>
                  <a:pt x="4504" y="18947"/>
                  <a:pt x="4304" y="17880"/>
                </a:cubicBezTo>
                <a:close/>
                <a:moveTo>
                  <a:pt x="968" y="11442"/>
                </a:moveTo>
                <a:cubicBezTo>
                  <a:pt x="2102" y="10274"/>
                  <a:pt x="3136" y="9240"/>
                  <a:pt x="4137" y="8206"/>
                </a:cubicBezTo>
                <a:cubicBezTo>
                  <a:pt x="4604" y="7672"/>
                  <a:pt x="4470" y="7038"/>
                  <a:pt x="4370" y="6205"/>
                </a:cubicBezTo>
                <a:cubicBezTo>
                  <a:pt x="3403" y="7172"/>
                  <a:pt x="2569" y="8073"/>
                  <a:pt x="1668" y="8840"/>
                </a:cubicBezTo>
                <a:cubicBezTo>
                  <a:pt x="835" y="9540"/>
                  <a:pt x="901" y="10374"/>
                  <a:pt x="968" y="11475"/>
                </a:cubicBezTo>
                <a:close/>
                <a:moveTo>
                  <a:pt x="4370" y="15545"/>
                </a:moveTo>
                <a:cubicBezTo>
                  <a:pt x="3303" y="16579"/>
                  <a:pt x="2269" y="17546"/>
                  <a:pt x="1335" y="18547"/>
                </a:cubicBezTo>
                <a:cubicBezTo>
                  <a:pt x="768" y="19181"/>
                  <a:pt x="734" y="19948"/>
                  <a:pt x="968" y="20782"/>
                </a:cubicBezTo>
                <a:cubicBezTo>
                  <a:pt x="1902" y="19781"/>
                  <a:pt x="2769" y="18847"/>
                  <a:pt x="3670" y="17913"/>
                </a:cubicBezTo>
                <a:cubicBezTo>
                  <a:pt x="4304" y="17313"/>
                  <a:pt x="4571" y="16412"/>
                  <a:pt x="4370" y="15545"/>
                </a:cubicBezTo>
                <a:close/>
                <a:moveTo>
                  <a:pt x="901" y="13843"/>
                </a:moveTo>
                <a:cubicBezTo>
                  <a:pt x="1869" y="12876"/>
                  <a:pt x="2703" y="11975"/>
                  <a:pt x="3637" y="11141"/>
                </a:cubicBezTo>
                <a:cubicBezTo>
                  <a:pt x="4370" y="10574"/>
                  <a:pt x="4604" y="9574"/>
                  <a:pt x="4237" y="8740"/>
                </a:cubicBezTo>
                <a:cubicBezTo>
                  <a:pt x="3270" y="9740"/>
                  <a:pt x="2369" y="10741"/>
                  <a:pt x="1402" y="11642"/>
                </a:cubicBezTo>
                <a:cubicBezTo>
                  <a:pt x="801" y="12242"/>
                  <a:pt x="668" y="12909"/>
                  <a:pt x="901" y="13843"/>
                </a:cubicBezTo>
                <a:close/>
                <a:moveTo>
                  <a:pt x="835" y="16012"/>
                </a:moveTo>
                <a:cubicBezTo>
                  <a:pt x="1535" y="15378"/>
                  <a:pt x="2236" y="14777"/>
                  <a:pt x="2903" y="14177"/>
                </a:cubicBezTo>
                <a:cubicBezTo>
                  <a:pt x="3336" y="13777"/>
                  <a:pt x="3703" y="13376"/>
                  <a:pt x="4104" y="12943"/>
                </a:cubicBezTo>
                <a:cubicBezTo>
                  <a:pt x="4571" y="12442"/>
                  <a:pt x="4671" y="11675"/>
                  <a:pt x="4304" y="11075"/>
                </a:cubicBezTo>
                <a:cubicBezTo>
                  <a:pt x="3270" y="12142"/>
                  <a:pt x="2269" y="13143"/>
                  <a:pt x="1268" y="14177"/>
                </a:cubicBezTo>
                <a:cubicBezTo>
                  <a:pt x="768" y="14644"/>
                  <a:pt x="601" y="15378"/>
                  <a:pt x="835" y="16012"/>
                </a:cubicBezTo>
                <a:close/>
                <a:moveTo>
                  <a:pt x="1035" y="8706"/>
                </a:moveTo>
                <a:cubicBezTo>
                  <a:pt x="2102" y="7672"/>
                  <a:pt x="3170" y="6705"/>
                  <a:pt x="4204" y="5704"/>
                </a:cubicBezTo>
                <a:cubicBezTo>
                  <a:pt x="4337" y="5571"/>
                  <a:pt x="4404" y="5404"/>
                  <a:pt x="4437" y="5237"/>
                </a:cubicBezTo>
                <a:cubicBezTo>
                  <a:pt x="4504" y="4770"/>
                  <a:pt x="4504" y="4303"/>
                  <a:pt x="4537" y="3636"/>
                </a:cubicBezTo>
                <a:cubicBezTo>
                  <a:pt x="3303" y="4904"/>
                  <a:pt x="2202" y="6038"/>
                  <a:pt x="1068" y="7172"/>
                </a:cubicBezTo>
                <a:cubicBezTo>
                  <a:pt x="1001" y="7305"/>
                  <a:pt x="935" y="7439"/>
                  <a:pt x="935" y="7606"/>
                </a:cubicBezTo>
                <a:cubicBezTo>
                  <a:pt x="968" y="7972"/>
                  <a:pt x="1001" y="8339"/>
                  <a:pt x="1035" y="8706"/>
                </a:cubicBezTo>
                <a:close/>
                <a:moveTo>
                  <a:pt x="1001" y="25552"/>
                </a:moveTo>
                <a:cubicBezTo>
                  <a:pt x="1068" y="25552"/>
                  <a:pt x="1168" y="25552"/>
                  <a:pt x="1201" y="25518"/>
                </a:cubicBezTo>
                <a:cubicBezTo>
                  <a:pt x="2102" y="24584"/>
                  <a:pt x="3103" y="23717"/>
                  <a:pt x="3937" y="22683"/>
                </a:cubicBezTo>
                <a:cubicBezTo>
                  <a:pt x="4337" y="22116"/>
                  <a:pt x="4404" y="21415"/>
                  <a:pt x="4104" y="20782"/>
                </a:cubicBezTo>
                <a:cubicBezTo>
                  <a:pt x="3236" y="21749"/>
                  <a:pt x="2436" y="22683"/>
                  <a:pt x="1602" y="23550"/>
                </a:cubicBezTo>
                <a:cubicBezTo>
                  <a:pt x="1035" y="24117"/>
                  <a:pt x="668" y="24684"/>
                  <a:pt x="1001" y="25552"/>
                </a:cubicBezTo>
                <a:close/>
                <a:moveTo>
                  <a:pt x="968" y="6471"/>
                </a:moveTo>
                <a:cubicBezTo>
                  <a:pt x="2069" y="5437"/>
                  <a:pt x="3003" y="4470"/>
                  <a:pt x="3970" y="3569"/>
                </a:cubicBezTo>
                <a:cubicBezTo>
                  <a:pt x="4604" y="3036"/>
                  <a:pt x="4637" y="2435"/>
                  <a:pt x="4437" y="1668"/>
                </a:cubicBezTo>
                <a:cubicBezTo>
                  <a:pt x="4037" y="2035"/>
                  <a:pt x="3637" y="2435"/>
                  <a:pt x="3236" y="2835"/>
                </a:cubicBezTo>
                <a:cubicBezTo>
                  <a:pt x="2602" y="3469"/>
                  <a:pt x="1902" y="4070"/>
                  <a:pt x="1235" y="4703"/>
                </a:cubicBezTo>
                <a:cubicBezTo>
                  <a:pt x="1168" y="4770"/>
                  <a:pt x="1101" y="4904"/>
                  <a:pt x="1101" y="5004"/>
                </a:cubicBezTo>
                <a:cubicBezTo>
                  <a:pt x="1068" y="5437"/>
                  <a:pt x="1035" y="5904"/>
                  <a:pt x="968" y="6471"/>
                </a:cubicBezTo>
                <a:close/>
                <a:moveTo>
                  <a:pt x="968" y="18146"/>
                </a:moveTo>
                <a:cubicBezTo>
                  <a:pt x="1101" y="18080"/>
                  <a:pt x="1235" y="17980"/>
                  <a:pt x="1368" y="17880"/>
                </a:cubicBezTo>
                <a:cubicBezTo>
                  <a:pt x="2269" y="16979"/>
                  <a:pt x="3103" y="16045"/>
                  <a:pt x="4003" y="15144"/>
                </a:cubicBezTo>
                <a:cubicBezTo>
                  <a:pt x="4470" y="14677"/>
                  <a:pt x="4470" y="14144"/>
                  <a:pt x="4370" y="13443"/>
                </a:cubicBezTo>
                <a:cubicBezTo>
                  <a:pt x="3637" y="14110"/>
                  <a:pt x="3003" y="14611"/>
                  <a:pt x="2436" y="15211"/>
                </a:cubicBezTo>
                <a:cubicBezTo>
                  <a:pt x="1869" y="15811"/>
                  <a:pt x="1368" y="16479"/>
                  <a:pt x="835" y="17146"/>
                </a:cubicBezTo>
                <a:cubicBezTo>
                  <a:pt x="868" y="17446"/>
                  <a:pt x="935" y="17780"/>
                  <a:pt x="968" y="18146"/>
                </a:cubicBezTo>
                <a:close/>
                <a:moveTo>
                  <a:pt x="1101" y="27620"/>
                </a:moveTo>
                <a:lnTo>
                  <a:pt x="3970" y="25385"/>
                </a:lnTo>
                <a:lnTo>
                  <a:pt x="3970" y="23450"/>
                </a:lnTo>
                <a:cubicBezTo>
                  <a:pt x="3136" y="24318"/>
                  <a:pt x="2436" y="25118"/>
                  <a:pt x="1635" y="25819"/>
                </a:cubicBezTo>
                <a:cubicBezTo>
                  <a:pt x="1068" y="26352"/>
                  <a:pt x="801" y="26853"/>
                  <a:pt x="1101" y="27620"/>
                </a:cubicBezTo>
                <a:close/>
                <a:moveTo>
                  <a:pt x="53405" y="25752"/>
                </a:moveTo>
                <a:cubicBezTo>
                  <a:pt x="52772" y="25752"/>
                  <a:pt x="52238" y="25719"/>
                  <a:pt x="51704" y="25752"/>
                </a:cubicBezTo>
                <a:cubicBezTo>
                  <a:pt x="51571" y="25752"/>
                  <a:pt x="51471" y="25819"/>
                  <a:pt x="51404" y="25919"/>
                </a:cubicBezTo>
                <a:cubicBezTo>
                  <a:pt x="50970" y="26619"/>
                  <a:pt x="50570" y="27320"/>
                  <a:pt x="50103" y="28120"/>
                </a:cubicBezTo>
                <a:lnTo>
                  <a:pt x="51637" y="28154"/>
                </a:lnTo>
                <a:close/>
                <a:moveTo>
                  <a:pt x="11576" y="25885"/>
                </a:moveTo>
                <a:cubicBezTo>
                  <a:pt x="10775" y="25752"/>
                  <a:pt x="10141" y="25819"/>
                  <a:pt x="9674" y="26552"/>
                </a:cubicBezTo>
                <a:cubicBezTo>
                  <a:pt x="9374" y="27019"/>
                  <a:pt x="8940" y="27453"/>
                  <a:pt x="8573" y="27920"/>
                </a:cubicBezTo>
                <a:cubicBezTo>
                  <a:pt x="8407" y="28154"/>
                  <a:pt x="8273" y="28387"/>
                  <a:pt x="8140" y="28621"/>
                </a:cubicBezTo>
                <a:cubicBezTo>
                  <a:pt x="8874" y="28487"/>
                  <a:pt x="9541" y="28587"/>
                  <a:pt x="9841" y="28287"/>
                </a:cubicBezTo>
                <a:cubicBezTo>
                  <a:pt x="10575" y="27620"/>
                  <a:pt x="11309" y="26919"/>
                  <a:pt x="11609" y="25885"/>
                </a:cubicBezTo>
                <a:close/>
                <a:moveTo>
                  <a:pt x="27454" y="28354"/>
                </a:moveTo>
                <a:cubicBezTo>
                  <a:pt x="28087" y="28220"/>
                  <a:pt x="28688" y="28521"/>
                  <a:pt x="29055" y="28054"/>
                </a:cubicBezTo>
                <a:cubicBezTo>
                  <a:pt x="29688" y="27353"/>
                  <a:pt x="30189" y="26552"/>
                  <a:pt x="30589" y="25719"/>
                </a:cubicBezTo>
                <a:cubicBezTo>
                  <a:pt x="29822" y="25685"/>
                  <a:pt x="29088" y="25485"/>
                  <a:pt x="28654" y="26286"/>
                </a:cubicBezTo>
                <a:cubicBezTo>
                  <a:pt x="28321" y="26919"/>
                  <a:pt x="27921" y="27553"/>
                  <a:pt x="27487" y="28354"/>
                </a:cubicBezTo>
                <a:close/>
                <a:moveTo>
                  <a:pt x="21783" y="25985"/>
                </a:moveTo>
                <a:lnTo>
                  <a:pt x="21683" y="25752"/>
                </a:lnTo>
                <a:cubicBezTo>
                  <a:pt x="21182" y="25852"/>
                  <a:pt x="20582" y="25752"/>
                  <a:pt x="20248" y="26019"/>
                </a:cubicBezTo>
                <a:cubicBezTo>
                  <a:pt x="19515" y="26586"/>
                  <a:pt x="19248" y="27486"/>
                  <a:pt x="18881" y="28254"/>
                </a:cubicBezTo>
                <a:cubicBezTo>
                  <a:pt x="20048" y="28621"/>
                  <a:pt x="20649" y="28087"/>
                  <a:pt x="21116" y="27220"/>
                </a:cubicBezTo>
                <a:cubicBezTo>
                  <a:pt x="21349" y="26786"/>
                  <a:pt x="21583" y="26386"/>
                  <a:pt x="21816" y="25985"/>
                </a:cubicBezTo>
                <a:close/>
                <a:moveTo>
                  <a:pt x="28287" y="25719"/>
                </a:moveTo>
                <a:cubicBezTo>
                  <a:pt x="28054" y="25752"/>
                  <a:pt x="27854" y="25752"/>
                  <a:pt x="27620" y="25719"/>
                </a:cubicBezTo>
                <a:cubicBezTo>
                  <a:pt x="26853" y="25585"/>
                  <a:pt x="26453" y="26019"/>
                  <a:pt x="26119" y="26552"/>
                </a:cubicBezTo>
                <a:cubicBezTo>
                  <a:pt x="25819" y="27120"/>
                  <a:pt x="25619" y="27687"/>
                  <a:pt x="25352" y="28254"/>
                </a:cubicBezTo>
                <a:cubicBezTo>
                  <a:pt x="25485" y="28254"/>
                  <a:pt x="25619" y="28287"/>
                  <a:pt x="25752" y="28320"/>
                </a:cubicBezTo>
                <a:cubicBezTo>
                  <a:pt x="26353" y="28487"/>
                  <a:pt x="26987" y="28187"/>
                  <a:pt x="27220" y="27587"/>
                </a:cubicBezTo>
                <a:cubicBezTo>
                  <a:pt x="27554" y="27019"/>
                  <a:pt x="27887" y="26419"/>
                  <a:pt x="28321" y="25719"/>
                </a:cubicBezTo>
                <a:close/>
                <a:moveTo>
                  <a:pt x="12543" y="28420"/>
                </a:moveTo>
                <a:cubicBezTo>
                  <a:pt x="13277" y="28420"/>
                  <a:pt x="13911" y="28621"/>
                  <a:pt x="14344" y="28087"/>
                </a:cubicBezTo>
                <a:cubicBezTo>
                  <a:pt x="14911" y="27453"/>
                  <a:pt x="15345" y="26719"/>
                  <a:pt x="15612" y="25919"/>
                </a:cubicBezTo>
                <a:cubicBezTo>
                  <a:pt x="15045" y="25719"/>
                  <a:pt x="14544" y="25719"/>
                  <a:pt x="14211" y="26085"/>
                </a:cubicBezTo>
                <a:cubicBezTo>
                  <a:pt x="13644" y="26786"/>
                  <a:pt x="13177" y="27553"/>
                  <a:pt x="12576" y="28420"/>
                </a:cubicBezTo>
                <a:close/>
                <a:moveTo>
                  <a:pt x="70251" y="27887"/>
                </a:moveTo>
                <a:cubicBezTo>
                  <a:pt x="71485" y="28254"/>
                  <a:pt x="72252" y="27853"/>
                  <a:pt x="72786" y="26886"/>
                </a:cubicBezTo>
                <a:cubicBezTo>
                  <a:pt x="72986" y="26519"/>
                  <a:pt x="73153" y="26152"/>
                  <a:pt x="73320" y="25785"/>
                </a:cubicBezTo>
                <a:cubicBezTo>
                  <a:pt x="71552" y="25385"/>
                  <a:pt x="71085" y="26786"/>
                  <a:pt x="70251" y="27887"/>
                </a:cubicBezTo>
                <a:close/>
                <a:moveTo>
                  <a:pt x="22717" y="25752"/>
                </a:moveTo>
                <a:lnTo>
                  <a:pt x="21182" y="28254"/>
                </a:lnTo>
                <a:lnTo>
                  <a:pt x="21316" y="28420"/>
                </a:lnTo>
                <a:cubicBezTo>
                  <a:pt x="21783" y="28354"/>
                  <a:pt x="22383" y="28387"/>
                  <a:pt x="22617" y="28120"/>
                </a:cubicBezTo>
                <a:cubicBezTo>
                  <a:pt x="23217" y="27386"/>
                  <a:pt x="23718" y="26586"/>
                  <a:pt x="24185" y="25785"/>
                </a:cubicBezTo>
                <a:close/>
                <a:moveTo>
                  <a:pt x="50870" y="25618"/>
                </a:moveTo>
                <a:cubicBezTo>
                  <a:pt x="50203" y="25685"/>
                  <a:pt x="49636" y="25618"/>
                  <a:pt x="49369" y="25852"/>
                </a:cubicBezTo>
                <a:cubicBezTo>
                  <a:pt x="48702" y="26452"/>
                  <a:pt x="48235" y="27253"/>
                  <a:pt x="48035" y="28154"/>
                </a:cubicBezTo>
                <a:cubicBezTo>
                  <a:pt x="48635" y="28154"/>
                  <a:pt x="49236" y="28320"/>
                  <a:pt x="49569" y="27787"/>
                </a:cubicBezTo>
                <a:cubicBezTo>
                  <a:pt x="50003" y="27153"/>
                  <a:pt x="50337" y="26452"/>
                  <a:pt x="50837" y="25618"/>
                </a:cubicBezTo>
                <a:close/>
                <a:moveTo>
                  <a:pt x="56307" y="25785"/>
                </a:moveTo>
                <a:lnTo>
                  <a:pt x="54706" y="28054"/>
                </a:lnTo>
                <a:cubicBezTo>
                  <a:pt x="55307" y="28020"/>
                  <a:pt x="55707" y="27953"/>
                  <a:pt x="56141" y="27987"/>
                </a:cubicBezTo>
                <a:cubicBezTo>
                  <a:pt x="56408" y="27987"/>
                  <a:pt x="56674" y="27853"/>
                  <a:pt x="56774" y="27587"/>
                </a:cubicBezTo>
                <a:cubicBezTo>
                  <a:pt x="57141" y="27019"/>
                  <a:pt x="57475" y="26452"/>
                  <a:pt x="57842" y="25819"/>
                </a:cubicBezTo>
                <a:close/>
                <a:moveTo>
                  <a:pt x="60244" y="25752"/>
                </a:moveTo>
                <a:cubicBezTo>
                  <a:pt x="59643" y="25819"/>
                  <a:pt x="59076" y="25552"/>
                  <a:pt x="58609" y="25985"/>
                </a:cubicBezTo>
                <a:cubicBezTo>
                  <a:pt x="58042" y="26552"/>
                  <a:pt x="57608" y="27253"/>
                  <a:pt x="57342" y="27987"/>
                </a:cubicBezTo>
                <a:cubicBezTo>
                  <a:pt x="58142" y="28187"/>
                  <a:pt x="58776" y="28220"/>
                  <a:pt x="59210" y="27453"/>
                </a:cubicBezTo>
                <a:cubicBezTo>
                  <a:pt x="59510" y="26919"/>
                  <a:pt x="59843" y="26419"/>
                  <a:pt x="60244" y="25752"/>
                </a:cubicBezTo>
                <a:close/>
                <a:moveTo>
                  <a:pt x="45500" y="28120"/>
                </a:moveTo>
                <a:cubicBezTo>
                  <a:pt x="45900" y="28154"/>
                  <a:pt x="46300" y="28154"/>
                  <a:pt x="46667" y="28120"/>
                </a:cubicBezTo>
                <a:cubicBezTo>
                  <a:pt x="46934" y="28087"/>
                  <a:pt x="47168" y="27987"/>
                  <a:pt x="47334" y="27787"/>
                </a:cubicBezTo>
                <a:cubicBezTo>
                  <a:pt x="47801" y="27153"/>
                  <a:pt x="48168" y="26486"/>
                  <a:pt x="48669" y="25685"/>
                </a:cubicBezTo>
                <a:cubicBezTo>
                  <a:pt x="48068" y="25752"/>
                  <a:pt x="47568" y="25418"/>
                  <a:pt x="47201" y="25885"/>
                </a:cubicBezTo>
                <a:cubicBezTo>
                  <a:pt x="46634" y="26586"/>
                  <a:pt x="46134" y="27286"/>
                  <a:pt x="45500" y="28120"/>
                </a:cubicBezTo>
                <a:close/>
                <a:moveTo>
                  <a:pt x="77990" y="25852"/>
                </a:moveTo>
                <a:cubicBezTo>
                  <a:pt x="77089" y="25485"/>
                  <a:pt x="76055" y="25885"/>
                  <a:pt x="75655" y="26786"/>
                </a:cubicBezTo>
                <a:cubicBezTo>
                  <a:pt x="75454" y="27120"/>
                  <a:pt x="75221" y="27486"/>
                  <a:pt x="74954" y="27920"/>
                </a:cubicBezTo>
                <a:cubicBezTo>
                  <a:pt x="75354" y="27953"/>
                  <a:pt x="75755" y="27987"/>
                  <a:pt x="76155" y="27987"/>
                </a:cubicBezTo>
                <a:cubicBezTo>
                  <a:pt x="76355" y="27987"/>
                  <a:pt x="76555" y="27887"/>
                  <a:pt x="76689" y="27753"/>
                </a:cubicBezTo>
                <a:cubicBezTo>
                  <a:pt x="77122" y="27153"/>
                  <a:pt x="77556" y="26519"/>
                  <a:pt x="77990" y="25885"/>
                </a:cubicBezTo>
                <a:close/>
                <a:moveTo>
                  <a:pt x="4170" y="28320"/>
                </a:moveTo>
                <a:cubicBezTo>
                  <a:pt x="4170" y="28387"/>
                  <a:pt x="4170" y="28454"/>
                  <a:pt x="4204" y="28487"/>
                </a:cubicBezTo>
                <a:cubicBezTo>
                  <a:pt x="4604" y="28487"/>
                  <a:pt x="5171" y="28654"/>
                  <a:pt x="5404" y="28420"/>
                </a:cubicBezTo>
                <a:cubicBezTo>
                  <a:pt x="6205" y="27687"/>
                  <a:pt x="6906" y="26786"/>
                  <a:pt x="7706" y="25852"/>
                </a:cubicBezTo>
                <a:cubicBezTo>
                  <a:pt x="7039" y="25819"/>
                  <a:pt x="6572" y="25752"/>
                  <a:pt x="6172" y="26186"/>
                </a:cubicBezTo>
                <a:cubicBezTo>
                  <a:pt x="5538" y="26919"/>
                  <a:pt x="4837" y="27587"/>
                  <a:pt x="4170" y="28320"/>
                </a:cubicBezTo>
                <a:close/>
                <a:moveTo>
                  <a:pt x="35893" y="28020"/>
                </a:moveTo>
                <a:cubicBezTo>
                  <a:pt x="36693" y="28287"/>
                  <a:pt x="36994" y="28320"/>
                  <a:pt x="37160" y="28087"/>
                </a:cubicBezTo>
                <a:cubicBezTo>
                  <a:pt x="37661" y="27353"/>
                  <a:pt x="38128" y="26619"/>
                  <a:pt x="38628" y="25819"/>
                </a:cubicBezTo>
                <a:cubicBezTo>
                  <a:pt x="38061" y="25652"/>
                  <a:pt x="37594" y="25485"/>
                  <a:pt x="37227" y="25852"/>
                </a:cubicBezTo>
                <a:cubicBezTo>
                  <a:pt x="36660" y="26486"/>
                  <a:pt x="36360" y="27286"/>
                  <a:pt x="35893" y="28020"/>
                </a:cubicBezTo>
                <a:close/>
                <a:moveTo>
                  <a:pt x="43498" y="28187"/>
                </a:moveTo>
                <a:cubicBezTo>
                  <a:pt x="43999" y="28187"/>
                  <a:pt x="44566" y="28454"/>
                  <a:pt x="44899" y="28054"/>
                </a:cubicBezTo>
                <a:cubicBezTo>
                  <a:pt x="45433" y="27320"/>
                  <a:pt x="45900" y="26552"/>
                  <a:pt x="46400" y="25752"/>
                </a:cubicBezTo>
                <a:cubicBezTo>
                  <a:pt x="45300" y="25618"/>
                  <a:pt x="45266" y="25618"/>
                  <a:pt x="44699" y="26319"/>
                </a:cubicBezTo>
                <a:cubicBezTo>
                  <a:pt x="44332" y="26753"/>
                  <a:pt x="43999" y="27186"/>
                  <a:pt x="43665" y="27653"/>
                </a:cubicBezTo>
                <a:cubicBezTo>
                  <a:pt x="43565" y="27820"/>
                  <a:pt x="43532" y="27987"/>
                  <a:pt x="43498" y="28187"/>
                </a:cubicBezTo>
                <a:close/>
                <a:moveTo>
                  <a:pt x="72786" y="27787"/>
                </a:moveTo>
                <a:lnTo>
                  <a:pt x="72953" y="28054"/>
                </a:lnTo>
                <a:cubicBezTo>
                  <a:pt x="73386" y="27987"/>
                  <a:pt x="73987" y="28020"/>
                  <a:pt x="74254" y="27753"/>
                </a:cubicBezTo>
                <a:cubicBezTo>
                  <a:pt x="74787" y="27153"/>
                  <a:pt x="75254" y="26519"/>
                  <a:pt x="75655" y="25819"/>
                </a:cubicBezTo>
                <a:lnTo>
                  <a:pt x="75555" y="25652"/>
                </a:lnTo>
                <a:cubicBezTo>
                  <a:pt x="75054" y="25752"/>
                  <a:pt x="74454" y="25685"/>
                  <a:pt x="74120" y="25952"/>
                </a:cubicBezTo>
                <a:cubicBezTo>
                  <a:pt x="73620" y="26519"/>
                  <a:pt x="73186" y="27153"/>
                  <a:pt x="72786" y="27787"/>
                </a:cubicBezTo>
                <a:close/>
                <a:moveTo>
                  <a:pt x="5438" y="26085"/>
                </a:moveTo>
                <a:cubicBezTo>
                  <a:pt x="4971" y="25885"/>
                  <a:pt x="4404" y="26019"/>
                  <a:pt x="4037" y="26386"/>
                </a:cubicBezTo>
                <a:cubicBezTo>
                  <a:pt x="3570" y="26819"/>
                  <a:pt x="3003" y="27186"/>
                  <a:pt x="2502" y="27587"/>
                </a:cubicBezTo>
                <a:cubicBezTo>
                  <a:pt x="2202" y="27820"/>
                  <a:pt x="1969" y="28120"/>
                  <a:pt x="1869" y="28487"/>
                </a:cubicBezTo>
                <a:cubicBezTo>
                  <a:pt x="2602" y="28687"/>
                  <a:pt x="3403" y="28420"/>
                  <a:pt x="3870" y="27787"/>
                </a:cubicBezTo>
                <a:cubicBezTo>
                  <a:pt x="4370" y="27186"/>
                  <a:pt x="4904" y="26653"/>
                  <a:pt x="5438" y="26085"/>
                </a:cubicBezTo>
                <a:close/>
                <a:moveTo>
                  <a:pt x="52571" y="27920"/>
                </a:moveTo>
                <a:lnTo>
                  <a:pt x="52672" y="28120"/>
                </a:lnTo>
                <a:cubicBezTo>
                  <a:pt x="53105" y="28120"/>
                  <a:pt x="53672" y="28320"/>
                  <a:pt x="54006" y="27953"/>
                </a:cubicBezTo>
                <a:cubicBezTo>
                  <a:pt x="54573" y="27253"/>
                  <a:pt x="55073" y="26519"/>
                  <a:pt x="55540" y="25785"/>
                </a:cubicBezTo>
                <a:cubicBezTo>
                  <a:pt x="54473" y="25652"/>
                  <a:pt x="54373" y="25618"/>
                  <a:pt x="54006" y="26052"/>
                </a:cubicBezTo>
                <a:cubicBezTo>
                  <a:pt x="53505" y="26653"/>
                  <a:pt x="53038" y="27286"/>
                  <a:pt x="52571" y="27920"/>
                </a:cubicBezTo>
                <a:close/>
                <a:moveTo>
                  <a:pt x="33925" y="28054"/>
                </a:moveTo>
                <a:lnTo>
                  <a:pt x="34092" y="28287"/>
                </a:lnTo>
                <a:cubicBezTo>
                  <a:pt x="34459" y="28220"/>
                  <a:pt x="34959" y="28254"/>
                  <a:pt x="35159" y="28020"/>
                </a:cubicBezTo>
                <a:cubicBezTo>
                  <a:pt x="35659" y="27286"/>
                  <a:pt x="36126" y="26552"/>
                  <a:pt x="36560" y="25752"/>
                </a:cubicBezTo>
                <a:cubicBezTo>
                  <a:pt x="35926" y="25719"/>
                  <a:pt x="35359" y="25452"/>
                  <a:pt x="34992" y="25952"/>
                </a:cubicBezTo>
                <a:cubicBezTo>
                  <a:pt x="34592" y="26653"/>
                  <a:pt x="34225" y="27353"/>
                  <a:pt x="33891" y="28087"/>
                </a:cubicBezTo>
                <a:close/>
                <a:moveTo>
                  <a:pt x="19515" y="25852"/>
                </a:moveTo>
                <a:cubicBezTo>
                  <a:pt x="18414" y="25785"/>
                  <a:pt x="18214" y="25785"/>
                  <a:pt x="17880" y="26286"/>
                </a:cubicBezTo>
                <a:cubicBezTo>
                  <a:pt x="17446" y="26886"/>
                  <a:pt x="17180" y="27553"/>
                  <a:pt x="16813" y="28220"/>
                </a:cubicBezTo>
                <a:cubicBezTo>
                  <a:pt x="17947" y="28420"/>
                  <a:pt x="18013" y="28387"/>
                  <a:pt x="18547" y="27553"/>
                </a:cubicBezTo>
                <a:cubicBezTo>
                  <a:pt x="18847" y="27053"/>
                  <a:pt x="19148" y="26486"/>
                  <a:pt x="19515" y="25885"/>
                </a:cubicBezTo>
                <a:close/>
                <a:moveTo>
                  <a:pt x="70885" y="25819"/>
                </a:moveTo>
                <a:cubicBezTo>
                  <a:pt x="69750" y="25685"/>
                  <a:pt x="69650" y="25652"/>
                  <a:pt x="69283" y="26085"/>
                </a:cubicBezTo>
                <a:cubicBezTo>
                  <a:pt x="68850" y="26653"/>
                  <a:pt x="68483" y="27253"/>
                  <a:pt x="68083" y="27820"/>
                </a:cubicBezTo>
                <a:cubicBezTo>
                  <a:pt x="69350" y="28287"/>
                  <a:pt x="69917" y="27653"/>
                  <a:pt x="70384" y="26753"/>
                </a:cubicBezTo>
                <a:cubicBezTo>
                  <a:pt x="70551" y="26452"/>
                  <a:pt x="70718" y="26152"/>
                  <a:pt x="70885" y="25852"/>
                </a:cubicBezTo>
                <a:close/>
                <a:moveTo>
                  <a:pt x="32624" y="25752"/>
                </a:moveTo>
                <a:cubicBezTo>
                  <a:pt x="31790" y="25518"/>
                  <a:pt x="31290" y="25652"/>
                  <a:pt x="30956" y="26286"/>
                </a:cubicBezTo>
                <a:cubicBezTo>
                  <a:pt x="30756" y="26686"/>
                  <a:pt x="30456" y="27019"/>
                  <a:pt x="30189" y="27420"/>
                </a:cubicBezTo>
                <a:cubicBezTo>
                  <a:pt x="30055" y="27620"/>
                  <a:pt x="29955" y="27853"/>
                  <a:pt x="29789" y="28154"/>
                </a:cubicBezTo>
                <a:cubicBezTo>
                  <a:pt x="30356" y="28254"/>
                  <a:pt x="30823" y="28454"/>
                  <a:pt x="31123" y="27987"/>
                </a:cubicBezTo>
                <a:cubicBezTo>
                  <a:pt x="31623" y="27320"/>
                  <a:pt x="32090" y="26586"/>
                  <a:pt x="32624" y="25752"/>
                </a:cubicBezTo>
                <a:close/>
                <a:moveTo>
                  <a:pt x="65981" y="27953"/>
                </a:moveTo>
                <a:cubicBezTo>
                  <a:pt x="66515" y="28087"/>
                  <a:pt x="67048" y="28154"/>
                  <a:pt x="67349" y="27853"/>
                </a:cubicBezTo>
                <a:cubicBezTo>
                  <a:pt x="67916" y="27120"/>
                  <a:pt x="68449" y="26352"/>
                  <a:pt x="68950" y="25585"/>
                </a:cubicBezTo>
                <a:cubicBezTo>
                  <a:pt x="68316" y="25685"/>
                  <a:pt x="67749" y="25618"/>
                  <a:pt x="67482" y="25852"/>
                </a:cubicBezTo>
                <a:cubicBezTo>
                  <a:pt x="66815" y="26452"/>
                  <a:pt x="66315" y="27153"/>
                  <a:pt x="65948" y="27953"/>
                </a:cubicBezTo>
                <a:close/>
                <a:moveTo>
                  <a:pt x="60811" y="28087"/>
                </a:moveTo>
                <a:lnTo>
                  <a:pt x="62312" y="25752"/>
                </a:lnTo>
                <a:cubicBezTo>
                  <a:pt x="61778" y="25652"/>
                  <a:pt x="61278" y="25618"/>
                  <a:pt x="60977" y="25952"/>
                </a:cubicBezTo>
                <a:cubicBezTo>
                  <a:pt x="60344" y="26552"/>
                  <a:pt x="59877" y="27253"/>
                  <a:pt x="59543" y="28020"/>
                </a:cubicBezTo>
                <a:close/>
                <a:moveTo>
                  <a:pt x="61711" y="27887"/>
                </a:moveTo>
                <a:lnTo>
                  <a:pt x="61811" y="28087"/>
                </a:lnTo>
                <a:cubicBezTo>
                  <a:pt x="62212" y="28020"/>
                  <a:pt x="62745" y="28120"/>
                  <a:pt x="62979" y="27887"/>
                </a:cubicBezTo>
                <a:cubicBezTo>
                  <a:pt x="63579" y="27286"/>
                  <a:pt x="64080" y="26552"/>
                  <a:pt x="64380" y="25719"/>
                </a:cubicBezTo>
                <a:cubicBezTo>
                  <a:pt x="64080" y="25685"/>
                  <a:pt x="63779" y="25685"/>
                  <a:pt x="63479" y="25719"/>
                </a:cubicBezTo>
                <a:cubicBezTo>
                  <a:pt x="63212" y="25785"/>
                  <a:pt x="62946" y="25952"/>
                  <a:pt x="62745" y="26152"/>
                </a:cubicBezTo>
                <a:cubicBezTo>
                  <a:pt x="62345" y="26686"/>
                  <a:pt x="62045" y="27286"/>
                  <a:pt x="61711" y="27887"/>
                </a:cubicBezTo>
                <a:close/>
                <a:moveTo>
                  <a:pt x="65247" y="25785"/>
                </a:moveTo>
                <a:cubicBezTo>
                  <a:pt x="64680" y="26452"/>
                  <a:pt x="64213" y="27186"/>
                  <a:pt x="63813" y="27953"/>
                </a:cubicBezTo>
                <a:cubicBezTo>
                  <a:pt x="64413" y="28087"/>
                  <a:pt x="64914" y="28254"/>
                  <a:pt x="65281" y="27787"/>
                </a:cubicBezTo>
                <a:cubicBezTo>
                  <a:pt x="65748" y="27186"/>
                  <a:pt x="66148" y="26519"/>
                  <a:pt x="66615" y="25819"/>
                </a:cubicBezTo>
                <a:close/>
                <a:moveTo>
                  <a:pt x="40630" y="25585"/>
                </a:moveTo>
                <a:cubicBezTo>
                  <a:pt x="40063" y="25719"/>
                  <a:pt x="39596" y="25719"/>
                  <a:pt x="39395" y="25952"/>
                </a:cubicBezTo>
                <a:cubicBezTo>
                  <a:pt x="38728" y="26619"/>
                  <a:pt x="38228" y="27420"/>
                  <a:pt x="37928" y="28287"/>
                </a:cubicBezTo>
                <a:cubicBezTo>
                  <a:pt x="38428" y="28120"/>
                  <a:pt x="38928" y="28521"/>
                  <a:pt x="39229" y="27987"/>
                </a:cubicBezTo>
                <a:cubicBezTo>
                  <a:pt x="39662" y="27253"/>
                  <a:pt x="40096" y="26486"/>
                  <a:pt x="40663" y="25552"/>
                </a:cubicBezTo>
                <a:close/>
                <a:moveTo>
                  <a:pt x="31723" y="28254"/>
                </a:moveTo>
                <a:cubicBezTo>
                  <a:pt x="32390" y="28254"/>
                  <a:pt x="32857" y="28487"/>
                  <a:pt x="33124" y="28020"/>
                </a:cubicBezTo>
                <a:cubicBezTo>
                  <a:pt x="33558" y="27320"/>
                  <a:pt x="33958" y="26619"/>
                  <a:pt x="34459" y="25685"/>
                </a:cubicBezTo>
                <a:cubicBezTo>
                  <a:pt x="33891" y="25785"/>
                  <a:pt x="33391" y="25685"/>
                  <a:pt x="33258" y="25885"/>
                </a:cubicBezTo>
                <a:cubicBezTo>
                  <a:pt x="32724" y="26653"/>
                  <a:pt x="32224" y="27420"/>
                  <a:pt x="31757" y="28254"/>
                </a:cubicBezTo>
                <a:close/>
                <a:moveTo>
                  <a:pt x="96570" y="27687"/>
                </a:moveTo>
                <a:cubicBezTo>
                  <a:pt x="97537" y="28020"/>
                  <a:pt x="98171" y="27853"/>
                  <a:pt x="98604" y="27153"/>
                </a:cubicBezTo>
                <a:cubicBezTo>
                  <a:pt x="98838" y="26786"/>
                  <a:pt x="99071" y="26419"/>
                  <a:pt x="99372" y="25952"/>
                </a:cubicBezTo>
                <a:cubicBezTo>
                  <a:pt x="98871" y="25952"/>
                  <a:pt x="98471" y="25919"/>
                  <a:pt x="98037" y="25952"/>
                </a:cubicBezTo>
                <a:cubicBezTo>
                  <a:pt x="97904" y="25952"/>
                  <a:pt x="97770" y="26019"/>
                  <a:pt x="97670" y="26119"/>
                </a:cubicBezTo>
                <a:cubicBezTo>
                  <a:pt x="97337" y="26586"/>
                  <a:pt x="97003" y="27086"/>
                  <a:pt x="96603" y="27653"/>
                </a:cubicBezTo>
                <a:close/>
                <a:moveTo>
                  <a:pt x="9341" y="26052"/>
                </a:moveTo>
                <a:cubicBezTo>
                  <a:pt x="9341" y="25985"/>
                  <a:pt x="9307" y="25919"/>
                  <a:pt x="9274" y="25819"/>
                </a:cubicBezTo>
                <a:cubicBezTo>
                  <a:pt x="8974" y="25885"/>
                  <a:pt x="8573" y="25819"/>
                  <a:pt x="8373" y="26019"/>
                </a:cubicBezTo>
                <a:cubicBezTo>
                  <a:pt x="7639" y="26786"/>
                  <a:pt x="6972" y="27587"/>
                  <a:pt x="6205" y="28454"/>
                </a:cubicBezTo>
                <a:cubicBezTo>
                  <a:pt x="6906" y="28554"/>
                  <a:pt x="7406" y="28587"/>
                  <a:pt x="7806" y="28087"/>
                </a:cubicBezTo>
                <a:cubicBezTo>
                  <a:pt x="8340" y="27386"/>
                  <a:pt x="8874" y="26719"/>
                  <a:pt x="9374" y="26019"/>
                </a:cubicBezTo>
                <a:close/>
                <a:moveTo>
                  <a:pt x="79491" y="27787"/>
                </a:moveTo>
                <a:cubicBezTo>
                  <a:pt x="80258" y="28020"/>
                  <a:pt x="80525" y="28087"/>
                  <a:pt x="80692" y="27787"/>
                </a:cubicBezTo>
                <a:cubicBezTo>
                  <a:pt x="81192" y="27153"/>
                  <a:pt x="81592" y="26452"/>
                  <a:pt x="82093" y="25719"/>
                </a:cubicBezTo>
                <a:cubicBezTo>
                  <a:pt x="81492" y="25652"/>
                  <a:pt x="81025" y="25552"/>
                  <a:pt x="80658" y="25919"/>
                </a:cubicBezTo>
                <a:cubicBezTo>
                  <a:pt x="80158" y="26452"/>
                  <a:pt x="79791" y="27086"/>
                  <a:pt x="79524" y="27787"/>
                </a:cubicBezTo>
                <a:close/>
                <a:moveTo>
                  <a:pt x="26053" y="25752"/>
                </a:moveTo>
                <a:cubicBezTo>
                  <a:pt x="25419" y="25785"/>
                  <a:pt x="24952" y="25552"/>
                  <a:pt x="24652" y="26052"/>
                </a:cubicBezTo>
                <a:cubicBezTo>
                  <a:pt x="24218" y="26786"/>
                  <a:pt x="23818" y="27486"/>
                  <a:pt x="23384" y="28220"/>
                </a:cubicBezTo>
                <a:cubicBezTo>
                  <a:pt x="24084" y="28454"/>
                  <a:pt x="24518" y="28287"/>
                  <a:pt x="24818" y="27720"/>
                </a:cubicBezTo>
                <a:cubicBezTo>
                  <a:pt x="25219" y="27086"/>
                  <a:pt x="25619" y="26486"/>
                  <a:pt x="26086" y="25719"/>
                </a:cubicBezTo>
                <a:close/>
                <a:moveTo>
                  <a:pt x="13510" y="26052"/>
                </a:moveTo>
                <a:lnTo>
                  <a:pt x="13377" y="25852"/>
                </a:lnTo>
                <a:cubicBezTo>
                  <a:pt x="13043" y="25919"/>
                  <a:pt x="12610" y="25852"/>
                  <a:pt x="12409" y="26085"/>
                </a:cubicBezTo>
                <a:cubicBezTo>
                  <a:pt x="11809" y="26786"/>
                  <a:pt x="11275" y="27553"/>
                  <a:pt x="10675" y="28354"/>
                </a:cubicBezTo>
                <a:cubicBezTo>
                  <a:pt x="11676" y="28487"/>
                  <a:pt x="11709" y="28521"/>
                  <a:pt x="11942" y="28220"/>
                </a:cubicBezTo>
                <a:cubicBezTo>
                  <a:pt x="12510" y="27486"/>
                  <a:pt x="13010" y="26753"/>
                  <a:pt x="13544" y="26019"/>
                </a:cubicBezTo>
                <a:close/>
                <a:moveTo>
                  <a:pt x="88097" y="27953"/>
                </a:moveTo>
                <a:cubicBezTo>
                  <a:pt x="88330" y="27553"/>
                  <a:pt x="88564" y="27220"/>
                  <a:pt x="88764" y="26853"/>
                </a:cubicBezTo>
                <a:cubicBezTo>
                  <a:pt x="88997" y="26519"/>
                  <a:pt x="89364" y="26319"/>
                  <a:pt x="89398" y="25852"/>
                </a:cubicBezTo>
                <a:cubicBezTo>
                  <a:pt x="88797" y="25618"/>
                  <a:pt x="88097" y="25852"/>
                  <a:pt x="87797" y="26419"/>
                </a:cubicBezTo>
                <a:cubicBezTo>
                  <a:pt x="87596" y="26719"/>
                  <a:pt x="87330" y="26986"/>
                  <a:pt x="87096" y="27253"/>
                </a:cubicBezTo>
                <a:cubicBezTo>
                  <a:pt x="86996" y="27453"/>
                  <a:pt x="86929" y="27653"/>
                  <a:pt x="86863" y="27853"/>
                </a:cubicBezTo>
                <a:cubicBezTo>
                  <a:pt x="87163" y="27887"/>
                  <a:pt x="87430" y="27920"/>
                  <a:pt x="87663" y="27953"/>
                </a:cubicBezTo>
                <a:cubicBezTo>
                  <a:pt x="87830" y="27920"/>
                  <a:pt x="87963" y="27920"/>
                  <a:pt x="88130" y="27920"/>
                </a:cubicBezTo>
                <a:close/>
                <a:moveTo>
                  <a:pt x="79991" y="25852"/>
                </a:moveTo>
                <a:cubicBezTo>
                  <a:pt x="78757" y="25685"/>
                  <a:pt x="78123" y="26252"/>
                  <a:pt x="77423" y="28087"/>
                </a:cubicBezTo>
                <a:cubicBezTo>
                  <a:pt x="77890" y="27953"/>
                  <a:pt x="78423" y="27987"/>
                  <a:pt x="78657" y="27753"/>
                </a:cubicBezTo>
                <a:cubicBezTo>
                  <a:pt x="79157" y="27153"/>
                  <a:pt x="79591" y="26519"/>
                  <a:pt x="79991" y="25852"/>
                </a:cubicBezTo>
                <a:close/>
                <a:moveTo>
                  <a:pt x="41530" y="28287"/>
                </a:moveTo>
                <a:cubicBezTo>
                  <a:pt x="42031" y="28187"/>
                  <a:pt x="42431" y="28220"/>
                  <a:pt x="42598" y="28054"/>
                </a:cubicBezTo>
                <a:cubicBezTo>
                  <a:pt x="43231" y="27353"/>
                  <a:pt x="43732" y="26586"/>
                  <a:pt x="44299" y="25819"/>
                </a:cubicBezTo>
                <a:cubicBezTo>
                  <a:pt x="43398" y="25518"/>
                  <a:pt x="42931" y="25985"/>
                  <a:pt x="42564" y="26552"/>
                </a:cubicBezTo>
                <a:cubicBezTo>
                  <a:pt x="42297" y="27053"/>
                  <a:pt x="41997" y="27520"/>
                  <a:pt x="41564" y="28254"/>
                </a:cubicBezTo>
                <a:close/>
                <a:moveTo>
                  <a:pt x="14978" y="28320"/>
                </a:moveTo>
                <a:cubicBezTo>
                  <a:pt x="15412" y="28387"/>
                  <a:pt x="15712" y="28487"/>
                  <a:pt x="15979" y="28187"/>
                </a:cubicBezTo>
                <a:cubicBezTo>
                  <a:pt x="16579" y="27486"/>
                  <a:pt x="17013" y="26719"/>
                  <a:pt x="17346" y="25919"/>
                </a:cubicBezTo>
                <a:cubicBezTo>
                  <a:pt x="16846" y="25685"/>
                  <a:pt x="16246" y="25919"/>
                  <a:pt x="16045" y="26419"/>
                </a:cubicBezTo>
                <a:cubicBezTo>
                  <a:pt x="15678" y="27019"/>
                  <a:pt x="15378" y="27620"/>
                  <a:pt x="14978" y="28287"/>
                </a:cubicBezTo>
                <a:close/>
                <a:moveTo>
                  <a:pt x="90899" y="27653"/>
                </a:moveTo>
                <a:lnTo>
                  <a:pt x="90966" y="27887"/>
                </a:lnTo>
                <a:cubicBezTo>
                  <a:pt x="91399" y="27820"/>
                  <a:pt x="91966" y="27887"/>
                  <a:pt x="92233" y="27620"/>
                </a:cubicBezTo>
                <a:cubicBezTo>
                  <a:pt x="92700" y="27086"/>
                  <a:pt x="93100" y="26519"/>
                  <a:pt x="93467" y="25885"/>
                </a:cubicBezTo>
                <a:cubicBezTo>
                  <a:pt x="92033" y="25885"/>
                  <a:pt x="92033" y="25885"/>
                  <a:pt x="91399" y="26919"/>
                </a:cubicBezTo>
                <a:cubicBezTo>
                  <a:pt x="91266" y="27153"/>
                  <a:pt x="91099" y="27386"/>
                  <a:pt x="90932" y="27620"/>
                </a:cubicBezTo>
                <a:close/>
                <a:moveTo>
                  <a:pt x="39796" y="28187"/>
                </a:moveTo>
                <a:cubicBezTo>
                  <a:pt x="40296" y="28187"/>
                  <a:pt x="40730" y="28320"/>
                  <a:pt x="41030" y="27887"/>
                </a:cubicBezTo>
                <a:lnTo>
                  <a:pt x="42398" y="25785"/>
                </a:lnTo>
                <a:cubicBezTo>
                  <a:pt x="41830" y="25518"/>
                  <a:pt x="41197" y="25785"/>
                  <a:pt x="40930" y="26352"/>
                </a:cubicBezTo>
                <a:close/>
                <a:moveTo>
                  <a:pt x="88831" y="27887"/>
                </a:moveTo>
                <a:cubicBezTo>
                  <a:pt x="90032" y="27920"/>
                  <a:pt x="90665" y="27386"/>
                  <a:pt x="91232" y="25885"/>
                </a:cubicBezTo>
                <a:lnTo>
                  <a:pt x="90232" y="25885"/>
                </a:lnTo>
                <a:close/>
                <a:moveTo>
                  <a:pt x="84961" y="27887"/>
                </a:moveTo>
                <a:cubicBezTo>
                  <a:pt x="85495" y="27920"/>
                  <a:pt x="85895" y="28054"/>
                  <a:pt x="86195" y="27653"/>
                </a:cubicBezTo>
                <a:lnTo>
                  <a:pt x="87496" y="25885"/>
                </a:lnTo>
                <a:cubicBezTo>
                  <a:pt x="86763" y="25652"/>
                  <a:pt x="86195" y="25785"/>
                  <a:pt x="85829" y="26486"/>
                </a:cubicBezTo>
                <a:cubicBezTo>
                  <a:pt x="85595" y="26886"/>
                  <a:pt x="85328" y="27286"/>
                  <a:pt x="84961" y="27853"/>
                </a:cubicBezTo>
                <a:close/>
                <a:moveTo>
                  <a:pt x="97037" y="26019"/>
                </a:moveTo>
                <a:cubicBezTo>
                  <a:pt x="95969" y="25785"/>
                  <a:pt x="95035" y="26552"/>
                  <a:pt x="94702" y="27887"/>
                </a:cubicBezTo>
                <a:cubicBezTo>
                  <a:pt x="95169" y="27787"/>
                  <a:pt x="95702" y="28020"/>
                  <a:pt x="96036" y="27486"/>
                </a:cubicBezTo>
                <a:cubicBezTo>
                  <a:pt x="96369" y="26953"/>
                  <a:pt x="96670" y="26519"/>
                  <a:pt x="97037" y="25985"/>
                </a:cubicBezTo>
                <a:close/>
                <a:moveTo>
                  <a:pt x="99038" y="27853"/>
                </a:moveTo>
                <a:cubicBezTo>
                  <a:pt x="99372" y="27853"/>
                  <a:pt x="99638" y="27920"/>
                  <a:pt x="99738" y="27820"/>
                </a:cubicBezTo>
                <a:cubicBezTo>
                  <a:pt x="100406" y="27286"/>
                  <a:pt x="101006" y="26753"/>
                  <a:pt x="101707" y="26152"/>
                </a:cubicBezTo>
                <a:cubicBezTo>
                  <a:pt x="100105" y="25819"/>
                  <a:pt x="99872" y="25919"/>
                  <a:pt x="99038" y="27820"/>
                </a:cubicBezTo>
                <a:close/>
                <a:moveTo>
                  <a:pt x="85628" y="25719"/>
                </a:moveTo>
                <a:cubicBezTo>
                  <a:pt x="85228" y="25785"/>
                  <a:pt x="84895" y="25719"/>
                  <a:pt x="84694" y="25885"/>
                </a:cubicBezTo>
                <a:cubicBezTo>
                  <a:pt x="84027" y="26352"/>
                  <a:pt x="83527" y="27053"/>
                  <a:pt x="83293" y="27853"/>
                </a:cubicBezTo>
                <a:lnTo>
                  <a:pt x="84227" y="27853"/>
                </a:lnTo>
                <a:close/>
                <a:moveTo>
                  <a:pt x="81392" y="27853"/>
                </a:moveTo>
                <a:cubicBezTo>
                  <a:pt x="81892" y="27887"/>
                  <a:pt x="82259" y="28120"/>
                  <a:pt x="82560" y="27720"/>
                </a:cubicBezTo>
                <a:cubicBezTo>
                  <a:pt x="82960" y="27086"/>
                  <a:pt x="83393" y="26486"/>
                  <a:pt x="83794" y="25785"/>
                </a:cubicBezTo>
                <a:cubicBezTo>
                  <a:pt x="83293" y="25618"/>
                  <a:pt x="82726" y="25819"/>
                  <a:pt x="82459" y="26319"/>
                </a:cubicBezTo>
                <a:cubicBezTo>
                  <a:pt x="82193" y="26786"/>
                  <a:pt x="81826" y="27220"/>
                  <a:pt x="81425" y="27820"/>
                </a:cubicBezTo>
                <a:close/>
                <a:moveTo>
                  <a:pt x="95102" y="25952"/>
                </a:moveTo>
                <a:cubicBezTo>
                  <a:pt x="94101" y="25819"/>
                  <a:pt x="93367" y="26552"/>
                  <a:pt x="93167" y="27787"/>
                </a:cubicBezTo>
                <a:cubicBezTo>
                  <a:pt x="93801" y="27820"/>
                  <a:pt x="93834" y="27853"/>
                  <a:pt x="94001" y="27553"/>
                </a:cubicBezTo>
                <a:cubicBezTo>
                  <a:pt x="94368" y="27053"/>
                  <a:pt x="94702" y="26486"/>
                  <a:pt x="95102" y="2591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9" name="Google Shape;209;p19"/>
          <p:cNvSpPr/>
          <p:nvPr/>
        </p:nvSpPr>
        <p:spPr>
          <a:xfrm flipH="1">
            <a:off x="6299197" y="432977"/>
            <a:ext cx="5473699" cy="1621157"/>
          </a:xfrm>
          <a:custGeom>
            <a:avLst/>
            <a:gdLst/>
            <a:ahLst/>
            <a:cxnLst/>
            <a:rect l="l" t="t" r="r" b="b"/>
            <a:pathLst>
              <a:path w="103909" h="29388" extrusionOk="0">
                <a:moveTo>
                  <a:pt x="103875" y="834"/>
                </a:moveTo>
                <a:cubicBezTo>
                  <a:pt x="103875" y="1768"/>
                  <a:pt x="103908" y="2635"/>
                  <a:pt x="103875" y="3503"/>
                </a:cubicBezTo>
                <a:cubicBezTo>
                  <a:pt x="103808" y="5571"/>
                  <a:pt x="103675" y="7672"/>
                  <a:pt x="103675" y="9774"/>
                </a:cubicBezTo>
                <a:cubicBezTo>
                  <a:pt x="103675" y="12009"/>
                  <a:pt x="103775" y="14277"/>
                  <a:pt x="103808" y="16512"/>
                </a:cubicBezTo>
                <a:cubicBezTo>
                  <a:pt x="103808" y="17913"/>
                  <a:pt x="103775" y="19314"/>
                  <a:pt x="103775" y="20715"/>
                </a:cubicBezTo>
                <a:lnTo>
                  <a:pt x="103775" y="22349"/>
                </a:lnTo>
                <a:cubicBezTo>
                  <a:pt x="103775" y="23250"/>
                  <a:pt x="103708" y="24117"/>
                  <a:pt x="103708" y="25018"/>
                </a:cubicBezTo>
                <a:cubicBezTo>
                  <a:pt x="103741" y="25285"/>
                  <a:pt x="103741" y="25518"/>
                  <a:pt x="103775" y="25785"/>
                </a:cubicBezTo>
                <a:cubicBezTo>
                  <a:pt x="102674" y="26352"/>
                  <a:pt x="101707" y="27120"/>
                  <a:pt x="100873" y="28054"/>
                </a:cubicBezTo>
                <a:cubicBezTo>
                  <a:pt x="100606" y="28354"/>
                  <a:pt x="100205" y="28487"/>
                  <a:pt x="99839" y="28487"/>
                </a:cubicBezTo>
                <a:cubicBezTo>
                  <a:pt x="97003" y="28454"/>
                  <a:pt x="94201" y="28420"/>
                  <a:pt x="91366" y="28420"/>
                </a:cubicBezTo>
                <a:cubicBezTo>
                  <a:pt x="89464" y="28420"/>
                  <a:pt x="87530" y="28354"/>
                  <a:pt x="85628" y="28454"/>
                </a:cubicBezTo>
                <a:cubicBezTo>
                  <a:pt x="83594" y="28521"/>
                  <a:pt x="81525" y="28454"/>
                  <a:pt x="79491" y="28454"/>
                </a:cubicBezTo>
                <a:cubicBezTo>
                  <a:pt x="77423" y="28454"/>
                  <a:pt x="75354" y="28487"/>
                  <a:pt x="73286" y="28521"/>
                </a:cubicBezTo>
                <a:cubicBezTo>
                  <a:pt x="71819" y="28521"/>
                  <a:pt x="70317" y="28454"/>
                  <a:pt x="68816" y="28487"/>
                </a:cubicBezTo>
                <a:cubicBezTo>
                  <a:pt x="66181" y="28521"/>
                  <a:pt x="63546" y="28621"/>
                  <a:pt x="60911" y="28621"/>
                </a:cubicBezTo>
                <a:cubicBezTo>
                  <a:pt x="59410" y="28621"/>
                  <a:pt x="57942" y="28554"/>
                  <a:pt x="56441" y="28487"/>
                </a:cubicBezTo>
                <a:lnTo>
                  <a:pt x="55440" y="28487"/>
                </a:lnTo>
                <a:cubicBezTo>
                  <a:pt x="53972" y="28554"/>
                  <a:pt x="52471" y="28621"/>
                  <a:pt x="51004" y="28621"/>
                </a:cubicBezTo>
                <a:cubicBezTo>
                  <a:pt x="49102" y="28654"/>
                  <a:pt x="47234" y="28687"/>
                  <a:pt x="45333" y="28687"/>
                </a:cubicBezTo>
                <a:cubicBezTo>
                  <a:pt x="44933" y="28687"/>
                  <a:pt x="44499" y="28721"/>
                  <a:pt x="44099" y="28721"/>
                </a:cubicBezTo>
                <a:lnTo>
                  <a:pt x="31790" y="28787"/>
                </a:lnTo>
                <a:cubicBezTo>
                  <a:pt x="29088" y="28787"/>
                  <a:pt x="26353" y="28787"/>
                  <a:pt x="23617" y="28821"/>
                </a:cubicBezTo>
                <a:cubicBezTo>
                  <a:pt x="20549" y="28854"/>
                  <a:pt x="17480" y="28921"/>
                  <a:pt x="14444" y="28954"/>
                </a:cubicBezTo>
                <a:cubicBezTo>
                  <a:pt x="10541" y="29021"/>
                  <a:pt x="6639" y="29088"/>
                  <a:pt x="2736" y="29154"/>
                </a:cubicBezTo>
                <a:cubicBezTo>
                  <a:pt x="2269" y="29154"/>
                  <a:pt x="1835" y="29221"/>
                  <a:pt x="1368" y="29288"/>
                </a:cubicBezTo>
                <a:cubicBezTo>
                  <a:pt x="634" y="29388"/>
                  <a:pt x="301" y="29154"/>
                  <a:pt x="234" y="28387"/>
                </a:cubicBezTo>
                <a:cubicBezTo>
                  <a:pt x="34" y="26019"/>
                  <a:pt x="1" y="23650"/>
                  <a:pt x="101" y="21282"/>
                </a:cubicBezTo>
                <a:cubicBezTo>
                  <a:pt x="201" y="19381"/>
                  <a:pt x="1" y="17446"/>
                  <a:pt x="1" y="15545"/>
                </a:cubicBezTo>
                <a:cubicBezTo>
                  <a:pt x="1" y="14144"/>
                  <a:pt x="67" y="12743"/>
                  <a:pt x="134" y="11342"/>
                </a:cubicBezTo>
                <a:cubicBezTo>
                  <a:pt x="134" y="10708"/>
                  <a:pt x="167" y="10074"/>
                  <a:pt x="167" y="9440"/>
                </a:cubicBezTo>
                <a:cubicBezTo>
                  <a:pt x="167" y="8206"/>
                  <a:pt x="334" y="6972"/>
                  <a:pt x="167" y="5771"/>
                </a:cubicBezTo>
                <a:cubicBezTo>
                  <a:pt x="1" y="4570"/>
                  <a:pt x="401" y="4003"/>
                  <a:pt x="1268" y="3336"/>
                </a:cubicBezTo>
                <a:cubicBezTo>
                  <a:pt x="2336" y="2502"/>
                  <a:pt x="3303" y="1568"/>
                  <a:pt x="4237" y="601"/>
                </a:cubicBezTo>
                <a:cubicBezTo>
                  <a:pt x="4537" y="200"/>
                  <a:pt x="5004" y="0"/>
                  <a:pt x="5471" y="33"/>
                </a:cubicBezTo>
                <a:cubicBezTo>
                  <a:pt x="8573" y="100"/>
                  <a:pt x="11642" y="100"/>
                  <a:pt x="14744" y="134"/>
                </a:cubicBezTo>
                <a:cubicBezTo>
                  <a:pt x="16946" y="134"/>
                  <a:pt x="19114" y="67"/>
                  <a:pt x="21316" y="67"/>
                </a:cubicBezTo>
                <a:cubicBezTo>
                  <a:pt x="23217" y="67"/>
                  <a:pt x="25152" y="134"/>
                  <a:pt x="27053" y="134"/>
                </a:cubicBezTo>
                <a:cubicBezTo>
                  <a:pt x="28054" y="134"/>
                  <a:pt x="29055" y="67"/>
                  <a:pt x="30055" y="67"/>
                </a:cubicBezTo>
                <a:cubicBezTo>
                  <a:pt x="30656" y="67"/>
                  <a:pt x="31256" y="167"/>
                  <a:pt x="31857" y="167"/>
                </a:cubicBezTo>
                <a:lnTo>
                  <a:pt x="35059" y="167"/>
                </a:lnTo>
                <a:cubicBezTo>
                  <a:pt x="36593" y="167"/>
                  <a:pt x="38161" y="167"/>
                  <a:pt x="39696" y="200"/>
                </a:cubicBezTo>
                <a:cubicBezTo>
                  <a:pt x="43498" y="234"/>
                  <a:pt x="47301" y="300"/>
                  <a:pt x="51104" y="334"/>
                </a:cubicBezTo>
                <a:cubicBezTo>
                  <a:pt x="55407" y="367"/>
                  <a:pt x="59710" y="400"/>
                  <a:pt x="64013" y="400"/>
                </a:cubicBezTo>
                <a:cubicBezTo>
                  <a:pt x="64814" y="400"/>
                  <a:pt x="65581" y="334"/>
                  <a:pt x="66381" y="334"/>
                </a:cubicBezTo>
                <a:cubicBezTo>
                  <a:pt x="67182" y="334"/>
                  <a:pt x="67949" y="434"/>
                  <a:pt x="68750" y="434"/>
                </a:cubicBezTo>
                <a:cubicBezTo>
                  <a:pt x="72152" y="434"/>
                  <a:pt x="75555" y="434"/>
                  <a:pt x="78957" y="434"/>
                </a:cubicBezTo>
                <a:cubicBezTo>
                  <a:pt x="81225" y="467"/>
                  <a:pt x="83494" y="567"/>
                  <a:pt x="85795" y="567"/>
                </a:cubicBezTo>
                <a:cubicBezTo>
                  <a:pt x="88931" y="601"/>
                  <a:pt x="92033" y="567"/>
                  <a:pt x="95169" y="567"/>
                </a:cubicBezTo>
                <a:cubicBezTo>
                  <a:pt x="96970" y="567"/>
                  <a:pt x="98738" y="601"/>
                  <a:pt x="100539" y="634"/>
                </a:cubicBezTo>
                <a:cubicBezTo>
                  <a:pt x="101273" y="634"/>
                  <a:pt x="102007" y="567"/>
                  <a:pt x="102707" y="634"/>
                </a:cubicBezTo>
                <a:cubicBezTo>
                  <a:pt x="103108" y="667"/>
                  <a:pt x="103508" y="734"/>
                  <a:pt x="103875" y="834"/>
                </a:cubicBezTo>
                <a:close/>
                <a:moveTo>
                  <a:pt x="5671" y="901"/>
                </a:moveTo>
                <a:cubicBezTo>
                  <a:pt x="5605" y="1168"/>
                  <a:pt x="5571" y="1434"/>
                  <a:pt x="5538" y="1668"/>
                </a:cubicBezTo>
                <a:cubicBezTo>
                  <a:pt x="5471" y="3236"/>
                  <a:pt x="5371" y="4770"/>
                  <a:pt x="5338" y="6338"/>
                </a:cubicBezTo>
                <a:cubicBezTo>
                  <a:pt x="5271" y="9707"/>
                  <a:pt x="5238" y="13043"/>
                  <a:pt x="5171" y="16412"/>
                </a:cubicBezTo>
                <a:cubicBezTo>
                  <a:pt x="5104" y="19080"/>
                  <a:pt x="4937" y="21716"/>
                  <a:pt x="4837" y="24384"/>
                </a:cubicBezTo>
                <a:cubicBezTo>
                  <a:pt x="4804" y="25018"/>
                  <a:pt x="4871" y="25151"/>
                  <a:pt x="5505" y="25151"/>
                </a:cubicBezTo>
                <a:cubicBezTo>
                  <a:pt x="7673" y="25151"/>
                  <a:pt x="9874" y="25185"/>
                  <a:pt x="12043" y="25185"/>
                </a:cubicBezTo>
                <a:cubicBezTo>
                  <a:pt x="15011" y="25185"/>
                  <a:pt x="18013" y="25185"/>
                  <a:pt x="20982" y="25151"/>
                </a:cubicBezTo>
                <a:cubicBezTo>
                  <a:pt x="22317" y="25151"/>
                  <a:pt x="23651" y="25118"/>
                  <a:pt x="24985" y="25118"/>
                </a:cubicBezTo>
                <a:cubicBezTo>
                  <a:pt x="27020" y="25118"/>
                  <a:pt x="29055" y="25085"/>
                  <a:pt x="31089" y="25085"/>
                </a:cubicBezTo>
                <a:cubicBezTo>
                  <a:pt x="32991" y="25085"/>
                  <a:pt x="34926" y="25151"/>
                  <a:pt x="36827" y="25118"/>
                </a:cubicBezTo>
                <a:cubicBezTo>
                  <a:pt x="40129" y="25118"/>
                  <a:pt x="43432" y="25085"/>
                  <a:pt x="46734" y="25051"/>
                </a:cubicBezTo>
                <a:cubicBezTo>
                  <a:pt x="49036" y="25051"/>
                  <a:pt x="51304" y="25085"/>
                  <a:pt x="53572" y="25118"/>
                </a:cubicBezTo>
                <a:cubicBezTo>
                  <a:pt x="56875" y="25118"/>
                  <a:pt x="60210" y="25151"/>
                  <a:pt x="63513" y="25151"/>
                </a:cubicBezTo>
                <a:lnTo>
                  <a:pt x="67149" y="25151"/>
                </a:lnTo>
                <a:cubicBezTo>
                  <a:pt x="67749" y="25151"/>
                  <a:pt x="68349" y="25118"/>
                  <a:pt x="68950" y="25118"/>
                </a:cubicBezTo>
                <a:cubicBezTo>
                  <a:pt x="69884" y="25118"/>
                  <a:pt x="70784" y="25151"/>
                  <a:pt x="71685" y="25151"/>
                </a:cubicBezTo>
                <a:lnTo>
                  <a:pt x="82726" y="25151"/>
                </a:lnTo>
                <a:lnTo>
                  <a:pt x="95535" y="25151"/>
                </a:lnTo>
                <a:cubicBezTo>
                  <a:pt x="97103" y="25151"/>
                  <a:pt x="98638" y="25185"/>
                  <a:pt x="100172" y="25185"/>
                </a:cubicBezTo>
                <a:cubicBezTo>
                  <a:pt x="100806" y="25185"/>
                  <a:pt x="101406" y="25218"/>
                  <a:pt x="102007" y="25185"/>
                </a:cubicBezTo>
                <a:cubicBezTo>
                  <a:pt x="102741" y="25151"/>
                  <a:pt x="102874" y="24985"/>
                  <a:pt x="102907" y="24251"/>
                </a:cubicBezTo>
                <a:cubicBezTo>
                  <a:pt x="102941" y="23750"/>
                  <a:pt x="102941" y="23250"/>
                  <a:pt x="102974" y="22716"/>
                </a:cubicBezTo>
                <a:cubicBezTo>
                  <a:pt x="102974" y="21349"/>
                  <a:pt x="102974" y="19981"/>
                  <a:pt x="103007" y="18580"/>
                </a:cubicBezTo>
                <a:cubicBezTo>
                  <a:pt x="103041" y="17679"/>
                  <a:pt x="103108" y="16745"/>
                  <a:pt x="103141" y="15811"/>
                </a:cubicBezTo>
                <a:cubicBezTo>
                  <a:pt x="103141" y="14877"/>
                  <a:pt x="103074" y="14043"/>
                  <a:pt x="103041" y="13176"/>
                </a:cubicBezTo>
                <a:cubicBezTo>
                  <a:pt x="103007" y="12309"/>
                  <a:pt x="102941" y="11375"/>
                  <a:pt x="102907" y="10508"/>
                </a:cubicBezTo>
                <a:cubicBezTo>
                  <a:pt x="102841" y="9907"/>
                  <a:pt x="102841" y="9307"/>
                  <a:pt x="102841" y="8740"/>
                </a:cubicBezTo>
                <a:cubicBezTo>
                  <a:pt x="102941" y="6805"/>
                  <a:pt x="103141" y="4870"/>
                  <a:pt x="103241" y="2936"/>
                </a:cubicBezTo>
                <a:cubicBezTo>
                  <a:pt x="103274" y="2502"/>
                  <a:pt x="103141" y="2068"/>
                  <a:pt x="102907" y="1668"/>
                </a:cubicBezTo>
                <a:cubicBezTo>
                  <a:pt x="102807" y="1501"/>
                  <a:pt x="102274" y="1568"/>
                  <a:pt x="101907" y="1535"/>
                </a:cubicBezTo>
                <a:lnTo>
                  <a:pt x="101373" y="1535"/>
                </a:lnTo>
                <a:lnTo>
                  <a:pt x="93267" y="1334"/>
                </a:lnTo>
                <a:lnTo>
                  <a:pt x="92733" y="1334"/>
                </a:lnTo>
                <a:cubicBezTo>
                  <a:pt x="89598" y="1334"/>
                  <a:pt x="86462" y="1334"/>
                  <a:pt x="83360" y="1301"/>
                </a:cubicBezTo>
                <a:cubicBezTo>
                  <a:pt x="80258" y="1268"/>
                  <a:pt x="77089" y="1168"/>
                  <a:pt x="73987" y="1134"/>
                </a:cubicBezTo>
                <a:cubicBezTo>
                  <a:pt x="70584" y="1101"/>
                  <a:pt x="67182" y="1101"/>
                  <a:pt x="63779" y="1068"/>
                </a:cubicBezTo>
                <a:cubicBezTo>
                  <a:pt x="62612" y="1068"/>
                  <a:pt x="61411" y="1034"/>
                  <a:pt x="60244" y="1034"/>
                </a:cubicBezTo>
                <a:cubicBezTo>
                  <a:pt x="58342" y="1034"/>
                  <a:pt x="56474" y="1101"/>
                  <a:pt x="54573" y="1068"/>
                </a:cubicBezTo>
                <a:cubicBezTo>
                  <a:pt x="52138" y="1068"/>
                  <a:pt x="49669" y="1001"/>
                  <a:pt x="47201" y="967"/>
                </a:cubicBezTo>
                <a:cubicBezTo>
                  <a:pt x="43698" y="934"/>
                  <a:pt x="40163" y="934"/>
                  <a:pt x="36627" y="901"/>
                </a:cubicBezTo>
                <a:cubicBezTo>
                  <a:pt x="34425" y="901"/>
                  <a:pt x="32190" y="834"/>
                  <a:pt x="29955" y="834"/>
                </a:cubicBezTo>
                <a:cubicBezTo>
                  <a:pt x="28121" y="834"/>
                  <a:pt x="26253" y="767"/>
                  <a:pt x="24418" y="801"/>
                </a:cubicBezTo>
                <a:cubicBezTo>
                  <a:pt x="22050" y="834"/>
                  <a:pt x="19681" y="934"/>
                  <a:pt x="17313" y="934"/>
                </a:cubicBezTo>
                <a:cubicBezTo>
                  <a:pt x="14611" y="934"/>
                  <a:pt x="11909" y="867"/>
                  <a:pt x="9207" y="867"/>
                </a:cubicBezTo>
                <a:cubicBezTo>
                  <a:pt x="8073" y="801"/>
                  <a:pt x="6939" y="867"/>
                  <a:pt x="5671" y="901"/>
                </a:cubicBezTo>
                <a:close/>
                <a:moveTo>
                  <a:pt x="4304" y="17880"/>
                </a:moveTo>
                <a:cubicBezTo>
                  <a:pt x="4037" y="18213"/>
                  <a:pt x="3837" y="18447"/>
                  <a:pt x="3637" y="18680"/>
                </a:cubicBezTo>
                <a:cubicBezTo>
                  <a:pt x="2869" y="19547"/>
                  <a:pt x="2135" y="20448"/>
                  <a:pt x="1335" y="21282"/>
                </a:cubicBezTo>
                <a:cubicBezTo>
                  <a:pt x="768" y="21882"/>
                  <a:pt x="901" y="22550"/>
                  <a:pt x="968" y="23450"/>
                </a:cubicBezTo>
                <a:cubicBezTo>
                  <a:pt x="1969" y="22349"/>
                  <a:pt x="2803" y="21382"/>
                  <a:pt x="3703" y="20448"/>
                </a:cubicBezTo>
                <a:cubicBezTo>
                  <a:pt x="4404" y="19748"/>
                  <a:pt x="4504" y="18947"/>
                  <a:pt x="4304" y="17880"/>
                </a:cubicBezTo>
                <a:close/>
                <a:moveTo>
                  <a:pt x="968" y="11442"/>
                </a:moveTo>
                <a:cubicBezTo>
                  <a:pt x="2102" y="10274"/>
                  <a:pt x="3136" y="9240"/>
                  <a:pt x="4137" y="8206"/>
                </a:cubicBezTo>
                <a:cubicBezTo>
                  <a:pt x="4604" y="7672"/>
                  <a:pt x="4470" y="7038"/>
                  <a:pt x="4370" y="6205"/>
                </a:cubicBezTo>
                <a:cubicBezTo>
                  <a:pt x="3403" y="7172"/>
                  <a:pt x="2569" y="8073"/>
                  <a:pt x="1668" y="8840"/>
                </a:cubicBezTo>
                <a:cubicBezTo>
                  <a:pt x="835" y="9540"/>
                  <a:pt x="901" y="10374"/>
                  <a:pt x="968" y="11475"/>
                </a:cubicBezTo>
                <a:close/>
                <a:moveTo>
                  <a:pt x="4370" y="15545"/>
                </a:moveTo>
                <a:cubicBezTo>
                  <a:pt x="3303" y="16579"/>
                  <a:pt x="2269" y="17546"/>
                  <a:pt x="1335" y="18547"/>
                </a:cubicBezTo>
                <a:cubicBezTo>
                  <a:pt x="768" y="19181"/>
                  <a:pt x="734" y="19948"/>
                  <a:pt x="968" y="20782"/>
                </a:cubicBezTo>
                <a:cubicBezTo>
                  <a:pt x="1902" y="19781"/>
                  <a:pt x="2769" y="18847"/>
                  <a:pt x="3670" y="17913"/>
                </a:cubicBezTo>
                <a:cubicBezTo>
                  <a:pt x="4304" y="17313"/>
                  <a:pt x="4571" y="16412"/>
                  <a:pt x="4370" y="15545"/>
                </a:cubicBezTo>
                <a:close/>
                <a:moveTo>
                  <a:pt x="901" y="13843"/>
                </a:moveTo>
                <a:cubicBezTo>
                  <a:pt x="1869" y="12876"/>
                  <a:pt x="2703" y="11975"/>
                  <a:pt x="3637" y="11141"/>
                </a:cubicBezTo>
                <a:cubicBezTo>
                  <a:pt x="4370" y="10574"/>
                  <a:pt x="4604" y="9574"/>
                  <a:pt x="4237" y="8740"/>
                </a:cubicBezTo>
                <a:cubicBezTo>
                  <a:pt x="3270" y="9740"/>
                  <a:pt x="2369" y="10741"/>
                  <a:pt x="1402" y="11642"/>
                </a:cubicBezTo>
                <a:cubicBezTo>
                  <a:pt x="801" y="12242"/>
                  <a:pt x="668" y="12909"/>
                  <a:pt x="901" y="13843"/>
                </a:cubicBezTo>
                <a:close/>
                <a:moveTo>
                  <a:pt x="835" y="16012"/>
                </a:moveTo>
                <a:cubicBezTo>
                  <a:pt x="1535" y="15378"/>
                  <a:pt x="2236" y="14777"/>
                  <a:pt x="2903" y="14177"/>
                </a:cubicBezTo>
                <a:cubicBezTo>
                  <a:pt x="3336" y="13777"/>
                  <a:pt x="3703" y="13376"/>
                  <a:pt x="4104" y="12943"/>
                </a:cubicBezTo>
                <a:cubicBezTo>
                  <a:pt x="4571" y="12442"/>
                  <a:pt x="4671" y="11675"/>
                  <a:pt x="4304" y="11075"/>
                </a:cubicBezTo>
                <a:cubicBezTo>
                  <a:pt x="3270" y="12142"/>
                  <a:pt x="2269" y="13143"/>
                  <a:pt x="1268" y="14177"/>
                </a:cubicBezTo>
                <a:cubicBezTo>
                  <a:pt x="768" y="14644"/>
                  <a:pt x="601" y="15378"/>
                  <a:pt x="835" y="16012"/>
                </a:cubicBezTo>
                <a:close/>
                <a:moveTo>
                  <a:pt x="1035" y="8706"/>
                </a:moveTo>
                <a:cubicBezTo>
                  <a:pt x="2102" y="7672"/>
                  <a:pt x="3170" y="6705"/>
                  <a:pt x="4204" y="5704"/>
                </a:cubicBezTo>
                <a:cubicBezTo>
                  <a:pt x="4337" y="5571"/>
                  <a:pt x="4404" y="5404"/>
                  <a:pt x="4437" y="5237"/>
                </a:cubicBezTo>
                <a:cubicBezTo>
                  <a:pt x="4504" y="4770"/>
                  <a:pt x="4504" y="4303"/>
                  <a:pt x="4537" y="3636"/>
                </a:cubicBezTo>
                <a:cubicBezTo>
                  <a:pt x="3303" y="4904"/>
                  <a:pt x="2202" y="6038"/>
                  <a:pt x="1068" y="7172"/>
                </a:cubicBezTo>
                <a:cubicBezTo>
                  <a:pt x="1001" y="7305"/>
                  <a:pt x="935" y="7439"/>
                  <a:pt x="935" y="7606"/>
                </a:cubicBezTo>
                <a:cubicBezTo>
                  <a:pt x="968" y="7972"/>
                  <a:pt x="1001" y="8339"/>
                  <a:pt x="1035" y="8706"/>
                </a:cubicBezTo>
                <a:close/>
                <a:moveTo>
                  <a:pt x="1001" y="25552"/>
                </a:moveTo>
                <a:cubicBezTo>
                  <a:pt x="1068" y="25552"/>
                  <a:pt x="1168" y="25552"/>
                  <a:pt x="1201" y="25518"/>
                </a:cubicBezTo>
                <a:cubicBezTo>
                  <a:pt x="2102" y="24584"/>
                  <a:pt x="3103" y="23717"/>
                  <a:pt x="3937" y="22683"/>
                </a:cubicBezTo>
                <a:cubicBezTo>
                  <a:pt x="4337" y="22116"/>
                  <a:pt x="4404" y="21415"/>
                  <a:pt x="4104" y="20782"/>
                </a:cubicBezTo>
                <a:cubicBezTo>
                  <a:pt x="3236" y="21749"/>
                  <a:pt x="2436" y="22683"/>
                  <a:pt x="1602" y="23550"/>
                </a:cubicBezTo>
                <a:cubicBezTo>
                  <a:pt x="1035" y="24117"/>
                  <a:pt x="668" y="24684"/>
                  <a:pt x="1001" y="25552"/>
                </a:cubicBezTo>
                <a:close/>
                <a:moveTo>
                  <a:pt x="968" y="6471"/>
                </a:moveTo>
                <a:cubicBezTo>
                  <a:pt x="2069" y="5437"/>
                  <a:pt x="3003" y="4470"/>
                  <a:pt x="3970" y="3569"/>
                </a:cubicBezTo>
                <a:cubicBezTo>
                  <a:pt x="4604" y="3036"/>
                  <a:pt x="4637" y="2435"/>
                  <a:pt x="4437" y="1668"/>
                </a:cubicBezTo>
                <a:cubicBezTo>
                  <a:pt x="4037" y="2035"/>
                  <a:pt x="3637" y="2435"/>
                  <a:pt x="3236" y="2835"/>
                </a:cubicBezTo>
                <a:cubicBezTo>
                  <a:pt x="2602" y="3469"/>
                  <a:pt x="1902" y="4070"/>
                  <a:pt x="1235" y="4703"/>
                </a:cubicBezTo>
                <a:cubicBezTo>
                  <a:pt x="1168" y="4770"/>
                  <a:pt x="1101" y="4904"/>
                  <a:pt x="1101" y="5004"/>
                </a:cubicBezTo>
                <a:cubicBezTo>
                  <a:pt x="1068" y="5437"/>
                  <a:pt x="1035" y="5904"/>
                  <a:pt x="968" y="6471"/>
                </a:cubicBezTo>
                <a:close/>
                <a:moveTo>
                  <a:pt x="968" y="18146"/>
                </a:moveTo>
                <a:cubicBezTo>
                  <a:pt x="1101" y="18080"/>
                  <a:pt x="1235" y="17980"/>
                  <a:pt x="1368" y="17880"/>
                </a:cubicBezTo>
                <a:cubicBezTo>
                  <a:pt x="2269" y="16979"/>
                  <a:pt x="3103" y="16045"/>
                  <a:pt x="4003" y="15144"/>
                </a:cubicBezTo>
                <a:cubicBezTo>
                  <a:pt x="4470" y="14677"/>
                  <a:pt x="4470" y="14144"/>
                  <a:pt x="4370" y="13443"/>
                </a:cubicBezTo>
                <a:cubicBezTo>
                  <a:pt x="3637" y="14110"/>
                  <a:pt x="3003" y="14611"/>
                  <a:pt x="2436" y="15211"/>
                </a:cubicBezTo>
                <a:cubicBezTo>
                  <a:pt x="1869" y="15811"/>
                  <a:pt x="1368" y="16479"/>
                  <a:pt x="835" y="17146"/>
                </a:cubicBezTo>
                <a:cubicBezTo>
                  <a:pt x="868" y="17446"/>
                  <a:pt x="935" y="17780"/>
                  <a:pt x="968" y="18146"/>
                </a:cubicBezTo>
                <a:close/>
                <a:moveTo>
                  <a:pt x="1101" y="27620"/>
                </a:moveTo>
                <a:lnTo>
                  <a:pt x="3970" y="25385"/>
                </a:lnTo>
                <a:lnTo>
                  <a:pt x="3970" y="23450"/>
                </a:lnTo>
                <a:cubicBezTo>
                  <a:pt x="3136" y="24318"/>
                  <a:pt x="2436" y="25118"/>
                  <a:pt x="1635" y="25819"/>
                </a:cubicBezTo>
                <a:cubicBezTo>
                  <a:pt x="1068" y="26352"/>
                  <a:pt x="801" y="26853"/>
                  <a:pt x="1101" y="27620"/>
                </a:cubicBezTo>
                <a:close/>
                <a:moveTo>
                  <a:pt x="53405" y="25752"/>
                </a:moveTo>
                <a:cubicBezTo>
                  <a:pt x="52772" y="25752"/>
                  <a:pt x="52238" y="25719"/>
                  <a:pt x="51704" y="25752"/>
                </a:cubicBezTo>
                <a:cubicBezTo>
                  <a:pt x="51571" y="25752"/>
                  <a:pt x="51471" y="25819"/>
                  <a:pt x="51404" y="25919"/>
                </a:cubicBezTo>
                <a:cubicBezTo>
                  <a:pt x="50970" y="26619"/>
                  <a:pt x="50570" y="27320"/>
                  <a:pt x="50103" y="28120"/>
                </a:cubicBezTo>
                <a:lnTo>
                  <a:pt x="51637" y="28154"/>
                </a:lnTo>
                <a:close/>
                <a:moveTo>
                  <a:pt x="11576" y="25885"/>
                </a:moveTo>
                <a:cubicBezTo>
                  <a:pt x="10775" y="25752"/>
                  <a:pt x="10141" y="25819"/>
                  <a:pt x="9674" y="26552"/>
                </a:cubicBezTo>
                <a:cubicBezTo>
                  <a:pt x="9374" y="27019"/>
                  <a:pt x="8940" y="27453"/>
                  <a:pt x="8573" y="27920"/>
                </a:cubicBezTo>
                <a:cubicBezTo>
                  <a:pt x="8407" y="28154"/>
                  <a:pt x="8273" y="28387"/>
                  <a:pt x="8140" y="28621"/>
                </a:cubicBezTo>
                <a:cubicBezTo>
                  <a:pt x="8874" y="28487"/>
                  <a:pt x="9541" y="28587"/>
                  <a:pt x="9841" y="28287"/>
                </a:cubicBezTo>
                <a:cubicBezTo>
                  <a:pt x="10575" y="27620"/>
                  <a:pt x="11309" y="26919"/>
                  <a:pt x="11609" y="25885"/>
                </a:cubicBezTo>
                <a:close/>
                <a:moveTo>
                  <a:pt x="27454" y="28354"/>
                </a:moveTo>
                <a:cubicBezTo>
                  <a:pt x="28087" y="28220"/>
                  <a:pt x="28688" y="28521"/>
                  <a:pt x="29055" y="28054"/>
                </a:cubicBezTo>
                <a:cubicBezTo>
                  <a:pt x="29688" y="27353"/>
                  <a:pt x="30189" y="26552"/>
                  <a:pt x="30589" y="25719"/>
                </a:cubicBezTo>
                <a:cubicBezTo>
                  <a:pt x="29822" y="25685"/>
                  <a:pt x="29088" y="25485"/>
                  <a:pt x="28654" y="26286"/>
                </a:cubicBezTo>
                <a:cubicBezTo>
                  <a:pt x="28321" y="26919"/>
                  <a:pt x="27921" y="27553"/>
                  <a:pt x="27487" y="28354"/>
                </a:cubicBezTo>
                <a:close/>
                <a:moveTo>
                  <a:pt x="21783" y="25985"/>
                </a:moveTo>
                <a:lnTo>
                  <a:pt x="21683" y="25752"/>
                </a:lnTo>
                <a:cubicBezTo>
                  <a:pt x="21182" y="25852"/>
                  <a:pt x="20582" y="25752"/>
                  <a:pt x="20248" y="26019"/>
                </a:cubicBezTo>
                <a:cubicBezTo>
                  <a:pt x="19515" y="26586"/>
                  <a:pt x="19248" y="27486"/>
                  <a:pt x="18881" y="28254"/>
                </a:cubicBezTo>
                <a:cubicBezTo>
                  <a:pt x="20048" y="28621"/>
                  <a:pt x="20649" y="28087"/>
                  <a:pt x="21116" y="27220"/>
                </a:cubicBezTo>
                <a:cubicBezTo>
                  <a:pt x="21349" y="26786"/>
                  <a:pt x="21583" y="26386"/>
                  <a:pt x="21816" y="25985"/>
                </a:cubicBezTo>
                <a:close/>
                <a:moveTo>
                  <a:pt x="28287" y="25719"/>
                </a:moveTo>
                <a:cubicBezTo>
                  <a:pt x="28054" y="25752"/>
                  <a:pt x="27854" y="25752"/>
                  <a:pt x="27620" y="25719"/>
                </a:cubicBezTo>
                <a:cubicBezTo>
                  <a:pt x="26853" y="25585"/>
                  <a:pt x="26453" y="26019"/>
                  <a:pt x="26119" y="26552"/>
                </a:cubicBezTo>
                <a:cubicBezTo>
                  <a:pt x="25819" y="27120"/>
                  <a:pt x="25619" y="27687"/>
                  <a:pt x="25352" y="28254"/>
                </a:cubicBezTo>
                <a:cubicBezTo>
                  <a:pt x="25485" y="28254"/>
                  <a:pt x="25619" y="28287"/>
                  <a:pt x="25752" y="28320"/>
                </a:cubicBezTo>
                <a:cubicBezTo>
                  <a:pt x="26353" y="28487"/>
                  <a:pt x="26987" y="28187"/>
                  <a:pt x="27220" y="27587"/>
                </a:cubicBezTo>
                <a:cubicBezTo>
                  <a:pt x="27554" y="27019"/>
                  <a:pt x="27887" y="26419"/>
                  <a:pt x="28321" y="25719"/>
                </a:cubicBezTo>
                <a:close/>
                <a:moveTo>
                  <a:pt x="12543" y="28420"/>
                </a:moveTo>
                <a:cubicBezTo>
                  <a:pt x="13277" y="28420"/>
                  <a:pt x="13911" y="28621"/>
                  <a:pt x="14344" y="28087"/>
                </a:cubicBezTo>
                <a:cubicBezTo>
                  <a:pt x="14911" y="27453"/>
                  <a:pt x="15345" y="26719"/>
                  <a:pt x="15612" y="25919"/>
                </a:cubicBezTo>
                <a:cubicBezTo>
                  <a:pt x="15045" y="25719"/>
                  <a:pt x="14544" y="25719"/>
                  <a:pt x="14211" y="26085"/>
                </a:cubicBezTo>
                <a:cubicBezTo>
                  <a:pt x="13644" y="26786"/>
                  <a:pt x="13177" y="27553"/>
                  <a:pt x="12576" y="28420"/>
                </a:cubicBezTo>
                <a:close/>
                <a:moveTo>
                  <a:pt x="70251" y="27887"/>
                </a:moveTo>
                <a:cubicBezTo>
                  <a:pt x="71485" y="28254"/>
                  <a:pt x="72252" y="27853"/>
                  <a:pt x="72786" y="26886"/>
                </a:cubicBezTo>
                <a:cubicBezTo>
                  <a:pt x="72986" y="26519"/>
                  <a:pt x="73153" y="26152"/>
                  <a:pt x="73320" y="25785"/>
                </a:cubicBezTo>
                <a:cubicBezTo>
                  <a:pt x="71552" y="25385"/>
                  <a:pt x="71085" y="26786"/>
                  <a:pt x="70251" y="27887"/>
                </a:cubicBezTo>
                <a:close/>
                <a:moveTo>
                  <a:pt x="22717" y="25752"/>
                </a:moveTo>
                <a:lnTo>
                  <a:pt x="21182" y="28254"/>
                </a:lnTo>
                <a:lnTo>
                  <a:pt x="21316" y="28420"/>
                </a:lnTo>
                <a:cubicBezTo>
                  <a:pt x="21783" y="28354"/>
                  <a:pt x="22383" y="28387"/>
                  <a:pt x="22617" y="28120"/>
                </a:cubicBezTo>
                <a:cubicBezTo>
                  <a:pt x="23217" y="27386"/>
                  <a:pt x="23718" y="26586"/>
                  <a:pt x="24185" y="25785"/>
                </a:cubicBezTo>
                <a:close/>
                <a:moveTo>
                  <a:pt x="50870" y="25618"/>
                </a:moveTo>
                <a:cubicBezTo>
                  <a:pt x="50203" y="25685"/>
                  <a:pt x="49636" y="25618"/>
                  <a:pt x="49369" y="25852"/>
                </a:cubicBezTo>
                <a:cubicBezTo>
                  <a:pt x="48702" y="26452"/>
                  <a:pt x="48235" y="27253"/>
                  <a:pt x="48035" y="28154"/>
                </a:cubicBezTo>
                <a:cubicBezTo>
                  <a:pt x="48635" y="28154"/>
                  <a:pt x="49236" y="28320"/>
                  <a:pt x="49569" y="27787"/>
                </a:cubicBezTo>
                <a:cubicBezTo>
                  <a:pt x="50003" y="27153"/>
                  <a:pt x="50337" y="26452"/>
                  <a:pt x="50837" y="25618"/>
                </a:cubicBezTo>
                <a:close/>
                <a:moveTo>
                  <a:pt x="56307" y="25785"/>
                </a:moveTo>
                <a:lnTo>
                  <a:pt x="54706" y="28054"/>
                </a:lnTo>
                <a:cubicBezTo>
                  <a:pt x="55307" y="28020"/>
                  <a:pt x="55707" y="27953"/>
                  <a:pt x="56141" y="27987"/>
                </a:cubicBezTo>
                <a:cubicBezTo>
                  <a:pt x="56408" y="27987"/>
                  <a:pt x="56674" y="27853"/>
                  <a:pt x="56774" y="27587"/>
                </a:cubicBezTo>
                <a:cubicBezTo>
                  <a:pt x="57141" y="27019"/>
                  <a:pt x="57475" y="26452"/>
                  <a:pt x="57842" y="25819"/>
                </a:cubicBezTo>
                <a:close/>
                <a:moveTo>
                  <a:pt x="60244" y="25752"/>
                </a:moveTo>
                <a:cubicBezTo>
                  <a:pt x="59643" y="25819"/>
                  <a:pt x="59076" y="25552"/>
                  <a:pt x="58609" y="25985"/>
                </a:cubicBezTo>
                <a:cubicBezTo>
                  <a:pt x="58042" y="26552"/>
                  <a:pt x="57608" y="27253"/>
                  <a:pt x="57342" y="27987"/>
                </a:cubicBezTo>
                <a:cubicBezTo>
                  <a:pt x="58142" y="28187"/>
                  <a:pt x="58776" y="28220"/>
                  <a:pt x="59210" y="27453"/>
                </a:cubicBezTo>
                <a:cubicBezTo>
                  <a:pt x="59510" y="26919"/>
                  <a:pt x="59843" y="26419"/>
                  <a:pt x="60244" y="25752"/>
                </a:cubicBezTo>
                <a:close/>
                <a:moveTo>
                  <a:pt x="45500" y="28120"/>
                </a:moveTo>
                <a:cubicBezTo>
                  <a:pt x="45900" y="28154"/>
                  <a:pt x="46300" y="28154"/>
                  <a:pt x="46667" y="28120"/>
                </a:cubicBezTo>
                <a:cubicBezTo>
                  <a:pt x="46934" y="28087"/>
                  <a:pt x="47168" y="27987"/>
                  <a:pt x="47334" y="27787"/>
                </a:cubicBezTo>
                <a:cubicBezTo>
                  <a:pt x="47801" y="27153"/>
                  <a:pt x="48168" y="26486"/>
                  <a:pt x="48669" y="25685"/>
                </a:cubicBezTo>
                <a:cubicBezTo>
                  <a:pt x="48068" y="25752"/>
                  <a:pt x="47568" y="25418"/>
                  <a:pt x="47201" y="25885"/>
                </a:cubicBezTo>
                <a:cubicBezTo>
                  <a:pt x="46634" y="26586"/>
                  <a:pt x="46134" y="27286"/>
                  <a:pt x="45500" y="28120"/>
                </a:cubicBezTo>
                <a:close/>
                <a:moveTo>
                  <a:pt x="77990" y="25852"/>
                </a:moveTo>
                <a:cubicBezTo>
                  <a:pt x="77089" y="25485"/>
                  <a:pt x="76055" y="25885"/>
                  <a:pt x="75655" y="26786"/>
                </a:cubicBezTo>
                <a:cubicBezTo>
                  <a:pt x="75454" y="27120"/>
                  <a:pt x="75221" y="27486"/>
                  <a:pt x="74954" y="27920"/>
                </a:cubicBezTo>
                <a:cubicBezTo>
                  <a:pt x="75354" y="27953"/>
                  <a:pt x="75755" y="27987"/>
                  <a:pt x="76155" y="27987"/>
                </a:cubicBezTo>
                <a:cubicBezTo>
                  <a:pt x="76355" y="27987"/>
                  <a:pt x="76555" y="27887"/>
                  <a:pt x="76689" y="27753"/>
                </a:cubicBezTo>
                <a:cubicBezTo>
                  <a:pt x="77122" y="27153"/>
                  <a:pt x="77556" y="26519"/>
                  <a:pt x="77990" y="25885"/>
                </a:cubicBezTo>
                <a:close/>
                <a:moveTo>
                  <a:pt x="4170" y="28320"/>
                </a:moveTo>
                <a:cubicBezTo>
                  <a:pt x="4170" y="28387"/>
                  <a:pt x="4170" y="28454"/>
                  <a:pt x="4204" y="28487"/>
                </a:cubicBezTo>
                <a:cubicBezTo>
                  <a:pt x="4604" y="28487"/>
                  <a:pt x="5171" y="28654"/>
                  <a:pt x="5404" y="28420"/>
                </a:cubicBezTo>
                <a:cubicBezTo>
                  <a:pt x="6205" y="27687"/>
                  <a:pt x="6906" y="26786"/>
                  <a:pt x="7706" y="25852"/>
                </a:cubicBezTo>
                <a:cubicBezTo>
                  <a:pt x="7039" y="25819"/>
                  <a:pt x="6572" y="25752"/>
                  <a:pt x="6172" y="26186"/>
                </a:cubicBezTo>
                <a:cubicBezTo>
                  <a:pt x="5538" y="26919"/>
                  <a:pt x="4837" y="27587"/>
                  <a:pt x="4170" y="28320"/>
                </a:cubicBezTo>
                <a:close/>
                <a:moveTo>
                  <a:pt x="35893" y="28020"/>
                </a:moveTo>
                <a:cubicBezTo>
                  <a:pt x="36693" y="28287"/>
                  <a:pt x="36994" y="28320"/>
                  <a:pt x="37160" y="28087"/>
                </a:cubicBezTo>
                <a:cubicBezTo>
                  <a:pt x="37661" y="27353"/>
                  <a:pt x="38128" y="26619"/>
                  <a:pt x="38628" y="25819"/>
                </a:cubicBezTo>
                <a:cubicBezTo>
                  <a:pt x="38061" y="25652"/>
                  <a:pt x="37594" y="25485"/>
                  <a:pt x="37227" y="25852"/>
                </a:cubicBezTo>
                <a:cubicBezTo>
                  <a:pt x="36660" y="26486"/>
                  <a:pt x="36360" y="27286"/>
                  <a:pt x="35893" y="28020"/>
                </a:cubicBezTo>
                <a:close/>
                <a:moveTo>
                  <a:pt x="43498" y="28187"/>
                </a:moveTo>
                <a:cubicBezTo>
                  <a:pt x="43999" y="28187"/>
                  <a:pt x="44566" y="28454"/>
                  <a:pt x="44899" y="28054"/>
                </a:cubicBezTo>
                <a:cubicBezTo>
                  <a:pt x="45433" y="27320"/>
                  <a:pt x="45900" y="26552"/>
                  <a:pt x="46400" y="25752"/>
                </a:cubicBezTo>
                <a:cubicBezTo>
                  <a:pt x="45300" y="25618"/>
                  <a:pt x="45266" y="25618"/>
                  <a:pt x="44699" y="26319"/>
                </a:cubicBezTo>
                <a:cubicBezTo>
                  <a:pt x="44332" y="26753"/>
                  <a:pt x="43999" y="27186"/>
                  <a:pt x="43665" y="27653"/>
                </a:cubicBezTo>
                <a:cubicBezTo>
                  <a:pt x="43565" y="27820"/>
                  <a:pt x="43532" y="27987"/>
                  <a:pt x="43498" y="28187"/>
                </a:cubicBezTo>
                <a:close/>
                <a:moveTo>
                  <a:pt x="72786" y="27787"/>
                </a:moveTo>
                <a:lnTo>
                  <a:pt x="72953" y="28054"/>
                </a:lnTo>
                <a:cubicBezTo>
                  <a:pt x="73386" y="27987"/>
                  <a:pt x="73987" y="28020"/>
                  <a:pt x="74254" y="27753"/>
                </a:cubicBezTo>
                <a:cubicBezTo>
                  <a:pt x="74787" y="27153"/>
                  <a:pt x="75254" y="26519"/>
                  <a:pt x="75655" y="25819"/>
                </a:cubicBezTo>
                <a:lnTo>
                  <a:pt x="75555" y="25652"/>
                </a:lnTo>
                <a:cubicBezTo>
                  <a:pt x="75054" y="25752"/>
                  <a:pt x="74454" y="25685"/>
                  <a:pt x="74120" y="25952"/>
                </a:cubicBezTo>
                <a:cubicBezTo>
                  <a:pt x="73620" y="26519"/>
                  <a:pt x="73186" y="27153"/>
                  <a:pt x="72786" y="27787"/>
                </a:cubicBezTo>
                <a:close/>
                <a:moveTo>
                  <a:pt x="5438" y="26085"/>
                </a:moveTo>
                <a:cubicBezTo>
                  <a:pt x="4971" y="25885"/>
                  <a:pt x="4404" y="26019"/>
                  <a:pt x="4037" y="26386"/>
                </a:cubicBezTo>
                <a:cubicBezTo>
                  <a:pt x="3570" y="26819"/>
                  <a:pt x="3003" y="27186"/>
                  <a:pt x="2502" y="27587"/>
                </a:cubicBezTo>
                <a:cubicBezTo>
                  <a:pt x="2202" y="27820"/>
                  <a:pt x="1969" y="28120"/>
                  <a:pt x="1869" y="28487"/>
                </a:cubicBezTo>
                <a:cubicBezTo>
                  <a:pt x="2602" y="28687"/>
                  <a:pt x="3403" y="28420"/>
                  <a:pt x="3870" y="27787"/>
                </a:cubicBezTo>
                <a:cubicBezTo>
                  <a:pt x="4370" y="27186"/>
                  <a:pt x="4904" y="26653"/>
                  <a:pt x="5438" y="26085"/>
                </a:cubicBezTo>
                <a:close/>
                <a:moveTo>
                  <a:pt x="52571" y="27920"/>
                </a:moveTo>
                <a:lnTo>
                  <a:pt x="52672" y="28120"/>
                </a:lnTo>
                <a:cubicBezTo>
                  <a:pt x="53105" y="28120"/>
                  <a:pt x="53672" y="28320"/>
                  <a:pt x="54006" y="27953"/>
                </a:cubicBezTo>
                <a:cubicBezTo>
                  <a:pt x="54573" y="27253"/>
                  <a:pt x="55073" y="26519"/>
                  <a:pt x="55540" y="25785"/>
                </a:cubicBezTo>
                <a:cubicBezTo>
                  <a:pt x="54473" y="25652"/>
                  <a:pt x="54373" y="25618"/>
                  <a:pt x="54006" y="26052"/>
                </a:cubicBezTo>
                <a:cubicBezTo>
                  <a:pt x="53505" y="26653"/>
                  <a:pt x="53038" y="27286"/>
                  <a:pt x="52571" y="27920"/>
                </a:cubicBezTo>
                <a:close/>
                <a:moveTo>
                  <a:pt x="33925" y="28054"/>
                </a:moveTo>
                <a:lnTo>
                  <a:pt x="34092" y="28287"/>
                </a:lnTo>
                <a:cubicBezTo>
                  <a:pt x="34459" y="28220"/>
                  <a:pt x="34959" y="28254"/>
                  <a:pt x="35159" y="28020"/>
                </a:cubicBezTo>
                <a:cubicBezTo>
                  <a:pt x="35659" y="27286"/>
                  <a:pt x="36126" y="26552"/>
                  <a:pt x="36560" y="25752"/>
                </a:cubicBezTo>
                <a:cubicBezTo>
                  <a:pt x="35926" y="25719"/>
                  <a:pt x="35359" y="25452"/>
                  <a:pt x="34992" y="25952"/>
                </a:cubicBezTo>
                <a:cubicBezTo>
                  <a:pt x="34592" y="26653"/>
                  <a:pt x="34225" y="27353"/>
                  <a:pt x="33891" y="28087"/>
                </a:cubicBezTo>
                <a:close/>
                <a:moveTo>
                  <a:pt x="19515" y="25852"/>
                </a:moveTo>
                <a:cubicBezTo>
                  <a:pt x="18414" y="25785"/>
                  <a:pt x="18214" y="25785"/>
                  <a:pt x="17880" y="26286"/>
                </a:cubicBezTo>
                <a:cubicBezTo>
                  <a:pt x="17446" y="26886"/>
                  <a:pt x="17180" y="27553"/>
                  <a:pt x="16813" y="28220"/>
                </a:cubicBezTo>
                <a:cubicBezTo>
                  <a:pt x="17947" y="28420"/>
                  <a:pt x="18013" y="28387"/>
                  <a:pt x="18547" y="27553"/>
                </a:cubicBezTo>
                <a:cubicBezTo>
                  <a:pt x="18847" y="27053"/>
                  <a:pt x="19148" y="26486"/>
                  <a:pt x="19515" y="25885"/>
                </a:cubicBezTo>
                <a:close/>
                <a:moveTo>
                  <a:pt x="70885" y="25819"/>
                </a:moveTo>
                <a:cubicBezTo>
                  <a:pt x="69750" y="25685"/>
                  <a:pt x="69650" y="25652"/>
                  <a:pt x="69283" y="26085"/>
                </a:cubicBezTo>
                <a:cubicBezTo>
                  <a:pt x="68850" y="26653"/>
                  <a:pt x="68483" y="27253"/>
                  <a:pt x="68083" y="27820"/>
                </a:cubicBezTo>
                <a:cubicBezTo>
                  <a:pt x="69350" y="28287"/>
                  <a:pt x="69917" y="27653"/>
                  <a:pt x="70384" y="26753"/>
                </a:cubicBezTo>
                <a:cubicBezTo>
                  <a:pt x="70551" y="26452"/>
                  <a:pt x="70718" y="26152"/>
                  <a:pt x="70885" y="25852"/>
                </a:cubicBezTo>
                <a:close/>
                <a:moveTo>
                  <a:pt x="32624" y="25752"/>
                </a:moveTo>
                <a:cubicBezTo>
                  <a:pt x="31790" y="25518"/>
                  <a:pt x="31290" y="25652"/>
                  <a:pt x="30956" y="26286"/>
                </a:cubicBezTo>
                <a:cubicBezTo>
                  <a:pt x="30756" y="26686"/>
                  <a:pt x="30456" y="27019"/>
                  <a:pt x="30189" y="27420"/>
                </a:cubicBezTo>
                <a:cubicBezTo>
                  <a:pt x="30055" y="27620"/>
                  <a:pt x="29955" y="27853"/>
                  <a:pt x="29789" y="28154"/>
                </a:cubicBezTo>
                <a:cubicBezTo>
                  <a:pt x="30356" y="28254"/>
                  <a:pt x="30823" y="28454"/>
                  <a:pt x="31123" y="27987"/>
                </a:cubicBezTo>
                <a:cubicBezTo>
                  <a:pt x="31623" y="27320"/>
                  <a:pt x="32090" y="26586"/>
                  <a:pt x="32624" y="25752"/>
                </a:cubicBezTo>
                <a:close/>
                <a:moveTo>
                  <a:pt x="65981" y="27953"/>
                </a:moveTo>
                <a:cubicBezTo>
                  <a:pt x="66515" y="28087"/>
                  <a:pt x="67048" y="28154"/>
                  <a:pt x="67349" y="27853"/>
                </a:cubicBezTo>
                <a:cubicBezTo>
                  <a:pt x="67916" y="27120"/>
                  <a:pt x="68449" y="26352"/>
                  <a:pt x="68950" y="25585"/>
                </a:cubicBezTo>
                <a:cubicBezTo>
                  <a:pt x="68316" y="25685"/>
                  <a:pt x="67749" y="25618"/>
                  <a:pt x="67482" y="25852"/>
                </a:cubicBezTo>
                <a:cubicBezTo>
                  <a:pt x="66815" y="26452"/>
                  <a:pt x="66315" y="27153"/>
                  <a:pt x="65948" y="27953"/>
                </a:cubicBezTo>
                <a:close/>
                <a:moveTo>
                  <a:pt x="60811" y="28087"/>
                </a:moveTo>
                <a:lnTo>
                  <a:pt x="62312" y="25752"/>
                </a:lnTo>
                <a:cubicBezTo>
                  <a:pt x="61778" y="25652"/>
                  <a:pt x="61278" y="25618"/>
                  <a:pt x="60977" y="25952"/>
                </a:cubicBezTo>
                <a:cubicBezTo>
                  <a:pt x="60344" y="26552"/>
                  <a:pt x="59877" y="27253"/>
                  <a:pt x="59543" y="28020"/>
                </a:cubicBezTo>
                <a:close/>
                <a:moveTo>
                  <a:pt x="61711" y="27887"/>
                </a:moveTo>
                <a:lnTo>
                  <a:pt x="61811" y="28087"/>
                </a:lnTo>
                <a:cubicBezTo>
                  <a:pt x="62212" y="28020"/>
                  <a:pt x="62745" y="28120"/>
                  <a:pt x="62979" y="27887"/>
                </a:cubicBezTo>
                <a:cubicBezTo>
                  <a:pt x="63579" y="27286"/>
                  <a:pt x="64080" y="26552"/>
                  <a:pt x="64380" y="25719"/>
                </a:cubicBezTo>
                <a:cubicBezTo>
                  <a:pt x="64080" y="25685"/>
                  <a:pt x="63779" y="25685"/>
                  <a:pt x="63479" y="25719"/>
                </a:cubicBezTo>
                <a:cubicBezTo>
                  <a:pt x="63212" y="25785"/>
                  <a:pt x="62946" y="25952"/>
                  <a:pt x="62745" y="26152"/>
                </a:cubicBezTo>
                <a:cubicBezTo>
                  <a:pt x="62345" y="26686"/>
                  <a:pt x="62045" y="27286"/>
                  <a:pt x="61711" y="27887"/>
                </a:cubicBezTo>
                <a:close/>
                <a:moveTo>
                  <a:pt x="65247" y="25785"/>
                </a:moveTo>
                <a:cubicBezTo>
                  <a:pt x="64680" y="26452"/>
                  <a:pt x="64213" y="27186"/>
                  <a:pt x="63813" y="27953"/>
                </a:cubicBezTo>
                <a:cubicBezTo>
                  <a:pt x="64413" y="28087"/>
                  <a:pt x="64914" y="28254"/>
                  <a:pt x="65281" y="27787"/>
                </a:cubicBezTo>
                <a:cubicBezTo>
                  <a:pt x="65748" y="27186"/>
                  <a:pt x="66148" y="26519"/>
                  <a:pt x="66615" y="25819"/>
                </a:cubicBezTo>
                <a:close/>
                <a:moveTo>
                  <a:pt x="40630" y="25585"/>
                </a:moveTo>
                <a:cubicBezTo>
                  <a:pt x="40063" y="25719"/>
                  <a:pt x="39596" y="25719"/>
                  <a:pt x="39395" y="25952"/>
                </a:cubicBezTo>
                <a:cubicBezTo>
                  <a:pt x="38728" y="26619"/>
                  <a:pt x="38228" y="27420"/>
                  <a:pt x="37928" y="28287"/>
                </a:cubicBezTo>
                <a:cubicBezTo>
                  <a:pt x="38428" y="28120"/>
                  <a:pt x="38928" y="28521"/>
                  <a:pt x="39229" y="27987"/>
                </a:cubicBezTo>
                <a:cubicBezTo>
                  <a:pt x="39662" y="27253"/>
                  <a:pt x="40096" y="26486"/>
                  <a:pt x="40663" y="25552"/>
                </a:cubicBezTo>
                <a:close/>
                <a:moveTo>
                  <a:pt x="31723" y="28254"/>
                </a:moveTo>
                <a:cubicBezTo>
                  <a:pt x="32390" y="28254"/>
                  <a:pt x="32857" y="28487"/>
                  <a:pt x="33124" y="28020"/>
                </a:cubicBezTo>
                <a:cubicBezTo>
                  <a:pt x="33558" y="27320"/>
                  <a:pt x="33958" y="26619"/>
                  <a:pt x="34459" y="25685"/>
                </a:cubicBezTo>
                <a:cubicBezTo>
                  <a:pt x="33891" y="25785"/>
                  <a:pt x="33391" y="25685"/>
                  <a:pt x="33258" y="25885"/>
                </a:cubicBezTo>
                <a:cubicBezTo>
                  <a:pt x="32724" y="26653"/>
                  <a:pt x="32224" y="27420"/>
                  <a:pt x="31757" y="28254"/>
                </a:cubicBezTo>
                <a:close/>
                <a:moveTo>
                  <a:pt x="96570" y="27687"/>
                </a:moveTo>
                <a:cubicBezTo>
                  <a:pt x="97537" y="28020"/>
                  <a:pt x="98171" y="27853"/>
                  <a:pt x="98604" y="27153"/>
                </a:cubicBezTo>
                <a:cubicBezTo>
                  <a:pt x="98838" y="26786"/>
                  <a:pt x="99071" y="26419"/>
                  <a:pt x="99372" y="25952"/>
                </a:cubicBezTo>
                <a:cubicBezTo>
                  <a:pt x="98871" y="25952"/>
                  <a:pt x="98471" y="25919"/>
                  <a:pt x="98037" y="25952"/>
                </a:cubicBezTo>
                <a:cubicBezTo>
                  <a:pt x="97904" y="25952"/>
                  <a:pt x="97770" y="26019"/>
                  <a:pt x="97670" y="26119"/>
                </a:cubicBezTo>
                <a:cubicBezTo>
                  <a:pt x="97337" y="26586"/>
                  <a:pt x="97003" y="27086"/>
                  <a:pt x="96603" y="27653"/>
                </a:cubicBezTo>
                <a:close/>
                <a:moveTo>
                  <a:pt x="9341" y="26052"/>
                </a:moveTo>
                <a:cubicBezTo>
                  <a:pt x="9341" y="25985"/>
                  <a:pt x="9307" y="25919"/>
                  <a:pt x="9274" y="25819"/>
                </a:cubicBezTo>
                <a:cubicBezTo>
                  <a:pt x="8974" y="25885"/>
                  <a:pt x="8573" y="25819"/>
                  <a:pt x="8373" y="26019"/>
                </a:cubicBezTo>
                <a:cubicBezTo>
                  <a:pt x="7639" y="26786"/>
                  <a:pt x="6972" y="27587"/>
                  <a:pt x="6205" y="28454"/>
                </a:cubicBezTo>
                <a:cubicBezTo>
                  <a:pt x="6906" y="28554"/>
                  <a:pt x="7406" y="28587"/>
                  <a:pt x="7806" y="28087"/>
                </a:cubicBezTo>
                <a:cubicBezTo>
                  <a:pt x="8340" y="27386"/>
                  <a:pt x="8874" y="26719"/>
                  <a:pt x="9374" y="26019"/>
                </a:cubicBezTo>
                <a:close/>
                <a:moveTo>
                  <a:pt x="79491" y="27787"/>
                </a:moveTo>
                <a:cubicBezTo>
                  <a:pt x="80258" y="28020"/>
                  <a:pt x="80525" y="28087"/>
                  <a:pt x="80692" y="27787"/>
                </a:cubicBezTo>
                <a:cubicBezTo>
                  <a:pt x="81192" y="27153"/>
                  <a:pt x="81592" y="26452"/>
                  <a:pt x="82093" y="25719"/>
                </a:cubicBezTo>
                <a:cubicBezTo>
                  <a:pt x="81492" y="25652"/>
                  <a:pt x="81025" y="25552"/>
                  <a:pt x="80658" y="25919"/>
                </a:cubicBezTo>
                <a:cubicBezTo>
                  <a:pt x="80158" y="26452"/>
                  <a:pt x="79791" y="27086"/>
                  <a:pt x="79524" y="27787"/>
                </a:cubicBezTo>
                <a:close/>
                <a:moveTo>
                  <a:pt x="26053" y="25752"/>
                </a:moveTo>
                <a:cubicBezTo>
                  <a:pt x="25419" y="25785"/>
                  <a:pt x="24952" y="25552"/>
                  <a:pt x="24652" y="26052"/>
                </a:cubicBezTo>
                <a:cubicBezTo>
                  <a:pt x="24218" y="26786"/>
                  <a:pt x="23818" y="27486"/>
                  <a:pt x="23384" y="28220"/>
                </a:cubicBezTo>
                <a:cubicBezTo>
                  <a:pt x="24084" y="28454"/>
                  <a:pt x="24518" y="28287"/>
                  <a:pt x="24818" y="27720"/>
                </a:cubicBezTo>
                <a:cubicBezTo>
                  <a:pt x="25219" y="27086"/>
                  <a:pt x="25619" y="26486"/>
                  <a:pt x="26086" y="25719"/>
                </a:cubicBezTo>
                <a:close/>
                <a:moveTo>
                  <a:pt x="13510" y="26052"/>
                </a:moveTo>
                <a:lnTo>
                  <a:pt x="13377" y="25852"/>
                </a:lnTo>
                <a:cubicBezTo>
                  <a:pt x="13043" y="25919"/>
                  <a:pt x="12610" y="25852"/>
                  <a:pt x="12409" y="26085"/>
                </a:cubicBezTo>
                <a:cubicBezTo>
                  <a:pt x="11809" y="26786"/>
                  <a:pt x="11275" y="27553"/>
                  <a:pt x="10675" y="28354"/>
                </a:cubicBezTo>
                <a:cubicBezTo>
                  <a:pt x="11676" y="28487"/>
                  <a:pt x="11709" y="28521"/>
                  <a:pt x="11942" y="28220"/>
                </a:cubicBezTo>
                <a:cubicBezTo>
                  <a:pt x="12510" y="27486"/>
                  <a:pt x="13010" y="26753"/>
                  <a:pt x="13544" y="26019"/>
                </a:cubicBezTo>
                <a:close/>
                <a:moveTo>
                  <a:pt x="88097" y="27953"/>
                </a:moveTo>
                <a:cubicBezTo>
                  <a:pt x="88330" y="27553"/>
                  <a:pt x="88564" y="27220"/>
                  <a:pt x="88764" y="26853"/>
                </a:cubicBezTo>
                <a:cubicBezTo>
                  <a:pt x="88997" y="26519"/>
                  <a:pt x="89364" y="26319"/>
                  <a:pt x="89398" y="25852"/>
                </a:cubicBezTo>
                <a:cubicBezTo>
                  <a:pt x="88797" y="25618"/>
                  <a:pt x="88097" y="25852"/>
                  <a:pt x="87797" y="26419"/>
                </a:cubicBezTo>
                <a:cubicBezTo>
                  <a:pt x="87596" y="26719"/>
                  <a:pt x="87330" y="26986"/>
                  <a:pt x="87096" y="27253"/>
                </a:cubicBezTo>
                <a:cubicBezTo>
                  <a:pt x="86996" y="27453"/>
                  <a:pt x="86929" y="27653"/>
                  <a:pt x="86863" y="27853"/>
                </a:cubicBezTo>
                <a:cubicBezTo>
                  <a:pt x="87163" y="27887"/>
                  <a:pt x="87430" y="27920"/>
                  <a:pt x="87663" y="27953"/>
                </a:cubicBezTo>
                <a:cubicBezTo>
                  <a:pt x="87830" y="27920"/>
                  <a:pt x="87963" y="27920"/>
                  <a:pt x="88130" y="27920"/>
                </a:cubicBezTo>
                <a:close/>
                <a:moveTo>
                  <a:pt x="79991" y="25852"/>
                </a:moveTo>
                <a:cubicBezTo>
                  <a:pt x="78757" y="25685"/>
                  <a:pt x="78123" y="26252"/>
                  <a:pt x="77423" y="28087"/>
                </a:cubicBezTo>
                <a:cubicBezTo>
                  <a:pt x="77890" y="27953"/>
                  <a:pt x="78423" y="27987"/>
                  <a:pt x="78657" y="27753"/>
                </a:cubicBezTo>
                <a:cubicBezTo>
                  <a:pt x="79157" y="27153"/>
                  <a:pt x="79591" y="26519"/>
                  <a:pt x="79991" y="25852"/>
                </a:cubicBezTo>
                <a:close/>
                <a:moveTo>
                  <a:pt x="41530" y="28287"/>
                </a:moveTo>
                <a:cubicBezTo>
                  <a:pt x="42031" y="28187"/>
                  <a:pt x="42431" y="28220"/>
                  <a:pt x="42598" y="28054"/>
                </a:cubicBezTo>
                <a:cubicBezTo>
                  <a:pt x="43231" y="27353"/>
                  <a:pt x="43732" y="26586"/>
                  <a:pt x="44299" y="25819"/>
                </a:cubicBezTo>
                <a:cubicBezTo>
                  <a:pt x="43398" y="25518"/>
                  <a:pt x="42931" y="25985"/>
                  <a:pt x="42564" y="26552"/>
                </a:cubicBezTo>
                <a:cubicBezTo>
                  <a:pt x="42297" y="27053"/>
                  <a:pt x="41997" y="27520"/>
                  <a:pt x="41564" y="28254"/>
                </a:cubicBezTo>
                <a:close/>
                <a:moveTo>
                  <a:pt x="14978" y="28320"/>
                </a:moveTo>
                <a:cubicBezTo>
                  <a:pt x="15412" y="28387"/>
                  <a:pt x="15712" y="28487"/>
                  <a:pt x="15979" y="28187"/>
                </a:cubicBezTo>
                <a:cubicBezTo>
                  <a:pt x="16579" y="27486"/>
                  <a:pt x="17013" y="26719"/>
                  <a:pt x="17346" y="25919"/>
                </a:cubicBezTo>
                <a:cubicBezTo>
                  <a:pt x="16846" y="25685"/>
                  <a:pt x="16246" y="25919"/>
                  <a:pt x="16045" y="26419"/>
                </a:cubicBezTo>
                <a:cubicBezTo>
                  <a:pt x="15678" y="27019"/>
                  <a:pt x="15378" y="27620"/>
                  <a:pt x="14978" y="28287"/>
                </a:cubicBezTo>
                <a:close/>
                <a:moveTo>
                  <a:pt x="90899" y="27653"/>
                </a:moveTo>
                <a:lnTo>
                  <a:pt x="90966" y="27887"/>
                </a:lnTo>
                <a:cubicBezTo>
                  <a:pt x="91399" y="27820"/>
                  <a:pt x="91966" y="27887"/>
                  <a:pt x="92233" y="27620"/>
                </a:cubicBezTo>
                <a:cubicBezTo>
                  <a:pt x="92700" y="27086"/>
                  <a:pt x="93100" y="26519"/>
                  <a:pt x="93467" y="25885"/>
                </a:cubicBezTo>
                <a:cubicBezTo>
                  <a:pt x="92033" y="25885"/>
                  <a:pt x="92033" y="25885"/>
                  <a:pt x="91399" y="26919"/>
                </a:cubicBezTo>
                <a:cubicBezTo>
                  <a:pt x="91266" y="27153"/>
                  <a:pt x="91099" y="27386"/>
                  <a:pt x="90932" y="27620"/>
                </a:cubicBezTo>
                <a:close/>
                <a:moveTo>
                  <a:pt x="39796" y="28187"/>
                </a:moveTo>
                <a:cubicBezTo>
                  <a:pt x="40296" y="28187"/>
                  <a:pt x="40730" y="28320"/>
                  <a:pt x="41030" y="27887"/>
                </a:cubicBezTo>
                <a:lnTo>
                  <a:pt x="42398" y="25785"/>
                </a:lnTo>
                <a:cubicBezTo>
                  <a:pt x="41830" y="25518"/>
                  <a:pt x="41197" y="25785"/>
                  <a:pt x="40930" y="26352"/>
                </a:cubicBezTo>
                <a:close/>
                <a:moveTo>
                  <a:pt x="88831" y="27887"/>
                </a:moveTo>
                <a:cubicBezTo>
                  <a:pt x="90032" y="27920"/>
                  <a:pt x="90665" y="27386"/>
                  <a:pt x="91232" y="25885"/>
                </a:cubicBezTo>
                <a:lnTo>
                  <a:pt x="90232" y="25885"/>
                </a:lnTo>
                <a:close/>
                <a:moveTo>
                  <a:pt x="84961" y="27887"/>
                </a:moveTo>
                <a:cubicBezTo>
                  <a:pt x="85495" y="27920"/>
                  <a:pt x="85895" y="28054"/>
                  <a:pt x="86195" y="27653"/>
                </a:cubicBezTo>
                <a:lnTo>
                  <a:pt x="87496" y="25885"/>
                </a:lnTo>
                <a:cubicBezTo>
                  <a:pt x="86763" y="25652"/>
                  <a:pt x="86195" y="25785"/>
                  <a:pt x="85829" y="26486"/>
                </a:cubicBezTo>
                <a:cubicBezTo>
                  <a:pt x="85595" y="26886"/>
                  <a:pt x="85328" y="27286"/>
                  <a:pt x="84961" y="27853"/>
                </a:cubicBezTo>
                <a:close/>
                <a:moveTo>
                  <a:pt x="97037" y="26019"/>
                </a:moveTo>
                <a:cubicBezTo>
                  <a:pt x="95969" y="25785"/>
                  <a:pt x="95035" y="26552"/>
                  <a:pt x="94702" y="27887"/>
                </a:cubicBezTo>
                <a:cubicBezTo>
                  <a:pt x="95169" y="27787"/>
                  <a:pt x="95702" y="28020"/>
                  <a:pt x="96036" y="27486"/>
                </a:cubicBezTo>
                <a:cubicBezTo>
                  <a:pt x="96369" y="26953"/>
                  <a:pt x="96670" y="26519"/>
                  <a:pt x="97037" y="25985"/>
                </a:cubicBezTo>
                <a:close/>
                <a:moveTo>
                  <a:pt x="99038" y="27853"/>
                </a:moveTo>
                <a:cubicBezTo>
                  <a:pt x="99372" y="27853"/>
                  <a:pt x="99638" y="27920"/>
                  <a:pt x="99738" y="27820"/>
                </a:cubicBezTo>
                <a:cubicBezTo>
                  <a:pt x="100406" y="27286"/>
                  <a:pt x="101006" y="26753"/>
                  <a:pt x="101707" y="26152"/>
                </a:cubicBezTo>
                <a:cubicBezTo>
                  <a:pt x="100105" y="25819"/>
                  <a:pt x="99872" y="25919"/>
                  <a:pt x="99038" y="27820"/>
                </a:cubicBezTo>
                <a:close/>
                <a:moveTo>
                  <a:pt x="85628" y="25719"/>
                </a:moveTo>
                <a:cubicBezTo>
                  <a:pt x="85228" y="25785"/>
                  <a:pt x="84895" y="25719"/>
                  <a:pt x="84694" y="25885"/>
                </a:cubicBezTo>
                <a:cubicBezTo>
                  <a:pt x="84027" y="26352"/>
                  <a:pt x="83527" y="27053"/>
                  <a:pt x="83293" y="27853"/>
                </a:cubicBezTo>
                <a:lnTo>
                  <a:pt x="84227" y="27853"/>
                </a:lnTo>
                <a:close/>
                <a:moveTo>
                  <a:pt x="81392" y="27853"/>
                </a:moveTo>
                <a:cubicBezTo>
                  <a:pt x="81892" y="27887"/>
                  <a:pt x="82259" y="28120"/>
                  <a:pt x="82560" y="27720"/>
                </a:cubicBezTo>
                <a:cubicBezTo>
                  <a:pt x="82960" y="27086"/>
                  <a:pt x="83393" y="26486"/>
                  <a:pt x="83794" y="25785"/>
                </a:cubicBezTo>
                <a:cubicBezTo>
                  <a:pt x="83293" y="25618"/>
                  <a:pt x="82726" y="25819"/>
                  <a:pt x="82459" y="26319"/>
                </a:cubicBezTo>
                <a:cubicBezTo>
                  <a:pt x="82193" y="26786"/>
                  <a:pt x="81826" y="27220"/>
                  <a:pt x="81425" y="27820"/>
                </a:cubicBezTo>
                <a:close/>
                <a:moveTo>
                  <a:pt x="95102" y="25952"/>
                </a:moveTo>
                <a:cubicBezTo>
                  <a:pt x="94101" y="25819"/>
                  <a:pt x="93367" y="26552"/>
                  <a:pt x="93167" y="27787"/>
                </a:cubicBezTo>
                <a:cubicBezTo>
                  <a:pt x="93801" y="27820"/>
                  <a:pt x="93834" y="27853"/>
                  <a:pt x="94001" y="27553"/>
                </a:cubicBezTo>
                <a:cubicBezTo>
                  <a:pt x="94368" y="27053"/>
                  <a:pt x="94702" y="26486"/>
                  <a:pt x="95102" y="2591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4" name="Google Shape;214;p19"/>
          <p:cNvSpPr/>
          <p:nvPr/>
        </p:nvSpPr>
        <p:spPr>
          <a:xfrm flipH="1">
            <a:off x="6299197" y="3535043"/>
            <a:ext cx="5473699" cy="1621157"/>
          </a:xfrm>
          <a:custGeom>
            <a:avLst/>
            <a:gdLst/>
            <a:ahLst/>
            <a:cxnLst/>
            <a:rect l="l" t="t" r="r" b="b"/>
            <a:pathLst>
              <a:path w="103909" h="29388" extrusionOk="0">
                <a:moveTo>
                  <a:pt x="103875" y="834"/>
                </a:moveTo>
                <a:cubicBezTo>
                  <a:pt x="103875" y="1768"/>
                  <a:pt x="103908" y="2635"/>
                  <a:pt x="103875" y="3503"/>
                </a:cubicBezTo>
                <a:cubicBezTo>
                  <a:pt x="103808" y="5571"/>
                  <a:pt x="103675" y="7672"/>
                  <a:pt x="103675" y="9774"/>
                </a:cubicBezTo>
                <a:cubicBezTo>
                  <a:pt x="103675" y="12009"/>
                  <a:pt x="103775" y="14277"/>
                  <a:pt x="103808" y="16512"/>
                </a:cubicBezTo>
                <a:cubicBezTo>
                  <a:pt x="103808" y="17913"/>
                  <a:pt x="103775" y="19314"/>
                  <a:pt x="103775" y="20715"/>
                </a:cubicBezTo>
                <a:lnTo>
                  <a:pt x="103775" y="22349"/>
                </a:lnTo>
                <a:cubicBezTo>
                  <a:pt x="103775" y="23250"/>
                  <a:pt x="103708" y="24117"/>
                  <a:pt x="103708" y="25018"/>
                </a:cubicBezTo>
                <a:cubicBezTo>
                  <a:pt x="103741" y="25285"/>
                  <a:pt x="103741" y="25518"/>
                  <a:pt x="103775" y="25785"/>
                </a:cubicBezTo>
                <a:cubicBezTo>
                  <a:pt x="102674" y="26352"/>
                  <a:pt x="101707" y="27120"/>
                  <a:pt x="100873" y="28054"/>
                </a:cubicBezTo>
                <a:cubicBezTo>
                  <a:pt x="100606" y="28354"/>
                  <a:pt x="100205" y="28487"/>
                  <a:pt x="99839" y="28487"/>
                </a:cubicBezTo>
                <a:cubicBezTo>
                  <a:pt x="97003" y="28454"/>
                  <a:pt x="94201" y="28420"/>
                  <a:pt x="91366" y="28420"/>
                </a:cubicBezTo>
                <a:cubicBezTo>
                  <a:pt x="89464" y="28420"/>
                  <a:pt x="87530" y="28354"/>
                  <a:pt x="85628" y="28454"/>
                </a:cubicBezTo>
                <a:cubicBezTo>
                  <a:pt x="83594" y="28521"/>
                  <a:pt x="81525" y="28454"/>
                  <a:pt x="79491" y="28454"/>
                </a:cubicBezTo>
                <a:cubicBezTo>
                  <a:pt x="77423" y="28454"/>
                  <a:pt x="75354" y="28487"/>
                  <a:pt x="73286" y="28521"/>
                </a:cubicBezTo>
                <a:cubicBezTo>
                  <a:pt x="71819" y="28521"/>
                  <a:pt x="70317" y="28454"/>
                  <a:pt x="68816" y="28487"/>
                </a:cubicBezTo>
                <a:cubicBezTo>
                  <a:pt x="66181" y="28521"/>
                  <a:pt x="63546" y="28621"/>
                  <a:pt x="60911" y="28621"/>
                </a:cubicBezTo>
                <a:cubicBezTo>
                  <a:pt x="59410" y="28621"/>
                  <a:pt x="57942" y="28554"/>
                  <a:pt x="56441" y="28487"/>
                </a:cubicBezTo>
                <a:lnTo>
                  <a:pt x="55440" y="28487"/>
                </a:lnTo>
                <a:cubicBezTo>
                  <a:pt x="53972" y="28554"/>
                  <a:pt x="52471" y="28621"/>
                  <a:pt x="51004" y="28621"/>
                </a:cubicBezTo>
                <a:cubicBezTo>
                  <a:pt x="49102" y="28654"/>
                  <a:pt x="47234" y="28687"/>
                  <a:pt x="45333" y="28687"/>
                </a:cubicBezTo>
                <a:cubicBezTo>
                  <a:pt x="44933" y="28687"/>
                  <a:pt x="44499" y="28721"/>
                  <a:pt x="44099" y="28721"/>
                </a:cubicBezTo>
                <a:lnTo>
                  <a:pt x="31790" y="28787"/>
                </a:lnTo>
                <a:cubicBezTo>
                  <a:pt x="29088" y="28787"/>
                  <a:pt x="26353" y="28787"/>
                  <a:pt x="23617" y="28821"/>
                </a:cubicBezTo>
                <a:cubicBezTo>
                  <a:pt x="20549" y="28854"/>
                  <a:pt x="17480" y="28921"/>
                  <a:pt x="14444" y="28954"/>
                </a:cubicBezTo>
                <a:cubicBezTo>
                  <a:pt x="10541" y="29021"/>
                  <a:pt x="6639" y="29088"/>
                  <a:pt x="2736" y="29154"/>
                </a:cubicBezTo>
                <a:cubicBezTo>
                  <a:pt x="2269" y="29154"/>
                  <a:pt x="1835" y="29221"/>
                  <a:pt x="1368" y="29288"/>
                </a:cubicBezTo>
                <a:cubicBezTo>
                  <a:pt x="634" y="29388"/>
                  <a:pt x="301" y="29154"/>
                  <a:pt x="234" y="28387"/>
                </a:cubicBezTo>
                <a:cubicBezTo>
                  <a:pt x="34" y="26019"/>
                  <a:pt x="1" y="23650"/>
                  <a:pt x="101" y="21282"/>
                </a:cubicBezTo>
                <a:cubicBezTo>
                  <a:pt x="201" y="19381"/>
                  <a:pt x="1" y="17446"/>
                  <a:pt x="1" y="15545"/>
                </a:cubicBezTo>
                <a:cubicBezTo>
                  <a:pt x="1" y="14144"/>
                  <a:pt x="67" y="12743"/>
                  <a:pt x="134" y="11342"/>
                </a:cubicBezTo>
                <a:cubicBezTo>
                  <a:pt x="134" y="10708"/>
                  <a:pt x="167" y="10074"/>
                  <a:pt x="167" y="9440"/>
                </a:cubicBezTo>
                <a:cubicBezTo>
                  <a:pt x="167" y="8206"/>
                  <a:pt x="334" y="6972"/>
                  <a:pt x="167" y="5771"/>
                </a:cubicBezTo>
                <a:cubicBezTo>
                  <a:pt x="1" y="4570"/>
                  <a:pt x="401" y="4003"/>
                  <a:pt x="1268" y="3336"/>
                </a:cubicBezTo>
                <a:cubicBezTo>
                  <a:pt x="2336" y="2502"/>
                  <a:pt x="3303" y="1568"/>
                  <a:pt x="4237" y="601"/>
                </a:cubicBezTo>
                <a:cubicBezTo>
                  <a:pt x="4537" y="200"/>
                  <a:pt x="5004" y="0"/>
                  <a:pt x="5471" y="33"/>
                </a:cubicBezTo>
                <a:cubicBezTo>
                  <a:pt x="8573" y="100"/>
                  <a:pt x="11642" y="100"/>
                  <a:pt x="14744" y="134"/>
                </a:cubicBezTo>
                <a:cubicBezTo>
                  <a:pt x="16946" y="134"/>
                  <a:pt x="19114" y="67"/>
                  <a:pt x="21316" y="67"/>
                </a:cubicBezTo>
                <a:cubicBezTo>
                  <a:pt x="23217" y="67"/>
                  <a:pt x="25152" y="134"/>
                  <a:pt x="27053" y="134"/>
                </a:cubicBezTo>
                <a:cubicBezTo>
                  <a:pt x="28054" y="134"/>
                  <a:pt x="29055" y="67"/>
                  <a:pt x="30055" y="67"/>
                </a:cubicBezTo>
                <a:cubicBezTo>
                  <a:pt x="30656" y="67"/>
                  <a:pt x="31256" y="167"/>
                  <a:pt x="31857" y="167"/>
                </a:cubicBezTo>
                <a:lnTo>
                  <a:pt x="35059" y="167"/>
                </a:lnTo>
                <a:cubicBezTo>
                  <a:pt x="36593" y="167"/>
                  <a:pt x="38161" y="167"/>
                  <a:pt x="39696" y="200"/>
                </a:cubicBezTo>
                <a:cubicBezTo>
                  <a:pt x="43498" y="234"/>
                  <a:pt x="47301" y="300"/>
                  <a:pt x="51104" y="334"/>
                </a:cubicBezTo>
                <a:cubicBezTo>
                  <a:pt x="55407" y="367"/>
                  <a:pt x="59710" y="400"/>
                  <a:pt x="64013" y="400"/>
                </a:cubicBezTo>
                <a:cubicBezTo>
                  <a:pt x="64814" y="400"/>
                  <a:pt x="65581" y="334"/>
                  <a:pt x="66381" y="334"/>
                </a:cubicBezTo>
                <a:cubicBezTo>
                  <a:pt x="67182" y="334"/>
                  <a:pt x="67949" y="434"/>
                  <a:pt x="68750" y="434"/>
                </a:cubicBezTo>
                <a:cubicBezTo>
                  <a:pt x="72152" y="434"/>
                  <a:pt x="75555" y="434"/>
                  <a:pt x="78957" y="434"/>
                </a:cubicBezTo>
                <a:cubicBezTo>
                  <a:pt x="81225" y="467"/>
                  <a:pt x="83494" y="567"/>
                  <a:pt x="85795" y="567"/>
                </a:cubicBezTo>
                <a:cubicBezTo>
                  <a:pt x="88931" y="601"/>
                  <a:pt x="92033" y="567"/>
                  <a:pt x="95169" y="567"/>
                </a:cubicBezTo>
                <a:cubicBezTo>
                  <a:pt x="96970" y="567"/>
                  <a:pt x="98738" y="601"/>
                  <a:pt x="100539" y="634"/>
                </a:cubicBezTo>
                <a:cubicBezTo>
                  <a:pt x="101273" y="634"/>
                  <a:pt x="102007" y="567"/>
                  <a:pt x="102707" y="634"/>
                </a:cubicBezTo>
                <a:cubicBezTo>
                  <a:pt x="103108" y="667"/>
                  <a:pt x="103508" y="734"/>
                  <a:pt x="103875" y="834"/>
                </a:cubicBezTo>
                <a:close/>
                <a:moveTo>
                  <a:pt x="5671" y="901"/>
                </a:moveTo>
                <a:cubicBezTo>
                  <a:pt x="5605" y="1168"/>
                  <a:pt x="5571" y="1434"/>
                  <a:pt x="5538" y="1668"/>
                </a:cubicBezTo>
                <a:cubicBezTo>
                  <a:pt x="5471" y="3236"/>
                  <a:pt x="5371" y="4770"/>
                  <a:pt x="5338" y="6338"/>
                </a:cubicBezTo>
                <a:cubicBezTo>
                  <a:pt x="5271" y="9707"/>
                  <a:pt x="5238" y="13043"/>
                  <a:pt x="5171" y="16412"/>
                </a:cubicBezTo>
                <a:cubicBezTo>
                  <a:pt x="5104" y="19080"/>
                  <a:pt x="4937" y="21716"/>
                  <a:pt x="4837" y="24384"/>
                </a:cubicBezTo>
                <a:cubicBezTo>
                  <a:pt x="4804" y="25018"/>
                  <a:pt x="4871" y="25151"/>
                  <a:pt x="5505" y="25151"/>
                </a:cubicBezTo>
                <a:cubicBezTo>
                  <a:pt x="7673" y="25151"/>
                  <a:pt x="9874" y="25185"/>
                  <a:pt x="12043" y="25185"/>
                </a:cubicBezTo>
                <a:cubicBezTo>
                  <a:pt x="15011" y="25185"/>
                  <a:pt x="18013" y="25185"/>
                  <a:pt x="20982" y="25151"/>
                </a:cubicBezTo>
                <a:cubicBezTo>
                  <a:pt x="22317" y="25151"/>
                  <a:pt x="23651" y="25118"/>
                  <a:pt x="24985" y="25118"/>
                </a:cubicBezTo>
                <a:cubicBezTo>
                  <a:pt x="27020" y="25118"/>
                  <a:pt x="29055" y="25085"/>
                  <a:pt x="31089" y="25085"/>
                </a:cubicBezTo>
                <a:cubicBezTo>
                  <a:pt x="32991" y="25085"/>
                  <a:pt x="34926" y="25151"/>
                  <a:pt x="36827" y="25118"/>
                </a:cubicBezTo>
                <a:cubicBezTo>
                  <a:pt x="40129" y="25118"/>
                  <a:pt x="43432" y="25085"/>
                  <a:pt x="46734" y="25051"/>
                </a:cubicBezTo>
                <a:cubicBezTo>
                  <a:pt x="49036" y="25051"/>
                  <a:pt x="51304" y="25085"/>
                  <a:pt x="53572" y="25118"/>
                </a:cubicBezTo>
                <a:cubicBezTo>
                  <a:pt x="56875" y="25118"/>
                  <a:pt x="60210" y="25151"/>
                  <a:pt x="63513" y="25151"/>
                </a:cubicBezTo>
                <a:lnTo>
                  <a:pt x="67149" y="25151"/>
                </a:lnTo>
                <a:cubicBezTo>
                  <a:pt x="67749" y="25151"/>
                  <a:pt x="68349" y="25118"/>
                  <a:pt x="68950" y="25118"/>
                </a:cubicBezTo>
                <a:cubicBezTo>
                  <a:pt x="69884" y="25118"/>
                  <a:pt x="70784" y="25151"/>
                  <a:pt x="71685" y="25151"/>
                </a:cubicBezTo>
                <a:lnTo>
                  <a:pt x="82726" y="25151"/>
                </a:lnTo>
                <a:lnTo>
                  <a:pt x="95535" y="25151"/>
                </a:lnTo>
                <a:cubicBezTo>
                  <a:pt x="97103" y="25151"/>
                  <a:pt x="98638" y="25185"/>
                  <a:pt x="100172" y="25185"/>
                </a:cubicBezTo>
                <a:cubicBezTo>
                  <a:pt x="100806" y="25185"/>
                  <a:pt x="101406" y="25218"/>
                  <a:pt x="102007" y="25185"/>
                </a:cubicBezTo>
                <a:cubicBezTo>
                  <a:pt x="102741" y="25151"/>
                  <a:pt x="102874" y="24985"/>
                  <a:pt x="102907" y="24251"/>
                </a:cubicBezTo>
                <a:cubicBezTo>
                  <a:pt x="102941" y="23750"/>
                  <a:pt x="102941" y="23250"/>
                  <a:pt x="102974" y="22716"/>
                </a:cubicBezTo>
                <a:cubicBezTo>
                  <a:pt x="102974" y="21349"/>
                  <a:pt x="102974" y="19981"/>
                  <a:pt x="103007" y="18580"/>
                </a:cubicBezTo>
                <a:cubicBezTo>
                  <a:pt x="103041" y="17679"/>
                  <a:pt x="103108" y="16745"/>
                  <a:pt x="103141" y="15811"/>
                </a:cubicBezTo>
                <a:cubicBezTo>
                  <a:pt x="103141" y="14877"/>
                  <a:pt x="103074" y="14043"/>
                  <a:pt x="103041" y="13176"/>
                </a:cubicBezTo>
                <a:cubicBezTo>
                  <a:pt x="103007" y="12309"/>
                  <a:pt x="102941" y="11375"/>
                  <a:pt x="102907" y="10508"/>
                </a:cubicBezTo>
                <a:cubicBezTo>
                  <a:pt x="102841" y="9907"/>
                  <a:pt x="102841" y="9307"/>
                  <a:pt x="102841" y="8740"/>
                </a:cubicBezTo>
                <a:cubicBezTo>
                  <a:pt x="102941" y="6805"/>
                  <a:pt x="103141" y="4870"/>
                  <a:pt x="103241" y="2936"/>
                </a:cubicBezTo>
                <a:cubicBezTo>
                  <a:pt x="103274" y="2502"/>
                  <a:pt x="103141" y="2068"/>
                  <a:pt x="102907" y="1668"/>
                </a:cubicBezTo>
                <a:cubicBezTo>
                  <a:pt x="102807" y="1501"/>
                  <a:pt x="102274" y="1568"/>
                  <a:pt x="101907" y="1535"/>
                </a:cubicBezTo>
                <a:lnTo>
                  <a:pt x="101373" y="1535"/>
                </a:lnTo>
                <a:lnTo>
                  <a:pt x="93267" y="1334"/>
                </a:lnTo>
                <a:lnTo>
                  <a:pt x="92733" y="1334"/>
                </a:lnTo>
                <a:cubicBezTo>
                  <a:pt x="89598" y="1334"/>
                  <a:pt x="86462" y="1334"/>
                  <a:pt x="83360" y="1301"/>
                </a:cubicBezTo>
                <a:cubicBezTo>
                  <a:pt x="80258" y="1268"/>
                  <a:pt x="77089" y="1168"/>
                  <a:pt x="73987" y="1134"/>
                </a:cubicBezTo>
                <a:cubicBezTo>
                  <a:pt x="70584" y="1101"/>
                  <a:pt x="67182" y="1101"/>
                  <a:pt x="63779" y="1068"/>
                </a:cubicBezTo>
                <a:cubicBezTo>
                  <a:pt x="62612" y="1068"/>
                  <a:pt x="61411" y="1034"/>
                  <a:pt x="60244" y="1034"/>
                </a:cubicBezTo>
                <a:cubicBezTo>
                  <a:pt x="58342" y="1034"/>
                  <a:pt x="56474" y="1101"/>
                  <a:pt x="54573" y="1068"/>
                </a:cubicBezTo>
                <a:cubicBezTo>
                  <a:pt x="52138" y="1068"/>
                  <a:pt x="49669" y="1001"/>
                  <a:pt x="47201" y="967"/>
                </a:cubicBezTo>
                <a:cubicBezTo>
                  <a:pt x="43698" y="934"/>
                  <a:pt x="40163" y="934"/>
                  <a:pt x="36627" y="901"/>
                </a:cubicBezTo>
                <a:cubicBezTo>
                  <a:pt x="34425" y="901"/>
                  <a:pt x="32190" y="834"/>
                  <a:pt x="29955" y="834"/>
                </a:cubicBezTo>
                <a:cubicBezTo>
                  <a:pt x="28121" y="834"/>
                  <a:pt x="26253" y="767"/>
                  <a:pt x="24418" y="801"/>
                </a:cubicBezTo>
                <a:cubicBezTo>
                  <a:pt x="22050" y="834"/>
                  <a:pt x="19681" y="934"/>
                  <a:pt x="17313" y="934"/>
                </a:cubicBezTo>
                <a:cubicBezTo>
                  <a:pt x="14611" y="934"/>
                  <a:pt x="11909" y="867"/>
                  <a:pt x="9207" y="867"/>
                </a:cubicBezTo>
                <a:cubicBezTo>
                  <a:pt x="8073" y="801"/>
                  <a:pt x="6939" y="867"/>
                  <a:pt x="5671" y="901"/>
                </a:cubicBezTo>
                <a:close/>
                <a:moveTo>
                  <a:pt x="4304" y="17880"/>
                </a:moveTo>
                <a:cubicBezTo>
                  <a:pt x="4037" y="18213"/>
                  <a:pt x="3837" y="18447"/>
                  <a:pt x="3637" y="18680"/>
                </a:cubicBezTo>
                <a:cubicBezTo>
                  <a:pt x="2869" y="19547"/>
                  <a:pt x="2135" y="20448"/>
                  <a:pt x="1335" y="21282"/>
                </a:cubicBezTo>
                <a:cubicBezTo>
                  <a:pt x="768" y="21882"/>
                  <a:pt x="901" y="22550"/>
                  <a:pt x="968" y="23450"/>
                </a:cubicBezTo>
                <a:cubicBezTo>
                  <a:pt x="1969" y="22349"/>
                  <a:pt x="2803" y="21382"/>
                  <a:pt x="3703" y="20448"/>
                </a:cubicBezTo>
                <a:cubicBezTo>
                  <a:pt x="4404" y="19748"/>
                  <a:pt x="4504" y="18947"/>
                  <a:pt x="4304" y="17880"/>
                </a:cubicBezTo>
                <a:close/>
                <a:moveTo>
                  <a:pt x="968" y="11442"/>
                </a:moveTo>
                <a:cubicBezTo>
                  <a:pt x="2102" y="10274"/>
                  <a:pt x="3136" y="9240"/>
                  <a:pt x="4137" y="8206"/>
                </a:cubicBezTo>
                <a:cubicBezTo>
                  <a:pt x="4604" y="7672"/>
                  <a:pt x="4470" y="7038"/>
                  <a:pt x="4370" y="6205"/>
                </a:cubicBezTo>
                <a:cubicBezTo>
                  <a:pt x="3403" y="7172"/>
                  <a:pt x="2569" y="8073"/>
                  <a:pt x="1668" y="8840"/>
                </a:cubicBezTo>
                <a:cubicBezTo>
                  <a:pt x="835" y="9540"/>
                  <a:pt x="901" y="10374"/>
                  <a:pt x="968" y="11475"/>
                </a:cubicBezTo>
                <a:close/>
                <a:moveTo>
                  <a:pt x="4370" y="15545"/>
                </a:moveTo>
                <a:cubicBezTo>
                  <a:pt x="3303" y="16579"/>
                  <a:pt x="2269" y="17546"/>
                  <a:pt x="1335" y="18547"/>
                </a:cubicBezTo>
                <a:cubicBezTo>
                  <a:pt x="768" y="19181"/>
                  <a:pt x="734" y="19948"/>
                  <a:pt x="968" y="20782"/>
                </a:cubicBezTo>
                <a:cubicBezTo>
                  <a:pt x="1902" y="19781"/>
                  <a:pt x="2769" y="18847"/>
                  <a:pt x="3670" y="17913"/>
                </a:cubicBezTo>
                <a:cubicBezTo>
                  <a:pt x="4304" y="17313"/>
                  <a:pt x="4571" y="16412"/>
                  <a:pt x="4370" y="15545"/>
                </a:cubicBezTo>
                <a:close/>
                <a:moveTo>
                  <a:pt x="901" y="13843"/>
                </a:moveTo>
                <a:cubicBezTo>
                  <a:pt x="1869" y="12876"/>
                  <a:pt x="2703" y="11975"/>
                  <a:pt x="3637" y="11141"/>
                </a:cubicBezTo>
                <a:cubicBezTo>
                  <a:pt x="4370" y="10574"/>
                  <a:pt x="4604" y="9574"/>
                  <a:pt x="4237" y="8740"/>
                </a:cubicBezTo>
                <a:cubicBezTo>
                  <a:pt x="3270" y="9740"/>
                  <a:pt x="2369" y="10741"/>
                  <a:pt x="1402" y="11642"/>
                </a:cubicBezTo>
                <a:cubicBezTo>
                  <a:pt x="801" y="12242"/>
                  <a:pt x="668" y="12909"/>
                  <a:pt x="901" y="13843"/>
                </a:cubicBezTo>
                <a:close/>
                <a:moveTo>
                  <a:pt x="835" y="16012"/>
                </a:moveTo>
                <a:cubicBezTo>
                  <a:pt x="1535" y="15378"/>
                  <a:pt x="2236" y="14777"/>
                  <a:pt x="2903" y="14177"/>
                </a:cubicBezTo>
                <a:cubicBezTo>
                  <a:pt x="3336" y="13777"/>
                  <a:pt x="3703" y="13376"/>
                  <a:pt x="4104" y="12943"/>
                </a:cubicBezTo>
                <a:cubicBezTo>
                  <a:pt x="4571" y="12442"/>
                  <a:pt x="4671" y="11675"/>
                  <a:pt x="4304" y="11075"/>
                </a:cubicBezTo>
                <a:cubicBezTo>
                  <a:pt x="3270" y="12142"/>
                  <a:pt x="2269" y="13143"/>
                  <a:pt x="1268" y="14177"/>
                </a:cubicBezTo>
                <a:cubicBezTo>
                  <a:pt x="768" y="14644"/>
                  <a:pt x="601" y="15378"/>
                  <a:pt x="835" y="16012"/>
                </a:cubicBezTo>
                <a:close/>
                <a:moveTo>
                  <a:pt x="1035" y="8706"/>
                </a:moveTo>
                <a:cubicBezTo>
                  <a:pt x="2102" y="7672"/>
                  <a:pt x="3170" y="6705"/>
                  <a:pt x="4204" y="5704"/>
                </a:cubicBezTo>
                <a:cubicBezTo>
                  <a:pt x="4337" y="5571"/>
                  <a:pt x="4404" y="5404"/>
                  <a:pt x="4437" y="5237"/>
                </a:cubicBezTo>
                <a:cubicBezTo>
                  <a:pt x="4504" y="4770"/>
                  <a:pt x="4504" y="4303"/>
                  <a:pt x="4537" y="3636"/>
                </a:cubicBezTo>
                <a:cubicBezTo>
                  <a:pt x="3303" y="4904"/>
                  <a:pt x="2202" y="6038"/>
                  <a:pt x="1068" y="7172"/>
                </a:cubicBezTo>
                <a:cubicBezTo>
                  <a:pt x="1001" y="7305"/>
                  <a:pt x="935" y="7439"/>
                  <a:pt x="935" y="7606"/>
                </a:cubicBezTo>
                <a:cubicBezTo>
                  <a:pt x="968" y="7972"/>
                  <a:pt x="1001" y="8339"/>
                  <a:pt x="1035" y="8706"/>
                </a:cubicBezTo>
                <a:close/>
                <a:moveTo>
                  <a:pt x="1001" y="25552"/>
                </a:moveTo>
                <a:cubicBezTo>
                  <a:pt x="1068" y="25552"/>
                  <a:pt x="1168" y="25552"/>
                  <a:pt x="1201" y="25518"/>
                </a:cubicBezTo>
                <a:cubicBezTo>
                  <a:pt x="2102" y="24584"/>
                  <a:pt x="3103" y="23717"/>
                  <a:pt x="3937" y="22683"/>
                </a:cubicBezTo>
                <a:cubicBezTo>
                  <a:pt x="4337" y="22116"/>
                  <a:pt x="4404" y="21415"/>
                  <a:pt x="4104" y="20782"/>
                </a:cubicBezTo>
                <a:cubicBezTo>
                  <a:pt x="3236" y="21749"/>
                  <a:pt x="2436" y="22683"/>
                  <a:pt x="1602" y="23550"/>
                </a:cubicBezTo>
                <a:cubicBezTo>
                  <a:pt x="1035" y="24117"/>
                  <a:pt x="668" y="24684"/>
                  <a:pt x="1001" y="25552"/>
                </a:cubicBezTo>
                <a:close/>
                <a:moveTo>
                  <a:pt x="968" y="6471"/>
                </a:moveTo>
                <a:cubicBezTo>
                  <a:pt x="2069" y="5437"/>
                  <a:pt x="3003" y="4470"/>
                  <a:pt x="3970" y="3569"/>
                </a:cubicBezTo>
                <a:cubicBezTo>
                  <a:pt x="4604" y="3036"/>
                  <a:pt x="4637" y="2435"/>
                  <a:pt x="4437" y="1668"/>
                </a:cubicBezTo>
                <a:cubicBezTo>
                  <a:pt x="4037" y="2035"/>
                  <a:pt x="3637" y="2435"/>
                  <a:pt x="3236" y="2835"/>
                </a:cubicBezTo>
                <a:cubicBezTo>
                  <a:pt x="2602" y="3469"/>
                  <a:pt x="1902" y="4070"/>
                  <a:pt x="1235" y="4703"/>
                </a:cubicBezTo>
                <a:cubicBezTo>
                  <a:pt x="1168" y="4770"/>
                  <a:pt x="1101" y="4904"/>
                  <a:pt x="1101" y="5004"/>
                </a:cubicBezTo>
                <a:cubicBezTo>
                  <a:pt x="1068" y="5437"/>
                  <a:pt x="1035" y="5904"/>
                  <a:pt x="968" y="6471"/>
                </a:cubicBezTo>
                <a:close/>
                <a:moveTo>
                  <a:pt x="968" y="18146"/>
                </a:moveTo>
                <a:cubicBezTo>
                  <a:pt x="1101" y="18080"/>
                  <a:pt x="1235" y="17980"/>
                  <a:pt x="1368" y="17880"/>
                </a:cubicBezTo>
                <a:cubicBezTo>
                  <a:pt x="2269" y="16979"/>
                  <a:pt x="3103" y="16045"/>
                  <a:pt x="4003" y="15144"/>
                </a:cubicBezTo>
                <a:cubicBezTo>
                  <a:pt x="4470" y="14677"/>
                  <a:pt x="4470" y="14144"/>
                  <a:pt x="4370" y="13443"/>
                </a:cubicBezTo>
                <a:cubicBezTo>
                  <a:pt x="3637" y="14110"/>
                  <a:pt x="3003" y="14611"/>
                  <a:pt x="2436" y="15211"/>
                </a:cubicBezTo>
                <a:cubicBezTo>
                  <a:pt x="1869" y="15811"/>
                  <a:pt x="1368" y="16479"/>
                  <a:pt x="835" y="17146"/>
                </a:cubicBezTo>
                <a:cubicBezTo>
                  <a:pt x="868" y="17446"/>
                  <a:pt x="935" y="17780"/>
                  <a:pt x="968" y="18146"/>
                </a:cubicBezTo>
                <a:close/>
                <a:moveTo>
                  <a:pt x="1101" y="27620"/>
                </a:moveTo>
                <a:lnTo>
                  <a:pt x="3970" y="25385"/>
                </a:lnTo>
                <a:lnTo>
                  <a:pt x="3970" y="23450"/>
                </a:lnTo>
                <a:cubicBezTo>
                  <a:pt x="3136" y="24318"/>
                  <a:pt x="2436" y="25118"/>
                  <a:pt x="1635" y="25819"/>
                </a:cubicBezTo>
                <a:cubicBezTo>
                  <a:pt x="1068" y="26352"/>
                  <a:pt x="801" y="26853"/>
                  <a:pt x="1101" y="27620"/>
                </a:cubicBezTo>
                <a:close/>
                <a:moveTo>
                  <a:pt x="53405" y="25752"/>
                </a:moveTo>
                <a:cubicBezTo>
                  <a:pt x="52772" y="25752"/>
                  <a:pt x="52238" y="25719"/>
                  <a:pt x="51704" y="25752"/>
                </a:cubicBezTo>
                <a:cubicBezTo>
                  <a:pt x="51571" y="25752"/>
                  <a:pt x="51471" y="25819"/>
                  <a:pt x="51404" y="25919"/>
                </a:cubicBezTo>
                <a:cubicBezTo>
                  <a:pt x="50970" y="26619"/>
                  <a:pt x="50570" y="27320"/>
                  <a:pt x="50103" y="28120"/>
                </a:cubicBezTo>
                <a:lnTo>
                  <a:pt x="51637" y="28154"/>
                </a:lnTo>
                <a:close/>
                <a:moveTo>
                  <a:pt x="11576" y="25885"/>
                </a:moveTo>
                <a:cubicBezTo>
                  <a:pt x="10775" y="25752"/>
                  <a:pt x="10141" y="25819"/>
                  <a:pt x="9674" y="26552"/>
                </a:cubicBezTo>
                <a:cubicBezTo>
                  <a:pt x="9374" y="27019"/>
                  <a:pt x="8940" y="27453"/>
                  <a:pt x="8573" y="27920"/>
                </a:cubicBezTo>
                <a:cubicBezTo>
                  <a:pt x="8407" y="28154"/>
                  <a:pt x="8273" y="28387"/>
                  <a:pt x="8140" y="28621"/>
                </a:cubicBezTo>
                <a:cubicBezTo>
                  <a:pt x="8874" y="28487"/>
                  <a:pt x="9541" y="28587"/>
                  <a:pt x="9841" y="28287"/>
                </a:cubicBezTo>
                <a:cubicBezTo>
                  <a:pt x="10575" y="27620"/>
                  <a:pt x="11309" y="26919"/>
                  <a:pt x="11609" y="25885"/>
                </a:cubicBezTo>
                <a:close/>
                <a:moveTo>
                  <a:pt x="27454" y="28354"/>
                </a:moveTo>
                <a:cubicBezTo>
                  <a:pt x="28087" y="28220"/>
                  <a:pt x="28688" y="28521"/>
                  <a:pt x="29055" y="28054"/>
                </a:cubicBezTo>
                <a:cubicBezTo>
                  <a:pt x="29688" y="27353"/>
                  <a:pt x="30189" y="26552"/>
                  <a:pt x="30589" y="25719"/>
                </a:cubicBezTo>
                <a:cubicBezTo>
                  <a:pt x="29822" y="25685"/>
                  <a:pt x="29088" y="25485"/>
                  <a:pt x="28654" y="26286"/>
                </a:cubicBezTo>
                <a:cubicBezTo>
                  <a:pt x="28321" y="26919"/>
                  <a:pt x="27921" y="27553"/>
                  <a:pt x="27487" y="28354"/>
                </a:cubicBezTo>
                <a:close/>
                <a:moveTo>
                  <a:pt x="21783" y="25985"/>
                </a:moveTo>
                <a:lnTo>
                  <a:pt x="21683" y="25752"/>
                </a:lnTo>
                <a:cubicBezTo>
                  <a:pt x="21182" y="25852"/>
                  <a:pt x="20582" y="25752"/>
                  <a:pt x="20248" y="26019"/>
                </a:cubicBezTo>
                <a:cubicBezTo>
                  <a:pt x="19515" y="26586"/>
                  <a:pt x="19248" y="27486"/>
                  <a:pt x="18881" y="28254"/>
                </a:cubicBezTo>
                <a:cubicBezTo>
                  <a:pt x="20048" y="28621"/>
                  <a:pt x="20649" y="28087"/>
                  <a:pt x="21116" y="27220"/>
                </a:cubicBezTo>
                <a:cubicBezTo>
                  <a:pt x="21349" y="26786"/>
                  <a:pt x="21583" y="26386"/>
                  <a:pt x="21816" y="25985"/>
                </a:cubicBezTo>
                <a:close/>
                <a:moveTo>
                  <a:pt x="28287" y="25719"/>
                </a:moveTo>
                <a:cubicBezTo>
                  <a:pt x="28054" y="25752"/>
                  <a:pt x="27854" y="25752"/>
                  <a:pt x="27620" y="25719"/>
                </a:cubicBezTo>
                <a:cubicBezTo>
                  <a:pt x="26853" y="25585"/>
                  <a:pt x="26453" y="26019"/>
                  <a:pt x="26119" y="26552"/>
                </a:cubicBezTo>
                <a:cubicBezTo>
                  <a:pt x="25819" y="27120"/>
                  <a:pt x="25619" y="27687"/>
                  <a:pt x="25352" y="28254"/>
                </a:cubicBezTo>
                <a:cubicBezTo>
                  <a:pt x="25485" y="28254"/>
                  <a:pt x="25619" y="28287"/>
                  <a:pt x="25752" y="28320"/>
                </a:cubicBezTo>
                <a:cubicBezTo>
                  <a:pt x="26353" y="28487"/>
                  <a:pt x="26987" y="28187"/>
                  <a:pt x="27220" y="27587"/>
                </a:cubicBezTo>
                <a:cubicBezTo>
                  <a:pt x="27554" y="27019"/>
                  <a:pt x="27887" y="26419"/>
                  <a:pt x="28321" y="25719"/>
                </a:cubicBezTo>
                <a:close/>
                <a:moveTo>
                  <a:pt x="12543" y="28420"/>
                </a:moveTo>
                <a:cubicBezTo>
                  <a:pt x="13277" y="28420"/>
                  <a:pt x="13911" y="28621"/>
                  <a:pt x="14344" y="28087"/>
                </a:cubicBezTo>
                <a:cubicBezTo>
                  <a:pt x="14911" y="27453"/>
                  <a:pt x="15345" y="26719"/>
                  <a:pt x="15612" y="25919"/>
                </a:cubicBezTo>
                <a:cubicBezTo>
                  <a:pt x="15045" y="25719"/>
                  <a:pt x="14544" y="25719"/>
                  <a:pt x="14211" y="26085"/>
                </a:cubicBezTo>
                <a:cubicBezTo>
                  <a:pt x="13644" y="26786"/>
                  <a:pt x="13177" y="27553"/>
                  <a:pt x="12576" y="28420"/>
                </a:cubicBezTo>
                <a:close/>
                <a:moveTo>
                  <a:pt x="70251" y="27887"/>
                </a:moveTo>
                <a:cubicBezTo>
                  <a:pt x="71485" y="28254"/>
                  <a:pt x="72252" y="27853"/>
                  <a:pt x="72786" y="26886"/>
                </a:cubicBezTo>
                <a:cubicBezTo>
                  <a:pt x="72986" y="26519"/>
                  <a:pt x="73153" y="26152"/>
                  <a:pt x="73320" y="25785"/>
                </a:cubicBezTo>
                <a:cubicBezTo>
                  <a:pt x="71552" y="25385"/>
                  <a:pt x="71085" y="26786"/>
                  <a:pt x="70251" y="27887"/>
                </a:cubicBezTo>
                <a:close/>
                <a:moveTo>
                  <a:pt x="22717" y="25752"/>
                </a:moveTo>
                <a:lnTo>
                  <a:pt x="21182" y="28254"/>
                </a:lnTo>
                <a:lnTo>
                  <a:pt x="21316" y="28420"/>
                </a:lnTo>
                <a:cubicBezTo>
                  <a:pt x="21783" y="28354"/>
                  <a:pt x="22383" y="28387"/>
                  <a:pt x="22617" y="28120"/>
                </a:cubicBezTo>
                <a:cubicBezTo>
                  <a:pt x="23217" y="27386"/>
                  <a:pt x="23718" y="26586"/>
                  <a:pt x="24185" y="25785"/>
                </a:cubicBezTo>
                <a:close/>
                <a:moveTo>
                  <a:pt x="50870" y="25618"/>
                </a:moveTo>
                <a:cubicBezTo>
                  <a:pt x="50203" y="25685"/>
                  <a:pt x="49636" y="25618"/>
                  <a:pt x="49369" y="25852"/>
                </a:cubicBezTo>
                <a:cubicBezTo>
                  <a:pt x="48702" y="26452"/>
                  <a:pt x="48235" y="27253"/>
                  <a:pt x="48035" y="28154"/>
                </a:cubicBezTo>
                <a:cubicBezTo>
                  <a:pt x="48635" y="28154"/>
                  <a:pt x="49236" y="28320"/>
                  <a:pt x="49569" y="27787"/>
                </a:cubicBezTo>
                <a:cubicBezTo>
                  <a:pt x="50003" y="27153"/>
                  <a:pt x="50337" y="26452"/>
                  <a:pt x="50837" y="25618"/>
                </a:cubicBezTo>
                <a:close/>
                <a:moveTo>
                  <a:pt x="56307" y="25785"/>
                </a:moveTo>
                <a:lnTo>
                  <a:pt x="54706" y="28054"/>
                </a:lnTo>
                <a:cubicBezTo>
                  <a:pt x="55307" y="28020"/>
                  <a:pt x="55707" y="27953"/>
                  <a:pt x="56141" y="27987"/>
                </a:cubicBezTo>
                <a:cubicBezTo>
                  <a:pt x="56408" y="27987"/>
                  <a:pt x="56674" y="27853"/>
                  <a:pt x="56774" y="27587"/>
                </a:cubicBezTo>
                <a:cubicBezTo>
                  <a:pt x="57141" y="27019"/>
                  <a:pt x="57475" y="26452"/>
                  <a:pt x="57842" y="25819"/>
                </a:cubicBezTo>
                <a:close/>
                <a:moveTo>
                  <a:pt x="60244" y="25752"/>
                </a:moveTo>
                <a:cubicBezTo>
                  <a:pt x="59643" y="25819"/>
                  <a:pt x="59076" y="25552"/>
                  <a:pt x="58609" y="25985"/>
                </a:cubicBezTo>
                <a:cubicBezTo>
                  <a:pt x="58042" y="26552"/>
                  <a:pt x="57608" y="27253"/>
                  <a:pt x="57342" y="27987"/>
                </a:cubicBezTo>
                <a:cubicBezTo>
                  <a:pt x="58142" y="28187"/>
                  <a:pt x="58776" y="28220"/>
                  <a:pt x="59210" y="27453"/>
                </a:cubicBezTo>
                <a:cubicBezTo>
                  <a:pt x="59510" y="26919"/>
                  <a:pt x="59843" y="26419"/>
                  <a:pt x="60244" y="25752"/>
                </a:cubicBezTo>
                <a:close/>
                <a:moveTo>
                  <a:pt x="45500" y="28120"/>
                </a:moveTo>
                <a:cubicBezTo>
                  <a:pt x="45900" y="28154"/>
                  <a:pt x="46300" y="28154"/>
                  <a:pt x="46667" y="28120"/>
                </a:cubicBezTo>
                <a:cubicBezTo>
                  <a:pt x="46934" y="28087"/>
                  <a:pt x="47168" y="27987"/>
                  <a:pt x="47334" y="27787"/>
                </a:cubicBezTo>
                <a:cubicBezTo>
                  <a:pt x="47801" y="27153"/>
                  <a:pt x="48168" y="26486"/>
                  <a:pt x="48669" y="25685"/>
                </a:cubicBezTo>
                <a:cubicBezTo>
                  <a:pt x="48068" y="25752"/>
                  <a:pt x="47568" y="25418"/>
                  <a:pt x="47201" y="25885"/>
                </a:cubicBezTo>
                <a:cubicBezTo>
                  <a:pt x="46634" y="26586"/>
                  <a:pt x="46134" y="27286"/>
                  <a:pt x="45500" y="28120"/>
                </a:cubicBezTo>
                <a:close/>
                <a:moveTo>
                  <a:pt x="77990" y="25852"/>
                </a:moveTo>
                <a:cubicBezTo>
                  <a:pt x="77089" y="25485"/>
                  <a:pt x="76055" y="25885"/>
                  <a:pt x="75655" y="26786"/>
                </a:cubicBezTo>
                <a:cubicBezTo>
                  <a:pt x="75454" y="27120"/>
                  <a:pt x="75221" y="27486"/>
                  <a:pt x="74954" y="27920"/>
                </a:cubicBezTo>
                <a:cubicBezTo>
                  <a:pt x="75354" y="27953"/>
                  <a:pt x="75755" y="27987"/>
                  <a:pt x="76155" y="27987"/>
                </a:cubicBezTo>
                <a:cubicBezTo>
                  <a:pt x="76355" y="27987"/>
                  <a:pt x="76555" y="27887"/>
                  <a:pt x="76689" y="27753"/>
                </a:cubicBezTo>
                <a:cubicBezTo>
                  <a:pt x="77122" y="27153"/>
                  <a:pt x="77556" y="26519"/>
                  <a:pt x="77990" y="25885"/>
                </a:cubicBezTo>
                <a:close/>
                <a:moveTo>
                  <a:pt x="4170" y="28320"/>
                </a:moveTo>
                <a:cubicBezTo>
                  <a:pt x="4170" y="28387"/>
                  <a:pt x="4170" y="28454"/>
                  <a:pt x="4204" y="28487"/>
                </a:cubicBezTo>
                <a:cubicBezTo>
                  <a:pt x="4604" y="28487"/>
                  <a:pt x="5171" y="28654"/>
                  <a:pt x="5404" y="28420"/>
                </a:cubicBezTo>
                <a:cubicBezTo>
                  <a:pt x="6205" y="27687"/>
                  <a:pt x="6906" y="26786"/>
                  <a:pt x="7706" y="25852"/>
                </a:cubicBezTo>
                <a:cubicBezTo>
                  <a:pt x="7039" y="25819"/>
                  <a:pt x="6572" y="25752"/>
                  <a:pt x="6172" y="26186"/>
                </a:cubicBezTo>
                <a:cubicBezTo>
                  <a:pt x="5538" y="26919"/>
                  <a:pt x="4837" y="27587"/>
                  <a:pt x="4170" y="28320"/>
                </a:cubicBezTo>
                <a:close/>
                <a:moveTo>
                  <a:pt x="35893" y="28020"/>
                </a:moveTo>
                <a:cubicBezTo>
                  <a:pt x="36693" y="28287"/>
                  <a:pt x="36994" y="28320"/>
                  <a:pt x="37160" y="28087"/>
                </a:cubicBezTo>
                <a:cubicBezTo>
                  <a:pt x="37661" y="27353"/>
                  <a:pt x="38128" y="26619"/>
                  <a:pt x="38628" y="25819"/>
                </a:cubicBezTo>
                <a:cubicBezTo>
                  <a:pt x="38061" y="25652"/>
                  <a:pt x="37594" y="25485"/>
                  <a:pt x="37227" y="25852"/>
                </a:cubicBezTo>
                <a:cubicBezTo>
                  <a:pt x="36660" y="26486"/>
                  <a:pt x="36360" y="27286"/>
                  <a:pt x="35893" y="28020"/>
                </a:cubicBezTo>
                <a:close/>
                <a:moveTo>
                  <a:pt x="43498" y="28187"/>
                </a:moveTo>
                <a:cubicBezTo>
                  <a:pt x="43999" y="28187"/>
                  <a:pt x="44566" y="28454"/>
                  <a:pt x="44899" y="28054"/>
                </a:cubicBezTo>
                <a:cubicBezTo>
                  <a:pt x="45433" y="27320"/>
                  <a:pt x="45900" y="26552"/>
                  <a:pt x="46400" y="25752"/>
                </a:cubicBezTo>
                <a:cubicBezTo>
                  <a:pt x="45300" y="25618"/>
                  <a:pt x="45266" y="25618"/>
                  <a:pt x="44699" y="26319"/>
                </a:cubicBezTo>
                <a:cubicBezTo>
                  <a:pt x="44332" y="26753"/>
                  <a:pt x="43999" y="27186"/>
                  <a:pt x="43665" y="27653"/>
                </a:cubicBezTo>
                <a:cubicBezTo>
                  <a:pt x="43565" y="27820"/>
                  <a:pt x="43532" y="27987"/>
                  <a:pt x="43498" y="28187"/>
                </a:cubicBezTo>
                <a:close/>
                <a:moveTo>
                  <a:pt x="72786" y="27787"/>
                </a:moveTo>
                <a:lnTo>
                  <a:pt x="72953" y="28054"/>
                </a:lnTo>
                <a:cubicBezTo>
                  <a:pt x="73386" y="27987"/>
                  <a:pt x="73987" y="28020"/>
                  <a:pt x="74254" y="27753"/>
                </a:cubicBezTo>
                <a:cubicBezTo>
                  <a:pt x="74787" y="27153"/>
                  <a:pt x="75254" y="26519"/>
                  <a:pt x="75655" y="25819"/>
                </a:cubicBezTo>
                <a:lnTo>
                  <a:pt x="75555" y="25652"/>
                </a:lnTo>
                <a:cubicBezTo>
                  <a:pt x="75054" y="25752"/>
                  <a:pt x="74454" y="25685"/>
                  <a:pt x="74120" y="25952"/>
                </a:cubicBezTo>
                <a:cubicBezTo>
                  <a:pt x="73620" y="26519"/>
                  <a:pt x="73186" y="27153"/>
                  <a:pt x="72786" y="27787"/>
                </a:cubicBezTo>
                <a:close/>
                <a:moveTo>
                  <a:pt x="5438" y="26085"/>
                </a:moveTo>
                <a:cubicBezTo>
                  <a:pt x="4971" y="25885"/>
                  <a:pt x="4404" y="26019"/>
                  <a:pt x="4037" y="26386"/>
                </a:cubicBezTo>
                <a:cubicBezTo>
                  <a:pt x="3570" y="26819"/>
                  <a:pt x="3003" y="27186"/>
                  <a:pt x="2502" y="27587"/>
                </a:cubicBezTo>
                <a:cubicBezTo>
                  <a:pt x="2202" y="27820"/>
                  <a:pt x="1969" y="28120"/>
                  <a:pt x="1869" y="28487"/>
                </a:cubicBezTo>
                <a:cubicBezTo>
                  <a:pt x="2602" y="28687"/>
                  <a:pt x="3403" y="28420"/>
                  <a:pt x="3870" y="27787"/>
                </a:cubicBezTo>
                <a:cubicBezTo>
                  <a:pt x="4370" y="27186"/>
                  <a:pt x="4904" y="26653"/>
                  <a:pt x="5438" y="26085"/>
                </a:cubicBezTo>
                <a:close/>
                <a:moveTo>
                  <a:pt x="52571" y="27920"/>
                </a:moveTo>
                <a:lnTo>
                  <a:pt x="52672" y="28120"/>
                </a:lnTo>
                <a:cubicBezTo>
                  <a:pt x="53105" y="28120"/>
                  <a:pt x="53672" y="28320"/>
                  <a:pt x="54006" y="27953"/>
                </a:cubicBezTo>
                <a:cubicBezTo>
                  <a:pt x="54573" y="27253"/>
                  <a:pt x="55073" y="26519"/>
                  <a:pt x="55540" y="25785"/>
                </a:cubicBezTo>
                <a:cubicBezTo>
                  <a:pt x="54473" y="25652"/>
                  <a:pt x="54373" y="25618"/>
                  <a:pt x="54006" y="26052"/>
                </a:cubicBezTo>
                <a:cubicBezTo>
                  <a:pt x="53505" y="26653"/>
                  <a:pt x="53038" y="27286"/>
                  <a:pt x="52571" y="27920"/>
                </a:cubicBezTo>
                <a:close/>
                <a:moveTo>
                  <a:pt x="33925" y="28054"/>
                </a:moveTo>
                <a:lnTo>
                  <a:pt x="34092" y="28287"/>
                </a:lnTo>
                <a:cubicBezTo>
                  <a:pt x="34459" y="28220"/>
                  <a:pt x="34959" y="28254"/>
                  <a:pt x="35159" y="28020"/>
                </a:cubicBezTo>
                <a:cubicBezTo>
                  <a:pt x="35659" y="27286"/>
                  <a:pt x="36126" y="26552"/>
                  <a:pt x="36560" y="25752"/>
                </a:cubicBezTo>
                <a:cubicBezTo>
                  <a:pt x="35926" y="25719"/>
                  <a:pt x="35359" y="25452"/>
                  <a:pt x="34992" y="25952"/>
                </a:cubicBezTo>
                <a:cubicBezTo>
                  <a:pt x="34592" y="26653"/>
                  <a:pt x="34225" y="27353"/>
                  <a:pt x="33891" y="28087"/>
                </a:cubicBezTo>
                <a:close/>
                <a:moveTo>
                  <a:pt x="19515" y="25852"/>
                </a:moveTo>
                <a:cubicBezTo>
                  <a:pt x="18414" y="25785"/>
                  <a:pt x="18214" y="25785"/>
                  <a:pt x="17880" y="26286"/>
                </a:cubicBezTo>
                <a:cubicBezTo>
                  <a:pt x="17446" y="26886"/>
                  <a:pt x="17180" y="27553"/>
                  <a:pt x="16813" y="28220"/>
                </a:cubicBezTo>
                <a:cubicBezTo>
                  <a:pt x="17947" y="28420"/>
                  <a:pt x="18013" y="28387"/>
                  <a:pt x="18547" y="27553"/>
                </a:cubicBezTo>
                <a:cubicBezTo>
                  <a:pt x="18847" y="27053"/>
                  <a:pt x="19148" y="26486"/>
                  <a:pt x="19515" y="25885"/>
                </a:cubicBezTo>
                <a:close/>
                <a:moveTo>
                  <a:pt x="70885" y="25819"/>
                </a:moveTo>
                <a:cubicBezTo>
                  <a:pt x="69750" y="25685"/>
                  <a:pt x="69650" y="25652"/>
                  <a:pt x="69283" y="26085"/>
                </a:cubicBezTo>
                <a:cubicBezTo>
                  <a:pt x="68850" y="26653"/>
                  <a:pt x="68483" y="27253"/>
                  <a:pt x="68083" y="27820"/>
                </a:cubicBezTo>
                <a:cubicBezTo>
                  <a:pt x="69350" y="28287"/>
                  <a:pt x="69917" y="27653"/>
                  <a:pt x="70384" y="26753"/>
                </a:cubicBezTo>
                <a:cubicBezTo>
                  <a:pt x="70551" y="26452"/>
                  <a:pt x="70718" y="26152"/>
                  <a:pt x="70885" y="25852"/>
                </a:cubicBezTo>
                <a:close/>
                <a:moveTo>
                  <a:pt x="32624" y="25752"/>
                </a:moveTo>
                <a:cubicBezTo>
                  <a:pt x="31790" y="25518"/>
                  <a:pt x="31290" y="25652"/>
                  <a:pt x="30956" y="26286"/>
                </a:cubicBezTo>
                <a:cubicBezTo>
                  <a:pt x="30756" y="26686"/>
                  <a:pt x="30456" y="27019"/>
                  <a:pt x="30189" y="27420"/>
                </a:cubicBezTo>
                <a:cubicBezTo>
                  <a:pt x="30055" y="27620"/>
                  <a:pt x="29955" y="27853"/>
                  <a:pt x="29789" y="28154"/>
                </a:cubicBezTo>
                <a:cubicBezTo>
                  <a:pt x="30356" y="28254"/>
                  <a:pt x="30823" y="28454"/>
                  <a:pt x="31123" y="27987"/>
                </a:cubicBezTo>
                <a:cubicBezTo>
                  <a:pt x="31623" y="27320"/>
                  <a:pt x="32090" y="26586"/>
                  <a:pt x="32624" y="25752"/>
                </a:cubicBezTo>
                <a:close/>
                <a:moveTo>
                  <a:pt x="65981" y="27953"/>
                </a:moveTo>
                <a:cubicBezTo>
                  <a:pt x="66515" y="28087"/>
                  <a:pt x="67048" y="28154"/>
                  <a:pt x="67349" y="27853"/>
                </a:cubicBezTo>
                <a:cubicBezTo>
                  <a:pt x="67916" y="27120"/>
                  <a:pt x="68449" y="26352"/>
                  <a:pt x="68950" y="25585"/>
                </a:cubicBezTo>
                <a:cubicBezTo>
                  <a:pt x="68316" y="25685"/>
                  <a:pt x="67749" y="25618"/>
                  <a:pt x="67482" y="25852"/>
                </a:cubicBezTo>
                <a:cubicBezTo>
                  <a:pt x="66815" y="26452"/>
                  <a:pt x="66315" y="27153"/>
                  <a:pt x="65948" y="27953"/>
                </a:cubicBezTo>
                <a:close/>
                <a:moveTo>
                  <a:pt x="60811" y="28087"/>
                </a:moveTo>
                <a:lnTo>
                  <a:pt x="62312" y="25752"/>
                </a:lnTo>
                <a:cubicBezTo>
                  <a:pt x="61778" y="25652"/>
                  <a:pt x="61278" y="25618"/>
                  <a:pt x="60977" y="25952"/>
                </a:cubicBezTo>
                <a:cubicBezTo>
                  <a:pt x="60344" y="26552"/>
                  <a:pt x="59877" y="27253"/>
                  <a:pt x="59543" y="28020"/>
                </a:cubicBezTo>
                <a:close/>
                <a:moveTo>
                  <a:pt x="61711" y="27887"/>
                </a:moveTo>
                <a:lnTo>
                  <a:pt x="61811" y="28087"/>
                </a:lnTo>
                <a:cubicBezTo>
                  <a:pt x="62212" y="28020"/>
                  <a:pt x="62745" y="28120"/>
                  <a:pt x="62979" y="27887"/>
                </a:cubicBezTo>
                <a:cubicBezTo>
                  <a:pt x="63579" y="27286"/>
                  <a:pt x="64080" y="26552"/>
                  <a:pt x="64380" y="25719"/>
                </a:cubicBezTo>
                <a:cubicBezTo>
                  <a:pt x="64080" y="25685"/>
                  <a:pt x="63779" y="25685"/>
                  <a:pt x="63479" y="25719"/>
                </a:cubicBezTo>
                <a:cubicBezTo>
                  <a:pt x="63212" y="25785"/>
                  <a:pt x="62946" y="25952"/>
                  <a:pt x="62745" y="26152"/>
                </a:cubicBezTo>
                <a:cubicBezTo>
                  <a:pt x="62345" y="26686"/>
                  <a:pt x="62045" y="27286"/>
                  <a:pt x="61711" y="27887"/>
                </a:cubicBezTo>
                <a:close/>
                <a:moveTo>
                  <a:pt x="65247" y="25785"/>
                </a:moveTo>
                <a:cubicBezTo>
                  <a:pt x="64680" y="26452"/>
                  <a:pt x="64213" y="27186"/>
                  <a:pt x="63813" y="27953"/>
                </a:cubicBezTo>
                <a:cubicBezTo>
                  <a:pt x="64413" y="28087"/>
                  <a:pt x="64914" y="28254"/>
                  <a:pt x="65281" y="27787"/>
                </a:cubicBezTo>
                <a:cubicBezTo>
                  <a:pt x="65748" y="27186"/>
                  <a:pt x="66148" y="26519"/>
                  <a:pt x="66615" y="25819"/>
                </a:cubicBezTo>
                <a:close/>
                <a:moveTo>
                  <a:pt x="40630" y="25585"/>
                </a:moveTo>
                <a:cubicBezTo>
                  <a:pt x="40063" y="25719"/>
                  <a:pt x="39596" y="25719"/>
                  <a:pt x="39395" y="25952"/>
                </a:cubicBezTo>
                <a:cubicBezTo>
                  <a:pt x="38728" y="26619"/>
                  <a:pt x="38228" y="27420"/>
                  <a:pt x="37928" y="28287"/>
                </a:cubicBezTo>
                <a:cubicBezTo>
                  <a:pt x="38428" y="28120"/>
                  <a:pt x="38928" y="28521"/>
                  <a:pt x="39229" y="27987"/>
                </a:cubicBezTo>
                <a:cubicBezTo>
                  <a:pt x="39662" y="27253"/>
                  <a:pt x="40096" y="26486"/>
                  <a:pt x="40663" y="25552"/>
                </a:cubicBezTo>
                <a:close/>
                <a:moveTo>
                  <a:pt x="31723" y="28254"/>
                </a:moveTo>
                <a:cubicBezTo>
                  <a:pt x="32390" y="28254"/>
                  <a:pt x="32857" y="28487"/>
                  <a:pt x="33124" y="28020"/>
                </a:cubicBezTo>
                <a:cubicBezTo>
                  <a:pt x="33558" y="27320"/>
                  <a:pt x="33958" y="26619"/>
                  <a:pt x="34459" y="25685"/>
                </a:cubicBezTo>
                <a:cubicBezTo>
                  <a:pt x="33891" y="25785"/>
                  <a:pt x="33391" y="25685"/>
                  <a:pt x="33258" y="25885"/>
                </a:cubicBezTo>
                <a:cubicBezTo>
                  <a:pt x="32724" y="26653"/>
                  <a:pt x="32224" y="27420"/>
                  <a:pt x="31757" y="28254"/>
                </a:cubicBezTo>
                <a:close/>
                <a:moveTo>
                  <a:pt x="96570" y="27687"/>
                </a:moveTo>
                <a:cubicBezTo>
                  <a:pt x="97537" y="28020"/>
                  <a:pt x="98171" y="27853"/>
                  <a:pt x="98604" y="27153"/>
                </a:cubicBezTo>
                <a:cubicBezTo>
                  <a:pt x="98838" y="26786"/>
                  <a:pt x="99071" y="26419"/>
                  <a:pt x="99372" y="25952"/>
                </a:cubicBezTo>
                <a:cubicBezTo>
                  <a:pt x="98871" y="25952"/>
                  <a:pt x="98471" y="25919"/>
                  <a:pt x="98037" y="25952"/>
                </a:cubicBezTo>
                <a:cubicBezTo>
                  <a:pt x="97904" y="25952"/>
                  <a:pt x="97770" y="26019"/>
                  <a:pt x="97670" y="26119"/>
                </a:cubicBezTo>
                <a:cubicBezTo>
                  <a:pt x="97337" y="26586"/>
                  <a:pt x="97003" y="27086"/>
                  <a:pt x="96603" y="27653"/>
                </a:cubicBezTo>
                <a:close/>
                <a:moveTo>
                  <a:pt x="9341" y="26052"/>
                </a:moveTo>
                <a:cubicBezTo>
                  <a:pt x="9341" y="25985"/>
                  <a:pt x="9307" y="25919"/>
                  <a:pt x="9274" y="25819"/>
                </a:cubicBezTo>
                <a:cubicBezTo>
                  <a:pt x="8974" y="25885"/>
                  <a:pt x="8573" y="25819"/>
                  <a:pt x="8373" y="26019"/>
                </a:cubicBezTo>
                <a:cubicBezTo>
                  <a:pt x="7639" y="26786"/>
                  <a:pt x="6972" y="27587"/>
                  <a:pt x="6205" y="28454"/>
                </a:cubicBezTo>
                <a:cubicBezTo>
                  <a:pt x="6906" y="28554"/>
                  <a:pt x="7406" y="28587"/>
                  <a:pt x="7806" y="28087"/>
                </a:cubicBezTo>
                <a:cubicBezTo>
                  <a:pt x="8340" y="27386"/>
                  <a:pt x="8874" y="26719"/>
                  <a:pt x="9374" y="26019"/>
                </a:cubicBezTo>
                <a:close/>
                <a:moveTo>
                  <a:pt x="79491" y="27787"/>
                </a:moveTo>
                <a:cubicBezTo>
                  <a:pt x="80258" y="28020"/>
                  <a:pt x="80525" y="28087"/>
                  <a:pt x="80692" y="27787"/>
                </a:cubicBezTo>
                <a:cubicBezTo>
                  <a:pt x="81192" y="27153"/>
                  <a:pt x="81592" y="26452"/>
                  <a:pt x="82093" y="25719"/>
                </a:cubicBezTo>
                <a:cubicBezTo>
                  <a:pt x="81492" y="25652"/>
                  <a:pt x="81025" y="25552"/>
                  <a:pt x="80658" y="25919"/>
                </a:cubicBezTo>
                <a:cubicBezTo>
                  <a:pt x="80158" y="26452"/>
                  <a:pt x="79791" y="27086"/>
                  <a:pt x="79524" y="27787"/>
                </a:cubicBezTo>
                <a:close/>
                <a:moveTo>
                  <a:pt x="26053" y="25752"/>
                </a:moveTo>
                <a:cubicBezTo>
                  <a:pt x="25419" y="25785"/>
                  <a:pt x="24952" y="25552"/>
                  <a:pt x="24652" y="26052"/>
                </a:cubicBezTo>
                <a:cubicBezTo>
                  <a:pt x="24218" y="26786"/>
                  <a:pt x="23818" y="27486"/>
                  <a:pt x="23384" y="28220"/>
                </a:cubicBezTo>
                <a:cubicBezTo>
                  <a:pt x="24084" y="28454"/>
                  <a:pt x="24518" y="28287"/>
                  <a:pt x="24818" y="27720"/>
                </a:cubicBezTo>
                <a:cubicBezTo>
                  <a:pt x="25219" y="27086"/>
                  <a:pt x="25619" y="26486"/>
                  <a:pt x="26086" y="25719"/>
                </a:cubicBezTo>
                <a:close/>
                <a:moveTo>
                  <a:pt x="13510" y="26052"/>
                </a:moveTo>
                <a:lnTo>
                  <a:pt x="13377" y="25852"/>
                </a:lnTo>
                <a:cubicBezTo>
                  <a:pt x="13043" y="25919"/>
                  <a:pt x="12610" y="25852"/>
                  <a:pt x="12409" y="26085"/>
                </a:cubicBezTo>
                <a:cubicBezTo>
                  <a:pt x="11809" y="26786"/>
                  <a:pt x="11275" y="27553"/>
                  <a:pt x="10675" y="28354"/>
                </a:cubicBezTo>
                <a:cubicBezTo>
                  <a:pt x="11676" y="28487"/>
                  <a:pt x="11709" y="28521"/>
                  <a:pt x="11942" y="28220"/>
                </a:cubicBezTo>
                <a:cubicBezTo>
                  <a:pt x="12510" y="27486"/>
                  <a:pt x="13010" y="26753"/>
                  <a:pt x="13544" y="26019"/>
                </a:cubicBezTo>
                <a:close/>
                <a:moveTo>
                  <a:pt x="88097" y="27953"/>
                </a:moveTo>
                <a:cubicBezTo>
                  <a:pt x="88330" y="27553"/>
                  <a:pt x="88564" y="27220"/>
                  <a:pt x="88764" y="26853"/>
                </a:cubicBezTo>
                <a:cubicBezTo>
                  <a:pt x="88997" y="26519"/>
                  <a:pt x="89364" y="26319"/>
                  <a:pt x="89398" y="25852"/>
                </a:cubicBezTo>
                <a:cubicBezTo>
                  <a:pt x="88797" y="25618"/>
                  <a:pt x="88097" y="25852"/>
                  <a:pt x="87797" y="26419"/>
                </a:cubicBezTo>
                <a:cubicBezTo>
                  <a:pt x="87596" y="26719"/>
                  <a:pt x="87330" y="26986"/>
                  <a:pt x="87096" y="27253"/>
                </a:cubicBezTo>
                <a:cubicBezTo>
                  <a:pt x="86996" y="27453"/>
                  <a:pt x="86929" y="27653"/>
                  <a:pt x="86863" y="27853"/>
                </a:cubicBezTo>
                <a:cubicBezTo>
                  <a:pt x="87163" y="27887"/>
                  <a:pt x="87430" y="27920"/>
                  <a:pt x="87663" y="27953"/>
                </a:cubicBezTo>
                <a:cubicBezTo>
                  <a:pt x="87830" y="27920"/>
                  <a:pt x="87963" y="27920"/>
                  <a:pt x="88130" y="27920"/>
                </a:cubicBezTo>
                <a:close/>
                <a:moveTo>
                  <a:pt x="79991" y="25852"/>
                </a:moveTo>
                <a:cubicBezTo>
                  <a:pt x="78757" y="25685"/>
                  <a:pt x="78123" y="26252"/>
                  <a:pt x="77423" y="28087"/>
                </a:cubicBezTo>
                <a:cubicBezTo>
                  <a:pt x="77890" y="27953"/>
                  <a:pt x="78423" y="27987"/>
                  <a:pt x="78657" y="27753"/>
                </a:cubicBezTo>
                <a:cubicBezTo>
                  <a:pt x="79157" y="27153"/>
                  <a:pt x="79591" y="26519"/>
                  <a:pt x="79991" y="25852"/>
                </a:cubicBezTo>
                <a:close/>
                <a:moveTo>
                  <a:pt x="41530" y="28287"/>
                </a:moveTo>
                <a:cubicBezTo>
                  <a:pt x="42031" y="28187"/>
                  <a:pt x="42431" y="28220"/>
                  <a:pt x="42598" y="28054"/>
                </a:cubicBezTo>
                <a:cubicBezTo>
                  <a:pt x="43231" y="27353"/>
                  <a:pt x="43732" y="26586"/>
                  <a:pt x="44299" y="25819"/>
                </a:cubicBezTo>
                <a:cubicBezTo>
                  <a:pt x="43398" y="25518"/>
                  <a:pt x="42931" y="25985"/>
                  <a:pt x="42564" y="26552"/>
                </a:cubicBezTo>
                <a:cubicBezTo>
                  <a:pt x="42297" y="27053"/>
                  <a:pt x="41997" y="27520"/>
                  <a:pt x="41564" y="28254"/>
                </a:cubicBezTo>
                <a:close/>
                <a:moveTo>
                  <a:pt x="14978" y="28320"/>
                </a:moveTo>
                <a:cubicBezTo>
                  <a:pt x="15412" y="28387"/>
                  <a:pt x="15712" y="28487"/>
                  <a:pt x="15979" y="28187"/>
                </a:cubicBezTo>
                <a:cubicBezTo>
                  <a:pt x="16579" y="27486"/>
                  <a:pt x="17013" y="26719"/>
                  <a:pt x="17346" y="25919"/>
                </a:cubicBezTo>
                <a:cubicBezTo>
                  <a:pt x="16846" y="25685"/>
                  <a:pt x="16246" y="25919"/>
                  <a:pt x="16045" y="26419"/>
                </a:cubicBezTo>
                <a:cubicBezTo>
                  <a:pt x="15678" y="27019"/>
                  <a:pt x="15378" y="27620"/>
                  <a:pt x="14978" y="28287"/>
                </a:cubicBezTo>
                <a:close/>
                <a:moveTo>
                  <a:pt x="90899" y="27653"/>
                </a:moveTo>
                <a:lnTo>
                  <a:pt x="90966" y="27887"/>
                </a:lnTo>
                <a:cubicBezTo>
                  <a:pt x="91399" y="27820"/>
                  <a:pt x="91966" y="27887"/>
                  <a:pt x="92233" y="27620"/>
                </a:cubicBezTo>
                <a:cubicBezTo>
                  <a:pt x="92700" y="27086"/>
                  <a:pt x="93100" y="26519"/>
                  <a:pt x="93467" y="25885"/>
                </a:cubicBezTo>
                <a:cubicBezTo>
                  <a:pt x="92033" y="25885"/>
                  <a:pt x="92033" y="25885"/>
                  <a:pt x="91399" y="26919"/>
                </a:cubicBezTo>
                <a:cubicBezTo>
                  <a:pt x="91266" y="27153"/>
                  <a:pt x="91099" y="27386"/>
                  <a:pt x="90932" y="27620"/>
                </a:cubicBezTo>
                <a:close/>
                <a:moveTo>
                  <a:pt x="39796" y="28187"/>
                </a:moveTo>
                <a:cubicBezTo>
                  <a:pt x="40296" y="28187"/>
                  <a:pt x="40730" y="28320"/>
                  <a:pt x="41030" y="27887"/>
                </a:cubicBezTo>
                <a:lnTo>
                  <a:pt x="42398" y="25785"/>
                </a:lnTo>
                <a:cubicBezTo>
                  <a:pt x="41830" y="25518"/>
                  <a:pt x="41197" y="25785"/>
                  <a:pt x="40930" y="26352"/>
                </a:cubicBezTo>
                <a:close/>
                <a:moveTo>
                  <a:pt x="88831" y="27887"/>
                </a:moveTo>
                <a:cubicBezTo>
                  <a:pt x="90032" y="27920"/>
                  <a:pt x="90665" y="27386"/>
                  <a:pt x="91232" y="25885"/>
                </a:cubicBezTo>
                <a:lnTo>
                  <a:pt x="90232" y="25885"/>
                </a:lnTo>
                <a:close/>
                <a:moveTo>
                  <a:pt x="84961" y="27887"/>
                </a:moveTo>
                <a:cubicBezTo>
                  <a:pt x="85495" y="27920"/>
                  <a:pt x="85895" y="28054"/>
                  <a:pt x="86195" y="27653"/>
                </a:cubicBezTo>
                <a:lnTo>
                  <a:pt x="87496" y="25885"/>
                </a:lnTo>
                <a:cubicBezTo>
                  <a:pt x="86763" y="25652"/>
                  <a:pt x="86195" y="25785"/>
                  <a:pt x="85829" y="26486"/>
                </a:cubicBezTo>
                <a:cubicBezTo>
                  <a:pt x="85595" y="26886"/>
                  <a:pt x="85328" y="27286"/>
                  <a:pt x="84961" y="27853"/>
                </a:cubicBezTo>
                <a:close/>
                <a:moveTo>
                  <a:pt x="97037" y="26019"/>
                </a:moveTo>
                <a:cubicBezTo>
                  <a:pt x="95969" y="25785"/>
                  <a:pt x="95035" y="26552"/>
                  <a:pt x="94702" y="27887"/>
                </a:cubicBezTo>
                <a:cubicBezTo>
                  <a:pt x="95169" y="27787"/>
                  <a:pt x="95702" y="28020"/>
                  <a:pt x="96036" y="27486"/>
                </a:cubicBezTo>
                <a:cubicBezTo>
                  <a:pt x="96369" y="26953"/>
                  <a:pt x="96670" y="26519"/>
                  <a:pt x="97037" y="25985"/>
                </a:cubicBezTo>
                <a:close/>
                <a:moveTo>
                  <a:pt x="99038" y="27853"/>
                </a:moveTo>
                <a:cubicBezTo>
                  <a:pt x="99372" y="27853"/>
                  <a:pt x="99638" y="27920"/>
                  <a:pt x="99738" y="27820"/>
                </a:cubicBezTo>
                <a:cubicBezTo>
                  <a:pt x="100406" y="27286"/>
                  <a:pt x="101006" y="26753"/>
                  <a:pt x="101707" y="26152"/>
                </a:cubicBezTo>
                <a:cubicBezTo>
                  <a:pt x="100105" y="25819"/>
                  <a:pt x="99872" y="25919"/>
                  <a:pt x="99038" y="27820"/>
                </a:cubicBezTo>
                <a:close/>
                <a:moveTo>
                  <a:pt x="85628" y="25719"/>
                </a:moveTo>
                <a:cubicBezTo>
                  <a:pt x="85228" y="25785"/>
                  <a:pt x="84895" y="25719"/>
                  <a:pt x="84694" y="25885"/>
                </a:cubicBezTo>
                <a:cubicBezTo>
                  <a:pt x="84027" y="26352"/>
                  <a:pt x="83527" y="27053"/>
                  <a:pt x="83293" y="27853"/>
                </a:cubicBezTo>
                <a:lnTo>
                  <a:pt x="84227" y="27853"/>
                </a:lnTo>
                <a:close/>
                <a:moveTo>
                  <a:pt x="81392" y="27853"/>
                </a:moveTo>
                <a:cubicBezTo>
                  <a:pt x="81892" y="27887"/>
                  <a:pt x="82259" y="28120"/>
                  <a:pt x="82560" y="27720"/>
                </a:cubicBezTo>
                <a:cubicBezTo>
                  <a:pt x="82960" y="27086"/>
                  <a:pt x="83393" y="26486"/>
                  <a:pt x="83794" y="25785"/>
                </a:cubicBezTo>
                <a:cubicBezTo>
                  <a:pt x="83293" y="25618"/>
                  <a:pt x="82726" y="25819"/>
                  <a:pt x="82459" y="26319"/>
                </a:cubicBezTo>
                <a:cubicBezTo>
                  <a:pt x="82193" y="26786"/>
                  <a:pt x="81826" y="27220"/>
                  <a:pt x="81425" y="27820"/>
                </a:cubicBezTo>
                <a:close/>
                <a:moveTo>
                  <a:pt x="95102" y="25952"/>
                </a:moveTo>
                <a:cubicBezTo>
                  <a:pt x="94101" y="25819"/>
                  <a:pt x="93367" y="26552"/>
                  <a:pt x="93167" y="27787"/>
                </a:cubicBezTo>
                <a:cubicBezTo>
                  <a:pt x="93801" y="27820"/>
                  <a:pt x="93834" y="27853"/>
                  <a:pt x="94001" y="27553"/>
                </a:cubicBezTo>
                <a:cubicBezTo>
                  <a:pt x="94368" y="27053"/>
                  <a:pt x="94702" y="26486"/>
                  <a:pt x="95102" y="2591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7" name="Google Shape;217;p19"/>
          <p:cNvSpPr txBox="1"/>
          <p:nvPr/>
        </p:nvSpPr>
        <p:spPr>
          <a:xfrm>
            <a:off x="698079" y="952438"/>
            <a:ext cx="5004221" cy="5822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just"/>
            <a:r>
              <a:rPr lang="vi-VN" sz="2800" dirty="0">
                <a:solidFill>
                  <a:srgbClr val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Nhanh như cắt, rùa há miệng, đớp lấy thanh gươm rồi lặn xuống nước</a:t>
            </a:r>
            <a:r>
              <a:rPr lang="en-US" sz="2800" dirty="0">
                <a:solidFill>
                  <a:srgbClr val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</a:t>
            </a:r>
            <a:endParaRPr lang="vi-VN" sz="2800" dirty="0">
              <a:solidFill>
                <a:srgbClr val="000000"/>
              </a:solidFill>
              <a:latin typeface="#9Slide03 Arima Madurai" panose="00000500000000000000" pitchFamily="2" charset="0"/>
              <a:cs typeface="#9Slide03 Arima Madurai" panose="00000500000000000000" pitchFamily="2" charset="0"/>
            </a:endParaRPr>
          </a:p>
        </p:txBody>
      </p:sp>
      <p:sp>
        <p:nvSpPr>
          <p:cNvPr id="219" name="Google Shape;219;p19"/>
          <p:cNvSpPr txBox="1"/>
          <p:nvPr/>
        </p:nvSpPr>
        <p:spPr>
          <a:xfrm>
            <a:off x="698079" y="4122421"/>
            <a:ext cx="506772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2800" dirty="0">
                <a:solidFill>
                  <a:srgbClr val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Bài viết bị cắt một đoạn.</a:t>
            </a:r>
          </a:p>
        </p:txBody>
      </p:sp>
      <p:sp>
        <p:nvSpPr>
          <p:cNvPr id="221" name="Google Shape;221;p19"/>
          <p:cNvSpPr txBox="1"/>
          <p:nvPr/>
        </p:nvSpPr>
        <p:spPr>
          <a:xfrm flipH="1">
            <a:off x="6362699" y="1054039"/>
            <a:ext cx="5080420" cy="379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vi-VN" sz="2800" dirty="0">
                <a:solidFill>
                  <a:srgbClr val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Việc làm khắp chốn cùng nơi</a:t>
            </a:r>
          </a:p>
          <a:p>
            <a:pPr algn="ctr"/>
            <a:r>
              <a:rPr lang="vi-VN" sz="2800" dirty="0">
                <a:solidFill>
                  <a:srgbClr val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Giục đi cắt cỏ vai tôi đã mòn</a:t>
            </a:r>
            <a:r>
              <a:rPr lang="en-US" sz="2800" dirty="0">
                <a:solidFill>
                  <a:srgbClr val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</a:t>
            </a:r>
          </a:p>
        </p:txBody>
      </p:sp>
      <p:sp>
        <p:nvSpPr>
          <p:cNvPr id="223" name="Google Shape;223;p19"/>
          <p:cNvSpPr txBox="1"/>
          <p:nvPr/>
        </p:nvSpPr>
        <p:spPr>
          <a:xfrm flipH="1">
            <a:off x="6362699" y="4122421"/>
            <a:ext cx="508042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just"/>
            <a:r>
              <a:rPr lang="vi-VN" sz="2800" dirty="0">
                <a:solidFill>
                  <a:srgbClr val="00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Chúng cắt lượt nhau suốt ngày vào cà khịa làm Trũi không chịu được 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ABA6810-0C33-4AC1-9FCB-C2B1193D4945}"/>
              </a:ext>
            </a:extLst>
          </p:cNvPr>
          <p:cNvSpPr txBox="1"/>
          <p:nvPr/>
        </p:nvSpPr>
        <p:spPr>
          <a:xfrm>
            <a:off x="1117388" y="2251267"/>
            <a:ext cx="5181809" cy="5878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200"/>
              </a:spcAft>
            </a:pPr>
            <a:r>
              <a:rPr lang="en-US" sz="2800" b="1" dirty="0">
                <a:solidFill>
                  <a:srgbClr val="4A4A4A"/>
                </a:solidFill>
                <a:effectLst/>
                <a:latin typeface="#9Slide03 Arima Madurai" panose="00000500000000000000" pitchFamily="2" charset="0"/>
                <a:ea typeface="Liberation Serif"/>
                <a:cs typeface="#9Slide03 Arima Madurai" panose="00000500000000000000" pitchFamily="2" charset="0"/>
                <a:sym typeface="Wingdings" panose="05000000000000000000" pitchFamily="2" charset="2"/>
              </a:rPr>
              <a:t></a:t>
            </a:r>
            <a:r>
              <a:rPr lang="vi-VN" sz="2800" b="1" dirty="0">
                <a:solidFill>
                  <a:srgbClr val="4A4A4A"/>
                </a:solidFill>
                <a:effectLst/>
                <a:latin typeface="#9Slide03 Arima Madurai" panose="00000500000000000000" pitchFamily="2" charset="0"/>
                <a:ea typeface="Liberation Serif"/>
                <a:cs typeface="#9Slide03 Arima Madurai" panose="00000500000000000000" pitchFamily="2" charset="0"/>
              </a:rPr>
              <a:t> </a:t>
            </a:r>
            <a:r>
              <a:rPr lang="vi-VN" sz="2800" b="1" dirty="0">
                <a:solidFill>
                  <a:srgbClr val="4A4A4A"/>
                </a:solidFill>
                <a:latin typeface="#9Slide03 Arima Madurai" panose="00000500000000000000" pitchFamily="2" charset="0"/>
                <a:ea typeface="Liberation Serif"/>
                <a:cs typeface="#9Slide03 Arima Madurai" panose="00000500000000000000" pitchFamily="2" charset="0"/>
              </a:rPr>
              <a:t>cắt: chỉ</a:t>
            </a:r>
            <a:r>
              <a:rPr lang="en-US" sz="2800" b="1" dirty="0">
                <a:solidFill>
                  <a:srgbClr val="4A4A4A"/>
                </a:solidFill>
                <a:latin typeface="#9Slide03 Arima Madurai" panose="00000500000000000000" pitchFamily="2" charset="0"/>
                <a:ea typeface="Liberation Serif"/>
                <a:cs typeface="#9Slide03 Arima Madurai" panose="00000500000000000000" pitchFamily="2" charset="0"/>
              </a:rPr>
              <a:t> 1</a:t>
            </a:r>
            <a:r>
              <a:rPr lang="vi-VN" sz="2800" b="1" dirty="0">
                <a:solidFill>
                  <a:srgbClr val="4A4A4A"/>
                </a:solidFill>
                <a:latin typeface="#9Slide03 Arima Madurai" panose="00000500000000000000" pitchFamily="2" charset="0"/>
                <a:ea typeface="Liberation Serif"/>
                <a:cs typeface="#9Slide03 Arima Madurai" panose="00000500000000000000" pitchFamily="2" charset="0"/>
              </a:rPr>
              <a:t> loài chim</a:t>
            </a:r>
            <a:endParaRPr lang="en-US" sz="2000" b="1" dirty="0">
              <a:effectLst/>
              <a:latin typeface="#9Slide03 Arima Madurai" panose="00000500000000000000" pitchFamily="2" charset="0"/>
              <a:ea typeface="Liberation Serif"/>
              <a:cs typeface="#9Slide03 Arima Madurai" panose="00000500000000000000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CB35434-415E-41A3-90F2-B0B7784F5794}"/>
              </a:ext>
            </a:extLst>
          </p:cNvPr>
          <p:cNvSpPr txBox="1"/>
          <p:nvPr/>
        </p:nvSpPr>
        <p:spPr>
          <a:xfrm>
            <a:off x="6286494" y="2225867"/>
            <a:ext cx="5181809" cy="10833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200"/>
              </a:spcAft>
            </a:pPr>
            <a:r>
              <a:rPr lang="en-US" sz="2800" b="1" dirty="0">
                <a:solidFill>
                  <a:srgbClr val="4A4A4A"/>
                </a:solidFill>
                <a:effectLst/>
                <a:latin typeface="#9Slide03 Arima Madurai" panose="00000500000000000000" pitchFamily="2" charset="0"/>
                <a:ea typeface="Liberation Serif"/>
                <a:cs typeface="#9Slide03 Arima Madurai" panose="00000500000000000000" pitchFamily="2" charset="0"/>
                <a:sym typeface="Wingdings" panose="05000000000000000000" pitchFamily="2" charset="2"/>
              </a:rPr>
              <a:t></a:t>
            </a:r>
            <a:r>
              <a:rPr lang="vi-VN" sz="2800" b="1" dirty="0">
                <a:solidFill>
                  <a:srgbClr val="4A4A4A"/>
                </a:solidFill>
                <a:effectLst/>
                <a:latin typeface="#9Slide03 Arima Madurai" panose="00000500000000000000" pitchFamily="2" charset="0"/>
                <a:ea typeface="Liberation Serif"/>
                <a:cs typeface="#9Slide03 Arima Madurai" panose="00000500000000000000" pitchFamily="2" charset="0"/>
              </a:rPr>
              <a:t> </a:t>
            </a:r>
            <a:r>
              <a:rPr lang="vi-VN" sz="2800" b="1" dirty="0">
                <a:solidFill>
                  <a:srgbClr val="4A4A4A"/>
                </a:solidFill>
                <a:latin typeface="#9Slide03 Arima Madurai" panose="00000500000000000000" pitchFamily="2" charset="0"/>
                <a:ea typeface="Liberation Serif"/>
                <a:cs typeface="#9Slide03 Arima Madurai" panose="00000500000000000000" pitchFamily="2" charset="0"/>
              </a:rPr>
              <a:t>cắt: </a:t>
            </a:r>
            <a:r>
              <a:rPr lang="vi-VN" sz="2800" b="1" dirty="0">
                <a:solidFill>
                  <a:srgbClr val="363636"/>
                </a:solidFill>
                <a:latin typeface="#9Slide03 Arima Madurai" panose="00000500000000000000" pitchFamily="2" charset="0"/>
                <a:ea typeface="Liberation Serif"/>
                <a:cs typeface="#9Slide03 Arima Madurai" panose="00000500000000000000" pitchFamily="2" charset="0"/>
              </a:rPr>
              <a:t>hành động dùng kéo/ liềm/...để dọn sạch</a:t>
            </a:r>
            <a:r>
              <a:rPr lang="vi-VN" sz="2800" b="1" dirty="0">
                <a:solidFill>
                  <a:srgbClr val="4A4A4A"/>
                </a:solidFill>
                <a:latin typeface="#9Slide03 Arima Madurai" panose="00000500000000000000" pitchFamily="2" charset="0"/>
                <a:ea typeface="Liberation Serif"/>
                <a:cs typeface="#9Slide03 Arima Madurai" panose="00000500000000000000" pitchFamily="2" charset="0"/>
              </a:rPr>
              <a:t> cỏ.</a:t>
            </a:r>
            <a:endParaRPr lang="en-US" sz="2000" b="1" dirty="0">
              <a:effectLst/>
              <a:latin typeface="#9Slide03 Arima Madurai" panose="00000500000000000000" pitchFamily="2" charset="0"/>
              <a:ea typeface="Liberation Serif"/>
              <a:cs typeface="#9Slide03 Arima Madurai" panose="00000500000000000000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46117CE-81A0-438B-A943-1BF2AA14405E}"/>
              </a:ext>
            </a:extLst>
          </p:cNvPr>
          <p:cNvSpPr txBox="1"/>
          <p:nvPr/>
        </p:nvSpPr>
        <p:spPr>
          <a:xfrm>
            <a:off x="800092" y="5389243"/>
            <a:ext cx="5181809" cy="10833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200"/>
              </a:spcAft>
            </a:pPr>
            <a:r>
              <a:rPr lang="en-US" sz="2800" b="1" dirty="0">
                <a:solidFill>
                  <a:srgbClr val="4A4A4A"/>
                </a:solidFill>
                <a:effectLst/>
                <a:latin typeface="#9Slide03 Arima Madurai" panose="00000500000000000000" pitchFamily="2" charset="0"/>
                <a:ea typeface="Liberation Serif"/>
                <a:cs typeface="#9Slide03 Arima Madurai" panose="00000500000000000000" pitchFamily="2" charset="0"/>
                <a:sym typeface="Wingdings" panose="05000000000000000000" pitchFamily="2" charset="2"/>
              </a:rPr>
              <a:t></a:t>
            </a:r>
            <a:r>
              <a:rPr lang="vi-VN" sz="2800" b="1" dirty="0">
                <a:solidFill>
                  <a:srgbClr val="4A4A4A"/>
                </a:solidFill>
                <a:effectLst/>
                <a:latin typeface="#9Slide03 Arima Madurai" panose="00000500000000000000" pitchFamily="2" charset="0"/>
                <a:ea typeface="Liberation Serif"/>
                <a:cs typeface="#9Slide03 Arima Madurai" panose="00000500000000000000" pitchFamily="2" charset="0"/>
              </a:rPr>
              <a:t> </a:t>
            </a:r>
            <a:r>
              <a:rPr lang="vi-VN" sz="2800" b="1" dirty="0">
                <a:solidFill>
                  <a:srgbClr val="4A4A4A"/>
                </a:solidFill>
                <a:latin typeface="#9Slide03 Arima Madurai" panose="00000500000000000000" pitchFamily="2" charset="0"/>
                <a:ea typeface="Liberation Serif"/>
                <a:cs typeface="#9Slide03 Arima Madurai" panose="00000500000000000000" pitchFamily="2" charset="0"/>
              </a:rPr>
              <a:t>cắt: </a:t>
            </a:r>
            <a:r>
              <a:rPr lang="vi-VN" sz="2800" b="1" dirty="0">
                <a:solidFill>
                  <a:srgbClr val="363636"/>
                </a:solidFill>
                <a:latin typeface="#9Slide03 Arima Madurai" panose="00000500000000000000" pitchFamily="2" charset="0"/>
                <a:ea typeface="Liberation Serif"/>
                <a:cs typeface="#9Slide03 Arima Madurai" panose="00000500000000000000" pitchFamily="2" charset="0"/>
              </a:rPr>
              <a:t>hành động lược bỏ ngôn từ</a:t>
            </a:r>
            <a:r>
              <a:rPr lang="vi-VN" sz="2800" b="1" dirty="0">
                <a:solidFill>
                  <a:srgbClr val="4A4A4A"/>
                </a:solidFill>
                <a:latin typeface="#9Slide03 Arima Madurai" panose="00000500000000000000" pitchFamily="2" charset="0"/>
                <a:ea typeface="Liberation Serif"/>
                <a:cs typeface="#9Slide03 Arima Madurai" panose="00000500000000000000" pitchFamily="2" charset="0"/>
              </a:rPr>
              <a:t> cho ngắn gọn.</a:t>
            </a:r>
            <a:endParaRPr lang="en-US" sz="2000" b="1" dirty="0">
              <a:effectLst/>
              <a:latin typeface="#9Slide03 Arima Madurai" panose="00000500000000000000" pitchFamily="2" charset="0"/>
              <a:ea typeface="Liberation Serif"/>
              <a:cs typeface="#9Slide03 Arima Madurai" panose="00000500000000000000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8FE9DE7-39D8-42E0-829A-8A898C77DE39}"/>
              </a:ext>
            </a:extLst>
          </p:cNvPr>
          <p:cNvSpPr txBox="1"/>
          <p:nvPr/>
        </p:nvSpPr>
        <p:spPr>
          <a:xfrm>
            <a:off x="6445141" y="5389243"/>
            <a:ext cx="5181809" cy="10833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200"/>
              </a:spcAft>
            </a:pPr>
            <a:r>
              <a:rPr lang="en-US" sz="2800" b="1" dirty="0">
                <a:solidFill>
                  <a:srgbClr val="4A4A4A"/>
                </a:solidFill>
                <a:effectLst/>
                <a:latin typeface="#9Slide03 Arima Madurai" panose="00000500000000000000" pitchFamily="2" charset="0"/>
                <a:ea typeface="Liberation Serif"/>
                <a:cs typeface="#9Slide03 Arima Madurai" panose="00000500000000000000" pitchFamily="2" charset="0"/>
                <a:sym typeface="Wingdings" panose="05000000000000000000" pitchFamily="2" charset="2"/>
              </a:rPr>
              <a:t></a:t>
            </a:r>
            <a:r>
              <a:rPr lang="vi-VN" sz="2800" b="1" dirty="0">
                <a:solidFill>
                  <a:srgbClr val="4A4A4A"/>
                </a:solidFill>
                <a:effectLst/>
                <a:latin typeface="#9Slide03 Arima Madurai" panose="00000500000000000000" pitchFamily="2" charset="0"/>
                <a:ea typeface="Liberation Serif"/>
                <a:cs typeface="#9Slide03 Arima Madurai" panose="00000500000000000000" pitchFamily="2" charset="0"/>
              </a:rPr>
              <a:t> </a:t>
            </a:r>
            <a:r>
              <a:rPr lang="vi-VN" sz="2800" b="1" dirty="0">
                <a:solidFill>
                  <a:srgbClr val="4A4A4A"/>
                </a:solidFill>
                <a:latin typeface="#9Slide03 Arima Madurai" panose="00000500000000000000" pitchFamily="2" charset="0"/>
                <a:ea typeface="Liberation Serif"/>
                <a:cs typeface="#9Slide03 Arima Madurai" panose="00000500000000000000" pitchFamily="2" charset="0"/>
              </a:rPr>
              <a:t>cắt: chỉ </a:t>
            </a:r>
            <a:r>
              <a:rPr lang="vi-VN" sz="2800" b="1" dirty="0">
                <a:solidFill>
                  <a:srgbClr val="363636"/>
                </a:solidFill>
                <a:latin typeface="#9Slide03 Arima Madurai" panose="00000500000000000000" pitchFamily="2" charset="0"/>
                <a:ea typeface="Liberation Serif"/>
                <a:cs typeface="#9Slide03 Arima Madurai" panose="00000500000000000000" pitchFamily="2" charset="0"/>
              </a:rPr>
              <a:t>sự phân công, phân chia, thay phiên.</a:t>
            </a:r>
            <a:endParaRPr lang="en-US" sz="2000" b="1" dirty="0">
              <a:latin typeface="#9Slide03 Arima Madurai" panose="00000500000000000000" pitchFamily="2" charset="0"/>
              <a:ea typeface="Liberation Serif"/>
              <a:cs typeface="#9Slide03 Arima Madurai" panose="00000500000000000000" pitchFamily="2" charset="0"/>
            </a:endParaRPr>
          </a:p>
        </p:txBody>
      </p:sp>
      <p:sp>
        <p:nvSpPr>
          <p:cNvPr id="4" name="Cloud 3">
            <a:extLst>
              <a:ext uri="{FF2B5EF4-FFF2-40B4-BE49-F238E27FC236}">
                <a16:creationId xmlns:a16="http://schemas.microsoft.com/office/drawing/2014/main" id="{CED41A82-34CA-4FED-B10C-943149C74DEB}"/>
              </a:ext>
            </a:extLst>
          </p:cNvPr>
          <p:cNvSpPr/>
          <p:nvPr/>
        </p:nvSpPr>
        <p:spPr>
          <a:xfrm>
            <a:off x="2742988" y="1167008"/>
            <a:ext cx="6375400" cy="3360703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CẮT = TỪ ĐỒNG ÂM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9" grpId="0" animBg="1"/>
      <p:bldP spid="205" grpId="0" animBg="1"/>
      <p:bldP spid="209" grpId="0" animBg="1"/>
      <p:bldP spid="214" grpId="0" animBg="1"/>
      <p:bldP spid="217" grpId="0"/>
      <p:bldP spid="219" grpId="0"/>
      <p:bldP spid="221" grpId="0"/>
      <p:bldP spid="223" grpId="0"/>
      <p:bldP spid="13" grpId="0"/>
      <p:bldP spid="14" grpId="0"/>
      <p:bldP spid="15" grpId="0"/>
      <p:bldP spid="16" grpId="0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94" y="704055"/>
            <a:ext cx="2661644" cy="891500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/>
        </p:blipFill>
        <p:spPr>
          <a:xfrm>
            <a:off x="2" y="2438400"/>
            <a:ext cx="12191997" cy="4005651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12818077" cy="2010708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431" y="1"/>
            <a:ext cx="12825417" cy="11121545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938026" y="1984000"/>
            <a:ext cx="8338236" cy="4592245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9600" dirty="0" err="1">
                <a:solidFill>
                  <a:srgbClr val="FF0000"/>
                </a:solidFill>
                <a:latin typeface="#9Slide05 SVNBulgary" pitchFamily="2" charset="0"/>
                <a:cs typeface="+mn-ea"/>
                <a:sym typeface="+mn-lt"/>
              </a:rPr>
              <a:t>Thực</a:t>
            </a:r>
            <a:r>
              <a:rPr lang="en-US" altLang="zh-CN" sz="9600" dirty="0">
                <a:solidFill>
                  <a:srgbClr val="FF0000"/>
                </a:solidFill>
                <a:latin typeface="#9Slide05 SVNBulgary" pitchFamily="2" charset="0"/>
                <a:cs typeface="+mn-ea"/>
                <a:sym typeface="+mn-lt"/>
              </a:rPr>
              <a:t> </a:t>
            </a:r>
            <a:r>
              <a:rPr lang="en-US" altLang="zh-CN" sz="9600" dirty="0" err="1">
                <a:solidFill>
                  <a:srgbClr val="FF0000"/>
                </a:solidFill>
                <a:latin typeface="#9Slide05 SVNBulgary" pitchFamily="2" charset="0"/>
                <a:cs typeface="+mn-ea"/>
                <a:sym typeface="+mn-lt"/>
              </a:rPr>
              <a:t>hành</a:t>
            </a:r>
            <a:endParaRPr lang="en-US" altLang="zh-CN" sz="9600" dirty="0">
              <a:solidFill>
                <a:srgbClr val="FF0000"/>
              </a:solidFill>
              <a:latin typeface="#9Slide05 SVNBulgary" pitchFamily="2" charset="0"/>
              <a:cs typeface="+mn-ea"/>
              <a:sym typeface="+mn-lt"/>
            </a:endParaRPr>
          </a:p>
          <a:p>
            <a:pPr algn="ctr"/>
            <a:r>
              <a:rPr lang="en-US" altLang="zh-CN" sz="9600" dirty="0" err="1">
                <a:solidFill>
                  <a:srgbClr val="FF0000"/>
                </a:solidFill>
                <a:latin typeface="#9Slide05 SVNBulgary" pitchFamily="2" charset="0"/>
                <a:cs typeface="+mn-ea"/>
                <a:sym typeface="+mn-lt"/>
              </a:rPr>
              <a:t>tiếng</a:t>
            </a:r>
            <a:r>
              <a:rPr lang="en-US" altLang="zh-CN" sz="9600" dirty="0">
                <a:solidFill>
                  <a:srgbClr val="FF0000"/>
                </a:solidFill>
                <a:latin typeface="#9Slide05 SVNBulgary" pitchFamily="2" charset="0"/>
                <a:cs typeface="+mn-ea"/>
                <a:sym typeface="+mn-lt"/>
              </a:rPr>
              <a:t> </a:t>
            </a:r>
            <a:r>
              <a:rPr lang="en-US" altLang="zh-CN" sz="9600" dirty="0" err="1">
                <a:solidFill>
                  <a:srgbClr val="FF0000"/>
                </a:solidFill>
                <a:latin typeface="#9Slide05 SVNBulgary" pitchFamily="2" charset="0"/>
                <a:cs typeface="+mn-ea"/>
                <a:sym typeface="+mn-lt"/>
              </a:rPr>
              <a:t>Việt</a:t>
            </a:r>
            <a:endParaRPr lang="zh-CN" altLang="en-US" sz="9600" dirty="0">
              <a:solidFill>
                <a:srgbClr val="FF0000"/>
              </a:solidFill>
              <a:latin typeface="#9Slide05 SVNBulgary" pitchFamily="2" charset="0"/>
              <a:cs typeface="+mn-ea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/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/>
        </p:blipFill>
        <p:spPr>
          <a:xfrm>
            <a:off x="0" y="4840823"/>
            <a:ext cx="2751437" cy="1620820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639707" y="3481240"/>
            <a:ext cx="1405279" cy="2687453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/>
        </p:blipFill>
        <p:spPr>
          <a:xfrm>
            <a:off x="9407611" y="4800725"/>
            <a:ext cx="2784389" cy="162082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/>
        </p:blipFill>
        <p:spPr>
          <a:xfrm>
            <a:off x="9670239" y="3330309"/>
            <a:ext cx="2176557" cy="3377231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6577" y="6168693"/>
            <a:ext cx="12192000" cy="686217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6577" y="6291730"/>
            <a:ext cx="12192000" cy="569031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6577" y="6487466"/>
            <a:ext cx="12192000" cy="36563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2536" y="5209984"/>
            <a:ext cx="2613435" cy="1483435"/>
          </a:xfrm>
          <a:prstGeom prst="rect">
            <a:avLst/>
          </a:prstGeom>
        </p:spPr>
      </p:pic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6" cstate="print"/>
          <a:stretch>
            <a:fillRect/>
          </a:stretch>
        </p:blipFill>
        <p:spPr>
          <a:xfrm>
            <a:off x="12411676" y="-10222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707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decel="5066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8" decel="4100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6" presetClass="emph" presetSubtype="0" repeatCount="14000" autoRev="1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animScale>
                                      <p:cBhvr>
                                        <p:cTn id="67" dur="250" fill="hold"/>
                                        <p:tgtEl>
                                          <p:spTgt spid="28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325FD7E-84D4-4B26-893F-0E152272C30B}"/>
              </a:ext>
            </a:extLst>
          </p:cNvPr>
          <p:cNvSpPr txBox="1"/>
          <p:nvPr/>
        </p:nvSpPr>
        <p:spPr>
          <a:xfrm>
            <a:off x="4533900" y="720110"/>
            <a:ext cx="6985000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6600" b="1" kern="100" cap="none" spc="0" dirty="0">
                <a:solidFill>
                  <a:srgbClr val="0070C0"/>
                </a:solidFill>
                <a:effectLst/>
                <a:latin typeface="#9Slide07 IcielLa Chic Pro Shad" panose="02000506090000020004" pitchFamily="2" charset="0"/>
                <a:cs typeface="Times New Roman" panose="02020603050405020304" pitchFamily="18" charset="0"/>
              </a:rPr>
              <a:t>V4: </a:t>
            </a:r>
            <a:r>
              <a:rPr lang="en-US" sz="6000" b="1" kern="100" cap="none" spc="0" dirty="0">
                <a:solidFill>
                  <a:srgbClr val="0070C0"/>
                </a:solidFill>
                <a:effectLst/>
                <a:latin typeface="#9Slide07 IcielLa Chic Pro Shad" panose="02000506090000020004" pitchFamily="2" charset="0"/>
                <a:cs typeface="Times New Roman" panose="02020603050405020304" pitchFamily="18" charset="0"/>
              </a:rPr>
              <a:t>VỀ ĐÍCH</a:t>
            </a:r>
          </a:p>
          <a:p>
            <a:pPr algn="ctr">
              <a:lnSpc>
                <a:spcPct val="100000"/>
              </a:lnSpc>
            </a:pPr>
            <a:endParaRPr lang="en-US" sz="5400" b="1" kern="100" cap="none" spc="0" dirty="0">
              <a:solidFill>
                <a:srgbClr val="FF0000"/>
              </a:solidFill>
              <a:effectLst/>
              <a:latin typeface="#9Slide07 IcielLa Chic Pro Shad" panose="02000506090000020004" pitchFamily="2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</a:pPr>
            <a:r>
              <a:rPr lang="en-US" sz="4000" b="1" kern="100" cap="none" spc="0" dirty="0" err="1"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Tìm</a:t>
            </a:r>
            <a:r>
              <a:rPr lang="en-US" sz="4000" b="1" kern="100" cap="none" spc="0" dirty="0"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000" b="1" kern="100" cap="none" spc="0" dirty="0" err="1"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từ</a:t>
            </a:r>
            <a:r>
              <a:rPr lang="en-US" sz="4000" b="1" kern="100" cap="none" spc="0" dirty="0"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000" b="1" kern="100" cap="none" spc="0" dirty="0" err="1"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mượn</a:t>
            </a:r>
            <a:r>
              <a:rPr lang="en-US" sz="4000" b="1" kern="100" cap="none" spc="0" dirty="0"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000" b="1" kern="100" cap="none" spc="0" dirty="0" err="1"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trong</a:t>
            </a:r>
            <a:r>
              <a:rPr lang="en-US" sz="4000" b="1" kern="100" cap="none" spc="0" dirty="0"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000" b="1" kern="100" cap="none" spc="0" dirty="0" err="1"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những</a:t>
            </a:r>
            <a:r>
              <a:rPr lang="en-US" sz="4000" b="1" kern="100" cap="none" spc="0" dirty="0"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000" b="1" kern="100" cap="none" spc="0" dirty="0" err="1"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câu</a:t>
            </a:r>
            <a:r>
              <a:rPr lang="en-US" sz="4000" b="1" kern="100" cap="none" spc="0" dirty="0"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000" b="1" kern="100" cap="none" spc="0" dirty="0" err="1"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dưới</a:t>
            </a:r>
            <a:r>
              <a:rPr lang="en-US" sz="4000" b="1" kern="100" cap="none" spc="0" dirty="0"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000" b="1" kern="100" cap="none" spc="0" dirty="0" err="1"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đây</a:t>
            </a:r>
            <a:r>
              <a:rPr lang="en-US" sz="4000" b="1" kern="100" cap="none" spc="0" dirty="0"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 Cho </a:t>
            </a:r>
            <a:r>
              <a:rPr lang="en-US" sz="4000" b="1" kern="100" cap="none" spc="0" dirty="0" err="1"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biết</a:t>
            </a:r>
            <a:r>
              <a:rPr lang="en-US" sz="4000" b="1" kern="100" cap="none" spc="0" dirty="0"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000" b="1" kern="100" cap="none" spc="0" dirty="0" err="1"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nguyên</a:t>
            </a:r>
            <a:r>
              <a:rPr lang="en-US" sz="4000" b="1" kern="100" cap="none" spc="0" dirty="0"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000" b="1" kern="100" cap="none" spc="0" dirty="0" err="1"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dạng</a:t>
            </a:r>
            <a:r>
              <a:rPr lang="en-US" sz="4000" b="1" kern="100" cap="none" spc="0" dirty="0"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000" b="1" kern="100" cap="none" spc="0" dirty="0" err="1"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của</a:t>
            </a:r>
            <a:r>
              <a:rPr lang="en-US" sz="4000" b="1" kern="100" cap="none" spc="0" dirty="0"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000" b="1" kern="100" cap="none" spc="0" dirty="0" err="1"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từ</a:t>
            </a:r>
            <a:r>
              <a:rPr lang="en-US" sz="4000" b="1" kern="100" cap="none" spc="0" dirty="0"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000" b="1" kern="100" cap="none" spc="0" dirty="0" err="1"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đó</a:t>
            </a:r>
            <a:r>
              <a:rPr lang="en-US" sz="4000" b="1" kern="100" cap="none" spc="0" dirty="0"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(</a:t>
            </a:r>
            <a:r>
              <a:rPr lang="en-US" sz="4000" b="1" kern="100" cap="none" spc="0" dirty="0" err="1"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trong</a:t>
            </a:r>
            <a:r>
              <a:rPr lang="en-US" sz="4000" b="1" kern="100" cap="none" spc="0" dirty="0"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000" b="1" kern="100" cap="none" spc="0" dirty="0" err="1"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tiếng</a:t>
            </a:r>
            <a:r>
              <a:rPr lang="en-US" sz="4000" b="1" kern="100" cap="none" spc="0" dirty="0"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Anh, </a:t>
            </a:r>
            <a:r>
              <a:rPr lang="en-US" sz="4000" b="1" kern="100" cap="none" spc="0" dirty="0" err="1"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Pháp</a:t>
            </a:r>
            <a:r>
              <a:rPr lang="en-US" sz="4000" b="1" kern="100" cap="none" spc="0" dirty="0"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) </a:t>
            </a:r>
            <a:r>
              <a:rPr lang="en-US" sz="4000" b="1" kern="100" cap="none" spc="0" dirty="0" err="1"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và</a:t>
            </a:r>
            <a:r>
              <a:rPr lang="en-US" sz="4000" b="1" kern="100" cap="none" spc="0" dirty="0"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000" b="1" kern="100" cap="none" spc="0" dirty="0" err="1"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cho</a:t>
            </a:r>
            <a:r>
              <a:rPr lang="en-US" sz="4000" b="1" kern="100" cap="none" spc="0" dirty="0"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000" b="1" kern="100" cap="none" spc="0" dirty="0" err="1"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biết</a:t>
            </a:r>
            <a:r>
              <a:rPr lang="en-US" sz="4000" b="1" kern="100" cap="none" spc="0" dirty="0"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000" b="1" kern="100" cap="none" spc="0" dirty="0" err="1"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có</a:t>
            </a:r>
            <a:r>
              <a:rPr lang="en-US" sz="4000" b="1" kern="100" cap="none" spc="0" dirty="0"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000" b="1" kern="100" cap="none" spc="0" dirty="0" err="1"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thể</a:t>
            </a:r>
            <a:r>
              <a:rPr lang="en-US" sz="4000" b="1" kern="100" cap="none" spc="0" dirty="0"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000" b="1" kern="100" cap="none" spc="0" dirty="0" err="1"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thay</a:t>
            </a:r>
            <a:r>
              <a:rPr lang="en-US" sz="4000" b="1" kern="100" cap="none" spc="0" dirty="0"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000" b="1" kern="100" cap="none" spc="0" dirty="0" err="1"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chúng</a:t>
            </a:r>
            <a:r>
              <a:rPr lang="en-US" sz="4000" b="1" kern="100" cap="none" spc="0" dirty="0"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000" b="1" kern="100" cap="none" spc="0" dirty="0" err="1"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thành</a:t>
            </a:r>
            <a:r>
              <a:rPr lang="en-US" sz="4000" b="1" kern="100" cap="none" spc="0" dirty="0"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000" b="1" kern="100" cap="none" spc="0" dirty="0" err="1"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các</a:t>
            </a:r>
            <a:r>
              <a:rPr lang="en-US" sz="4000" b="1" kern="100" cap="none" spc="0" dirty="0"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000" b="1" kern="100" cap="none" spc="0" dirty="0" err="1"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từ</a:t>
            </a:r>
            <a:r>
              <a:rPr lang="en-US" sz="4000" b="1" kern="100" cap="none" spc="0" dirty="0"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000" b="1" kern="100" cap="none" spc="0" dirty="0" err="1"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thuần</a:t>
            </a:r>
            <a:r>
              <a:rPr lang="en-US" sz="4000" b="1" kern="100" cap="none" spc="0" dirty="0"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000" b="1" kern="100" cap="none" spc="0" dirty="0" err="1"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Việt</a:t>
            </a:r>
            <a:r>
              <a:rPr lang="en-US" sz="4000" b="1" kern="100" cap="none" spc="0" dirty="0"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000" b="1" kern="100" cap="none" spc="0" dirty="0" err="1"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được</a:t>
            </a:r>
            <a:r>
              <a:rPr lang="en-US" sz="4000" b="1" kern="100" cap="none" spc="0" dirty="0"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4000" b="1" kern="100" cap="none" spc="0" dirty="0" err="1"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không</a:t>
            </a:r>
            <a:r>
              <a:rPr lang="en-US" sz="4000" b="1" kern="100" cap="none" spc="0" dirty="0">
                <a:effectLst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?</a:t>
            </a:r>
            <a:endParaRPr lang="en-VN" sz="4000" b="1" kern="100" cap="none" spc="0" dirty="0">
              <a:effectLst/>
              <a:latin typeface="#9Slide03 Arima Madurai Black" panose="00000A00000000000000" pitchFamily="2" charset="0"/>
              <a:ea typeface="SimSun" panose="02010600030101010101" pitchFamily="2" charset="-122"/>
              <a:cs typeface="#9Slide03 Arima Madurai Black" panose="00000A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268E16-45A6-40B2-B9C0-244ED20590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60" t="10500" r="19630" b="10500"/>
          <a:stretch/>
        </p:blipFill>
        <p:spPr>
          <a:xfrm>
            <a:off x="474668" y="1093137"/>
            <a:ext cx="3779831" cy="4886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790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0" name="Google Shape;1770;p47"/>
          <p:cNvSpPr/>
          <p:nvPr/>
        </p:nvSpPr>
        <p:spPr>
          <a:xfrm>
            <a:off x="392919" y="348367"/>
            <a:ext cx="1350996" cy="922325"/>
          </a:xfrm>
          <a:custGeom>
            <a:avLst/>
            <a:gdLst/>
            <a:ahLst/>
            <a:cxnLst/>
            <a:rect l="l" t="t" r="r" b="b"/>
            <a:pathLst>
              <a:path w="45288" h="22972" extrusionOk="0">
                <a:moveTo>
                  <a:pt x="1824" y="1"/>
                </a:moveTo>
                <a:cubicBezTo>
                  <a:pt x="1256" y="1"/>
                  <a:pt x="1050" y="583"/>
                  <a:pt x="1235" y="1015"/>
                </a:cubicBezTo>
                <a:cubicBezTo>
                  <a:pt x="0" y="2662"/>
                  <a:pt x="5099" y="6304"/>
                  <a:pt x="6017" y="7001"/>
                </a:cubicBezTo>
                <a:cubicBezTo>
                  <a:pt x="7094" y="7824"/>
                  <a:pt x="8488" y="8584"/>
                  <a:pt x="9374" y="9629"/>
                </a:cubicBezTo>
                <a:cubicBezTo>
                  <a:pt x="10831" y="11244"/>
                  <a:pt x="10198" y="11751"/>
                  <a:pt x="9058" y="13303"/>
                </a:cubicBezTo>
                <a:cubicBezTo>
                  <a:pt x="7316" y="15646"/>
                  <a:pt x="5574" y="17958"/>
                  <a:pt x="4339" y="20618"/>
                </a:cubicBezTo>
                <a:cubicBezTo>
                  <a:pt x="4086" y="21125"/>
                  <a:pt x="4371" y="21663"/>
                  <a:pt x="4941" y="21695"/>
                </a:cubicBezTo>
                <a:cubicBezTo>
                  <a:pt x="9723" y="21948"/>
                  <a:pt x="14505" y="22170"/>
                  <a:pt x="19255" y="22423"/>
                </a:cubicBezTo>
                <a:cubicBezTo>
                  <a:pt x="22794" y="22584"/>
                  <a:pt x="26401" y="22972"/>
                  <a:pt x="29960" y="22972"/>
                </a:cubicBezTo>
                <a:cubicBezTo>
                  <a:pt x="30606" y="22972"/>
                  <a:pt x="31249" y="22959"/>
                  <a:pt x="31891" y="22930"/>
                </a:cubicBezTo>
                <a:cubicBezTo>
                  <a:pt x="35565" y="22772"/>
                  <a:pt x="37972" y="21252"/>
                  <a:pt x="40568" y="18655"/>
                </a:cubicBezTo>
                <a:cubicBezTo>
                  <a:pt x="41994" y="17230"/>
                  <a:pt x="45287" y="14379"/>
                  <a:pt x="44907" y="12036"/>
                </a:cubicBezTo>
                <a:cubicBezTo>
                  <a:pt x="44685" y="10737"/>
                  <a:pt x="43355" y="9344"/>
                  <a:pt x="42595" y="8331"/>
                </a:cubicBezTo>
                <a:cubicBezTo>
                  <a:pt x="41582" y="6969"/>
                  <a:pt x="40473" y="5670"/>
                  <a:pt x="39302" y="4435"/>
                </a:cubicBezTo>
                <a:cubicBezTo>
                  <a:pt x="38352" y="3422"/>
                  <a:pt x="37528" y="2472"/>
                  <a:pt x="36135" y="2155"/>
                </a:cubicBezTo>
                <a:cubicBezTo>
                  <a:pt x="34045" y="1712"/>
                  <a:pt x="31669" y="1838"/>
                  <a:pt x="29548" y="1712"/>
                </a:cubicBezTo>
                <a:cubicBezTo>
                  <a:pt x="20300" y="1110"/>
                  <a:pt x="11085" y="572"/>
                  <a:pt x="1869" y="2"/>
                </a:cubicBezTo>
                <a:cubicBezTo>
                  <a:pt x="1854" y="1"/>
                  <a:pt x="1839" y="1"/>
                  <a:pt x="1824" y="1"/>
                </a:cubicBezTo>
                <a:close/>
              </a:path>
            </a:pathLst>
          </a:custGeom>
          <a:solidFill>
            <a:srgbClr val="F4D65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771" name="Google Shape;1771;p47"/>
          <p:cNvSpPr/>
          <p:nvPr/>
        </p:nvSpPr>
        <p:spPr>
          <a:xfrm>
            <a:off x="424715" y="310307"/>
            <a:ext cx="1340585" cy="976568"/>
          </a:xfrm>
          <a:custGeom>
            <a:avLst/>
            <a:gdLst/>
            <a:ahLst/>
            <a:cxnLst/>
            <a:rect l="l" t="t" r="r" b="b"/>
            <a:pathLst>
              <a:path w="44939" h="24323" extrusionOk="0">
                <a:moveTo>
                  <a:pt x="1774" y="1204"/>
                </a:moveTo>
                <a:cubicBezTo>
                  <a:pt x="1995" y="1204"/>
                  <a:pt x="2217" y="1236"/>
                  <a:pt x="2439" y="1236"/>
                </a:cubicBezTo>
                <a:lnTo>
                  <a:pt x="4117" y="1236"/>
                </a:lnTo>
                <a:cubicBezTo>
                  <a:pt x="4320" y="1230"/>
                  <a:pt x="4525" y="1227"/>
                  <a:pt x="4730" y="1227"/>
                </a:cubicBezTo>
                <a:cubicBezTo>
                  <a:pt x="5643" y="1227"/>
                  <a:pt x="6569" y="1279"/>
                  <a:pt x="7474" y="1331"/>
                </a:cubicBezTo>
                <a:cubicBezTo>
                  <a:pt x="8614" y="1426"/>
                  <a:pt x="9722" y="1552"/>
                  <a:pt x="10863" y="1584"/>
                </a:cubicBezTo>
                <a:cubicBezTo>
                  <a:pt x="12034" y="1647"/>
                  <a:pt x="13206" y="1711"/>
                  <a:pt x="14346" y="1774"/>
                </a:cubicBezTo>
                <a:cubicBezTo>
                  <a:pt x="15518" y="1837"/>
                  <a:pt x="16690" y="1933"/>
                  <a:pt x="17861" y="2028"/>
                </a:cubicBezTo>
                <a:cubicBezTo>
                  <a:pt x="18970" y="2091"/>
                  <a:pt x="20110" y="2186"/>
                  <a:pt x="21250" y="2281"/>
                </a:cubicBezTo>
                <a:cubicBezTo>
                  <a:pt x="22390" y="2376"/>
                  <a:pt x="23530" y="2471"/>
                  <a:pt x="24670" y="2534"/>
                </a:cubicBezTo>
                <a:cubicBezTo>
                  <a:pt x="25779" y="2598"/>
                  <a:pt x="26919" y="2629"/>
                  <a:pt x="28059" y="2629"/>
                </a:cubicBezTo>
                <a:cubicBezTo>
                  <a:pt x="28629" y="2629"/>
                  <a:pt x="29199" y="2637"/>
                  <a:pt x="29769" y="2637"/>
                </a:cubicBezTo>
                <a:cubicBezTo>
                  <a:pt x="30339" y="2637"/>
                  <a:pt x="30909" y="2629"/>
                  <a:pt x="31479" y="2598"/>
                </a:cubicBezTo>
                <a:cubicBezTo>
                  <a:pt x="32018" y="2566"/>
                  <a:pt x="32588" y="2503"/>
                  <a:pt x="33158" y="2471"/>
                </a:cubicBezTo>
                <a:cubicBezTo>
                  <a:pt x="33696" y="2439"/>
                  <a:pt x="34266" y="2408"/>
                  <a:pt x="34836" y="2376"/>
                </a:cubicBezTo>
                <a:cubicBezTo>
                  <a:pt x="35026" y="2376"/>
                  <a:pt x="35216" y="2376"/>
                  <a:pt x="35406" y="2344"/>
                </a:cubicBezTo>
                <a:cubicBezTo>
                  <a:pt x="35786" y="2883"/>
                  <a:pt x="36134" y="3453"/>
                  <a:pt x="36515" y="3959"/>
                </a:cubicBezTo>
                <a:cubicBezTo>
                  <a:pt x="36926" y="4529"/>
                  <a:pt x="37306" y="5068"/>
                  <a:pt x="37750" y="5574"/>
                </a:cubicBezTo>
                <a:cubicBezTo>
                  <a:pt x="38193" y="6081"/>
                  <a:pt x="38668" y="6588"/>
                  <a:pt x="39111" y="7095"/>
                </a:cubicBezTo>
                <a:cubicBezTo>
                  <a:pt x="39555" y="7601"/>
                  <a:pt x="39998" y="8108"/>
                  <a:pt x="40441" y="8615"/>
                </a:cubicBezTo>
                <a:cubicBezTo>
                  <a:pt x="40980" y="9216"/>
                  <a:pt x="41550" y="9818"/>
                  <a:pt x="42088" y="10420"/>
                </a:cubicBezTo>
                <a:cubicBezTo>
                  <a:pt x="42342" y="10736"/>
                  <a:pt x="42595" y="11053"/>
                  <a:pt x="42880" y="11338"/>
                </a:cubicBezTo>
                <a:cubicBezTo>
                  <a:pt x="43007" y="11497"/>
                  <a:pt x="43133" y="11623"/>
                  <a:pt x="43292" y="11782"/>
                </a:cubicBezTo>
                <a:cubicBezTo>
                  <a:pt x="43387" y="11877"/>
                  <a:pt x="43513" y="12003"/>
                  <a:pt x="43608" y="12130"/>
                </a:cubicBezTo>
                <a:cubicBezTo>
                  <a:pt x="43577" y="12288"/>
                  <a:pt x="43513" y="12447"/>
                  <a:pt x="43450" y="12637"/>
                </a:cubicBezTo>
                <a:cubicBezTo>
                  <a:pt x="43292" y="12985"/>
                  <a:pt x="43133" y="13333"/>
                  <a:pt x="42912" y="13682"/>
                </a:cubicBezTo>
                <a:cubicBezTo>
                  <a:pt x="42690" y="14030"/>
                  <a:pt x="42468" y="14347"/>
                  <a:pt x="42215" y="14663"/>
                </a:cubicBezTo>
                <a:cubicBezTo>
                  <a:pt x="41423" y="15677"/>
                  <a:pt x="40568" y="16659"/>
                  <a:pt x="39745" y="17640"/>
                </a:cubicBezTo>
                <a:cubicBezTo>
                  <a:pt x="39333" y="18147"/>
                  <a:pt x="38921" y="18654"/>
                  <a:pt x="38510" y="19160"/>
                </a:cubicBezTo>
                <a:cubicBezTo>
                  <a:pt x="38130" y="19667"/>
                  <a:pt x="37718" y="20174"/>
                  <a:pt x="37243" y="20617"/>
                </a:cubicBezTo>
                <a:cubicBezTo>
                  <a:pt x="36895" y="20934"/>
                  <a:pt x="36578" y="21282"/>
                  <a:pt x="36198" y="21567"/>
                </a:cubicBezTo>
                <a:cubicBezTo>
                  <a:pt x="36071" y="21662"/>
                  <a:pt x="35944" y="21726"/>
                  <a:pt x="35818" y="21821"/>
                </a:cubicBezTo>
                <a:cubicBezTo>
                  <a:pt x="35723" y="21852"/>
                  <a:pt x="35659" y="21852"/>
                  <a:pt x="35564" y="21884"/>
                </a:cubicBezTo>
                <a:lnTo>
                  <a:pt x="35089" y="21884"/>
                </a:lnTo>
                <a:cubicBezTo>
                  <a:pt x="34868" y="21916"/>
                  <a:pt x="34678" y="21947"/>
                  <a:pt x="34456" y="21947"/>
                </a:cubicBezTo>
                <a:cubicBezTo>
                  <a:pt x="34013" y="22011"/>
                  <a:pt x="33538" y="22042"/>
                  <a:pt x="33094" y="22074"/>
                </a:cubicBezTo>
                <a:cubicBezTo>
                  <a:pt x="32683" y="22106"/>
                  <a:pt x="32271" y="22137"/>
                  <a:pt x="31859" y="22201"/>
                </a:cubicBezTo>
                <a:cubicBezTo>
                  <a:pt x="31669" y="22201"/>
                  <a:pt x="31447" y="22232"/>
                  <a:pt x="31226" y="22264"/>
                </a:cubicBezTo>
                <a:cubicBezTo>
                  <a:pt x="31099" y="22264"/>
                  <a:pt x="30972" y="22264"/>
                  <a:pt x="30814" y="22296"/>
                </a:cubicBezTo>
                <a:cubicBezTo>
                  <a:pt x="30782" y="22264"/>
                  <a:pt x="30751" y="22264"/>
                  <a:pt x="30687" y="22264"/>
                </a:cubicBezTo>
                <a:cubicBezTo>
                  <a:pt x="30592" y="22264"/>
                  <a:pt x="30497" y="22296"/>
                  <a:pt x="30402" y="22359"/>
                </a:cubicBezTo>
                <a:cubicBezTo>
                  <a:pt x="30054" y="22391"/>
                  <a:pt x="29706" y="22391"/>
                  <a:pt x="29357" y="22422"/>
                </a:cubicBezTo>
                <a:cubicBezTo>
                  <a:pt x="28787" y="22454"/>
                  <a:pt x="28217" y="22486"/>
                  <a:pt x="27647" y="22549"/>
                </a:cubicBezTo>
                <a:cubicBezTo>
                  <a:pt x="27077" y="22581"/>
                  <a:pt x="26539" y="22612"/>
                  <a:pt x="25969" y="22644"/>
                </a:cubicBezTo>
                <a:cubicBezTo>
                  <a:pt x="25367" y="22644"/>
                  <a:pt x="24765" y="22676"/>
                  <a:pt x="24195" y="22676"/>
                </a:cubicBezTo>
                <a:cubicBezTo>
                  <a:pt x="23467" y="22707"/>
                  <a:pt x="22770" y="22739"/>
                  <a:pt x="22073" y="22771"/>
                </a:cubicBezTo>
                <a:cubicBezTo>
                  <a:pt x="21345" y="22834"/>
                  <a:pt x="20585" y="22961"/>
                  <a:pt x="19857" y="23087"/>
                </a:cubicBezTo>
                <a:cubicBezTo>
                  <a:pt x="18748" y="23214"/>
                  <a:pt x="17640" y="23277"/>
                  <a:pt x="16531" y="23277"/>
                </a:cubicBezTo>
                <a:cubicBezTo>
                  <a:pt x="16341" y="23288"/>
                  <a:pt x="16151" y="23291"/>
                  <a:pt x="15961" y="23291"/>
                </a:cubicBezTo>
                <a:cubicBezTo>
                  <a:pt x="15581" y="23291"/>
                  <a:pt x="15201" y="23277"/>
                  <a:pt x="14821" y="23277"/>
                </a:cubicBezTo>
                <a:cubicBezTo>
                  <a:pt x="14251" y="23246"/>
                  <a:pt x="13713" y="23246"/>
                  <a:pt x="13143" y="23214"/>
                </a:cubicBezTo>
                <a:cubicBezTo>
                  <a:pt x="12541" y="23214"/>
                  <a:pt x="11939" y="23182"/>
                  <a:pt x="11306" y="23119"/>
                </a:cubicBezTo>
                <a:cubicBezTo>
                  <a:pt x="10736" y="23087"/>
                  <a:pt x="10198" y="22992"/>
                  <a:pt x="9627" y="22961"/>
                </a:cubicBezTo>
                <a:cubicBezTo>
                  <a:pt x="9057" y="22897"/>
                  <a:pt x="8487" y="22834"/>
                  <a:pt x="7917" y="22771"/>
                </a:cubicBezTo>
                <a:cubicBezTo>
                  <a:pt x="7347" y="22707"/>
                  <a:pt x="6809" y="22644"/>
                  <a:pt x="6239" y="22549"/>
                </a:cubicBezTo>
                <a:cubicBezTo>
                  <a:pt x="5764" y="22486"/>
                  <a:pt x="5320" y="22454"/>
                  <a:pt x="4845" y="22422"/>
                </a:cubicBezTo>
                <a:cubicBezTo>
                  <a:pt x="4402" y="22391"/>
                  <a:pt x="3990" y="22359"/>
                  <a:pt x="3547" y="22327"/>
                </a:cubicBezTo>
                <a:cubicBezTo>
                  <a:pt x="3104" y="22296"/>
                  <a:pt x="2660" y="22264"/>
                  <a:pt x="2185" y="22264"/>
                </a:cubicBezTo>
                <a:cubicBezTo>
                  <a:pt x="2074" y="22248"/>
                  <a:pt x="1956" y="22248"/>
                  <a:pt x="1837" y="22248"/>
                </a:cubicBezTo>
                <a:cubicBezTo>
                  <a:pt x="1718" y="22248"/>
                  <a:pt x="1599" y="22248"/>
                  <a:pt x="1489" y="22232"/>
                </a:cubicBezTo>
                <a:cubicBezTo>
                  <a:pt x="1774" y="21884"/>
                  <a:pt x="2090" y="21536"/>
                  <a:pt x="2375" y="21187"/>
                </a:cubicBezTo>
                <a:cubicBezTo>
                  <a:pt x="2755" y="20712"/>
                  <a:pt x="3104" y="20237"/>
                  <a:pt x="3452" y="19762"/>
                </a:cubicBezTo>
                <a:cubicBezTo>
                  <a:pt x="3800" y="19319"/>
                  <a:pt x="4149" y="18875"/>
                  <a:pt x="4497" y="18400"/>
                </a:cubicBezTo>
                <a:cubicBezTo>
                  <a:pt x="4814" y="17957"/>
                  <a:pt x="5162" y="17514"/>
                  <a:pt x="5479" y="17070"/>
                </a:cubicBezTo>
                <a:cubicBezTo>
                  <a:pt x="5796" y="16627"/>
                  <a:pt x="6144" y="16152"/>
                  <a:pt x="6461" y="15708"/>
                </a:cubicBezTo>
                <a:cubicBezTo>
                  <a:pt x="6809" y="15233"/>
                  <a:pt x="7126" y="14758"/>
                  <a:pt x="7474" y="14283"/>
                </a:cubicBezTo>
                <a:cubicBezTo>
                  <a:pt x="7791" y="13808"/>
                  <a:pt x="8076" y="13333"/>
                  <a:pt x="8392" y="12858"/>
                </a:cubicBezTo>
                <a:cubicBezTo>
                  <a:pt x="8709" y="12383"/>
                  <a:pt x="9026" y="11908"/>
                  <a:pt x="9311" y="11433"/>
                </a:cubicBezTo>
                <a:cubicBezTo>
                  <a:pt x="9374" y="11338"/>
                  <a:pt x="9437" y="11243"/>
                  <a:pt x="9469" y="11148"/>
                </a:cubicBezTo>
                <a:cubicBezTo>
                  <a:pt x="9501" y="11116"/>
                  <a:pt x="9532" y="11053"/>
                  <a:pt x="9532" y="11021"/>
                </a:cubicBezTo>
                <a:cubicBezTo>
                  <a:pt x="9596" y="10958"/>
                  <a:pt x="9627" y="10895"/>
                  <a:pt x="9627" y="10800"/>
                </a:cubicBezTo>
                <a:cubicBezTo>
                  <a:pt x="9691" y="10641"/>
                  <a:pt x="9659" y="10483"/>
                  <a:pt x="9596" y="10356"/>
                </a:cubicBezTo>
                <a:cubicBezTo>
                  <a:pt x="9564" y="10325"/>
                  <a:pt x="9532" y="10293"/>
                  <a:pt x="9501" y="10261"/>
                </a:cubicBezTo>
                <a:cubicBezTo>
                  <a:pt x="9437" y="10198"/>
                  <a:pt x="9374" y="10166"/>
                  <a:pt x="9311" y="10135"/>
                </a:cubicBezTo>
                <a:cubicBezTo>
                  <a:pt x="9089" y="9945"/>
                  <a:pt x="8899" y="9755"/>
                  <a:pt x="8709" y="9565"/>
                </a:cubicBezTo>
                <a:cubicBezTo>
                  <a:pt x="8487" y="9343"/>
                  <a:pt x="8297" y="9153"/>
                  <a:pt x="8107" y="8963"/>
                </a:cubicBezTo>
                <a:cubicBezTo>
                  <a:pt x="7696" y="8551"/>
                  <a:pt x="7284" y="8108"/>
                  <a:pt x="6904" y="7696"/>
                </a:cubicBezTo>
                <a:cubicBezTo>
                  <a:pt x="6492" y="7253"/>
                  <a:pt x="6144" y="6810"/>
                  <a:pt x="5764" y="6366"/>
                </a:cubicBezTo>
                <a:cubicBezTo>
                  <a:pt x="5574" y="6144"/>
                  <a:pt x="5415" y="5954"/>
                  <a:pt x="5225" y="5764"/>
                </a:cubicBezTo>
                <a:cubicBezTo>
                  <a:pt x="5035" y="5511"/>
                  <a:pt x="4845" y="5289"/>
                  <a:pt x="4655" y="5036"/>
                </a:cubicBezTo>
                <a:cubicBezTo>
                  <a:pt x="4149" y="4434"/>
                  <a:pt x="3610" y="3864"/>
                  <a:pt x="3104" y="3231"/>
                </a:cubicBezTo>
                <a:cubicBezTo>
                  <a:pt x="2787" y="2819"/>
                  <a:pt x="2534" y="2344"/>
                  <a:pt x="2249" y="1933"/>
                </a:cubicBezTo>
                <a:cubicBezTo>
                  <a:pt x="2090" y="1679"/>
                  <a:pt x="1932" y="1457"/>
                  <a:pt x="1774" y="1204"/>
                </a:cubicBezTo>
                <a:close/>
                <a:moveTo>
                  <a:pt x="728" y="1"/>
                </a:moveTo>
                <a:cubicBezTo>
                  <a:pt x="633" y="1"/>
                  <a:pt x="538" y="32"/>
                  <a:pt x="443" y="96"/>
                </a:cubicBezTo>
                <a:cubicBezTo>
                  <a:pt x="317" y="159"/>
                  <a:pt x="222" y="286"/>
                  <a:pt x="190" y="412"/>
                </a:cubicBezTo>
                <a:cubicBezTo>
                  <a:pt x="158" y="539"/>
                  <a:pt x="158" y="697"/>
                  <a:pt x="253" y="824"/>
                </a:cubicBezTo>
                <a:cubicBezTo>
                  <a:pt x="285" y="887"/>
                  <a:pt x="317" y="919"/>
                  <a:pt x="348" y="951"/>
                </a:cubicBezTo>
                <a:cubicBezTo>
                  <a:pt x="697" y="1489"/>
                  <a:pt x="1045" y="1996"/>
                  <a:pt x="1394" y="2534"/>
                </a:cubicBezTo>
                <a:cubicBezTo>
                  <a:pt x="1679" y="2978"/>
                  <a:pt x="1964" y="3484"/>
                  <a:pt x="2280" y="3896"/>
                </a:cubicBezTo>
                <a:cubicBezTo>
                  <a:pt x="2660" y="4403"/>
                  <a:pt x="3040" y="4846"/>
                  <a:pt x="3452" y="5321"/>
                </a:cubicBezTo>
                <a:cubicBezTo>
                  <a:pt x="3832" y="5796"/>
                  <a:pt x="4180" y="6271"/>
                  <a:pt x="4592" y="6715"/>
                </a:cubicBezTo>
                <a:cubicBezTo>
                  <a:pt x="4909" y="7095"/>
                  <a:pt x="5225" y="7475"/>
                  <a:pt x="5542" y="7886"/>
                </a:cubicBezTo>
                <a:cubicBezTo>
                  <a:pt x="5859" y="8235"/>
                  <a:pt x="6144" y="8615"/>
                  <a:pt x="6492" y="8963"/>
                </a:cubicBezTo>
                <a:cubicBezTo>
                  <a:pt x="6841" y="9311"/>
                  <a:pt x="7157" y="9691"/>
                  <a:pt x="7506" y="10040"/>
                </a:cubicBezTo>
                <a:cubicBezTo>
                  <a:pt x="7696" y="10198"/>
                  <a:pt x="7886" y="10388"/>
                  <a:pt x="8076" y="10578"/>
                </a:cubicBezTo>
                <a:lnTo>
                  <a:pt x="8329" y="10800"/>
                </a:lnTo>
                <a:cubicBezTo>
                  <a:pt x="8329" y="10831"/>
                  <a:pt x="8361" y="10863"/>
                  <a:pt x="8392" y="10863"/>
                </a:cubicBezTo>
                <a:cubicBezTo>
                  <a:pt x="8139" y="11306"/>
                  <a:pt x="7854" y="11718"/>
                  <a:pt x="7569" y="12130"/>
                </a:cubicBezTo>
                <a:cubicBezTo>
                  <a:pt x="7252" y="12605"/>
                  <a:pt x="6967" y="13080"/>
                  <a:pt x="6651" y="13555"/>
                </a:cubicBezTo>
                <a:cubicBezTo>
                  <a:pt x="6334" y="13998"/>
                  <a:pt x="5986" y="14473"/>
                  <a:pt x="5669" y="14948"/>
                </a:cubicBezTo>
                <a:cubicBezTo>
                  <a:pt x="5320" y="15423"/>
                  <a:pt x="5004" y="15898"/>
                  <a:pt x="4655" y="16342"/>
                </a:cubicBezTo>
                <a:cubicBezTo>
                  <a:pt x="4149" y="17102"/>
                  <a:pt x="3579" y="17830"/>
                  <a:pt x="3040" y="18527"/>
                </a:cubicBezTo>
                <a:cubicBezTo>
                  <a:pt x="2819" y="18780"/>
                  <a:pt x="2629" y="19034"/>
                  <a:pt x="2439" y="19287"/>
                </a:cubicBezTo>
                <a:cubicBezTo>
                  <a:pt x="2280" y="19509"/>
                  <a:pt x="2122" y="19730"/>
                  <a:pt x="1932" y="19952"/>
                </a:cubicBezTo>
                <a:cubicBezTo>
                  <a:pt x="1615" y="20395"/>
                  <a:pt x="1267" y="20807"/>
                  <a:pt x="887" y="21187"/>
                </a:cubicBezTo>
                <a:cubicBezTo>
                  <a:pt x="697" y="21409"/>
                  <a:pt x="507" y="21631"/>
                  <a:pt x="317" y="21884"/>
                </a:cubicBezTo>
                <a:cubicBezTo>
                  <a:pt x="285" y="21947"/>
                  <a:pt x="253" y="21979"/>
                  <a:pt x="190" y="22042"/>
                </a:cubicBezTo>
                <a:cubicBezTo>
                  <a:pt x="190" y="22074"/>
                  <a:pt x="158" y="22106"/>
                  <a:pt x="158" y="22106"/>
                </a:cubicBezTo>
                <a:cubicBezTo>
                  <a:pt x="158" y="22137"/>
                  <a:pt x="127" y="22169"/>
                  <a:pt x="127" y="22169"/>
                </a:cubicBezTo>
                <a:cubicBezTo>
                  <a:pt x="95" y="22264"/>
                  <a:pt x="63" y="22327"/>
                  <a:pt x="32" y="22391"/>
                </a:cubicBezTo>
                <a:cubicBezTo>
                  <a:pt x="0" y="22454"/>
                  <a:pt x="0" y="22549"/>
                  <a:pt x="0" y="22644"/>
                </a:cubicBezTo>
                <a:cubicBezTo>
                  <a:pt x="0" y="22676"/>
                  <a:pt x="32" y="22739"/>
                  <a:pt x="32" y="22771"/>
                </a:cubicBezTo>
                <a:cubicBezTo>
                  <a:pt x="32" y="22834"/>
                  <a:pt x="63" y="22897"/>
                  <a:pt x="95" y="22961"/>
                </a:cubicBezTo>
                <a:cubicBezTo>
                  <a:pt x="158" y="23056"/>
                  <a:pt x="253" y="23151"/>
                  <a:pt x="348" y="23214"/>
                </a:cubicBezTo>
                <a:cubicBezTo>
                  <a:pt x="443" y="23277"/>
                  <a:pt x="538" y="23309"/>
                  <a:pt x="665" y="23341"/>
                </a:cubicBezTo>
                <a:cubicBezTo>
                  <a:pt x="823" y="23372"/>
                  <a:pt x="982" y="23380"/>
                  <a:pt x="1140" y="23380"/>
                </a:cubicBezTo>
                <a:cubicBezTo>
                  <a:pt x="1299" y="23380"/>
                  <a:pt x="1457" y="23372"/>
                  <a:pt x="1615" y="23372"/>
                </a:cubicBezTo>
                <a:lnTo>
                  <a:pt x="2439" y="23372"/>
                </a:lnTo>
                <a:cubicBezTo>
                  <a:pt x="2724" y="23372"/>
                  <a:pt x="3009" y="23404"/>
                  <a:pt x="3294" y="23436"/>
                </a:cubicBezTo>
                <a:cubicBezTo>
                  <a:pt x="3579" y="23436"/>
                  <a:pt x="3895" y="23467"/>
                  <a:pt x="4180" y="23467"/>
                </a:cubicBezTo>
                <a:cubicBezTo>
                  <a:pt x="4750" y="23499"/>
                  <a:pt x="5289" y="23531"/>
                  <a:pt x="5827" y="23594"/>
                </a:cubicBezTo>
                <a:cubicBezTo>
                  <a:pt x="6429" y="23657"/>
                  <a:pt x="7062" y="23721"/>
                  <a:pt x="7664" y="23816"/>
                </a:cubicBezTo>
                <a:cubicBezTo>
                  <a:pt x="8202" y="23879"/>
                  <a:pt x="8772" y="23911"/>
                  <a:pt x="9311" y="23974"/>
                </a:cubicBezTo>
                <a:cubicBezTo>
                  <a:pt x="9913" y="24037"/>
                  <a:pt x="10483" y="24101"/>
                  <a:pt x="11084" y="24132"/>
                </a:cubicBezTo>
                <a:cubicBezTo>
                  <a:pt x="12256" y="24259"/>
                  <a:pt x="13396" y="24259"/>
                  <a:pt x="14568" y="24291"/>
                </a:cubicBezTo>
                <a:cubicBezTo>
                  <a:pt x="15138" y="24307"/>
                  <a:pt x="15708" y="24322"/>
                  <a:pt x="16274" y="24322"/>
                </a:cubicBezTo>
                <a:cubicBezTo>
                  <a:pt x="16840" y="24322"/>
                  <a:pt x="17402" y="24307"/>
                  <a:pt x="17956" y="24259"/>
                </a:cubicBezTo>
                <a:cubicBezTo>
                  <a:pt x="18463" y="24259"/>
                  <a:pt x="18938" y="24196"/>
                  <a:pt x="19413" y="24164"/>
                </a:cubicBezTo>
                <a:cubicBezTo>
                  <a:pt x="19952" y="24101"/>
                  <a:pt x="20490" y="24006"/>
                  <a:pt x="21028" y="23942"/>
                </a:cubicBezTo>
                <a:cubicBezTo>
                  <a:pt x="21567" y="23879"/>
                  <a:pt x="22105" y="23816"/>
                  <a:pt x="22675" y="23784"/>
                </a:cubicBezTo>
                <a:cubicBezTo>
                  <a:pt x="23245" y="23752"/>
                  <a:pt x="23847" y="23752"/>
                  <a:pt x="24417" y="23721"/>
                </a:cubicBezTo>
                <a:cubicBezTo>
                  <a:pt x="24987" y="23721"/>
                  <a:pt x="25557" y="23721"/>
                  <a:pt x="26127" y="23689"/>
                </a:cubicBezTo>
                <a:cubicBezTo>
                  <a:pt x="26697" y="23689"/>
                  <a:pt x="27267" y="23626"/>
                  <a:pt x="27837" y="23594"/>
                </a:cubicBezTo>
                <a:cubicBezTo>
                  <a:pt x="28376" y="23562"/>
                  <a:pt x="28946" y="23531"/>
                  <a:pt x="29484" y="23467"/>
                </a:cubicBezTo>
                <a:cubicBezTo>
                  <a:pt x="29737" y="23467"/>
                  <a:pt x="29991" y="23467"/>
                  <a:pt x="30212" y="23436"/>
                </a:cubicBezTo>
                <a:lnTo>
                  <a:pt x="30466" y="23436"/>
                </a:lnTo>
                <a:cubicBezTo>
                  <a:pt x="30497" y="23467"/>
                  <a:pt x="30561" y="23467"/>
                  <a:pt x="30592" y="23499"/>
                </a:cubicBezTo>
                <a:cubicBezTo>
                  <a:pt x="30656" y="23499"/>
                  <a:pt x="30719" y="23531"/>
                  <a:pt x="30814" y="23531"/>
                </a:cubicBezTo>
                <a:lnTo>
                  <a:pt x="30941" y="23531"/>
                </a:lnTo>
                <a:cubicBezTo>
                  <a:pt x="31036" y="23531"/>
                  <a:pt x="31162" y="23499"/>
                  <a:pt x="31257" y="23499"/>
                </a:cubicBezTo>
                <a:cubicBezTo>
                  <a:pt x="31542" y="23467"/>
                  <a:pt x="31796" y="23467"/>
                  <a:pt x="32081" y="23436"/>
                </a:cubicBezTo>
                <a:cubicBezTo>
                  <a:pt x="32651" y="23372"/>
                  <a:pt x="33221" y="23341"/>
                  <a:pt x="33823" y="23309"/>
                </a:cubicBezTo>
                <a:cubicBezTo>
                  <a:pt x="34108" y="23277"/>
                  <a:pt x="34393" y="23246"/>
                  <a:pt x="34678" y="23214"/>
                </a:cubicBezTo>
                <a:cubicBezTo>
                  <a:pt x="34963" y="23182"/>
                  <a:pt x="35216" y="23182"/>
                  <a:pt x="35501" y="23182"/>
                </a:cubicBezTo>
                <a:cubicBezTo>
                  <a:pt x="35691" y="23151"/>
                  <a:pt x="35913" y="23119"/>
                  <a:pt x="36103" y="23056"/>
                </a:cubicBezTo>
                <a:cubicBezTo>
                  <a:pt x="36325" y="22961"/>
                  <a:pt x="36515" y="22866"/>
                  <a:pt x="36705" y="22739"/>
                </a:cubicBezTo>
                <a:cubicBezTo>
                  <a:pt x="37180" y="22359"/>
                  <a:pt x="37655" y="21947"/>
                  <a:pt x="38098" y="21536"/>
                </a:cubicBezTo>
                <a:cubicBezTo>
                  <a:pt x="38541" y="21061"/>
                  <a:pt x="38953" y="20585"/>
                  <a:pt x="39365" y="20079"/>
                </a:cubicBezTo>
                <a:cubicBezTo>
                  <a:pt x="40188" y="19034"/>
                  <a:pt x="41043" y="18052"/>
                  <a:pt x="41898" y="17039"/>
                </a:cubicBezTo>
                <a:cubicBezTo>
                  <a:pt x="42342" y="16532"/>
                  <a:pt x="42753" y="16025"/>
                  <a:pt x="43165" y="15518"/>
                </a:cubicBezTo>
                <a:cubicBezTo>
                  <a:pt x="43355" y="15265"/>
                  <a:pt x="43577" y="15012"/>
                  <a:pt x="43767" y="14727"/>
                </a:cubicBezTo>
                <a:cubicBezTo>
                  <a:pt x="43925" y="14473"/>
                  <a:pt x="44115" y="14188"/>
                  <a:pt x="44273" y="13903"/>
                </a:cubicBezTo>
                <a:cubicBezTo>
                  <a:pt x="44432" y="13587"/>
                  <a:pt x="44590" y="13238"/>
                  <a:pt x="44717" y="12922"/>
                </a:cubicBezTo>
                <a:cubicBezTo>
                  <a:pt x="44780" y="12763"/>
                  <a:pt x="44812" y="12637"/>
                  <a:pt x="44875" y="12510"/>
                </a:cubicBezTo>
                <a:cubicBezTo>
                  <a:pt x="44907" y="12383"/>
                  <a:pt x="44907" y="12257"/>
                  <a:pt x="44907" y="12162"/>
                </a:cubicBezTo>
                <a:cubicBezTo>
                  <a:pt x="44938" y="12035"/>
                  <a:pt x="44938" y="11940"/>
                  <a:pt x="44907" y="11813"/>
                </a:cubicBezTo>
                <a:cubicBezTo>
                  <a:pt x="44875" y="11718"/>
                  <a:pt x="44812" y="11592"/>
                  <a:pt x="44780" y="11497"/>
                </a:cubicBezTo>
                <a:cubicBezTo>
                  <a:pt x="44717" y="11433"/>
                  <a:pt x="44653" y="11338"/>
                  <a:pt x="44622" y="11275"/>
                </a:cubicBezTo>
                <a:cubicBezTo>
                  <a:pt x="44590" y="11243"/>
                  <a:pt x="44558" y="11243"/>
                  <a:pt x="44527" y="11211"/>
                </a:cubicBezTo>
                <a:cubicBezTo>
                  <a:pt x="44115" y="10768"/>
                  <a:pt x="43672" y="10325"/>
                  <a:pt x="43292" y="9850"/>
                </a:cubicBezTo>
                <a:cubicBezTo>
                  <a:pt x="42848" y="9343"/>
                  <a:pt x="42437" y="8868"/>
                  <a:pt x="41993" y="8425"/>
                </a:cubicBezTo>
                <a:cubicBezTo>
                  <a:pt x="41518" y="7950"/>
                  <a:pt x="41075" y="7443"/>
                  <a:pt x="40631" y="6936"/>
                </a:cubicBezTo>
                <a:cubicBezTo>
                  <a:pt x="39745" y="5954"/>
                  <a:pt x="38795" y="5004"/>
                  <a:pt x="37971" y="3928"/>
                </a:cubicBezTo>
                <a:cubicBezTo>
                  <a:pt x="37718" y="3611"/>
                  <a:pt x="37465" y="3263"/>
                  <a:pt x="37243" y="2946"/>
                </a:cubicBezTo>
                <a:cubicBezTo>
                  <a:pt x="36958" y="2534"/>
                  <a:pt x="36673" y="2091"/>
                  <a:pt x="36356" y="1679"/>
                </a:cubicBezTo>
                <a:cubicBezTo>
                  <a:pt x="36356" y="1679"/>
                  <a:pt x="36325" y="1647"/>
                  <a:pt x="36325" y="1647"/>
                </a:cubicBezTo>
                <a:cubicBezTo>
                  <a:pt x="36261" y="1457"/>
                  <a:pt x="36071" y="1331"/>
                  <a:pt x="35849" y="1331"/>
                </a:cubicBezTo>
                <a:cubicBezTo>
                  <a:pt x="35311" y="1331"/>
                  <a:pt x="34773" y="1362"/>
                  <a:pt x="34234" y="1394"/>
                </a:cubicBezTo>
                <a:cubicBezTo>
                  <a:pt x="33696" y="1426"/>
                  <a:pt x="33158" y="1457"/>
                  <a:pt x="32619" y="1489"/>
                </a:cubicBezTo>
                <a:cubicBezTo>
                  <a:pt x="32049" y="1521"/>
                  <a:pt x="31479" y="1552"/>
                  <a:pt x="30909" y="1552"/>
                </a:cubicBezTo>
                <a:cubicBezTo>
                  <a:pt x="30339" y="1584"/>
                  <a:pt x="29769" y="1584"/>
                  <a:pt x="29199" y="1584"/>
                </a:cubicBezTo>
                <a:cubicBezTo>
                  <a:pt x="28027" y="1552"/>
                  <a:pt x="26887" y="1552"/>
                  <a:pt x="25715" y="1489"/>
                </a:cubicBezTo>
                <a:cubicBezTo>
                  <a:pt x="24575" y="1426"/>
                  <a:pt x="23404" y="1362"/>
                  <a:pt x="22263" y="1267"/>
                </a:cubicBezTo>
                <a:cubicBezTo>
                  <a:pt x="21123" y="1204"/>
                  <a:pt x="19983" y="1077"/>
                  <a:pt x="18843" y="982"/>
                </a:cubicBezTo>
                <a:cubicBezTo>
                  <a:pt x="17735" y="887"/>
                  <a:pt x="16658" y="856"/>
                  <a:pt x="15550" y="761"/>
                </a:cubicBezTo>
                <a:cubicBezTo>
                  <a:pt x="14410" y="666"/>
                  <a:pt x="13269" y="602"/>
                  <a:pt x="12129" y="571"/>
                </a:cubicBezTo>
                <a:cubicBezTo>
                  <a:pt x="11559" y="539"/>
                  <a:pt x="10958" y="507"/>
                  <a:pt x="10388" y="476"/>
                </a:cubicBezTo>
                <a:cubicBezTo>
                  <a:pt x="9786" y="412"/>
                  <a:pt x="9184" y="381"/>
                  <a:pt x="8582" y="317"/>
                </a:cubicBezTo>
                <a:cubicBezTo>
                  <a:pt x="7474" y="222"/>
                  <a:pt x="6334" y="159"/>
                  <a:pt x="5225" y="127"/>
                </a:cubicBezTo>
                <a:lnTo>
                  <a:pt x="3674" y="127"/>
                </a:lnTo>
                <a:cubicBezTo>
                  <a:pt x="3373" y="143"/>
                  <a:pt x="3064" y="151"/>
                  <a:pt x="2755" y="151"/>
                </a:cubicBezTo>
                <a:cubicBezTo>
                  <a:pt x="2447" y="151"/>
                  <a:pt x="2138" y="143"/>
                  <a:pt x="1837" y="127"/>
                </a:cubicBezTo>
                <a:cubicBezTo>
                  <a:pt x="1520" y="96"/>
                  <a:pt x="1204" y="64"/>
                  <a:pt x="887" y="32"/>
                </a:cubicBezTo>
                <a:lnTo>
                  <a:pt x="855" y="32"/>
                </a:lnTo>
                <a:cubicBezTo>
                  <a:pt x="823" y="32"/>
                  <a:pt x="760" y="1"/>
                  <a:pt x="728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4000" dirty="0">
                <a:latin typeface="Fira Sans"/>
                <a:ea typeface="Fira Sans"/>
                <a:cs typeface="Fira Sans"/>
                <a:sym typeface="Fira Sans"/>
              </a:rPr>
              <a:t>1</a:t>
            </a:r>
            <a:endParaRPr sz="4000" dirty="0"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1772" name="Google Shape;1772;p47"/>
          <p:cNvSpPr/>
          <p:nvPr/>
        </p:nvSpPr>
        <p:spPr>
          <a:xfrm>
            <a:off x="522600" y="1734673"/>
            <a:ext cx="1282981" cy="868484"/>
          </a:xfrm>
          <a:custGeom>
            <a:avLst/>
            <a:gdLst/>
            <a:ahLst/>
            <a:cxnLst/>
            <a:rect l="l" t="t" r="r" b="b"/>
            <a:pathLst>
              <a:path w="43008" h="21631" extrusionOk="0">
                <a:moveTo>
                  <a:pt x="4231" y="0"/>
                </a:moveTo>
                <a:cubicBezTo>
                  <a:pt x="3434" y="0"/>
                  <a:pt x="2646" y="102"/>
                  <a:pt x="2091" y="472"/>
                </a:cubicBezTo>
                <a:cubicBezTo>
                  <a:pt x="1" y="1803"/>
                  <a:pt x="3041" y="4874"/>
                  <a:pt x="4023" y="5983"/>
                </a:cubicBezTo>
                <a:cubicBezTo>
                  <a:pt x="4054" y="6046"/>
                  <a:pt x="4086" y="6046"/>
                  <a:pt x="4149" y="6110"/>
                </a:cubicBezTo>
                <a:cubicBezTo>
                  <a:pt x="4751" y="6870"/>
                  <a:pt x="5353" y="7693"/>
                  <a:pt x="5923" y="8516"/>
                </a:cubicBezTo>
                <a:cubicBezTo>
                  <a:pt x="7094" y="10258"/>
                  <a:pt x="7886" y="11462"/>
                  <a:pt x="6588" y="13425"/>
                </a:cubicBezTo>
                <a:cubicBezTo>
                  <a:pt x="4973" y="15895"/>
                  <a:pt x="2566" y="18112"/>
                  <a:pt x="634" y="20361"/>
                </a:cubicBezTo>
                <a:cubicBezTo>
                  <a:pt x="222" y="20836"/>
                  <a:pt x="476" y="21564"/>
                  <a:pt x="1141" y="21596"/>
                </a:cubicBezTo>
                <a:cubicBezTo>
                  <a:pt x="3223" y="21621"/>
                  <a:pt x="5306" y="21630"/>
                  <a:pt x="7388" y="21630"/>
                </a:cubicBezTo>
                <a:cubicBezTo>
                  <a:pt x="13189" y="21630"/>
                  <a:pt x="18986" y="21556"/>
                  <a:pt x="24766" y="21532"/>
                </a:cubicBezTo>
                <a:cubicBezTo>
                  <a:pt x="27996" y="21501"/>
                  <a:pt x="30340" y="21247"/>
                  <a:pt x="33063" y="19442"/>
                </a:cubicBezTo>
                <a:cubicBezTo>
                  <a:pt x="35945" y="17510"/>
                  <a:pt x="38795" y="15357"/>
                  <a:pt x="41360" y="13013"/>
                </a:cubicBezTo>
                <a:cubicBezTo>
                  <a:pt x="43007" y="11493"/>
                  <a:pt x="42944" y="10195"/>
                  <a:pt x="41455" y="8548"/>
                </a:cubicBezTo>
                <a:cubicBezTo>
                  <a:pt x="39302" y="6236"/>
                  <a:pt x="36515" y="3639"/>
                  <a:pt x="33760" y="2024"/>
                </a:cubicBezTo>
                <a:cubicBezTo>
                  <a:pt x="32142" y="1080"/>
                  <a:pt x="30242" y="886"/>
                  <a:pt x="28340" y="886"/>
                </a:cubicBezTo>
                <a:cubicBezTo>
                  <a:pt x="27114" y="886"/>
                  <a:pt x="25888" y="967"/>
                  <a:pt x="24734" y="979"/>
                </a:cubicBezTo>
                <a:cubicBezTo>
                  <a:pt x="22717" y="1012"/>
                  <a:pt x="20691" y="1063"/>
                  <a:pt x="18666" y="1063"/>
                </a:cubicBezTo>
                <a:cubicBezTo>
                  <a:pt x="16812" y="1063"/>
                  <a:pt x="14958" y="1020"/>
                  <a:pt x="13112" y="884"/>
                </a:cubicBezTo>
                <a:cubicBezTo>
                  <a:pt x="10800" y="726"/>
                  <a:pt x="8520" y="282"/>
                  <a:pt x="6208" y="124"/>
                </a:cubicBezTo>
                <a:cubicBezTo>
                  <a:pt x="5644" y="80"/>
                  <a:pt x="4934" y="0"/>
                  <a:pt x="4231" y="0"/>
                </a:cubicBezTo>
                <a:close/>
              </a:path>
            </a:pathLst>
          </a:custGeom>
          <a:solidFill>
            <a:srgbClr val="96C4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773" name="Google Shape;1773;p47"/>
          <p:cNvSpPr/>
          <p:nvPr/>
        </p:nvSpPr>
        <p:spPr>
          <a:xfrm>
            <a:off x="690426" y="2167023"/>
            <a:ext cx="45719" cy="5139"/>
          </a:xfrm>
          <a:custGeom>
            <a:avLst/>
            <a:gdLst/>
            <a:ahLst/>
            <a:cxnLst/>
            <a:rect l="l" t="t" r="r" b="b"/>
            <a:pathLst>
              <a:path w="96" h="128" extrusionOk="0">
                <a:moveTo>
                  <a:pt x="96" y="0"/>
                </a:moveTo>
                <a:lnTo>
                  <a:pt x="96" y="0"/>
                </a:lnTo>
                <a:cubicBezTo>
                  <a:pt x="72" y="25"/>
                  <a:pt x="66" y="49"/>
                  <a:pt x="51" y="73"/>
                </a:cubicBezTo>
                <a:lnTo>
                  <a:pt x="51" y="73"/>
                </a:lnTo>
                <a:cubicBezTo>
                  <a:pt x="66" y="54"/>
                  <a:pt x="81" y="31"/>
                  <a:pt x="96" y="0"/>
                </a:cubicBezTo>
                <a:close/>
                <a:moveTo>
                  <a:pt x="51" y="73"/>
                </a:moveTo>
                <a:cubicBezTo>
                  <a:pt x="34" y="94"/>
                  <a:pt x="18" y="111"/>
                  <a:pt x="1" y="127"/>
                </a:cubicBezTo>
                <a:cubicBezTo>
                  <a:pt x="33" y="127"/>
                  <a:pt x="33" y="95"/>
                  <a:pt x="33" y="95"/>
                </a:cubicBezTo>
                <a:cubicBezTo>
                  <a:pt x="40" y="88"/>
                  <a:pt x="46" y="80"/>
                  <a:pt x="51" y="73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774" name="Google Shape;1774;p47"/>
          <p:cNvSpPr/>
          <p:nvPr/>
        </p:nvSpPr>
        <p:spPr>
          <a:xfrm>
            <a:off x="507343" y="2497614"/>
            <a:ext cx="45719" cy="1325"/>
          </a:xfrm>
          <a:custGeom>
            <a:avLst/>
            <a:gdLst/>
            <a:ahLst/>
            <a:cxnLst/>
            <a:rect l="l" t="t" r="r" b="b"/>
            <a:pathLst>
              <a:path w="128" h="33" extrusionOk="0">
                <a:moveTo>
                  <a:pt x="1" y="0"/>
                </a:moveTo>
                <a:cubicBezTo>
                  <a:pt x="64" y="32"/>
                  <a:pt x="96" y="32"/>
                  <a:pt x="127" y="32"/>
                </a:cubicBezTo>
                <a:cubicBezTo>
                  <a:pt x="96" y="32"/>
                  <a:pt x="64" y="32"/>
                  <a:pt x="32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775" name="Google Shape;1775;p47"/>
          <p:cNvSpPr/>
          <p:nvPr/>
        </p:nvSpPr>
        <p:spPr>
          <a:xfrm>
            <a:off x="424715" y="1701508"/>
            <a:ext cx="1415222" cy="950792"/>
          </a:xfrm>
          <a:custGeom>
            <a:avLst/>
            <a:gdLst/>
            <a:ahLst/>
            <a:cxnLst/>
            <a:rect l="l" t="t" r="r" b="b"/>
            <a:pathLst>
              <a:path w="47441" h="23681" extrusionOk="0">
                <a:moveTo>
                  <a:pt x="22209" y="999"/>
                </a:moveTo>
                <a:cubicBezTo>
                  <a:pt x="22981" y="999"/>
                  <a:pt x="23762" y="1013"/>
                  <a:pt x="24544" y="1013"/>
                </a:cubicBezTo>
                <a:lnTo>
                  <a:pt x="27964" y="1013"/>
                </a:lnTo>
                <a:cubicBezTo>
                  <a:pt x="28991" y="1013"/>
                  <a:pt x="30025" y="1001"/>
                  <a:pt x="31060" y="1001"/>
                </a:cubicBezTo>
                <a:cubicBezTo>
                  <a:pt x="32353" y="1001"/>
                  <a:pt x="33647" y="1020"/>
                  <a:pt x="34931" y="1108"/>
                </a:cubicBezTo>
                <a:cubicBezTo>
                  <a:pt x="35311" y="1140"/>
                  <a:pt x="35691" y="1172"/>
                  <a:pt x="36071" y="1203"/>
                </a:cubicBezTo>
                <a:cubicBezTo>
                  <a:pt x="36103" y="1203"/>
                  <a:pt x="36134" y="1235"/>
                  <a:pt x="36198" y="1235"/>
                </a:cubicBezTo>
                <a:cubicBezTo>
                  <a:pt x="36261" y="1267"/>
                  <a:pt x="36356" y="1330"/>
                  <a:pt x="36420" y="1393"/>
                </a:cubicBezTo>
                <a:cubicBezTo>
                  <a:pt x="36578" y="1488"/>
                  <a:pt x="36705" y="1583"/>
                  <a:pt x="36831" y="1678"/>
                </a:cubicBezTo>
                <a:cubicBezTo>
                  <a:pt x="37243" y="2027"/>
                  <a:pt x="37655" y="2375"/>
                  <a:pt x="38035" y="2692"/>
                </a:cubicBezTo>
                <a:cubicBezTo>
                  <a:pt x="38478" y="3072"/>
                  <a:pt x="38921" y="3452"/>
                  <a:pt x="39333" y="3864"/>
                </a:cubicBezTo>
                <a:cubicBezTo>
                  <a:pt x="39745" y="4244"/>
                  <a:pt x="40125" y="4687"/>
                  <a:pt x="40536" y="5099"/>
                </a:cubicBezTo>
                <a:cubicBezTo>
                  <a:pt x="40948" y="5542"/>
                  <a:pt x="41360" y="5954"/>
                  <a:pt x="41803" y="6365"/>
                </a:cubicBezTo>
                <a:cubicBezTo>
                  <a:pt x="42215" y="6777"/>
                  <a:pt x="42595" y="7157"/>
                  <a:pt x="42975" y="7569"/>
                </a:cubicBezTo>
                <a:cubicBezTo>
                  <a:pt x="43387" y="8012"/>
                  <a:pt x="43767" y="8424"/>
                  <a:pt x="44147" y="8867"/>
                </a:cubicBezTo>
                <a:cubicBezTo>
                  <a:pt x="44843" y="9659"/>
                  <a:pt x="45477" y="10514"/>
                  <a:pt x="46174" y="11338"/>
                </a:cubicBezTo>
                <a:cubicBezTo>
                  <a:pt x="45762" y="11623"/>
                  <a:pt x="45382" y="11908"/>
                  <a:pt x="45002" y="12224"/>
                </a:cubicBezTo>
                <a:cubicBezTo>
                  <a:pt x="44780" y="12383"/>
                  <a:pt x="44558" y="12573"/>
                  <a:pt x="44368" y="12763"/>
                </a:cubicBezTo>
                <a:cubicBezTo>
                  <a:pt x="44147" y="12953"/>
                  <a:pt x="43925" y="13174"/>
                  <a:pt x="43735" y="13364"/>
                </a:cubicBezTo>
                <a:cubicBezTo>
                  <a:pt x="43292" y="13776"/>
                  <a:pt x="42880" y="14156"/>
                  <a:pt x="42437" y="14568"/>
                </a:cubicBezTo>
                <a:cubicBezTo>
                  <a:pt x="42247" y="14758"/>
                  <a:pt x="42025" y="14916"/>
                  <a:pt x="41835" y="15106"/>
                </a:cubicBezTo>
                <a:cubicBezTo>
                  <a:pt x="41613" y="15264"/>
                  <a:pt x="41423" y="15454"/>
                  <a:pt x="41233" y="15644"/>
                </a:cubicBezTo>
                <a:cubicBezTo>
                  <a:pt x="40378" y="16373"/>
                  <a:pt x="39460" y="17070"/>
                  <a:pt x="38605" y="17766"/>
                </a:cubicBezTo>
                <a:cubicBezTo>
                  <a:pt x="38193" y="18146"/>
                  <a:pt x="37750" y="18495"/>
                  <a:pt x="37338" y="18843"/>
                </a:cubicBezTo>
                <a:cubicBezTo>
                  <a:pt x="36895" y="19223"/>
                  <a:pt x="36483" y="19571"/>
                  <a:pt x="36039" y="19951"/>
                </a:cubicBezTo>
                <a:cubicBezTo>
                  <a:pt x="35691" y="20236"/>
                  <a:pt x="35343" y="20490"/>
                  <a:pt x="34994" y="20775"/>
                </a:cubicBezTo>
                <a:cubicBezTo>
                  <a:pt x="34709" y="21028"/>
                  <a:pt x="34424" y="21250"/>
                  <a:pt x="34108" y="21503"/>
                </a:cubicBezTo>
                <a:cubicBezTo>
                  <a:pt x="34044" y="21567"/>
                  <a:pt x="33949" y="21630"/>
                  <a:pt x="33854" y="21693"/>
                </a:cubicBezTo>
                <a:cubicBezTo>
                  <a:pt x="33664" y="21725"/>
                  <a:pt x="33506" y="21725"/>
                  <a:pt x="33316" y="21725"/>
                </a:cubicBezTo>
                <a:cubicBezTo>
                  <a:pt x="33031" y="21757"/>
                  <a:pt x="32714" y="21788"/>
                  <a:pt x="32429" y="21852"/>
                </a:cubicBezTo>
                <a:cubicBezTo>
                  <a:pt x="31923" y="21915"/>
                  <a:pt x="31416" y="21978"/>
                  <a:pt x="30877" y="22073"/>
                </a:cubicBezTo>
                <a:cubicBezTo>
                  <a:pt x="29769" y="22200"/>
                  <a:pt x="28629" y="22295"/>
                  <a:pt x="27489" y="22358"/>
                </a:cubicBezTo>
                <a:cubicBezTo>
                  <a:pt x="26317" y="22422"/>
                  <a:pt x="25177" y="22422"/>
                  <a:pt x="23974" y="22422"/>
                </a:cubicBezTo>
                <a:lnTo>
                  <a:pt x="16943" y="22422"/>
                </a:lnTo>
                <a:cubicBezTo>
                  <a:pt x="16373" y="22422"/>
                  <a:pt x="15803" y="22453"/>
                  <a:pt x="15233" y="22453"/>
                </a:cubicBezTo>
                <a:cubicBezTo>
                  <a:pt x="14631" y="22485"/>
                  <a:pt x="14061" y="22485"/>
                  <a:pt x="13459" y="22485"/>
                </a:cubicBezTo>
                <a:cubicBezTo>
                  <a:pt x="12319" y="22485"/>
                  <a:pt x="11148" y="22517"/>
                  <a:pt x="10008" y="22517"/>
                </a:cubicBezTo>
                <a:lnTo>
                  <a:pt x="6524" y="22517"/>
                </a:lnTo>
                <a:cubicBezTo>
                  <a:pt x="5954" y="22517"/>
                  <a:pt x="5415" y="22485"/>
                  <a:pt x="4845" y="22485"/>
                </a:cubicBezTo>
                <a:cubicBezTo>
                  <a:pt x="4307" y="22453"/>
                  <a:pt x="3769" y="22453"/>
                  <a:pt x="3230" y="22453"/>
                </a:cubicBezTo>
                <a:cubicBezTo>
                  <a:pt x="3009" y="22422"/>
                  <a:pt x="2755" y="22422"/>
                  <a:pt x="2534" y="22390"/>
                </a:cubicBezTo>
                <a:cubicBezTo>
                  <a:pt x="2565" y="22358"/>
                  <a:pt x="2597" y="22295"/>
                  <a:pt x="2629" y="22263"/>
                </a:cubicBezTo>
                <a:cubicBezTo>
                  <a:pt x="2819" y="22073"/>
                  <a:pt x="3009" y="21852"/>
                  <a:pt x="3167" y="21662"/>
                </a:cubicBezTo>
                <a:cubicBezTo>
                  <a:pt x="3579" y="21250"/>
                  <a:pt x="3927" y="20807"/>
                  <a:pt x="4307" y="20331"/>
                </a:cubicBezTo>
                <a:cubicBezTo>
                  <a:pt x="4687" y="19856"/>
                  <a:pt x="5004" y="19350"/>
                  <a:pt x="5352" y="18843"/>
                </a:cubicBezTo>
                <a:cubicBezTo>
                  <a:pt x="5701" y="18368"/>
                  <a:pt x="6017" y="17925"/>
                  <a:pt x="6366" y="17481"/>
                </a:cubicBezTo>
                <a:cubicBezTo>
                  <a:pt x="6587" y="17228"/>
                  <a:pt x="6777" y="16943"/>
                  <a:pt x="6967" y="16690"/>
                </a:cubicBezTo>
                <a:cubicBezTo>
                  <a:pt x="7221" y="16373"/>
                  <a:pt x="7474" y="16056"/>
                  <a:pt x="7727" y="15739"/>
                </a:cubicBezTo>
                <a:cubicBezTo>
                  <a:pt x="8012" y="15359"/>
                  <a:pt x="8329" y="14979"/>
                  <a:pt x="8646" y="14599"/>
                </a:cubicBezTo>
                <a:cubicBezTo>
                  <a:pt x="8962" y="14156"/>
                  <a:pt x="9342" y="13744"/>
                  <a:pt x="9691" y="13364"/>
                </a:cubicBezTo>
                <a:cubicBezTo>
                  <a:pt x="9817" y="13238"/>
                  <a:pt x="9881" y="13111"/>
                  <a:pt x="9881" y="12953"/>
                </a:cubicBezTo>
                <a:lnTo>
                  <a:pt x="9881" y="12921"/>
                </a:lnTo>
                <a:cubicBezTo>
                  <a:pt x="9913" y="12826"/>
                  <a:pt x="9976" y="12731"/>
                  <a:pt x="9976" y="12604"/>
                </a:cubicBezTo>
                <a:cubicBezTo>
                  <a:pt x="9944" y="12573"/>
                  <a:pt x="9944" y="12509"/>
                  <a:pt x="9944" y="12446"/>
                </a:cubicBezTo>
                <a:cubicBezTo>
                  <a:pt x="9913" y="12351"/>
                  <a:pt x="9881" y="12288"/>
                  <a:pt x="9786" y="12193"/>
                </a:cubicBezTo>
                <a:cubicBezTo>
                  <a:pt x="9342" y="11623"/>
                  <a:pt x="8836" y="11052"/>
                  <a:pt x="8392" y="10451"/>
                </a:cubicBezTo>
                <a:cubicBezTo>
                  <a:pt x="7981" y="9912"/>
                  <a:pt x="7601" y="9374"/>
                  <a:pt x="7189" y="8836"/>
                </a:cubicBezTo>
                <a:cubicBezTo>
                  <a:pt x="6967" y="8551"/>
                  <a:pt x="6777" y="8234"/>
                  <a:pt x="6556" y="7949"/>
                </a:cubicBezTo>
                <a:cubicBezTo>
                  <a:pt x="6334" y="7664"/>
                  <a:pt x="6112" y="7379"/>
                  <a:pt x="5891" y="7094"/>
                </a:cubicBezTo>
                <a:cubicBezTo>
                  <a:pt x="5384" y="6397"/>
                  <a:pt x="4877" y="5700"/>
                  <a:pt x="4402" y="5004"/>
                </a:cubicBezTo>
                <a:cubicBezTo>
                  <a:pt x="4117" y="4655"/>
                  <a:pt x="3864" y="4275"/>
                  <a:pt x="3610" y="3927"/>
                </a:cubicBezTo>
                <a:cubicBezTo>
                  <a:pt x="3325" y="3515"/>
                  <a:pt x="3040" y="3167"/>
                  <a:pt x="2724" y="2787"/>
                </a:cubicBezTo>
                <a:cubicBezTo>
                  <a:pt x="2439" y="2407"/>
                  <a:pt x="2154" y="1995"/>
                  <a:pt x="1869" y="1615"/>
                </a:cubicBezTo>
                <a:lnTo>
                  <a:pt x="1869" y="1615"/>
                </a:lnTo>
                <a:cubicBezTo>
                  <a:pt x="1995" y="1647"/>
                  <a:pt x="2122" y="1647"/>
                  <a:pt x="2249" y="1647"/>
                </a:cubicBezTo>
                <a:cubicBezTo>
                  <a:pt x="2819" y="1678"/>
                  <a:pt x="3357" y="1710"/>
                  <a:pt x="3927" y="1710"/>
                </a:cubicBezTo>
                <a:cubicBezTo>
                  <a:pt x="4196" y="1726"/>
                  <a:pt x="4465" y="1734"/>
                  <a:pt x="4731" y="1734"/>
                </a:cubicBezTo>
                <a:cubicBezTo>
                  <a:pt x="4996" y="1734"/>
                  <a:pt x="5257" y="1726"/>
                  <a:pt x="5510" y="1710"/>
                </a:cubicBezTo>
                <a:cubicBezTo>
                  <a:pt x="6049" y="1678"/>
                  <a:pt x="6587" y="1583"/>
                  <a:pt x="7126" y="1520"/>
                </a:cubicBezTo>
                <a:cubicBezTo>
                  <a:pt x="8234" y="1393"/>
                  <a:pt x="9342" y="1298"/>
                  <a:pt x="10451" y="1267"/>
                </a:cubicBezTo>
                <a:cubicBezTo>
                  <a:pt x="11053" y="1267"/>
                  <a:pt x="11686" y="1235"/>
                  <a:pt x="12288" y="1235"/>
                </a:cubicBezTo>
                <a:cubicBezTo>
                  <a:pt x="12826" y="1203"/>
                  <a:pt x="13364" y="1203"/>
                  <a:pt x="13934" y="1172"/>
                </a:cubicBezTo>
                <a:cubicBezTo>
                  <a:pt x="15106" y="1140"/>
                  <a:pt x="16310" y="1108"/>
                  <a:pt x="17513" y="1077"/>
                </a:cubicBezTo>
                <a:lnTo>
                  <a:pt x="19192" y="1077"/>
                </a:lnTo>
                <a:cubicBezTo>
                  <a:pt x="19825" y="1045"/>
                  <a:pt x="20427" y="1045"/>
                  <a:pt x="21060" y="1013"/>
                </a:cubicBezTo>
                <a:cubicBezTo>
                  <a:pt x="21440" y="1003"/>
                  <a:pt x="21824" y="999"/>
                  <a:pt x="22209" y="999"/>
                </a:cubicBezTo>
                <a:close/>
                <a:moveTo>
                  <a:pt x="25969" y="0"/>
                </a:moveTo>
                <a:cubicBezTo>
                  <a:pt x="24955" y="0"/>
                  <a:pt x="23910" y="0"/>
                  <a:pt x="22865" y="32"/>
                </a:cubicBezTo>
                <a:lnTo>
                  <a:pt x="21155" y="32"/>
                </a:lnTo>
                <a:cubicBezTo>
                  <a:pt x="20553" y="63"/>
                  <a:pt x="19983" y="95"/>
                  <a:pt x="19382" y="95"/>
                </a:cubicBezTo>
                <a:cubicBezTo>
                  <a:pt x="18796" y="111"/>
                  <a:pt x="18210" y="111"/>
                  <a:pt x="17624" y="111"/>
                </a:cubicBezTo>
                <a:cubicBezTo>
                  <a:pt x="17038" y="111"/>
                  <a:pt x="16452" y="111"/>
                  <a:pt x="15866" y="127"/>
                </a:cubicBezTo>
                <a:cubicBezTo>
                  <a:pt x="14695" y="158"/>
                  <a:pt x="13523" y="190"/>
                  <a:pt x="12351" y="222"/>
                </a:cubicBezTo>
                <a:cubicBezTo>
                  <a:pt x="11749" y="253"/>
                  <a:pt x="11179" y="253"/>
                  <a:pt x="10609" y="253"/>
                </a:cubicBezTo>
                <a:cubicBezTo>
                  <a:pt x="10039" y="253"/>
                  <a:pt x="9469" y="285"/>
                  <a:pt x="8899" y="317"/>
                </a:cubicBezTo>
                <a:cubicBezTo>
                  <a:pt x="8329" y="348"/>
                  <a:pt x="7759" y="380"/>
                  <a:pt x="7189" y="443"/>
                </a:cubicBezTo>
                <a:cubicBezTo>
                  <a:pt x="6651" y="475"/>
                  <a:pt x="6081" y="570"/>
                  <a:pt x="5510" y="602"/>
                </a:cubicBezTo>
                <a:lnTo>
                  <a:pt x="4339" y="602"/>
                </a:lnTo>
                <a:cubicBezTo>
                  <a:pt x="3927" y="602"/>
                  <a:pt x="3484" y="570"/>
                  <a:pt x="3072" y="570"/>
                </a:cubicBezTo>
                <a:cubicBezTo>
                  <a:pt x="2692" y="538"/>
                  <a:pt x="2280" y="507"/>
                  <a:pt x="1869" y="507"/>
                </a:cubicBezTo>
                <a:cubicBezTo>
                  <a:pt x="1425" y="475"/>
                  <a:pt x="1013" y="443"/>
                  <a:pt x="570" y="412"/>
                </a:cubicBezTo>
                <a:cubicBezTo>
                  <a:pt x="553" y="407"/>
                  <a:pt x="535" y="406"/>
                  <a:pt x="516" y="406"/>
                </a:cubicBezTo>
                <a:cubicBezTo>
                  <a:pt x="394" y="406"/>
                  <a:pt x="241" y="488"/>
                  <a:pt x="158" y="570"/>
                </a:cubicBezTo>
                <a:cubicBezTo>
                  <a:pt x="63" y="665"/>
                  <a:pt x="0" y="823"/>
                  <a:pt x="0" y="982"/>
                </a:cubicBezTo>
                <a:cubicBezTo>
                  <a:pt x="0" y="1045"/>
                  <a:pt x="32" y="1108"/>
                  <a:pt x="63" y="1172"/>
                </a:cubicBezTo>
                <a:cubicBezTo>
                  <a:pt x="63" y="1267"/>
                  <a:pt x="95" y="1362"/>
                  <a:pt x="127" y="1457"/>
                </a:cubicBezTo>
                <a:cubicBezTo>
                  <a:pt x="190" y="1583"/>
                  <a:pt x="285" y="1678"/>
                  <a:pt x="348" y="1774"/>
                </a:cubicBezTo>
                <a:cubicBezTo>
                  <a:pt x="633" y="2122"/>
                  <a:pt x="887" y="2470"/>
                  <a:pt x="1172" y="2850"/>
                </a:cubicBezTo>
                <a:cubicBezTo>
                  <a:pt x="1520" y="3294"/>
                  <a:pt x="1869" y="3769"/>
                  <a:pt x="2217" y="4212"/>
                </a:cubicBezTo>
                <a:cubicBezTo>
                  <a:pt x="2502" y="4560"/>
                  <a:pt x="2724" y="4877"/>
                  <a:pt x="2977" y="5225"/>
                </a:cubicBezTo>
                <a:cubicBezTo>
                  <a:pt x="3262" y="5605"/>
                  <a:pt x="3547" y="5985"/>
                  <a:pt x="3800" y="6365"/>
                </a:cubicBezTo>
                <a:cubicBezTo>
                  <a:pt x="4054" y="6714"/>
                  <a:pt x="4307" y="7062"/>
                  <a:pt x="4560" y="7379"/>
                </a:cubicBezTo>
                <a:cubicBezTo>
                  <a:pt x="4845" y="7759"/>
                  <a:pt x="5162" y="8139"/>
                  <a:pt x="5447" y="8519"/>
                </a:cubicBezTo>
                <a:cubicBezTo>
                  <a:pt x="5701" y="8867"/>
                  <a:pt x="5954" y="9216"/>
                  <a:pt x="6207" y="9564"/>
                </a:cubicBezTo>
                <a:cubicBezTo>
                  <a:pt x="6524" y="10007"/>
                  <a:pt x="6841" y="10419"/>
                  <a:pt x="7189" y="10862"/>
                </a:cubicBezTo>
                <a:cubicBezTo>
                  <a:pt x="7442" y="11211"/>
                  <a:pt x="7759" y="11559"/>
                  <a:pt x="8044" y="11876"/>
                </a:cubicBezTo>
                <a:cubicBezTo>
                  <a:pt x="8266" y="12129"/>
                  <a:pt x="8487" y="12414"/>
                  <a:pt x="8709" y="12699"/>
                </a:cubicBezTo>
                <a:cubicBezTo>
                  <a:pt x="8361" y="13079"/>
                  <a:pt x="8044" y="13459"/>
                  <a:pt x="7696" y="13871"/>
                </a:cubicBezTo>
                <a:cubicBezTo>
                  <a:pt x="7347" y="14283"/>
                  <a:pt x="6999" y="14726"/>
                  <a:pt x="6651" y="15169"/>
                </a:cubicBezTo>
                <a:cubicBezTo>
                  <a:pt x="6049" y="15929"/>
                  <a:pt x="5479" y="16721"/>
                  <a:pt x="4909" y="17481"/>
                </a:cubicBezTo>
                <a:cubicBezTo>
                  <a:pt x="4624" y="17861"/>
                  <a:pt x="4370" y="18273"/>
                  <a:pt x="4117" y="18653"/>
                </a:cubicBezTo>
                <a:cubicBezTo>
                  <a:pt x="3959" y="18843"/>
                  <a:pt x="3832" y="19065"/>
                  <a:pt x="3705" y="19255"/>
                </a:cubicBezTo>
                <a:cubicBezTo>
                  <a:pt x="3579" y="19445"/>
                  <a:pt x="3452" y="19603"/>
                  <a:pt x="3325" y="19761"/>
                </a:cubicBezTo>
                <a:cubicBezTo>
                  <a:pt x="3009" y="20173"/>
                  <a:pt x="2660" y="20553"/>
                  <a:pt x="2312" y="20965"/>
                </a:cubicBezTo>
                <a:cubicBezTo>
                  <a:pt x="2154" y="21123"/>
                  <a:pt x="1995" y="21313"/>
                  <a:pt x="1837" y="21503"/>
                </a:cubicBezTo>
                <a:cubicBezTo>
                  <a:pt x="1774" y="21598"/>
                  <a:pt x="1679" y="21693"/>
                  <a:pt x="1584" y="21788"/>
                </a:cubicBezTo>
                <a:cubicBezTo>
                  <a:pt x="1489" y="21915"/>
                  <a:pt x="1425" y="22042"/>
                  <a:pt x="1299" y="22137"/>
                </a:cubicBezTo>
                <a:cubicBezTo>
                  <a:pt x="1204" y="22232"/>
                  <a:pt x="1140" y="22358"/>
                  <a:pt x="1140" y="22517"/>
                </a:cubicBezTo>
                <a:cubicBezTo>
                  <a:pt x="1077" y="22612"/>
                  <a:pt x="1077" y="22738"/>
                  <a:pt x="1108" y="22865"/>
                </a:cubicBezTo>
                <a:cubicBezTo>
                  <a:pt x="1140" y="22992"/>
                  <a:pt x="1204" y="23055"/>
                  <a:pt x="1330" y="23150"/>
                </a:cubicBezTo>
                <a:cubicBezTo>
                  <a:pt x="1425" y="23213"/>
                  <a:pt x="1520" y="23245"/>
                  <a:pt x="1647" y="23245"/>
                </a:cubicBezTo>
                <a:cubicBezTo>
                  <a:pt x="1805" y="23277"/>
                  <a:pt x="1932" y="23277"/>
                  <a:pt x="2090" y="23308"/>
                </a:cubicBezTo>
                <a:cubicBezTo>
                  <a:pt x="2629" y="23372"/>
                  <a:pt x="3199" y="23435"/>
                  <a:pt x="3769" y="23467"/>
                </a:cubicBezTo>
                <a:cubicBezTo>
                  <a:pt x="4275" y="23498"/>
                  <a:pt x="4814" y="23498"/>
                  <a:pt x="5352" y="23530"/>
                </a:cubicBezTo>
                <a:cubicBezTo>
                  <a:pt x="5637" y="23530"/>
                  <a:pt x="5922" y="23562"/>
                  <a:pt x="6207" y="23562"/>
                </a:cubicBezTo>
                <a:cubicBezTo>
                  <a:pt x="6492" y="23593"/>
                  <a:pt x="6777" y="23593"/>
                  <a:pt x="7062" y="23593"/>
                </a:cubicBezTo>
                <a:cubicBezTo>
                  <a:pt x="7632" y="23593"/>
                  <a:pt x="8234" y="23625"/>
                  <a:pt x="8804" y="23625"/>
                </a:cubicBezTo>
                <a:cubicBezTo>
                  <a:pt x="9976" y="23657"/>
                  <a:pt x="11148" y="23657"/>
                  <a:pt x="12319" y="23657"/>
                </a:cubicBezTo>
                <a:cubicBezTo>
                  <a:pt x="12905" y="23673"/>
                  <a:pt x="13491" y="23680"/>
                  <a:pt x="14077" y="23680"/>
                </a:cubicBezTo>
                <a:cubicBezTo>
                  <a:pt x="14663" y="23680"/>
                  <a:pt x="15249" y="23673"/>
                  <a:pt x="15835" y="23657"/>
                </a:cubicBezTo>
                <a:lnTo>
                  <a:pt x="22833" y="23657"/>
                </a:lnTo>
                <a:cubicBezTo>
                  <a:pt x="24005" y="23625"/>
                  <a:pt x="25145" y="23657"/>
                  <a:pt x="26317" y="23593"/>
                </a:cubicBezTo>
                <a:cubicBezTo>
                  <a:pt x="27425" y="23562"/>
                  <a:pt x="28566" y="23467"/>
                  <a:pt x="29706" y="23372"/>
                </a:cubicBezTo>
                <a:cubicBezTo>
                  <a:pt x="30561" y="23277"/>
                  <a:pt x="31416" y="23150"/>
                  <a:pt x="32271" y="22992"/>
                </a:cubicBezTo>
                <a:cubicBezTo>
                  <a:pt x="32651" y="22960"/>
                  <a:pt x="32999" y="22897"/>
                  <a:pt x="33379" y="22833"/>
                </a:cubicBezTo>
                <a:cubicBezTo>
                  <a:pt x="33538" y="22802"/>
                  <a:pt x="33728" y="22802"/>
                  <a:pt x="33886" y="22770"/>
                </a:cubicBezTo>
                <a:cubicBezTo>
                  <a:pt x="34013" y="22738"/>
                  <a:pt x="34108" y="22707"/>
                  <a:pt x="34203" y="22643"/>
                </a:cubicBezTo>
                <a:cubicBezTo>
                  <a:pt x="34298" y="22612"/>
                  <a:pt x="34393" y="22517"/>
                  <a:pt x="34488" y="22422"/>
                </a:cubicBezTo>
                <a:cubicBezTo>
                  <a:pt x="34678" y="22295"/>
                  <a:pt x="34868" y="22168"/>
                  <a:pt x="35026" y="22010"/>
                </a:cubicBezTo>
                <a:cubicBezTo>
                  <a:pt x="35216" y="21852"/>
                  <a:pt x="35406" y="21693"/>
                  <a:pt x="35628" y="21535"/>
                </a:cubicBezTo>
                <a:cubicBezTo>
                  <a:pt x="36071" y="21155"/>
                  <a:pt x="36515" y="20807"/>
                  <a:pt x="36958" y="20458"/>
                </a:cubicBezTo>
                <a:cubicBezTo>
                  <a:pt x="37401" y="20078"/>
                  <a:pt x="37845" y="19698"/>
                  <a:pt x="38288" y="19350"/>
                </a:cubicBezTo>
                <a:cubicBezTo>
                  <a:pt x="38700" y="19001"/>
                  <a:pt x="39111" y="18653"/>
                  <a:pt x="39555" y="18273"/>
                </a:cubicBezTo>
                <a:cubicBezTo>
                  <a:pt x="40410" y="17576"/>
                  <a:pt x="41297" y="16880"/>
                  <a:pt x="42152" y="16151"/>
                </a:cubicBezTo>
                <a:cubicBezTo>
                  <a:pt x="42373" y="15961"/>
                  <a:pt x="42563" y="15771"/>
                  <a:pt x="42785" y="15613"/>
                </a:cubicBezTo>
                <a:cubicBezTo>
                  <a:pt x="42975" y="15423"/>
                  <a:pt x="43197" y="15264"/>
                  <a:pt x="43387" y="15074"/>
                </a:cubicBezTo>
                <a:cubicBezTo>
                  <a:pt x="43830" y="14663"/>
                  <a:pt x="44273" y="14283"/>
                  <a:pt x="44717" y="13871"/>
                </a:cubicBezTo>
                <a:cubicBezTo>
                  <a:pt x="45097" y="13554"/>
                  <a:pt x="45477" y="13238"/>
                  <a:pt x="45857" y="12921"/>
                </a:cubicBezTo>
                <a:cubicBezTo>
                  <a:pt x="46079" y="12763"/>
                  <a:pt x="46300" y="12573"/>
                  <a:pt x="46522" y="12414"/>
                </a:cubicBezTo>
                <a:cubicBezTo>
                  <a:pt x="46649" y="12319"/>
                  <a:pt x="46744" y="12256"/>
                  <a:pt x="46839" y="12161"/>
                </a:cubicBezTo>
                <a:cubicBezTo>
                  <a:pt x="47092" y="12003"/>
                  <a:pt x="47440" y="11781"/>
                  <a:pt x="47409" y="11433"/>
                </a:cubicBezTo>
                <a:cubicBezTo>
                  <a:pt x="47409" y="11274"/>
                  <a:pt x="47377" y="11147"/>
                  <a:pt x="47282" y="11021"/>
                </a:cubicBezTo>
                <a:cubicBezTo>
                  <a:pt x="47219" y="10957"/>
                  <a:pt x="47155" y="10862"/>
                  <a:pt x="47092" y="10799"/>
                </a:cubicBezTo>
                <a:cubicBezTo>
                  <a:pt x="47029" y="10704"/>
                  <a:pt x="46934" y="10577"/>
                  <a:pt x="46839" y="10482"/>
                </a:cubicBezTo>
                <a:cubicBezTo>
                  <a:pt x="46680" y="10292"/>
                  <a:pt x="46490" y="10071"/>
                  <a:pt x="46332" y="9849"/>
                </a:cubicBezTo>
                <a:cubicBezTo>
                  <a:pt x="45667" y="8994"/>
                  <a:pt x="44970" y="8139"/>
                  <a:pt x="44242" y="7316"/>
                </a:cubicBezTo>
                <a:cubicBezTo>
                  <a:pt x="43830" y="6872"/>
                  <a:pt x="43450" y="6460"/>
                  <a:pt x="43038" y="6049"/>
                </a:cubicBezTo>
                <a:cubicBezTo>
                  <a:pt x="42627" y="5637"/>
                  <a:pt x="42183" y="5257"/>
                  <a:pt x="41803" y="4845"/>
                </a:cubicBezTo>
                <a:cubicBezTo>
                  <a:pt x="41392" y="4434"/>
                  <a:pt x="40980" y="3990"/>
                  <a:pt x="40600" y="3579"/>
                </a:cubicBezTo>
                <a:cubicBezTo>
                  <a:pt x="40156" y="3135"/>
                  <a:pt x="39713" y="2724"/>
                  <a:pt x="39270" y="2344"/>
                </a:cubicBezTo>
                <a:cubicBezTo>
                  <a:pt x="38858" y="1964"/>
                  <a:pt x="38415" y="1615"/>
                  <a:pt x="37971" y="1267"/>
                </a:cubicBezTo>
                <a:cubicBezTo>
                  <a:pt x="37750" y="1045"/>
                  <a:pt x="37496" y="855"/>
                  <a:pt x="37243" y="697"/>
                </a:cubicBezTo>
                <a:cubicBezTo>
                  <a:pt x="36990" y="538"/>
                  <a:pt x="36768" y="380"/>
                  <a:pt x="36546" y="285"/>
                </a:cubicBezTo>
                <a:cubicBezTo>
                  <a:pt x="36483" y="253"/>
                  <a:pt x="36388" y="253"/>
                  <a:pt x="36325" y="253"/>
                </a:cubicBezTo>
                <a:cubicBezTo>
                  <a:pt x="36166" y="222"/>
                  <a:pt x="36008" y="190"/>
                  <a:pt x="35849" y="190"/>
                </a:cubicBezTo>
                <a:cubicBezTo>
                  <a:pt x="35596" y="158"/>
                  <a:pt x="35343" y="158"/>
                  <a:pt x="35089" y="127"/>
                </a:cubicBezTo>
                <a:cubicBezTo>
                  <a:pt x="34488" y="95"/>
                  <a:pt x="33918" y="95"/>
                  <a:pt x="33348" y="63"/>
                </a:cubicBezTo>
                <a:cubicBezTo>
                  <a:pt x="32176" y="32"/>
                  <a:pt x="30972" y="32"/>
                  <a:pt x="29769" y="32"/>
                </a:cubicBezTo>
                <a:cubicBezTo>
                  <a:pt x="28661" y="0"/>
                  <a:pt x="27521" y="0"/>
                  <a:pt x="26380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4000" dirty="0">
                <a:latin typeface="Fira Sans"/>
                <a:ea typeface="Fira Sans"/>
                <a:cs typeface="Fira Sans"/>
                <a:sym typeface="Fira Sans"/>
              </a:rPr>
              <a:t>2</a:t>
            </a:r>
            <a:endParaRPr sz="4000" dirty="0"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1776" name="Google Shape;1776;p47"/>
          <p:cNvSpPr/>
          <p:nvPr/>
        </p:nvSpPr>
        <p:spPr>
          <a:xfrm>
            <a:off x="595391" y="3131735"/>
            <a:ext cx="1324297" cy="825644"/>
          </a:xfrm>
          <a:custGeom>
            <a:avLst/>
            <a:gdLst/>
            <a:ahLst/>
            <a:cxnLst/>
            <a:rect l="l" t="t" r="r" b="b"/>
            <a:pathLst>
              <a:path w="44393" h="20564" extrusionOk="0">
                <a:moveTo>
                  <a:pt x="24719" y="1"/>
                </a:moveTo>
                <a:cubicBezTo>
                  <a:pt x="22262" y="1"/>
                  <a:pt x="19780" y="148"/>
                  <a:pt x="17379" y="167"/>
                </a:cubicBezTo>
                <a:cubicBezTo>
                  <a:pt x="12977" y="199"/>
                  <a:pt x="8607" y="262"/>
                  <a:pt x="4205" y="294"/>
                </a:cubicBezTo>
                <a:cubicBezTo>
                  <a:pt x="3730" y="294"/>
                  <a:pt x="3255" y="928"/>
                  <a:pt x="3603" y="1371"/>
                </a:cubicBezTo>
                <a:cubicBezTo>
                  <a:pt x="4015" y="1941"/>
                  <a:pt x="4490" y="2479"/>
                  <a:pt x="4965" y="2954"/>
                </a:cubicBezTo>
                <a:cubicBezTo>
                  <a:pt x="6042" y="4189"/>
                  <a:pt x="7087" y="5456"/>
                  <a:pt x="8132" y="6691"/>
                </a:cubicBezTo>
                <a:cubicBezTo>
                  <a:pt x="9050" y="7800"/>
                  <a:pt x="10665" y="9256"/>
                  <a:pt x="9937" y="10967"/>
                </a:cubicBezTo>
                <a:cubicBezTo>
                  <a:pt x="9525" y="11917"/>
                  <a:pt x="8448" y="12677"/>
                  <a:pt x="7657" y="13310"/>
                </a:cubicBezTo>
                <a:cubicBezTo>
                  <a:pt x="5155" y="15274"/>
                  <a:pt x="2368" y="16794"/>
                  <a:pt x="373" y="19359"/>
                </a:cubicBezTo>
                <a:cubicBezTo>
                  <a:pt x="0" y="19794"/>
                  <a:pt x="176" y="20563"/>
                  <a:pt x="839" y="20563"/>
                </a:cubicBezTo>
                <a:cubicBezTo>
                  <a:pt x="852" y="20563"/>
                  <a:pt x="866" y="20563"/>
                  <a:pt x="879" y="20562"/>
                </a:cubicBezTo>
                <a:cubicBezTo>
                  <a:pt x="9525" y="20372"/>
                  <a:pt x="18202" y="20309"/>
                  <a:pt x="26880" y="19929"/>
                </a:cubicBezTo>
                <a:cubicBezTo>
                  <a:pt x="30110" y="19771"/>
                  <a:pt x="33024" y="19834"/>
                  <a:pt x="35557" y="17585"/>
                </a:cubicBezTo>
                <a:cubicBezTo>
                  <a:pt x="37109" y="16224"/>
                  <a:pt x="38566" y="14735"/>
                  <a:pt x="40022" y="13278"/>
                </a:cubicBezTo>
                <a:cubicBezTo>
                  <a:pt x="40973" y="12297"/>
                  <a:pt x="42999" y="10872"/>
                  <a:pt x="43538" y="9573"/>
                </a:cubicBezTo>
                <a:cubicBezTo>
                  <a:pt x="44393" y="7578"/>
                  <a:pt x="40592" y="5583"/>
                  <a:pt x="39294" y="4696"/>
                </a:cubicBezTo>
                <a:cubicBezTo>
                  <a:pt x="36285" y="2669"/>
                  <a:pt x="33087" y="706"/>
                  <a:pt x="29445" y="262"/>
                </a:cubicBezTo>
                <a:cubicBezTo>
                  <a:pt x="27899" y="63"/>
                  <a:pt x="26314" y="1"/>
                  <a:pt x="24719" y="1"/>
                </a:cubicBezTo>
                <a:close/>
              </a:path>
            </a:pathLst>
          </a:custGeom>
          <a:solidFill>
            <a:srgbClr val="F4A55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777" name="Google Shape;1777;p47"/>
          <p:cNvSpPr/>
          <p:nvPr/>
        </p:nvSpPr>
        <p:spPr>
          <a:xfrm>
            <a:off x="424716" y="3068501"/>
            <a:ext cx="1509698" cy="934612"/>
          </a:xfrm>
          <a:custGeom>
            <a:avLst/>
            <a:gdLst/>
            <a:ahLst/>
            <a:cxnLst/>
            <a:rect l="l" t="t" r="r" b="b"/>
            <a:pathLst>
              <a:path w="50608" h="23278" extrusionOk="0">
                <a:moveTo>
                  <a:pt x="37623" y="1046"/>
                </a:moveTo>
                <a:cubicBezTo>
                  <a:pt x="37813" y="1172"/>
                  <a:pt x="37971" y="1299"/>
                  <a:pt x="38161" y="1394"/>
                </a:cubicBezTo>
                <a:cubicBezTo>
                  <a:pt x="38351" y="1521"/>
                  <a:pt x="38573" y="1647"/>
                  <a:pt x="38763" y="1806"/>
                </a:cubicBezTo>
                <a:cubicBezTo>
                  <a:pt x="39175" y="2091"/>
                  <a:pt x="39586" y="2376"/>
                  <a:pt x="39998" y="2693"/>
                </a:cubicBezTo>
                <a:cubicBezTo>
                  <a:pt x="40853" y="3358"/>
                  <a:pt x="41708" y="4086"/>
                  <a:pt x="42532" y="4814"/>
                </a:cubicBezTo>
                <a:cubicBezTo>
                  <a:pt x="42943" y="5226"/>
                  <a:pt x="43387" y="5606"/>
                  <a:pt x="43830" y="5986"/>
                </a:cubicBezTo>
                <a:cubicBezTo>
                  <a:pt x="44242" y="6366"/>
                  <a:pt x="44685" y="6746"/>
                  <a:pt x="45097" y="7126"/>
                </a:cubicBezTo>
                <a:cubicBezTo>
                  <a:pt x="45477" y="7506"/>
                  <a:pt x="45889" y="7855"/>
                  <a:pt x="46300" y="8235"/>
                </a:cubicBezTo>
                <a:cubicBezTo>
                  <a:pt x="46680" y="8551"/>
                  <a:pt x="47029" y="8900"/>
                  <a:pt x="47409" y="9216"/>
                </a:cubicBezTo>
                <a:cubicBezTo>
                  <a:pt x="47789" y="9565"/>
                  <a:pt x="48137" y="9913"/>
                  <a:pt x="48517" y="10261"/>
                </a:cubicBezTo>
                <a:cubicBezTo>
                  <a:pt x="48707" y="10420"/>
                  <a:pt x="48897" y="10578"/>
                  <a:pt x="49055" y="10705"/>
                </a:cubicBezTo>
                <a:cubicBezTo>
                  <a:pt x="49119" y="10768"/>
                  <a:pt x="49214" y="10831"/>
                  <a:pt x="49277" y="10895"/>
                </a:cubicBezTo>
                <a:cubicBezTo>
                  <a:pt x="49182" y="10990"/>
                  <a:pt x="49087" y="11085"/>
                  <a:pt x="48992" y="11211"/>
                </a:cubicBezTo>
                <a:cubicBezTo>
                  <a:pt x="48802" y="11401"/>
                  <a:pt x="48612" y="11591"/>
                  <a:pt x="48422" y="11813"/>
                </a:cubicBezTo>
                <a:cubicBezTo>
                  <a:pt x="48042" y="12257"/>
                  <a:pt x="47694" y="12668"/>
                  <a:pt x="47314" y="13112"/>
                </a:cubicBezTo>
                <a:cubicBezTo>
                  <a:pt x="46965" y="13555"/>
                  <a:pt x="46585" y="13967"/>
                  <a:pt x="46205" y="14347"/>
                </a:cubicBezTo>
                <a:cubicBezTo>
                  <a:pt x="45794" y="14758"/>
                  <a:pt x="45445" y="15202"/>
                  <a:pt x="45033" y="15613"/>
                </a:cubicBezTo>
                <a:cubicBezTo>
                  <a:pt x="44653" y="16025"/>
                  <a:pt x="44242" y="16405"/>
                  <a:pt x="43830" y="16785"/>
                </a:cubicBezTo>
                <a:cubicBezTo>
                  <a:pt x="43418" y="17165"/>
                  <a:pt x="43038" y="17577"/>
                  <a:pt x="42627" y="17989"/>
                </a:cubicBezTo>
                <a:cubicBezTo>
                  <a:pt x="42247" y="18369"/>
                  <a:pt x="41835" y="18780"/>
                  <a:pt x="41423" y="19160"/>
                </a:cubicBezTo>
                <a:cubicBezTo>
                  <a:pt x="41043" y="19540"/>
                  <a:pt x="40663" y="19920"/>
                  <a:pt x="40283" y="20332"/>
                </a:cubicBezTo>
                <a:cubicBezTo>
                  <a:pt x="40030" y="20585"/>
                  <a:pt x="39776" y="20870"/>
                  <a:pt x="39523" y="21124"/>
                </a:cubicBezTo>
                <a:cubicBezTo>
                  <a:pt x="39365" y="21314"/>
                  <a:pt x="39206" y="21504"/>
                  <a:pt x="39048" y="21694"/>
                </a:cubicBezTo>
                <a:cubicBezTo>
                  <a:pt x="38985" y="21694"/>
                  <a:pt x="38890" y="21694"/>
                  <a:pt x="38826" y="21662"/>
                </a:cubicBezTo>
                <a:cubicBezTo>
                  <a:pt x="38668" y="21662"/>
                  <a:pt x="38510" y="21662"/>
                  <a:pt x="38383" y="21631"/>
                </a:cubicBezTo>
                <a:cubicBezTo>
                  <a:pt x="38130" y="21599"/>
                  <a:pt x="37908" y="21567"/>
                  <a:pt x="37655" y="21567"/>
                </a:cubicBezTo>
                <a:cubicBezTo>
                  <a:pt x="37433" y="21567"/>
                  <a:pt x="37211" y="21536"/>
                  <a:pt x="36958" y="21536"/>
                </a:cubicBezTo>
                <a:cubicBezTo>
                  <a:pt x="36451" y="21504"/>
                  <a:pt x="35944" y="21504"/>
                  <a:pt x="35438" y="21504"/>
                </a:cubicBezTo>
                <a:cubicBezTo>
                  <a:pt x="34963" y="21472"/>
                  <a:pt x="34456" y="21472"/>
                  <a:pt x="33981" y="21441"/>
                </a:cubicBezTo>
                <a:cubicBezTo>
                  <a:pt x="32936" y="21441"/>
                  <a:pt x="31923" y="21441"/>
                  <a:pt x="30877" y="21409"/>
                </a:cubicBezTo>
                <a:cubicBezTo>
                  <a:pt x="29832" y="21409"/>
                  <a:pt x="28787" y="21409"/>
                  <a:pt x="27742" y="21346"/>
                </a:cubicBezTo>
                <a:cubicBezTo>
                  <a:pt x="26665" y="21314"/>
                  <a:pt x="25589" y="21282"/>
                  <a:pt x="24512" y="21251"/>
                </a:cubicBezTo>
                <a:lnTo>
                  <a:pt x="24037" y="21251"/>
                </a:lnTo>
                <a:cubicBezTo>
                  <a:pt x="23657" y="21251"/>
                  <a:pt x="23277" y="21282"/>
                  <a:pt x="22897" y="21282"/>
                </a:cubicBezTo>
                <a:lnTo>
                  <a:pt x="21345" y="21282"/>
                </a:lnTo>
                <a:cubicBezTo>
                  <a:pt x="20268" y="21314"/>
                  <a:pt x="19160" y="21377"/>
                  <a:pt x="18083" y="21409"/>
                </a:cubicBezTo>
                <a:cubicBezTo>
                  <a:pt x="17006" y="21472"/>
                  <a:pt x="15961" y="21536"/>
                  <a:pt x="14916" y="21567"/>
                </a:cubicBezTo>
                <a:cubicBezTo>
                  <a:pt x="13839" y="21631"/>
                  <a:pt x="12794" y="21694"/>
                  <a:pt x="11718" y="21726"/>
                </a:cubicBezTo>
                <a:cubicBezTo>
                  <a:pt x="11211" y="21757"/>
                  <a:pt x="10673" y="21757"/>
                  <a:pt x="10134" y="21789"/>
                </a:cubicBezTo>
                <a:cubicBezTo>
                  <a:pt x="9627" y="21821"/>
                  <a:pt x="9089" y="21852"/>
                  <a:pt x="8582" y="21884"/>
                </a:cubicBezTo>
                <a:cubicBezTo>
                  <a:pt x="8044" y="21916"/>
                  <a:pt x="7506" y="21947"/>
                  <a:pt x="6967" y="21979"/>
                </a:cubicBezTo>
                <a:cubicBezTo>
                  <a:pt x="6461" y="22011"/>
                  <a:pt x="5954" y="22042"/>
                  <a:pt x="5415" y="22074"/>
                </a:cubicBezTo>
                <a:cubicBezTo>
                  <a:pt x="4877" y="22106"/>
                  <a:pt x="4339" y="22137"/>
                  <a:pt x="3800" y="22169"/>
                </a:cubicBezTo>
                <a:cubicBezTo>
                  <a:pt x="3294" y="22201"/>
                  <a:pt x="2755" y="22201"/>
                  <a:pt x="2249" y="22232"/>
                </a:cubicBezTo>
                <a:cubicBezTo>
                  <a:pt x="2122" y="22232"/>
                  <a:pt x="2027" y="22232"/>
                  <a:pt x="1900" y="22264"/>
                </a:cubicBezTo>
                <a:cubicBezTo>
                  <a:pt x="2027" y="22137"/>
                  <a:pt x="2154" y="22011"/>
                  <a:pt x="2280" y="21916"/>
                </a:cubicBezTo>
                <a:cubicBezTo>
                  <a:pt x="2692" y="21536"/>
                  <a:pt x="3135" y="21155"/>
                  <a:pt x="3547" y="20807"/>
                </a:cubicBezTo>
                <a:cubicBezTo>
                  <a:pt x="3990" y="20459"/>
                  <a:pt x="4402" y="20110"/>
                  <a:pt x="4845" y="19730"/>
                </a:cubicBezTo>
                <a:cubicBezTo>
                  <a:pt x="5257" y="19350"/>
                  <a:pt x="5701" y="18970"/>
                  <a:pt x="6112" y="18559"/>
                </a:cubicBezTo>
                <a:cubicBezTo>
                  <a:pt x="6524" y="18210"/>
                  <a:pt x="6967" y="17830"/>
                  <a:pt x="7379" y="17450"/>
                </a:cubicBezTo>
                <a:cubicBezTo>
                  <a:pt x="7791" y="17102"/>
                  <a:pt x="8202" y="16722"/>
                  <a:pt x="8614" y="16373"/>
                </a:cubicBezTo>
                <a:cubicBezTo>
                  <a:pt x="9501" y="15645"/>
                  <a:pt x="10356" y="14917"/>
                  <a:pt x="11211" y="14188"/>
                </a:cubicBezTo>
                <a:cubicBezTo>
                  <a:pt x="11718" y="13745"/>
                  <a:pt x="12193" y="13238"/>
                  <a:pt x="12731" y="12827"/>
                </a:cubicBezTo>
                <a:cubicBezTo>
                  <a:pt x="12794" y="12795"/>
                  <a:pt x="12826" y="12732"/>
                  <a:pt x="12889" y="12700"/>
                </a:cubicBezTo>
                <a:cubicBezTo>
                  <a:pt x="12984" y="12573"/>
                  <a:pt x="13048" y="12447"/>
                  <a:pt x="13048" y="12288"/>
                </a:cubicBezTo>
                <a:cubicBezTo>
                  <a:pt x="13048" y="12098"/>
                  <a:pt x="12953" y="11972"/>
                  <a:pt x="12858" y="11813"/>
                </a:cubicBezTo>
                <a:cubicBezTo>
                  <a:pt x="12763" y="11623"/>
                  <a:pt x="12636" y="11433"/>
                  <a:pt x="12541" y="11243"/>
                </a:cubicBezTo>
                <a:cubicBezTo>
                  <a:pt x="12351" y="10863"/>
                  <a:pt x="12129" y="10515"/>
                  <a:pt x="11908" y="10166"/>
                </a:cubicBezTo>
                <a:cubicBezTo>
                  <a:pt x="11401" y="9406"/>
                  <a:pt x="10831" y="8710"/>
                  <a:pt x="10261" y="7981"/>
                </a:cubicBezTo>
                <a:cubicBezTo>
                  <a:pt x="9944" y="7570"/>
                  <a:pt x="9627" y="7126"/>
                  <a:pt x="9311" y="6714"/>
                </a:cubicBezTo>
                <a:cubicBezTo>
                  <a:pt x="8962" y="6271"/>
                  <a:pt x="8646" y="5828"/>
                  <a:pt x="8297" y="5384"/>
                </a:cubicBezTo>
                <a:cubicBezTo>
                  <a:pt x="7981" y="4941"/>
                  <a:pt x="7664" y="4466"/>
                  <a:pt x="7347" y="4023"/>
                </a:cubicBezTo>
                <a:cubicBezTo>
                  <a:pt x="7189" y="3801"/>
                  <a:pt x="7062" y="3611"/>
                  <a:pt x="6904" y="3389"/>
                </a:cubicBezTo>
                <a:cubicBezTo>
                  <a:pt x="6746" y="3168"/>
                  <a:pt x="6556" y="2946"/>
                  <a:pt x="6397" y="2693"/>
                </a:cubicBezTo>
                <a:cubicBezTo>
                  <a:pt x="6144" y="2376"/>
                  <a:pt x="5891" y="2027"/>
                  <a:pt x="5637" y="1711"/>
                </a:cubicBezTo>
                <a:lnTo>
                  <a:pt x="6112" y="1711"/>
                </a:lnTo>
                <a:cubicBezTo>
                  <a:pt x="6682" y="1679"/>
                  <a:pt x="7252" y="1679"/>
                  <a:pt x="7822" y="1647"/>
                </a:cubicBezTo>
                <a:cubicBezTo>
                  <a:pt x="8962" y="1616"/>
                  <a:pt x="10103" y="1521"/>
                  <a:pt x="11274" y="1489"/>
                </a:cubicBezTo>
                <a:cubicBezTo>
                  <a:pt x="12446" y="1457"/>
                  <a:pt x="13586" y="1394"/>
                  <a:pt x="14758" y="1362"/>
                </a:cubicBezTo>
                <a:cubicBezTo>
                  <a:pt x="15898" y="1299"/>
                  <a:pt x="17006" y="1236"/>
                  <a:pt x="18146" y="1236"/>
                </a:cubicBezTo>
                <a:cubicBezTo>
                  <a:pt x="19318" y="1204"/>
                  <a:pt x="20490" y="1204"/>
                  <a:pt x="21662" y="1172"/>
                </a:cubicBezTo>
                <a:cubicBezTo>
                  <a:pt x="22770" y="1172"/>
                  <a:pt x="23910" y="1141"/>
                  <a:pt x="25050" y="1141"/>
                </a:cubicBezTo>
                <a:lnTo>
                  <a:pt x="35058" y="1141"/>
                </a:lnTo>
                <a:cubicBezTo>
                  <a:pt x="35533" y="1141"/>
                  <a:pt x="36008" y="1109"/>
                  <a:pt x="36483" y="1109"/>
                </a:cubicBezTo>
                <a:cubicBezTo>
                  <a:pt x="36705" y="1109"/>
                  <a:pt x="36958" y="1077"/>
                  <a:pt x="37180" y="1077"/>
                </a:cubicBezTo>
                <a:cubicBezTo>
                  <a:pt x="37338" y="1077"/>
                  <a:pt x="37465" y="1046"/>
                  <a:pt x="37623" y="1046"/>
                </a:cubicBezTo>
                <a:close/>
                <a:moveTo>
                  <a:pt x="37306" y="1"/>
                </a:moveTo>
                <a:lnTo>
                  <a:pt x="36546" y="32"/>
                </a:lnTo>
                <a:cubicBezTo>
                  <a:pt x="35976" y="64"/>
                  <a:pt x="35406" y="72"/>
                  <a:pt x="34836" y="72"/>
                </a:cubicBezTo>
                <a:cubicBezTo>
                  <a:pt x="34266" y="72"/>
                  <a:pt x="33696" y="64"/>
                  <a:pt x="33126" y="64"/>
                </a:cubicBezTo>
                <a:lnTo>
                  <a:pt x="29832" y="64"/>
                </a:lnTo>
                <a:cubicBezTo>
                  <a:pt x="27521" y="64"/>
                  <a:pt x="25177" y="64"/>
                  <a:pt x="22865" y="96"/>
                </a:cubicBezTo>
                <a:cubicBezTo>
                  <a:pt x="21725" y="127"/>
                  <a:pt x="20553" y="159"/>
                  <a:pt x="19413" y="159"/>
                </a:cubicBezTo>
                <a:cubicBezTo>
                  <a:pt x="18812" y="191"/>
                  <a:pt x="18210" y="191"/>
                  <a:pt x="17608" y="222"/>
                </a:cubicBezTo>
                <a:cubicBezTo>
                  <a:pt x="17070" y="222"/>
                  <a:pt x="16500" y="254"/>
                  <a:pt x="15961" y="286"/>
                </a:cubicBezTo>
                <a:cubicBezTo>
                  <a:pt x="14790" y="349"/>
                  <a:pt x="13649" y="381"/>
                  <a:pt x="12478" y="444"/>
                </a:cubicBezTo>
                <a:cubicBezTo>
                  <a:pt x="11908" y="444"/>
                  <a:pt x="11306" y="476"/>
                  <a:pt x="10736" y="507"/>
                </a:cubicBezTo>
                <a:cubicBezTo>
                  <a:pt x="10166" y="507"/>
                  <a:pt x="9596" y="539"/>
                  <a:pt x="9026" y="571"/>
                </a:cubicBezTo>
                <a:cubicBezTo>
                  <a:pt x="8329" y="602"/>
                  <a:pt x="7601" y="634"/>
                  <a:pt x="6904" y="666"/>
                </a:cubicBezTo>
                <a:cubicBezTo>
                  <a:pt x="6540" y="666"/>
                  <a:pt x="6183" y="674"/>
                  <a:pt x="5827" y="674"/>
                </a:cubicBezTo>
                <a:cubicBezTo>
                  <a:pt x="5471" y="674"/>
                  <a:pt x="5115" y="666"/>
                  <a:pt x="4750" y="634"/>
                </a:cubicBezTo>
                <a:lnTo>
                  <a:pt x="4719" y="634"/>
                </a:lnTo>
                <a:cubicBezTo>
                  <a:pt x="4592" y="602"/>
                  <a:pt x="4497" y="571"/>
                  <a:pt x="4402" y="571"/>
                </a:cubicBezTo>
                <a:cubicBezTo>
                  <a:pt x="4212" y="571"/>
                  <a:pt x="4054" y="666"/>
                  <a:pt x="3927" y="856"/>
                </a:cubicBezTo>
                <a:cubicBezTo>
                  <a:pt x="3832" y="1014"/>
                  <a:pt x="3832" y="1267"/>
                  <a:pt x="3959" y="1426"/>
                </a:cubicBezTo>
                <a:cubicBezTo>
                  <a:pt x="4085" y="1584"/>
                  <a:pt x="4244" y="1742"/>
                  <a:pt x="4370" y="1932"/>
                </a:cubicBezTo>
                <a:cubicBezTo>
                  <a:pt x="4655" y="2313"/>
                  <a:pt x="4940" y="2693"/>
                  <a:pt x="5194" y="3104"/>
                </a:cubicBezTo>
                <a:cubicBezTo>
                  <a:pt x="5510" y="3548"/>
                  <a:pt x="5827" y="3959"/>
                  <a:pt x="6112" y="4403"/>
                </a:cubicBezTo>
                <a:cubicBezTo>
                  <a:pt x="6429" y="4878"/>
                  <a:pt x="6777" y="5353"/>
                  <a:pt x="7094" y="5796"/>
                </a:cubicBezTo>
                <a:cubicBezTo>
                  <a:pt x="7411" y="6239"/>
                  <a:pt x="7727" y="6683"/>
                  <a:pt x="8044" y="7126"/>
                </a:cubicBezTo>
                <a:cubicBezTo>
                  <a:pt x="8456" y="7633"/>
                  <a:pt x="8867" y="8171"/>
                  <a:pt x="9279" y="8710"/>
                </a:cubicBezTo>
                <a:cubicBezTo>
                  <a:pt x="9659" y="9185"/>
                  <a:pt x="10071" y="9660"/>
                  <a:pt x="10451" y="10135"/>
                </a:cubicBezTo>
                <a:cubicBezTo>
                  <a:pt x="10736" y="10515"/>
                  <a:pt x="10989" y="10895"/>
                  <a:pt x="11243" y="11275"/>
                </a:cubicBezTo>
                <a:cubicBezTo>
                  <a:pt x="11369" y="11496"/>
                  <a:pt x="11528" y="11686"/>
                  <a:pt x="11654" y="11908"/>
                </a:cubicBezTo>
                <a:cubicBezTo>
                  <a:pt x="11718" y="12035"/>
                  <a:pt x="11781" y="12130"/>
                  <a:pt x="11876" y="12257"/>
                </a:cubicBezTo>
                <a:cubicBezTo>
                  <a:pt x="11781" y="12320"/>
                  <a:pt x="11686" y="12415"/>
                  <a:pt x="11591" y="12510"/>
                </a:cubicBezTo>
                <a:cubicBezTo>
                  <a:pt x="11401" y="12668"/>
                  <a:pt x="11211" y="12858"/>
                  <a:pt x="11021" y="13017"/>
                </a:cubicBezTo>
                <a:cubicBezTo>
                  <a:pt x="10831" y="13238"/>
                  <a:pt x="10609" y="13428"/>
                  <a:pt x="10419" y="13618"/>
                </a:cubicBezTo>
                <a:cubicBezTo>
                  <a:pt x="10198" y="13808"/>
                  <a:pt x="10008" y="13967"/>
                  <a:pt x="9786" y="14157"/>
                </a:cubicBezTo>
                <a:cubicBezTo>
                  <a:pt x="9374" y="14537"/>
                  <a:pt x="8962" y="14885"/>
                  <a:pt x="8519" y="15265"/>
                </a:cubicBezTo>
                <a:cubicBezTo>
                  <a:pt x="8107" y="15613"/>
                  <a:pt x="7664" y="15993"/>
                  <a:pt x="7252" y="16342"/>
                </a:cubicBezTo>
                <a:cubicBezTo>
                  <a:pt x="6809" y="16722"/>
                  <a:pt x="6429" y="17102"/>
                  <a:pt x="6017" y="17450"/>
                </a:cubicBezTo>
                <a:cubicBezTo>
                  <a:pt x="5574" y="17830"/>
                  <a:pt x="5130" y="18210"/>
                  <a:pt x="4687" y="18622"/>
                </a:cubicBezTo>
                <a:cubicBezTo>
                  <a:pt x="4275" y="18970"/>
                  <a:pt x="3864" y="19350"/>
                  <a:pt x="3420" y="19699"/>
                </a:cubicBezTo>
                <a:cubicBezTo>
                  <a:pt x="2977" y="20079"/>
                  <a:pt x="2565" y="20427"/>
                  <a:pt x="2122" y="20807"/>
                </a:cubicBezTo>
                <a:cubicBezTo>
                  <a:pt x="1710" y="21187"/>
                  <a:pt x="1330" y="21536"/>
                  <a:pt x="887" y="21884"/>
                </a:cubicBezTo>
                <a:cubicBezTo>
                  <a:pt x="728" y="22011"/>
                  <a:pt x="538" y="22169"/>
                  <a:pt x="348" y="22296"/>
                </a:cubicBezTo>
                <a:cubicBezTo>
                  <a:pt x="285" y="22327"/>
                  <a:pt x="222" y="22391"/>
                  <a:pt x="190" y="22454"/>
                </a:cubicBezTo>
                <a:cubicBezTo>
                  <a:pt x="158" y="22454"/>
                  <a:pt x="158" y="22486"/>
                  <a:pt x="127" y="22486"/>
                </a:cubicBezTo>
                <a:cubicBezTo>
                  <a:pt x="32" y="22581"/>
                  <a:pt x="0" y="22707"/>
                  <a:pt x="0" y="22834"/>
                </a:cubicBezTo>
                <a:cubicBezTo>
                  <a:pt x="0" y="22929"/>
                  <a:pt x="32" y="23056"/>
                  <a:pt x="127" y="23151"/>
                </a:cubicBezTo>
                <a:cubicBezTo>
                  <a:pt x="190" y="23214"/>
                  <a:pt x="317" y="23277"/>
                  <a:pt x="443" y="23277"/>
                </a:cubicBezTo>
                <a:cubicBezTo>
                  <a:pt x="982" y="23214"/>
                  <a:pt x="1489" y="23182"/>
                  <a:pt x="2027" y="23151"/>
                </a:cubicBezTo>
                <a:cubicBezTo>
                  <a:pt x="2534" y="23151"/>
                  <a:pt x="3040" y="23151"/>
                  <a:pt x="3547" y="23119"/>
                </a:cubicBezTo>
                <a:cubicBezTo>
                  <a:pt x="4054" y="23087"/>
                  <a:pt x="4592" y="23056"/>
                  <a:pt x="5130" y="23056"/>
                </a:cubicBezTo>
                <a:cubicBezTo>
                  <a:pt x="5669" y="23024"/>
                  <a:pt x="6207" y="22992"/>
                  <a:pt x="6746" y="22961"/>
                </a:cubicBezTo>
                <a:cubicBezTo>
                  <a:pt x="7791" y="22929"/>
                  <a:pt x="8836" y="22866"/>
                  <a:pt x="9881" y="22802"/>
                </a:cubicBezTo>
                <a:cubicBezTo>
                  <a:pt x="10419" y="22802"/>
                  <a:pt x="10958" y="22771"/>
                  <a:pt x="11464" y="22739"/>
                </a:cubicBezTo>
                <a:cubicBezTo>
                  <a:pt x="12003" y="22739"/>
                  <a:pt x="12541" y="22707"/>
                  <a:pt x="13079" y="22707"/>
                </a:cubicBezTo>
                <a:cubicBezTo>
                  <a:pt x="14124" y="22644"/>
                  <a:pt x="15170" y="22612"/>
                  <a:pt x="16246" y="22549"/>
                </a:cubicBezTo>
                <a:cubicBezTo>
                  <a:pt x="17323" y="22486"/>
                  <a:pt x="18400" y="22454"/>
                  <a:pt x="19477" y="22422"/>
                </a:cubicBezTo>
                <a:cubicBezTo>
                  <a:pt x="19983" y="22391"/>
                  <a:pt x="20522" y="22359"/>
                  <a:pt x="21060" y="22359"/>
                </a:cubicBezTo>
                <a:cubicBezTo>
                  <a:pt x="21567" y="22359"/>
                  <a:pt x="22105" y="22327"/>
                  <a:pt x="22612" y="22327"/>
                </a:cubicBezTo>
                <a:cubicBezTo>
                  <a:pt x="23330" y="22327"/>
                  <a:pt x="24033" y="22313"/>
                  <a:pt x="24742" y="22313"/>
                </a:cubicBezTo>
                <a:cubicBezTo>
                  <a:pt x="25096" y="22313"/>
                  <a:pt x="25451" y="22317"/>
                  <a:pt x="25810" y="22327"/>
                </a:cubicBezTo>
                <a:cubicBezTo>
                  <a:pt x="26887" y="22359"/>
                  <a:pt x="27964" y="22422"/>
                  <a:pt x="29072" y="22454"/>
                </a:cubicBezTo>
                <a:cubicBezTo>
                  <a:pt x="29579" y="22454"/>
                  <a:pt x="30086" y="22486"/>
                  <a:pt x="30592" y="22486"/>
                </a:cubicBezTo>
                <a:lnTo>
                  <a:pt x="32176" y="22486"/>
                </a:lnTo>
                <a:cubicBezTo>
                  <a:pt x="33189" y="22517"/>
                  <a:pt x="34203" y="22549"/>
                  <a:pt x="35184" y="22581"/>
                </a:cubicBezTo>
                <a:cubicBezTo>
                  <a:pt x="35691" y="22612"/>
                  <a:pt x="36198" y="22612"/>
                  <a:pt x="36705" y="22612"/>
                </a:cubicBezTo>
                <a:cubicBezTo>
                  <a:pt x="37180" y="22644"/>
                  <a:pt x="37655" y="22644"/>
                  <a:pt x="38130" y="22707"/>
                </a:cubicBezTo>
                <a:lnTo>
                  <a:pt x="38605" y="22739"/>
                </a:lnTo>
                <a:cubicBezTo>
                  <a:pt x="38700" y="22739"/>
                  <a:pt x="38795" y="22739"/>
                  <a:pt x="38890" y="22771"/>
                </a:cubicBezTo>
                <a:cubicBezTo>
                  <a:pt x="38880" y="22761"/>
                  <a:pt x="38870" y="22754"/>
                  <a:pt x="38861" y="22749"/>
                </a:cubicBezTo>
                <a:lnTo>
                  <a:pt x="38861" y="22749"/>
                </a:lnTo>
                <a:cubicBezTo>
                  <a:pt x="38944" y="22771"/>
                  <a:pt x="39028" y="22771"/>
                  <a:pt x="39111" y="22771"/>
                </a:cubicBezTo>
                <a:cubicBezTo>
                  <a:pt x="39172" y="22791"/>
                  <a:pt x="39238" y="22801"/>
                  <a:pt x="39306" y="22801"/>
                </a:cubicBezTo>
                <a:cubicBezTo>
                  <a:pt x="39452" y="22801"/>
                  <a:pt x="39605" y="22752"/>
                  <a:pt x="39713" y="22644"/>
                </a:cubicBezTo>
                <a:cubicBezTo>
                  <a:pt x="39840" y="22486"/>
                  <a:pt x="39998" y="22327"/>
                  <a:pt x="40156" y="22169"/>
                </a:cubicBezTo>
                <a:cubicBezTo>
                  <a:pt x="40315" y="21979"/>
                  <a:pt x="40505" y="21789"/>
                  <a:pt x="40663" y="21599"/>
                </a:cubicBezTo>
                <a:cubicBezTo>
                  <a:pt x="41043" y="21219"/>
                  <a:pt x="41423" y="20807"/>
                  <a:pt x="41835" y="20395"/>
                </a:cubicBezTo>
                <a:cubicBezTo>
                  <a:pt x="42215" y="20015"/>
                  <a:pt x="42627" y="19604"/>
                  <a:pt x="43038" y="19224"/>
                </a:cubicBezTo>
                <a:cubicBezTo>
                  <a:pt x="43418" y="18844"/>
                  <a:pt x="43830" y="18432"/>
                  <a:pt x="44210" y="18052"/>
                </a:cubicBezTo>
                <a:cubicBezTo>
                  <a:pt x="44622" y="17640"/>
                  <a:pt x="45033" y="17229"/>
                  <a:pt x="45445" y="16817"/>
                </a:cubicBezTo>
                <a:cubicBezTo>
                  <a:pt x="45857" y="16437"/>
                  <a:pt x="46205" y="16025"/>
                  <a:pt x="46585" y="15613"/>
                </a:cubicBezTo>
                <a:cubicBezTo>
                  <a:pt x="46965" y="15202"/>
                  <a:pt x="47345" y="14822"/>
                  <a:pt x="47694" y="14378"/>
                </a:cubicBezTo>
                <a:cubicBezTo>
                  <a:pt x="48074" y="13967"/>
                  <a:pt x="48454" y="13523"/>
                  <a:pt x="48802" y="13080"/>
                </a:cubicBezTo>
                <a:cubicBezTo>
                  <a:pt x="48992" y="12890"/>
                  <a:pt x="49182" y="12668"/>
                  <a:pt x="49372" y="12447"/>
                </a:cubicBezTo>
                <a:cubicBezTo>
                  <a:pt x="49531" y="12225"/>
                  <a:pt x="49721" y="12035"/>
                  <a:pt x="49911" y="11845"/>
                </a:cubicBezTo>
                <a:cubicBezTo>
                  <a:pt x="50006" y="11750"/>
                  <a:pt x="50101" y="11655"/>
                  <a:pt x="50196" y="11560"/>
                </a:cubicBezTo>
                <a:cubicBezTo>
                  <a:pt x="50259" y="11465"/>
                  <a:pt x="50322" y="11401"/>
                  <a:pt x="50386" y="11306"/>
                </a:cubicBezTo>
                <a:cubicBezTo>
                  <a:pt x="50512" y="11148"/>
                  <a:pt x="50607" y="10895"/>
                  <a:pt x="50544" y="10705"/>
                </a:cubicBezTo>
                <a:cubicBezTo>
                  <a:pt x="50481" y="10546"/>
                  <a:pt x="50417" y="10451"/>
                  <a:pt x="50291" y="10325"/>
                </a:cubicBezTo>
                <a:lnTo>
                  <a:pt x="50196" y="10230"/>
                </a:lnTo>
                <a:cubicBezTo>
                  <a:pt x="50069" y="10135"/>
                  <a:pt x="49974" y="10040"/>
                  <a:pt x="49879" y="9976"/>
                </a:cubicBezTo>
                <a:cubicBezTo>
                  <a:pt x="49467" y="9628"/>
                  <a:pt x="49087" y="9280"/>
                  <a:pt x="48675" y="8900"/>
                </a:cubicBezTo>
                <a:cubicBezTo>
                  <a:pt x="48264" y="8520"/>
                  <a:pt x="47852" y="8140"/>
                  <a:pt x="47409" y="7760"/>
                </a:cubicBezTo>
                <a:cubicBezTo>
                  <a:pt x="46997" y="7380"/>
                  <a:pt x="46585" y="7000"/>
                  <a:pt x="46142" y="6619"/>
                </a:cubicBezTo>
                <a:cubicBezTo>
                  <a:pt x="45730" y="6208"/>
                  <a:pt x="45287" y="5796"/>
                  <a:pt x="44843" y="5416"/>
                </a:cubicBezTo>
                <a:cubicBezTo>
                  <a:pt x="44400" y="5036"/>
                  <a:pt x="43957" y="4656"/>
                  <a:pt x="43513" y="4276"/>
                </a:cubicBezTo>
                <a:cubicBezTo>
                  <a:pt x="43102" y="3896"/>
                  <a:pt x="42658" y="3516"/>
                  <a:pt x="42247" y="3136"/>
                </a:cubicBezTo>
                <a:cubicBezTo>
                  <a:pt x="41360" y="2376"/>
                  <a:pt x="40441" y="1647"/>
                  <a:pt x="39491" y="982"/>
                </a:cubicBezTo>
                <a:cubicBezTo>
                  <a:pt x="39238" y="824"/>
                  <a:pt x="39016" y="666"/>
                  <a:pt x="38763" y="507"/>
                </a:cubicBezTo>
                <a:cubicBezTo>
                  <a:pt x="38668" y="444"/>
                  <a:pt x="38541" y="381"/>
                  <a:pt x="38446" y="286"/>
                </a:cubicBezTo>
                <a:cubicBezTo>
                  <a:pt x="38288" y="191"/>
                  <a:pt x="38130" y="96"/>
                  <a:pt x="37971" y="32"/>
                </a:cubicBezTo>
                <a:cubicBezTo>
                  <a:pt x="37876" y="1"/>
                  <a:pt x="37750" y="1"/>
                  <a:pt x="37655" y="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4000">
                <a:latin typeface="Fira Sans"/>
                <a:ea typeface="Fira Sans"/>
                <a:cs typeface="Fira Sans"/>
                <a:sym typeface="Fira Sans"/>
              </a:rPr>
              <a:t>3</a:t>
            </a:r>
            <a:endParaRPr sz="4000"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1778" name="Google Shape;1778;p47"/>
          <p:cNvSpPr/>
          <p:nvPr/>
        </p:nvSpPr>
        <p:spPr>
          <a:xfrm>
            <a:off x="544204" y="4348485"/>
            <a:ext cx="1341569" cy="842548"/>
          </a:xfrm>
          <a:custGeom>
            <a:avLst/>
            <a:gdLst/>
            <a:ahLst/>
            <a:cxnLst/>
            <a:rect l="l" t="t" r="r" b="b"/>
            <a:pathLst>
              <a:path w="44972" h="20985" extrusionOk="0">
                <a:moveTo>
                  <a:pt x="3533" y="1"/>
                </a:moveTo>
                <a:cubicBezTo>
                  <a:pt x="1790" y="1"/>
                  <a:pt x="49" y="353"/>
                  <a:pt x="444" y="2046"/>
                </a:cubicBezTo>
                <a:cubicBezTo>
                  <a:pt x="761" y="3408"/>
                  <a:pt x="2534" y="4485"/>
                  <a:pt x="3580" y="5276"/>
                </a:cubicBezTo>
                <a:cubicBezTo>
                  <a:pt x="3833" y="5466"/>
                  <a:pt x="4118" y="5625"/>
                  <a:pt x="4371" y="5815"/>
                </a:cubicBezTo>
                <a:lnTo>
                  <a:pt x="6525" y="8000"/>
                </a:lnTo>
                <a:cubicBezTo>
                  <a:pt x="7063" y="8570"/>
                  <a:pt x="7633" y="9140"/>
                  <a:pt x="8172" y="9678"/>
                </a:cubicBezTo>
                <a:cubicBezTo>
                  <a:pt x="9438" y="10945"/>
                  <a:pt x="10167" y="11009"/>
                  <a:pt x="8425" y="12972"/>
                </a:cubicBezTo>
                <a:cubicBezTo>
                  <a:pt x="7475" y="14017"/>
                  <a:pt x="5955" y="14840"/>
                  <a:pt x="4815" y="15696"/>
                </a:cubicBezTo>
                <a:cubicBezTo>
                  <a:pt x="3358" y="16772"/>
                  <a:pt x="1933" y="17881"/>
                  <a:pt x="508" y="18957"/>
                </a:cubicBezTo>
                <a:cubicBezTo>
                  <a:pt x="64" y="19306"/>
                  <a:pt x="1" y="19876"/>
                  <a:pt x="508" y="20193"/>
                </a:cubicBezTo>
                <a:cubicBezTo>
                  <a:pt x="1521" y="20889"/>
                  <a:pt x="2534" y="20953"/>
                  <a:pt x="3706" y="20984"/>
                </a:cubicBezTo>
                <a:cubicBezTo>
                  <a:pt x="5891" y="20984"/>
                  <a:pt x="8077" y="20889"/>
                  <a:pt x="10293" y="20858"/>
                </a:cubicBezTo>
                <a:lnTo>
                  <a:pt x="23404" y="20604"/>
                </a:lnTo>
                <a:cubicBezTo>
                  <a:pt x="23570" y="20601"/>
                  <a:pt x="23739" y="20600"/>
                  <a:pt x="23909" y="20600"/>
                </a:cubicBezTo>
                <a:cubicBezTo>
                  <a:pt x="25384" y="20600"/>
                  <a:pt x="27016" y="20698"/>
                  <a:pt x="28650" y="20698"/>
                </a:cubicBezTo>
                <a:cubicBezTo>
                  <a:pt x="30935" y="20698"/>
                  <a:pt x="33223" y="20507"/>
                  <a:pt x="35090" y="19591"/>
                </a:cubicBezTo>
                <a:cubicBezTo>
                  <a:pt x="38194" y="18071"/>
                  <a:pt x="40917" y="14524"/>
                  <a:pt x="43071" y="11927"/>
                </a:cubicBezTo>
                <a:cubicBezTo>
                  <a:pt x="44971" y="9647"/>
                  <a:pt x="42564" y="8602"/>
                  <a:pt x="40727" y="7113"/>
                </a:cubicBezTo>
                <a:cubicBezTo>
                  <a:pt x="38226" y="5023"/>
                  <a:pt x="35470" y="1793"/>
                  <a:pt x="32177" y="1064"/>
                </a:cubicBezTo>
                <a:cubicBezTo>
                  <a:pt x="30086" y="592"/>
                  <a:pt x="27833" y="497"/>
                  <a:pt x="25576" y="497"/>
                </a:cubicBezTo>
                <a:cubicBezTo>
                  <a:pt x="24056" y="497"/>
                  <a:pt x="22534" y="540"/>
                  <a:pt x="21059" y="540"/>
                </a:cubicBezTo>
                <a:cubicBezTo>
                  <a:pt x="20611" y="540"/>
                  <a:pt x="20168" y="536"/>
                  <a:pt x="19731" y="526"/>
                </a:cubicBezTo>
                <a:cubicBezTo>
                  <a:pt x="15297" y="431"/>
                  <a:pt x="10863" y="304"/>
                  <a:pt x="6430" y="178"/>
                </a:cubicBezTo>
                <a:cubicBezTo>
                  <a:pt x="5916" y="165"/>
                  <a:pt x="4724" y="1"/>
                  <a:pt x="3533" y="1"/>
                </a:cubicBezTo>
                <a:close/>
              </a:path>
            </a:pathLst>
          </a:custGeom>
          <a:solidFill>
            <a:srgbClr val="F4654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779" name="Google Shape;1779;p47"/>
          <p:cNvSpPr/>
          <p:nvPr/>
        </p:nvSpPr>
        <p:spPr>
          <a:xfrm>
            <a:off x="394205" y="4333992"/>
            <a:ext cx="1479449" cy="946977"/>
          </a:xfrm>
          <a:custGeom>
            <a:avLst/>
            <a:gdLst/>
            <a:ahLst/>
            <a:cxnLst/>
            <a:rect l="l" t="t" r="r" b="b"/>
            <a:pathLst>
              <a:path w="49594" h="23586" extrusionOk="0">
                <a:moveTo>
                  <a:pt x="43536" y="17325"/>
                </a:moveTo>
                <a:cubicBezTo>
                  <a:pt x="43527" y="17327"/>
                  <a:pt x="43513" y="17334"/>
                  <a:pt x="43513" y="17355"/>
                </a:cubicBezTo>
                <a:cubicBezTo>
                  <a:pt x="43521" y="17345"/>
                  <a:pt x="43528" y="17335"/>
                  <a:pt x="43536" y="17325"/>
                </a:cubicBezTo>
                <a:close/>
                <a:moveTo>
                  <a:pt x="37560" y="982"/>
                </a:moveTo>
                <a:cubicBezTo>
                  <a:pt x="37781" y="1109"/>
                  <a:pt x="38003" y="1267"/>
                  <a:pt x="38225" y="1425"/>
                </a:cubicBezTo>
                <a:cubicBezTo>
                  <a:pt x="38636" y="1742"/>
                  <a:pt x="39048" y="2091"/>
                  <a:pt x="39428" y="2439"/>
                </a:cubicBezTo>
                <a:cubicBezTo>
                  <a:pt x="39871" y="2819"/>
                  <a:pt x="40283" y="3199"/>
                  <a:pt x="40726" y="3579"/>
                </a:cubicBezTo>
                <a:cubicBezTo>
                  <a:pt x="41138" y="3959"/>
                  <a:pt x="41518" y="4371"/>
                  <a:pt x="41898" y="4751"/>
                </a:cubicBezTo>
                <a:cubicBezTo>
                  <a:pt x="42310" y="5131"/>
                  <a:pt x="42722" y="5479"/>
                  <a:pt x="43133" y="5859"/>
                </a:cubicBezTo>
                <a:cubicBezTo>
                  <a:pt x="43545" y="6271"/>
                  <a:pt x="43957" y="6651"/>
                  <a:pt x="44337" y="7063"/>
                </a:cubicBezTo>
                <a:cubicBezTo>
                  <a:pt x="44748" y="7474"/>
                  <a:pt x="45128" y="7854"/>
                  <a:pt x="45540" y="8234"/>
                </a:cubicBezTo>
                <a:cubicBezTo>
                  <a:pt x="45888" y="8614"/>
                  <a:pt x="46269" y="8963"/>
                  <a:pt x="46649" y="9343"/>
                </a:cubicBezTo>
                <a:cubicBezTo>
                  <a:pt x="47060" y="9723"/>
                  <a:pt x="47472" y="10071"/>
                  <a:pt x="47884" y="10419"/>
                </a:cubicBezTo>
                <a:cubicBezTo>
                  <a:pt x="48010" y="10546"/>
                  <a:pt x="48169" y="10673"/>
                  <a:pt x="48327" y="10799"/>
                </a:cubicBezTo>
                <a:cubicBezTo>
                  <a:pt x="48327" y="10831"/>
                  <a:pt x="48359" y="10831"/>
                  <a:pt x="48390" y="10863"/>
                </a:cubicBezTo>
                <a:cubicBezTo>
                  <a:pt x="48137" y="11211"/>
                  <a:pt x="47852" y="11496"/>
                  <a:pt x="47599" y="11813"/>
                </a:cubicBezTo>
                <a:cubicBezTo>
                  <a:pt x="47250" y="12256"/>
                  <a:pt x="46902" y="12700"/>
                  <a:pt x="46554" y="13143"/>
                </a:cubicBezTo>
                <a:cubicBezTo>
                  <a:pt x="45920" y="14030"/>
                  <a:pt x="45287" y="14948"/>
                  <a:pt x="44622" y="15867"/>
                </a:cubicBezTo>
                <a:cubicBezTo>
                  <a:pt x="44249" y="16363"/>
                  <a:pt x="43907" y="16829"/>
                  <a:pt x="43536" y="17325"/>
                </a:cubicBezTo>
                <a:lnTo>
                  <a:pt x="43536" y="17325"/>
                </a:lnTo>
                <a:cubicBezTo>
                  <a:pt x="43541" y="17323"/>
                  <a:pt x="43545" y="17323"/>
                  <a:pt x="43545" y="17323"/>
                </a:cubicBezTo>
                <a:lnTo>
                  <a:pt x="43545" y="17323"/>
                </a:lnTo>
                <a:cubicBezTo>
                  <a:pt x="43545" y="17323"/>
                  <a:pt x="43545" y="17323"/>
                  <a:pt x="43513" y="17355"/>
                </a:cubicBezTo>
                <a:cubicBezTo>
                  <a:pt x="43165" y="17767"/>
                  <a:pt x="42848" y="18210"/>
                  <a:pt x="42500" y="18622"/>
                </a:cubicBezTo>
                <a:cubicBezTo>
                  <a:pt x="42152" y="19033"/>
                  <a:pt x="41803" y="19413"/>
                  <a:pt x="41455" y="19825"/>
                </a:cubicBezTo>
                <a:cubicBezTo>
                  <a:pt x="41106" y="20237"/>
                  <a:pt x="40726" y="20617"/>
                  <a:pt x="40378" y="21029"/>
                </a:cubicBezTo>
                <a:cubicBezTo>
                  <a:pt x="40220" y="21187"/>
                  <a:pt x="40061" y="21377"/>
                  <a:pt x="39903" y="21567"/>
                </a:cubicBezTo>
                <a:cubicBezTo>
                  <a:pt x="39808" y="21694"/>
                  <a:pt x="39681" y="21852"/>
                  <a:pt x="39586" y="21979"/>
                </a:cubicBezTo>
                <a:lnTo>
                  <a:pt x="39555" y="21979"/>
                </a:lnTo>
                <a:cubicBezTo>
                  <a:pt x="39555" y="22010"/>
                  <a:pt x="39555" y="22010"/>
                  <a:pt x="39523" y="22010"/>
                </a:cubicBezTo>
                <a:cubicBezTo>
                  <a:pt x="39365" y="22074"/>
                  <a:pt x="39175" y="22137"/>
                  <a:pt x="38985" y="22169"/>
                </a:cubicBezTo>
                <a:cubicBezTo>
                  <a:pt x="38763" y="22200"/>
                  <a:pt x="38541" y="22232"/>
                  <a:pt x="38320" y="22264"/>
                </a:cubicBezTo>
                <a:cubicBezTo>
                  <a:pt x="37243" y="22390"/>
                  <a:pt x="36166" y="22454"/>
                  <a:pt x="35089" y="22454"/>
                </a:cubicBezTo>
                <a:cubicBezTo>
                  <a:pt x="33981" y="22454"/>
                  <a:pt x="32904" y="22359"/>
                  <a:pt x="31827" y="22295"/>
                </a:cubicBezTo>
                <a:cubicBezTo>
                  <a:pt x="30687" y="22200"/>
                  <a:pt x="29547" y="22105"/>
                  <a:pt x="28439" y="22010"/>
                </a:cubicBezTo>
                <a:cubicBezTo>
                  <a:pt x="27900" y="21979"/>
                  <a:pt x="27362" y="21979"/>
                  <a:pt x="26824" y="21915"/>
                </a:cubicBezTo>
                <a:cubicBezTo>
                  <a:pt x="26285" y="21884"/>
                  <a:pt x="25747" y="21852"/>
                  <a:pt x="25177" y="21820"/>
                </a:cubicBezTo>
                <a:cubicBezTo>
                  <a:pt x="23699" y="21736"/>
                  <a:pt x="22221" y="21722"/>
                  <a:pt x="20734" y="21722"/>
                </a:cubicBezTo>
                <a:cubicBezTo>
                  <a:pt x="19990" y="21722"/>
                  <a:pt x="19244" y="21725"/>
                  <a:pt x="18495" y="21725"/>
                </a:cubicBezTo>
                <a:cubicBezTo>
                  <a:pt x="17418" y="21725"/>
                  <a:pt x="16341" y="21757"/>
                  <a:pt x="15265" y="21757"/>
                </a:cubicBezTo>
                <a:cubicBezTo>
                  <a:pt x="14124" y="21757"/>
                  <a:pt x="13016" y="21757"/>
                  <a:pt x="11908" y="21725"/>
                </a:cubicBezTo>
                <a:lnTo>
                  <a:pt x="6999" y="21725"/>
                </a:lnTo>
                <a:cubicBezTo>
                  <a:pt x="6461" y="21725"/>
                  <a:pt x="5890" y="21757"/>
                  <a:pt x="5352" y="21789"/>
                </a:cubicBezTo>
                <a:cubicBezTo>
                  <a:pt x="4655" y="21820"/>
                  <a:pt x="3927" y="21852"/>
                  <a:pt x="3230" y="21884"/>
                </a:cubicBezTo>
                <a:cubicBezTo>
                  <a:pt x="2882" y="21915"/>
                  <a:pt x="2534" y="21915"/>
                  <a:pt x="2185" y="21915"/>
                </a:cubicBezTo>
                <a:cubicBezTo>
                  <a:pt x="2122" y="21947"/>
                  <a:pt x="2059" y="21947"/>
                  <a:pt x="1963" y="21947"/>
                </a:cubicBezTo>
                <a:cubicBezTo>
                  <a:pt x="2470" y="21535"/>
                  <a:pt x="2945" y="21124"/>
                  <a:pt x="3389" y="20680"/>
                </a:cubicBezTo>
                <a:cubicBezTo>
                  <a:pt x="3610" y="20490"/>
                  <a:pt x="3800" y="20300"/>
                  <a:pt x="4022" y="20110"/>
                </a:cubicBezTo>
                <a:cubicBezTo>
                  <a:pt x="4212" y="19920"/>
                  <a:pt x="4402" y="19762"/>
                  <a:pt x="4560" y="19572"/>
                </a:cubicBezTo>
                <a:cubicBezTo>
                  <a:pt x="4972" y="19223"/>
                  <a:pt x="5384" y="18843"/>
                  <a:pt x="5795" y="18463"/>
                </a:cubicBezTo>
                <a:cubicBezTo>
                  <a:pt x="6175" y="18115"/>
                  <a:pt x="6619" y="17767"/>
                  <a:pt x="7031" y="17418"/>
                </a:cubicBezTo>
                <a:cubicBezTo>
                  <a:pt x="7442" y="17070"/>
                  <a:pt x="7854" y="16690"/>
                  <a:pt x="8266" y="16310"/>
                </a:cubicBezTo>
                <a:cubicBezTo>
                  <a:pt x="8646" y="15962"/>
                  <a:pt x="9089" y="15613"/>
                  <a:pt x="9501" y="15233"/>
                </a:cubicBezTo>
                <a:cubicBezTo>
                  <a:pt x="9912" y="14885"/>
                  <a:pt x="10324" y="14505"/>
                  <a:pt x="10704" y="14125"/>
                </a:cubicBezTo>
                <a:cubicBezTo>
                  <a:pt x="11148" y="13681"/>
                  <a:pt x="11591" y="13270"/>
                  <a:pt x="12098" y="12890"/>
                </a:cubicBezTo>
                <a:cubicBezTo>
                  <a:pt x="12224" y="12795"/>
                  <a:pt x="12351" y="12700"/>
                  <a:pt x="12478" y="12573"/>
                </a:cubicBezTo>
                <a:cubicBezTo>
                  <a:pt x="12541" y="12541"/>
                  <a:pt x="12636" y="12478"/>
                  <a:pt x="12699" y="12415"/>
                </a:cubicBezTo>
                <a:cubicBezTo>
                  <a:pt x="12763" y="12320"/>
                  <a:pt x="12826" y="12225"/>
                  <a:pt x="12858" y="12130"/>
                </a:cubicBezTo>
                <a:cubicBezTo>
                  <a:pt x="12858" y="12098"/>
                  <a:pt x="12858" y="12098"/>
                  <a:pt x="12889" y="12098"/>
                </a:cubicBezTo>
                <a:cubicBezTo>
                  <a:pt x="12889" y="12003"/>
                  <a:pt x="12889" y="11908"/>
                  <a:pt x="12889" y="11813"/>
                </a:cubicBezTo>
                <a:cubicBezTo>
                  <a:pt x="12858" y="11591"/>
                  <a:pt x="12699" y="11401"/>
                  <a:pt x="12604" y="11211"/>
                </a:cubicBezTo>
                <a:cubicBezTo>
                  <a:pt x="12446" y="10958"/>
                  <a:pt x="12288" y="10768"/>
                  <a:pt x="12129" y="10546"/>
                </a:cubicBezTo>
                <a:cubicBezTo>
                  <a:pt x="11781" y="10071"/>
                  <a:pt x="11401" y="9628"/>
                  <a:pt x="11053" y="9216"/>
                </a:cubicBezTo>
                <a:cubicBezTo>
                  <a:pt x="10672" y="8773"/>
                  <a:pt x="10292" y="8329"/>
                  <a:pt x="9912" y="7918"/>
                </a:cubicBezTo>
                <a:cubicBezTo>
                  <a:pt x="9532" y="7506"/>
                  <a:pt x="9184" y="7063"/>
                  <a:pt x="8804" y="6651"/>
                </a:cubicBezTo>
                <a:cubicBezTo>
                  <a:pt x="8487" y="6208"/>
                  <a:pt x="8107" y="5827"/>
                  <a:pt x="7759" y="5416"/>
                </a:cubicBezTo>
                <a:cubicBezTo>
                  <a:pt x="7379" y="5036"/>
                  <a:pt x="6999" y="4624"/>
                  <a:pt x="6619" y="4212"/>
                </a:cubicBezTo>
                <a:cubicBezTo>
                  <a:pt x="6239" y="3801"/>
                  <a:pt x="5859" y="3389"/>
                  <a:pt x="5479" y="2977"/>
                </a:cubicBezTo>
                <a:cubicBezTo>
                  <a:pt x="5099" y="2597"/>
                  <a:pt x="4750" y="2186"/>
                  <a:pt x="4370" y="1806"/>
                </a:cubicBezTo>
                <a:cubicBezTo>
                  <a:pt x="4275" y="1711"/>
                  <a:pt x="4180" y="1616"/>
                  <a:pt x="4085" y="1521"/>
                </a:cubicBezTo>
                <a:lnTo>
                  <a:pt x="4719" y="1521"/>
                </a:lnTo>
                <a:cubicBezTo>
                  <a:pt x="5289" y="1489"/>
                  <a:pt x="5859" y="1457"/>
                  <a:pt x="6429" y="1457"/>
                </a:cubicBezTo>
                <a:cubicBezTo>
                  <a:pt x="6967" y="1457"/>
                  <a:pt x="7506" y="1457"/>
                  <a:pt x="8044" y="1489"/>
                </a:cubicBezTo>
                <a:cubicBezTo>
                  <a:pt x="8614" y="1489"/>
                  <a:pt x="9152" y="1521"/>
                  <a:pt x="9722" y="1552"/>
                </a:cubicBezTo>
                <a:cubicBezTo>
                  <a:pt x="12003" y="1711"/>
                  <a:pt x="14314" y="1774"/>
                  <a:pt x="16595" y="1837"/>
                </a:cubicBezTo>
                <a:cubicBezTo>
                  <a:pt x="17703" y="1837"/>
                  <a:pt x="18843" y="1869"/>
                  <a:pt x="19952" y="1869"/>
                </a:cubicBezTo>
                <a:lnTo>
                  <a:pt x="24955" y="1869"/>
                </a:lnTo>
                <a:cubicBezTo>
                  <a:pt x="25494" y="1869"/>
                  <a:pt x="26032" y="1837"/>
                  <a:pt x="26570" y="1774"/>
                </a:cubicBezTo>
                <a:cubicBezTo>
                  <a:pt x="27109" y="1742"/>
                  <a:pt x="27647" y="1711"/>
                  <a:pt x="28217" y="1647"/>
                </a:cubicBezTo>
                <a:cubicBezTo>
                  <a:pt x="28787" y="1584"/>
                  <a:pt x="29357" y="1489"/>
                  <a:pt x="29959" y="1457"/>
                </a:cubicBezTo>
                <a:cubicBezTo>
                  <a:pt x="30497" y="1394"/>
                  <a:pt x="31036" y="1362"/>
                  <a:pt x="31606" y="1299"/>
                </a:cubicBezTo>
                <a:cubicBezTo>
                  <a:pt x="32144" y="1267"/>
                  <a:pt x="32651" y="1235"/>
                  <a:pt x="33189" y="1172"/>
                </a:cubicBezTo>
                <a:cubicBezTo>
                  <a:pt x="34266" y="1109"/>
                  <a:pt x="35343" y="1077"/>
                  <a:pt x="36419" y="1014"/>
                </a:cubicBezTo>
                <a:lnTo>
                  <a:pt x="37053" y="982"/>
                </a:lnTo>
                <a:close/>
                <a:moveTo>
                  <a:pt x="37053" y="0"/>
                </a:moveTo>
                <a:cubicBezTo>
                  <a:pt x="36768" y="32"/>
                  <a:pt x="36514" y="32"/>
                  <a:pt x="36229" y="32"/>
                </a:cubicBezTo>
                <a:cubicBezTo>
                  <a:pt x="35153" y="95"/>
                  <a:pt x="34076" y="127"/>
                  <a:pt x="32999" y="222"/>
                </a:cubicBezTo>
                <a:cubicBezTo>
                  <a:pt x="32492" y="254"/>
                  <a:pt x="31954" y="285"/>
                  <a:pt x="31416" y="349"/>
                </a:cubicBezTo>
                <a:cubicBezTo>
                  <a:pt x="30846" y="380"/>
                  <a:pt x="30307" y="412"/>
                  <a:pt x="29737" y="475"/>
                </a:cubicBezTo>
                <a:cubicBezTo>
                  <a:pt x="29199" y="539"/>
                  <a:pt x="28661" y="602"/>
                  <a:pt x="28122" y="665"/>
                </a:cubicBezTo>
                <a:cubicBezTo>
                  <a:pt x="27552" y="729"/>
                  <a:pt x="27014" y="760"/>
                  <a:pt x="26475" y="824"/>
                </a:cubicBezTo>
                <a:cubicBezTo>
                  <a:pt x="25905" y="855"/>
                  <a:pt x="25335" y="887"/>
                  <a:pt x="24765" y="887"/>
                </a:cubicBezTo>
                <a:cubicBezTo>
                  <a:pt x="24575" y="898"/>
                  <a:pt x="24385" y="901"/>
                  <a:pt x="24196" y="901"/>
                </a:cubicBezTo>
                <a:cubicBezTo>
                  <a:pt x="23819" y="901"/>
                  <a:pt x="23446" y="887"/>
                  <a:pt x="23087" y="887"/>
                </a:cubicBezTo>
                <a:lnTo>
                  <a:pt x="19698" y="887"/>
                </a:lnTo>
                <a:cubicBezTo>
                  <a:pt x="18558" y="855"/>
                  <a:pt x="17450" y="855"/>
                  <a:pt x="16310" y="824"/>
                </a:cubicBezTo>
                <a:cubicBezTo>
                  <a:pt x="15233" y="824"/>
                  <a:pt x="14124" y="760"/>
                  <a:pt x="13048" y="729"/>
                </a:cubicBezTo>
                <a:cubicBezTo>
                  <a:pt x="11908" y="697"/>
                  <a:pt x="10767" y="634"/>
                  <a:pt x="9627" y="539"/>
                </a:cubicBezTo>
                <a:cubicBezTo>
                  <a:pt x="9089" y="507"/>
                  <a:pt x="8519" y="475"/>
                  <a:pt x="7949" y="475"/>
                </a:cubicBezTo>
                <a:cubicBezTo>
                  <a:pt x="7664" y="460"/>
                  <a:pt x="7387" y="452"/>
                  <a:pt x="7110" y="452"/>
                </a:cubicBezTo>
                <a:cubicBezTo>
                  <a:pt x="6833" y="452"/>
                  <a:pt x="6556" y="460"/>
                  <a:pt x="6270" y="475"/>
                </a:cubicBezTo>
                <a:cubicBezTo>
                  <a:pt x="5700" y="475"/>
                  <a:pt x="5130" y="475"/>
                  <a:pt x="4592" y="507"/>
                </a:cubicBezTo>
                <a:cubicBezTo>
                  <a:pt x="4307" y="539"/>
                  <a:pt x="4022" y="539"/>
                  <a:pt x="3737" y="539"/>
                </a:cubicBezTo>
                <a:lnTo>
                  <a:pt x="3135" y="539"/>
                </a:lnTo>
                <a:cubicBezTo>
                  <a:pt x="3040" y="539"/>
                  <a:pt x="2977" y="539"/>
                  <a:pt x="2882" y="570"/>
                </a:cubicBezTo>
                <a:cubicBezTo>
                  <a:pt x="2755" y="602"/>
                  <a:pt x="2660" y="697"/>
                  <a:pt x="2597" y="824"/>
                </a:cubicBezTo>
                <a:cubicBezTo>
                  <a:pt x="2534" y="887"/>
                  <a:pt x="2502" y="1014"/>
                  <a:pt x="2502" y="1077"/>
                </a:cubicBezTo>
                <a:cubicBezTo>
                  <a:pt x="2502" y="1204"/>
                  <a:pt x="2565" y="1267"/>
                  <a:pt x="2597" y="1362"/>
                </a:cubicBezTo>
                <a:cubicBezTo>
                  <a:pt x="2629" y="1457"/>
                  <a:pt x="2724" y="1521"/>
                  <a:pt x="2755" y="1584"/>
                </a:cubicBezTo>
                <a:cubicBezTo>
                  <a:pt x="2850" y="1679"/>
                  <a:pt x="2914" y="1774"/>
                  <a:pt x="3009" y="1869"/>
                </a:cubicBezTo>
                <a:cubicBezTo>
                  <a:pt x="3167" y="2059"/>
                  <a:pt x="3325" y="2217"/>
                  <a:pt x="3515" y="2407"/>
                </a:cubicBezTo>
                <a:cubicBezTo>
                  <a:pt x="3895" y="2819"/>
                  <a:pt x="4275" y="3199"/>
                  <a:pt x="4624" y="3611"/>
                </a:cubicBezTo>
                <a:cubicBezTo>
                  <a:pt x="5004" y="3991"/>
                  <a:pt x="5352" y="4402"/>
                  <a:pt x="5700" y="4782"/>
                </a:cubicBezTo>
                <a:cubicBezTo>
                  <a:pt x="6080" y="5226"/>
                  <a:pt x="6461" y="5606"/>
                  <a:pt x="6841" y="6017"/>
                </a:cubicBezTo>
                <a:cubicBezTo>
                  <a:pt x="7221" y="6429"/>
                  <a:pt x="7569" y="6873"/>
                  <a:pt x="7949" y="7316"/>
                </a:cubicBezTo>
                <a:cubicBezTo>
                  <a:pt x="8297" y="7728"/>
                  <a:pt x="8646" y="8171"/>
                  <a:pt x="8994" y="8614"/>
                </a:cubicBezTo>
                <a:cubicBezTo>
                  <a:pt x="9722" y="9438"/>
                  <a:pt x="10451" y="10229"/>
                  <a:pt x="11148" y="11085"/>
                </a:cubicBezTo>
                <a:cubicBezTo>
                  <a:pt x="11211" y="11180"/>
                  <a:pt x="11274" y="11243"/>
                  <a:pt x="11338" y="11338"/>
                </a:cubicBezTo>
                <a:cubicBezTo>
                  <a:pt x="11433" y="11465"/>
                  <a:pt x="11496" y="11560"/>
                  <a:pt x="11591" y="11686"/>
                </a:cubicBezTo>
                <a:cubicBezTo>
                  <a:pt x="11654" y="11750"/>
                  <a:pt x="11686" y="11813"/>
                  <a:pt x="11749" y="11908"/>
                </a:cubicBezTo>
                <a:cubicBezTo>
                  <a:pt x="11528" y="12066"/>
                  <a:pt x="11306" y="12225"/>
                  <a:pt x="11116" y="12383"/>
                </a:cubicBezTo>
                <a:cubicBezTo>
                  <a:pt x="10894" y="12573"/>
                  <a:pt x="10672" y="12763"/>
                  <a:pt x="10482" y="12953"/>
                </a:cubicBezTo>
                <a:cubicBezTo>
                  <a:pt x="10292" y="13111"/>
                  <a:pt x="10102" y="13301"/>
                  <a:pt x="9912" y="13491"/>
                </a:cubicBezTo>
                <a:cubicBezTo>
                  <a:pt x="9691" y="13681"/>
                  <a:pt x="9501" y="13903"/>
                  <a:pt x="9279" y="14093"/>
                </a:cubicBezTo>
                <a:cubicBezTo>
                  <a:pt x="8867" y="14473"/>
                  <a:pt x="8456" y="14821"/>
                  <a:pt x="8044" y="15201"/>
                </a:cubicBezTo>
                <a:cubicBezTo>
                  <a:pt x="7632" y="15550"/>
                  <a:pt x="7252" y="15930"/>
                  <a:pt x="6872" y="16278"/>
                </a:cubicBezTo>
                <a:cubicBezTo>
                  <a:pt x="6049" y="17007"/>
                  <a:pt x="5225" y="17735"/>
                  <a:pt x="4402" y="18463"/>
                </a:cubicBezTo>
                <a:cubicBezTo>
                  <a:pt x="4022" y="18843"/>
                  <a:pt x="3610" y="19223"/>
                  <a:pt x="3230" y="19603"/>
                </a:cubicBezTo>
                <a:cubicBezTo>
                  <a:pt x="2819" y="19952"/>
                  <a:pt x="2439" y="20332"/>
                  <a:pt x="2027" y="20680"/>
                </a:cubicBezTo>
                <a:cubicBezTo>
                  <a:pt x="1583" y="21092"/>
                  <a:pt x="1140" y="21440"/>
                  <a:pt x="697" y="21820"/>
                </a:cubicBezTo>
                <a:cubicBezTo>
                  <a:pt x="538" y="21915"/>
                  <a:pt x="412" y="22042"/>
                  <a:pt x="253" y="22137"/>
                </a:cubicBezTo>
                <a:cubicBezTo>
                  <a:pt x="158" y="22232"/>
                  <a:pt x="63" y="22295"/>
                  <a:pt x="32" y="22422"/>
                </a:cubicBezTo>
                <a:cubicBezTo>
                  <a:pt x="0" y="22549"/>
                  <a:pt x="32" y="22675"/>
                  <a:pt x="95" y="22770"/>
                </a:cubicBezTo>
                <a:cubicBezTo>
                  <a:pt x="127" y="22897"/>
                  <a:pt x="253" y="22960"/>
                  <a:pt x="348" y="22992"/>
                </a:cubicBezTo>
                <a:lnTo>
                  <a:pt x="380" y="22992"/>
                </a:lnTo>
                <a:cubicBezTo>
                  <a:pt x="443" y="23024"/>
                  <a:pt x="475" y="23024"/>
                  <a:pt x="538" y="23024"/>
                </a:cubicBezTo>
                <a:cubicBezTo>
                  <a:pt x="602" y="23034"/>
                  <a:pt x="665" y="23038"/>
                  <a:pt x="728" y="23038"/>
                </a:cubicBezTo>
                <a:cubicBezTo>
                  <a:pt x="855" y="23038"/>
                  <a:pt x="982" y="23024"/>
                  <a:pt x="1108" y="23024"/>
                </a:cubicBezTo>
                <a:cubicBezTo>
                  <a:pt x="1267" y="22992"/>
                  <a:pt x="1457" y="22960"/>
                  <a:pt x="1647" y="22929"/>
                </a:cubicBezTo>
                <a:cubicBezTo>
                  <a:pt x="2090" y="22897"/>
                  <a:pt x="2534" y="22897"/>
                  <a:pt x="2977" y="22897"/>
                </a:cubicBezTo>
                <a:cubicBezTo>
                  <a:pt x="3452" y="22865"/>
                  <a:pt x="3959" y="22865"/>
                  <a:pt x="4465" y="22834"/>
                </a:cubicBezTo>
                <a:cubicBezTo>
                  <a:pt x="4972" y="22834"/>
                  <a:pt x="5510" y="22802"/>
                  <a:pt x="6017" y="22770"/>
                </a:cubicBezTo>
                <a:cubicBezTo>
                  <a:pt x="6556" y="22739"/>
                  <a:pt x="7094" y="22739"/>
                  <a:pt x="7632" y="22739"/>
                </a:cubicBezTo>
                <a:cubicBezTo>
                  <a:pt x="8741" y="22739"/>
                  <a:pt x="9881" y="22739"/>
                  <a:pt x="10989" y="22770"/>
                </a:cubicBezTo>
                <a:cubicBezTo>
                  <a:pt x="12098" y="22770"/>
                  <a:pt x="13206" y="22770"/>
                  <a:pt x="14314" y="22802"/>
                </a:cubicBezTo>
                <a:lnTo>
                  <a:pt x="20807" y="22802"/>
                </a:lnTo>
                <a:cubicBezTo>
                  <a:pt x="21947" y="22802"/>
                  <a:pt x="23055" y="22834"/>
                  <a:pt x="24164" y="22865"/>
                </a:cubicBezTo>
                <a:cubicBezTo>
                  <a:pt x="25272" y="22897"/>
                  <a:pt x="26380" y="22992"/>
                  <a:pt x="27489" y="23087"/>
                </a:cubicBezTo>
                <a:cubicBezTo>
                  <a:pt x="28597" y="23150"/>
                  <a:pt x="29674" y="23214"/>
                  <a:pt x="30782" y="23309"/>
                </a:cubicBezTo>
                <a:cubicBezTo>
                  <a:pt x="31891" y="23404"/>
                  <a:pt x="32968" y="23499"/>
                  <a:pt x="34076" y="23562"/>
                </a:cubicBezTo>
                <a:cubicBezTo>
                  <a:pt x="34361" y="23578"/>
                  <a:pt x="34638" y="23586"/>
                  <a:pt x="34915" y="23586"/>
                </a:cubicBezTo>
                <a:cubicBezTo>
                  <a:pt x="35192" y="23586"/>
                  <a:pt x="35469" y="23578"/>
                  <a:pt x="35754" y="23562"/>
                </a:cubicBezTo>
                <a:cubicBezTo>
                  <a:pt x="36293" y="23562"/>
                  <a:pt x="36831" y="23530"/>
                  <a:pt x="37370" y="23467"/>
                </a:cubicBezTo>
                <a:cubicBezTo>
                  <a:pt x="37940" y="23435"/>
                  <a:pt x="38573" y="23372"/>
                  <a:pt x="39143" y="23245"/>
                </a:cubicBezTo>
                <a:cubicBezTo>
                  <a:pt x="39460" y="23182"/>
                  <a:pt x="39745" y="23119"/>
                  <a:pt x="40030" y="22992"/>
                </a:cubicBezTo>
                <a:cubicBezTo>
                  <a:pt x="40251" y="22865"/>
                  <a:pt x="40410" y="22644"/>
                  <a:pt x="40568" y="22454"/>
                </a:cubicBezTo>
                <a:cubicBezTo>
                  <a:pt x="41233" y="21694"/>
                  <a:pt x="41930" y="20934"/>
                  <a:pt x="42595" y="20173"/>
                </a:cubicBezTo>
                <a:cubicBezTo>
                  <a:pt x="43355" y="19318"/>
                  <a:pt x="44052" y="18432"/>
                  <a:pt x="44717" y="17545"/>
                </a:cubicBezTo>
                <a:cubicBezTo>
                  <a:pt x="45002" y="17197"/>
                  <a:pt x="45255" y="16817"/>
                  <a:pt x="45540" y="16437"/>
                </a:cubicBezTo>
                <a:cubicBezTo>
                  <a:pt x="45825" y="16025"/>
                  <a:pt x="46142" y="15645"/>
                  <a:pt x="46427" y="15233"/>
                </a:cubicBezTo>
                <a:cubicBezTo>
                  <a:pt x="46934" y="14473"/>
                  <a:pt x="47472" y="13713"/>
                  <a:pt x="48010" y="12985"/>
                </a:cubicBezTo>
                <a:cubicBezTo>
                  <a:pt x="48359" y="12573"/>
                  <a:pt x="48675" y="12161"/>
                  <a:pt x="49024" y="11750"/>
                </a:cubicBezTo>
                <a:cubicBezTo>
                  <a:pt x="49119" y="11623"/>
                  <a:pt x="49214" y="11496"/>
                  <a:pt x="49340" y="11370"/>
                </a:cubicBezTo>
                <a:cubicBezTo>
                  <a:pt x="49372" y="11338"/>
                  <a:pt x="49404" y="11275"/>
                  <a:pt x="49404" y="11243"/>
                </a:cubicBezTo>
                <a:cubicBezTo>
                  <a:pt x="49435" y="11211"/>
                  <a:pt x="49467" y="11180"/>
                  <a:pt x="49499" y="11116"/>
                </a:cubicBezTo>
                <a:cubicBezTo>
                  <a:pt x="49562" y="11021"/>
                  <a:pt x="49562" y="10926"/>
                  <a:pt x="49594" y="10799"/>
                </a:cubicBezTo>
                <a:cubicBezTo>
                  <a:pt x="49594" y="10641"/>
                  <a:pt x="49467" y="10483"/>
                  <a:pt x="49372" y="10388"/>
                </a:cubicBezTo>
                <a:cubicBezTo>
                  <a:pt x="49340" y="10356"/>
                  <a:pt x="49309" y="10324"/>
                  <a:pt x="49277" y="10293"/>
                </a:cubicBezTo>
                <a:cubicBezTo>
                  <a:pt x="49182" y="10198"/>
                  <a:pt x="49087" y="10134"/>
                  <a:pt x="48992" y="10039"/>
                </a:cubicBezTo>
                <a:cubicBezTo>
                  <a:pt x="48612" y="9691"/>
                  <a:pt x="48169" y="9343"/>
                  <a:pt x="47789" y="8994"/>
                </a:cubicBezTo>
                <a:cubicBezTo>
                  <a:pt x="47409" y="8614"/>
                  <a:pt x="47029" y="8266"/>
                  <a:pt x="46649" y="7886"/>
                </a:cubicBezTo>
                <a:cubicBezTo>
                  <a:pt x="45857" y="7126"/>
                  <a:pt x="45065" y="6334"/>
                  <a:pt x="44273" y="5542"/>
                </a:cubicBezTo>
                <a:cubicBezTo>
                  <a:pt x="43893" y="5162"/>
                  <a:pt x="43482" y="4814"/>
                  <a:pt x="43102" y="4466"/>
                </a:cubicBezTo>
                <a:cubicBezTo>
                  <a:pt x="42658" y="4054"/>
                  <a:pt x="42247" y="3642"/>
                  <a:pt x="41835" y="3231"/>
                </a:cubicBezTo>
                <a:cubicBezTo>
                  <a:pt x="41455" y="2851"/>
                  <a:pt x="41043" y="2502"/>
                  <a:pt x="40631" y="2154"/>
                </a:cubicBezTo>
                <a:cubicBezTo>
                  <a:pt x="40188" y="1774"/>
                  <a:pt x="39776" y="1394"/>
                  <a:pt x="39365" y="1045"/>
                </a:cubicBezTo>
                <a:cubicBezTo>
                  <a:pt x="39111" y="824"/>
                  <a:pt x="38858" y="634"/>
                  <a:pt x="38605" y="444"/>
                </a:cubicBezTo>
                <a:cubicBezTo>
                  <a:pt x="38510" y="380"/>
                  <a:pt x="38415" y="317"/>
                  <a:pt x="38288" y="254"/>
                </a:cubicBezTo>
                <a:cubicBezTo>
                  <a:pt x="38130" y="159"/>
                  <a:pt x="37971" y="64"/>
                  <a:pt x="37813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4000">
                <a:latin typeface="Fira Sans"/>
                <a:ea typeface="Fira Sans"/>
                <a:cs typeface="Fira Sans"/>
                <a:sym typeface="Fira Sans"/>
              </a:rPr>
              <a:t>4</a:t>
            </a:r>
            <a:endParaRPr sz="4000"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1780" name="Google Shape;1780;p47"/>
          <p:cNvSpPr/>
          <p:nvPr/>
        </p:nvSpPr>
        <p:spPr>
          <a:xfrm>
            <a:off x="448439" y="5617757"/>
            <a:ext cx="1431302" cy="881413"/>
          </a:xfrm>
          <a:custGeom>
            <a:avLst/>
            <a:gdLst/>
            <a:ahLst/>
            <a:cxnLst/>
            <a:rect l="l" t="t" r="r" b="b"/>
            <a:pathLst>
              <a:path w="47980" h="21953" extrusionOk="0">
                <a:moveTo>
                  <a:pt x="4610" y="1"/>
                </a:moveTo>
                <a:cubicBezTo>
                  <a:pt x="3678" y="1"/>
                  <a:pt x="2801" y="108"/>
                  <a:pt x="2123" y="447"/>
                </a:cubicBezTo>
                <a:cubicBezTo>
                  <a:pt x="1" y="1492"/>
                  <a:pt x="1774" y="3424"/>
                  <a:pt x="3706" y="4944"/>
                </a:cubicBezTo>
                <a:cubicBezTo>
                  <a:pt x="3706" y="4944"/>
                  <a:pt x="3706" y="4976"/>
                  <a:pt x="3738" y="4976"/>
                </a:cubicBezTo>
                <a:cubicBezTo>
                  <a:pt x="5701" y="6908"/>
                  <a:pt x="7665" y="8808"/>
                  <a:pt x="9660" y="10739"/>
                </a:cubicBezTo>
                <a:cubicBezTo>
                  <a:pt x="8045" y="12640"/>
                  <a:pt x="6493" y="14571"/>
                  <a:pt x="5004" y="16535"/>
                </a:cubicBezTo>
                <a:cubicBezTo>
                  <a:pt x="4118" y="17675"/>
                  <a:pt x="2534" y="19227"/>
                  <a:pt x="3484" y="20779"/>
                </a:cubicBezTo>
                <a:cubicBezTo>
                  <a:pt x="4062" y="21724"/>
                  <a:pt x="5094" y="21953"/>
                  <a:pt x="6175" y="21953"/>
                </a:cubicBezTo>
                <a:cubicBezTo>
                  <a:pt x="7049" y="21953"/>
                  <a:pt x="7956" y="21803"/>
                  <a:pt x="8678" y="21760"/>
                </a:cubicBezTo>
                <a:cubicBezTo>
                  <a:pt x="11877" y="21539"/>
                  <a:pt x="15107" y="21380"/>
                  <a:pt x="18305" y="21317"/>
                </a:cubicBezTo>
                <a:cubicBezTo>
                  <a:pt x="19394" y="21294"/>
                  <a:pt x="20478" y="21284"/>
                  <a:pt x="21561" y="21284"/>
                </a:cubicBezTo>
                <a:cubicBezTo>
                  <a:pt x="23535" y="21284"/>
                  <a:pt x="25506" y="21319"/>
                  <a:pt x="27489" y="21380"/>
                </a:cubicBezTo>
                <a:cubicBezTo>
                  <a:pt x="29112" y="21421"/>
                  <a:pt x="30869" y="21662"/>
                  <a:pt x="32577" y="21662"/>
                </a:cubicBezTo>
                <a:cubicBezTo>
                  <a:pt x="33501" y="21662"/>
                  <a:pt x="34412" y="21592"/>
                  <a:pt x="35280" y="21380"/>
                </a:cubicBezTo>
                <a:cubicBezTo>
                  <a:pt x="37434" y="20842"/>
                  <a:pt x="38890" y="19037"/>
                  <a:pt x="40442" y="17580"/>
                </a:cubicBezTo>
                <a:cubicBezTo>
                  <a:pt x="42817" y="15300"/>
                  <a:pt x="45224" y="12988"/>
                  <a:pt x="47599" y="10676"/>
                </a:cubicBezTo>
                <a:cubicBezTo>
                  <a:pt x="47979" y="10359"/>
                  <a:pt x="47821" y="9821"/>
                  <a:pt x="47473" y="9568"/>
                </a:cubicBezTo>
                <a:cubicBezTo>
                  <a:pt x="43514" y="6654"/>
                  <a:pt x="38954" y="3234"/>
                  <a:pt x="34235" y="1682"/>
                </a:cubicBezTo>
                <a:cubicBezTo>
                  <a:pt x="32912" y="1258"/>
                  <a:pt x="31508" y="1170"/>
                  <a:pt x="30095" y="1170"/>
                </a:cubicBezTo>
                <a:cubicBezTo>
                  <a:pt x="29092" y="1170"/>
                  <a:pt x="28084" y="1215"/>
                  <a:pt x="27098" y="1215"/>
                </a:cubicBezTo>
                <a:cubicBezTo>
                  <a:pt x="26879" y="1215"/>
                  <a:pt x="26661" y="1212"/>
                  <a:pt x="26444" y="1207"/>
                </a:cubicBezTo>
                <a:cubicBezTo>
                  <a:pt x="23531" y="1112"/>
                  <a:pt x="20617" y="954"/>
                  <a:pt x="17704" y="795"/>
                </a:cubicBezTo>
                <a:cubicBezTo>
                  <a:pt x="14790" y="637"/>
                  <a:pt x="11877" y="447"/>
                  <a:pt x="8963" y="320"/>
                </a:cubicBezTo>
                <a:cubicBezTo>
                  <a:pt x="7770" y="281"/>
                  <a:pt x="6117" y="1"/>
                  <a:pt x="4610" y="1"/>
                </a:cubicBezTo>
                <a:close/>
              </a:path>
            </a:pathLst>
          </a:custGeom>
          <a:solidFill>
            <a:srgbClr val="73A4A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781" name="Google Shape;1781;p47"/>
          <p:cNvSpPr/>
          <p:nvPr/>
        </p:nvSpPr>
        <p:spPr>
          <a:xfrm>
            <a:off x="392919" y="5590536"/>
            <a:ext cx="1516320" cy="935856"/>
          </a:xfrm>
          <a:custGeom>
            <a:avLst/>
            <a:gdLst/>
            <a:ahLst/>
            <a:cxnLst/>
            <a:rect l="l" t="t" r="r" b="b"/>
            <a:pathLst>
              <a:path w="50830" h="23309" extrusionOk="0">
                <a:moveTo>
                  <a:pt x="34298" y="887"/>
                </a:moveTo>
                <a:cubicBezTo>
                  <a:pt x="34298" y="887"/>
                  <a:pt x="34330" y="918"/>
                  <a:pt x="34330" y="918"/>
                </a:cubicBezTo>
                <a:cubicBezTo>
                  <a:pt x="34741" y="1203"/>
                  <a:pt x="35216" y="1393"/>
                  <a:pt x="35660" y="1615"/>
                </a:cubicBezTo>
                <a:cubicBezTo>
                  <a:pt x="36103" y="1773"/>
                  <a:pt x="36515" y="1964"/>
                  <a:pt x="36958" y="2185"/>
                </a:cubicBezTo>
                <a:cubicBezTo>
                  <a:pt x="37845" y="2565"/>
                  <a:pt x="38700" y="2977"/>
                  <a:pt x="39555" y="3420"/>
                </a:cubicBezTo>
                <a:cubicBezTo>
                  <a:pt x="39998" y="3642"/>
                  <a:pt x="40410" y="3864"/>
                  <a:pt x="40822" y="4085"/>
                </a:cubicBezTo>
                <a:cubicBezTo>
                  <a:pt x="41265" y="4339"/>
                  <a:pt x="41677" y="4592"/>
                  <a:pt x="42089" y="4877"/>
                </a:cubicBezTo>
                <a:cubicBezTo>
                  <a:pt x="42500" y="5099"/>
                  <a:pt x="42880" y="5352"/>
                  <a:pt x="43292" y="5605"/>
                </a:cubicBezTo>
                <a:cubicBezTo>
                  <a:pt x="43672" y="5859"/>
                  <a:pt x="44084" y="6144"/>
                  <a:pt x="44464" y="6397"/>
                </a:cubicBezTo>
                <a:cubicBezTo>
                  <a:pt x="44875" y="6682"/>
                  <a:pt x="45255" y="6936"/>
                  <a:pt x="45667" y="7221"/>
                </a:cubicBezTo>
                <a:cubicBezTo>
                  <a:pt x="46079" y="7506"/>
                  <a:pt x="46491" y="7822"/>
                  <a:pt x="46902" y="8107"/>
                </a:cubicBezTo>
                <a:cubicBezTo>
                  <a:pt x="47282" y="8392"/>
                  <a:pt x="47662" y="8677"/>
                  <a:pt x="48042" y="8962"/>
                </a:cubicBezTo>
                <a:cubicBezTo>
                  <a:pt x="48454" y="9247"/>
                  <a:pt x="48834" y="9564"/>
                  <a:pt x="49246" y="9817"/>
                </a:cubicBezTo>
                <a:cubicBezTo>
                  <a:pt x="49404" y="9944"/>
                  <a:pt x="49594" y="10071"/>
                  <a:pt x="49784" y="10197"/>
                </a:cubicBezTo>
                <a:cubicBezTo>
                  <a:pt x="49752" y="10261"/>
                  <a:pt x="49689" y="10324"/>
                  <a:pt x="49657" y="10419"/>
                </a:cubicBezTo>
                <a:cubicBezTo>
                  <a:pt x="49562" y="10546"/>
                  <a:pt x="49467" y="10704"/>
                  <a:pt x="49372" y="10862"/>
                </a:cubicBezTo>
                <a:cubicBezTo>
                  <a:pt x="49151" y="11147"/>
                  <a:pt x="48929" y="11433"/>
                  <a:pt x="48707" y="11718"/>
                </a:cubicBezTo>
                <a:cubicBezTo>
                  <a:pt x="48422" y="12066"/>
                  <a:pt x="48137" y="12414"/>
                  <a:pt x="47821" y="12763"/>
                </a:cubicBezTo>
                <a:cubicBezTo>
                  <a:pt x="47504" y="13143"/>
                  <a:pt x="47187" y="13523"/>
                  <a:pt x="46839" y="13871"/>
                </a:cubicBezTo>
                <a:cubicBezTo>
                  <a:pt x="46681" y="14061"/>
                  <a:pt x="46522" y="14219"/>
                  <a:pt x="46332" y="14409"/>
                </a:cubicBezTo>
                <a:cubicBezTo>
                  <a:pt x="46174" y="14599"/>
                  <a:pt x="45984" y="14789"/>
                  <a:pt x="45825" y="14979"/>
                </a:cubicBezTo>
                <a:cubicBezTo>
                  <a:pt x="45509" y="15328"/>
                  <a:pt x="45160" y="15676"/>
                  <a:pt x="44844" y="16024"/>
                </a:cubicBezTo>
                <a:cubicBezTo>
                  <a:pt x="44179" y="16753"/>
                  <a:pt x="43514" y="17481"/>
                  <a:pt x="42817" y="18178"/>
                </a:cubicBezTo>
                <a:cubicBezTo>
                  <a:pt x="42659" y="18336"/>
                  <a:pt x="42532" y="18526"/>
                  <a:pt x="42374" y="18685"/>
                </a:cubicBezTo>
                <a:cubicBezTo>
                  <a:pt x="42215" y="18875"/>
                  <a:pt x="42025" y="19033"/>
                  <a:pt x="41867" y="19191"/>
                </a:cubicBezTo>
                <a:cubicBezTo>
                  <a:pt x="41518" y="19540"/>
                  <a:pt x="41202" y="19920"/>
                  <a:pt x="40917" y="20300"/>
                </a:cubicBezTo>
                <a:cubicBezTo>
                  <a:pt x="40600" y="20648"/>
                  <a:pt x="40283" y="20997"/>
                  <a:pt x="39935" y="21345"/>
                </a:cubicBezTo>
                <a:cubicBezTo>
                  <a:pt x="39777" y="21535"/>
                  <a:pt x="39618" y="21693"/>
                  <a:pt x="39460" y="21852"/>
                </a:cubicBezTo>
                <a:cubicBezTo>
                  <a:pt x="39397" y="21947"/>
                  <a:pt x="39302" y="22042"/>
                  <a:pt x="39238" y="22137"/>
                </a:cubicBezTo>
                <a:lnTo>
                  <a:pt x="38478" y="22137"/>
                </a:lnTo>
                <a:cubicBezTo>
                  <a:pt x="38067" y="22137"/>
                  <a:pt x="37623" y="22137"/>
                  <a:pt x="37212" y="22105"/>
                </a:cubicBezTo>
                <a:cubicBezTo>
                  <a:pt x="36831" y="22105"/>
                  <a:pt x="36451" y="22073"/>
                  <a:pt x="36071" y="22073"/>
                </a:cubicBezTo>
                <a:cubicBezTo>
                  <a:pt x="35881" y="22042"/>
                  <a:pt x="35691" y="22042"/>
                  <a:pt x="35501" y="22042"/>
                </a:cubicBezTo>
                <a:cubicBezTo>
                  <a:pt x="35311" y="22042"/>
                  <a:pt x="35121" y="22042"/>
                  <a:pt x="34931" y="22010"/>
                </a:cubicBezTo>
                <a:cubicBezTo>
                  <a:pt x="34773" y="22010"/>
                  <a:pt x="34583" y="22010"/>
                  <a:pt x="34425" y="21978"/>
                </a:cubicBezTo>
                <a:cubicBezTo>
                  <a:pt x="34393" y="21978"/>
                  <a:pt x="34361" y="22010"/>
                  <a:pt x="34330" y="22010"/>
                </a:cubicBezTo>
                <a:cubicBezTo>
                  <a:pt x="34108" y="22042"/>
                  <a:pt x="33918" y="22042"/>
                  <a:pt x="33696" y="22073"/>
                </a:cubicBezTo>
                <a:lnTo>
                  <a:pt x="33126" y="22073"/>
                </a:lnTo>
                <a:cubicBezTo>
                  <a:pt x="32714" y="22105"/>
                  <a:pt x="32303" y="22105"/>
                  <a:pt x="31891" y="22105"/>
                </a:cubicBezTo>
                <a:lnTo>
                  <a:pt x="28566" y="22105"/>
                </a:lnTo>
                <a:cubicBezTo>
                  <a:pt x="28376" y="22137"/>
                  <a:pt x="28186" y="22137"/>
                  <a:pt x="27996" y="22137"/>
                </a:cubicBezTo>
                <a:lnTo>
                  <a:pt x="26539" y="22137"/>
                </a:lnTo>
                <a:cubicBezTo>
                  <a:pt x="25526" y="22168"/>
                  <a:pt x="24512" y="22168"/>
                  <a:pt x="23499" y="22200"/>
                </a:cubicBezTo>
                <a:cubicBezTo>
                  <a:pt x="22992" y="22232"/>
                  <a:pt x="22485" y="22263"/>
                  <a:pt x="21947" y="22263"/>
                </a:cubicBezTo>
                <a:cubicBezTo>
                  <a:pt x="21694" y="22279"/>
                  <a:pt x="21440" y="22279"/>
                  <a:pt x="21187" y="22279"/>
                </a:cubicBezTo>
                <a:cubicBezTo>
                  <a:pt x="20934" y="22279"/>
                  <a:pt x="20680" y="22279"/>
                  <a:pt x="20427" y="22295"/>
                </a:cubicBezTo>
                <a:cubicBezTo>
                  <a:pt x="19382" y="22295"/>
                  <a:pt x="18337" y="22358"/>
                  <a:pt x="17292" y="22358"/>
                </a:cubicBezTo>
                <a:lnTo>
                  <a:pt x="14821" y="22358"/>
                </a:lnTo>
                <a:cubicBezTo>
                  <a:pt x="14019" y="22358"/>
                  <a:pt x="13203" y="22344"/>
                  <a:pt x="12391" y="22344"/>
                </a:cubicBezTo>
                <a:cubicBezTo>
                  <a:pt x="11985" y="22344"/>
                  <a:pt x="11581" y="22348"/>
                  <a:pt x="11180" y="22358"/>
                </a:cubicBezTo>
                <a:cubicBezTo>
                  <a:pt x="10166" y="22358"/>
                  <a:pt x="9184" y="22358"/>
                  <a:pt x="8171" y="22327"/>
                </a:cubicBezTo>
                <a:cubicBezTo>
                  <a:pt x="7664" y="22295"/>
                  <a:pt x="7189" y="22295"/>
                  <a:pt x="6683" y="22263"/>
                </a:cubicBezTo>
                <a:cubicBezTo>
                  <a:pt x="6176" y="22232"/>
                  <a:pt x="5669" y="22200"/>
                  <a:pt x="5162" y="22137"/>
                </a:cubicBezTo>
                <a:cubicBezTo>
                  <a:pt x="4814" y="22105"/>
                  <a:pt x="4466" y="22073"/>
                  <a:pt x="4117" y="22042"/>
                </a:cubicBezTo>
                <a:cubicBezTo>
                  <a:pt x="3864" y="22010"/>
                  <a:pt x="3579" y="21978"/>
                  <a:pt x="3294" y="21978"/>
                </a:cubicBezTo>
                <a:lnTo>
                  <a:pt x="3104" y="21978"/>
                </a:lnTo>
                <a:cubicBezTo>
                  <a:pt x="2692" y="22010"/>
                  <a:pt x="2312" y="22073"/>
                  <a:pt x="1900" y="22105"/>
                </a:cubicBezTo>
                <a:cubicBezTo>
                  <a:pt x="1964" y="22010"/>
                  <a:pt x="2027" y="21915"/>
                  <a:pt x="2122" y="21788"/>
                </a:cubicBezTo>
                <a:cubicBezTo>
                  <a:pt x="2376" y="21440"/>
                  <a:pt x="2629" y="21060"/>
                  <a:pt x="2882" y="20680"/>
                </a:cubicBezTo>
                <a:cubicBezTo>
                  <a:pt x="3136" y="20300"/>
                  <a:pt x="3421" y="19920"/>
                  <a:pt x="3674" y="19571"/>
                </a:cubicBezTo>
                <a:cubicBezTo>
                  <a:pt x="3959" y="19191"/>
                  <a:pt x="4212" y="18811"/>
                  <a:pt x="4466" y="18431"/>
                </a:cubicBezTo>
                <a:cubicBezTo>
                  <a:pt x="4719" y="18051"/>
                  <a:pt x="5004" y="17671"/>
                  <a:pt x="5257" y="17323"/>
                </a:cubicBezTo>
                <a:cubicBezTo>
                  <a:pt x="5542" y="16943"/>
                  <a:pt x="5827" y="16563"/>
                  <a:pt x="6081" y="16151"/>
                </a:cubicBezTo>
                <a:cubicBezTo>
                  <a:pt x="6366" y="15771"/>
                  <a:pt x="6619" y="15359"/>
                  <a:pt x="6873" y="14948"/>
                </a:cubicBezTo>
                <a:cubicBezTo>
                  <a:pt x="7126" y="14568"/>
                  <a:pt x="7411" y="14188"/>
                  <a:pt x="7664" y="13808"/>
                </a:cubicBezTo>
                <a:cubicBezTo>
                  <a:pt x="7823" y="13649"/>
                  <a:pt x="7949" y="13459"/>
                  <a:pt x="8076" y="13269"/>
                </a:cubicBezTo>
                <a:cubicBezTo>
                  <a:pt x="8234" y="13048"/>
                  <a:pt x="8393" y="12858"/>
                  <a:pt x="8551" y="12636"/>
                </a:cubicBezTo>
                <a:cubicBezTo>
                  <a:pt x="8709" y="12446"/>
                  <a:pt x="8836" y="12224"/>
                  <a:pt x="8994" y="12034"/>
                </a:cubicBezTo>
                <a:cubicBezTo>
                  <a:pt x="9311" y="11654"/>
                  <a:pt x="9628" y="11274"/>
                  <a:pt x="9913" y="10862"/>
                </a:cubicBezTo>
                <a:cubicBezTo>
                  <a:pt x="9944" y="10831"/>
                  <a:pt x="9976" y="10831"/>
                  <a:pt x="10008" y="10799"/>
                </a:cubicBezTo>
                <a:cubicBezTo>
                  <a:pt x="10071" y="10704"/>
                  <a:pt x="10134" y="10609"/>
                  <a:pt x="10134" y="10482"/>
                </a:cubicBezTo>
                <a:cubicBezTo>
                  <a:pt x="10134" y="10356"/>
                  <a:pt x="10071" y="10261"/>
                  <a:pt x="10008" y="10166"/>
                </a:cubicBezTo>
                <a:cubicBezTo>
                  <a:pt x="9659" y="9786"/>
                  <a:pt x="9279" y="9437"/>
                  <a:pt x="8899" y="9089"/>
                </a:cubicBezTo>
                <a:cubicBezTo>
                  <a:pt x="8551" y="8741"/>
                  <a:pt x="8203" y="8392"/>
                  <a:pt x="7823" y="8076"/>
                </a:cubicBezTo>
                <a:cubicBezTo>
                  <a:pt x="7094" y="7411"/>
                  <a:pt x="6397" y="6746"/>
                  <a:pt x="5701" y="6049"/>
                </a:cubicBezTo>
                <a:cubicBezTo>
                  <a:pt x="5352" y="5700"/>
                  <a:pt x="5004" y="5384"/>
                  <a:pt x="4656" y="5035"/>
                </a:cubicBezTo>
                <a:cubicBezTo>
                  <a:pt x="4497" y="4845"/>
                  <a:pt x="4339" y="4687"/>
                  <a:pt x="4181" y="4497"/>
                </a:cubicBezTo>
                <a:cubicBezTo>
                  <a:pt x="3991" y="4307"/>
                  <a:pt x="3832" y="4117"/>
                  <a:pt x="3642" y="3927"/>
                </a:cubicBezTo>
                <a:cubicBezTo>
                  <a:pt x="3357" y="3579"/>
                  <a:pt x="3041" y="3230"/>
                  <a:pt x="2724" y="2882"/>
                </a:cubicBezTo>
                <a:cubicBezTo>
                  <a:pt x="2407" y="2565"/>
                  <a:pt x="2091" y="2249"/>
                  <a:pt x="1774" y="1932"/>
                </a:cubicBezTo>
                <a:cubicBezTo>
                  <a:pt x="1742" y="1900"/>
                  <a:pt x="1679" y="1869"/>
                  <a:pt x="1647" y="1837"/>
                </a:cubicBezTo>
                <a:lnTo>
                  <a:pt x="2059" y="1837"/>
                </a:lnTo>
                <a:cubicBezTo>
                  <a:pt x="2534" y="1805"/>
                  <a:pt x="3041" y="1742"/>
                  <a:pt x="3516" y="1710"/>
                </a:cubicBezTo>
                <a:cubicBezTo>
                  <a:pt x="4022" y="1678"/>
                  <a:pt x="4529" y="1678"/>
                  <a:pt x="5004" y="1647"/>
                </a:cubicBezTo>
                <a:cubicBezTo>
                  <a:pt x="5511" y="1615"/>
                  <a:pt x="5986" y="1615"/>
                  <a:pt x="6493" y="1552"/>
                </a:cubicBezTo>
                <a:cubicBezTo>
                  <a:pt x="7506" y="1488"/>
                  <a:pt x="8488" y="1457"/>
                  <a:pt x="9501" y="1425"/>
                </a:cubicBezTo>
                <a:cubicBezTo>
                  <a:pt x="10483" y="1393"/>
                  <a:pt x="11465" y="1393"/>
                  <a:pt x="12478" y="1362"/>
                </a:cubicBezTo>
                <a:cubicBezTo>
                  <a:pt x="13460" y="1362"/>
                  <a:pt x="14441" y="1362"/>
                  <a:pt x="15423" y="1330"/>
                </a:cubicBezTo>
                <a:cubicBezTo>
                  <a:pt x="16437" y="1298"/>
                  <a:pt x="17418" y="1267"/>
                  <a:pt x="18400" y="1267"/>
                </a:cubicBezTo>
                <a:cubicBezTo>
                  <a:pt x="19413" y="1267"/>
                  <a:pt x="20395" y="1235"/>
                  <a:pt x="21409" y="1203"/>
                </a:cubicBezTo>
                <a:cubicBezTo>
                  <a:pt x="21915" y="1203"/>
                  <a:pt x="22422" y="1203"/>
                  <a:pt x="22897" y="1172"/>
                </a:cubicBezTo>
                <a:cubicBezTo>
                  <a:pt x="23372" y="1172"/>
                  <a:pt x="23847" y="1140"/>
                  <a:pt x="24322" y="1140"/>
                </a:cubicBezTo>
                <a:cubicBezTo>
                  <a:pt x="24892" y="1108"/>
                  <a:pt x="25431" y="1108"/>
                  <a:pt x="25969" y="1108"/>
                </a:cubicBezTo>
                <a:lnTo>
                  <a:pt x="26919" y="1108"/>
                </a:lnTo>
                <a:cubicBezTo>
                  <a:pt x="26982" y="1108"/>
                  <a:pt x="27014" y="1140"/>
                  <a:pt x="27077" y="1140"/>
                </a:cubicBezTo>
                <a:cubicBezTo>
                  <a:pt x="27299" y="1108"/>
                  <a:pt x="27489" y="1108"/>
                  <a:pt x="27679" y="1108"/>
                </a:cubicBezTo>
                <a:cubicBezTo>
                  <a:pt x="27774" y="1077"/>
                  <a:pt x="27901" y="1077"/>
                  <a:pt x="27996" y="1077"/>
                </a:cubicBezTo>
                <a:cubicBezTo>
                  <a:pt x="28344" y="1077"/>
                  <a:pt x="28661" y="1045"/>
                  <a:pt x="29009" y="1045"/>
                </a:cubicBezTo>
                <a:cubicBezTo>
                  <a:pt x="29231" y="1045"/>
                  <a:pt x="29421" y="1013"/>
                  <a:pt x="29643" y="1013"/>
                </a:cubicBezTo>
                <a:cubicBezTo>
                  <a:pt x="29864" y="1013"/>
                  <a:pt x="30054" y="1045"/>
                  <a:pt x="30276" y="1045"/>
                </a:cubicBezTo>
                <a:lnTo>
                  <a:pt x="31543" y="1045"/>
                </a:lnTo>
                <a:cubicBezTo>
                  <a:pt x="32461" y="1013"/>
                  <a:pt x="33348" y="950"/>
                  <a:pt x="34266" y="887"/>
                </a:cubicBezTo>
                <a:close/>
                <a:moveTo>
                  <a:pt x="34615" y="0"/>
                </a:moveTo>
                <a:cubicBezTo>
                  <a:pt x="34520" y="0"/>
                  <a:pt x="34456" y="32"/>
                  <a:pt x="34393" y="63"/>
                </a:cubicBezTo>
                <a:cubicBezTo>
                  <a:pt x="34361" y="63"/>
                  <a:pt x="34330" y="32"/>
                  <a:pt x="34298" y="32"/>
                </a:cubicBezTo>
                <a:cubicBezTo>
                  <a:pt x="33855" y="63"/>
                  <a:pt x="33411" y="95"/>
                  <a:pt x="32968" y="95"/>
                </a:cubicBezTo>
                <a:cubicBezTo>
                  <a:pt x="32556" y="127"/>
                  <a:pt x="32144" y="127"/>
                  <a:pt x="31701" y="158"/>
                </a:cubicBezTo>
                <a:lnTo>
                  <a:pt x="30403" y="158"/>
                </a:lnTo>
                <a:cubicBezTo>
                  <a:pt x="29991" y="158"/>
                  <a:pt x="29579" y="127"/>
                  <a:pt x="29168" y="127"/>
                </a:cubicBezTo>
                <a:cubicBezTo>
                  <a:pt x="28788" y="127"/>
                  <a:pt x="28439" y="127"/>
                  <a:pt x="28059" y="95"/>
                </a:cubicBezTo>
                <a:cubicBezTo>
                  <a:pt x="27932" y="95"/>
                  <a:pt x="27837" y="95"/>
                  <a:pt x="27711" y="127"/>
                </a:cubicBezTo>
                <a:cubicBezTo>
                  <a:pt x="27616" y="127"/>
                  <a:pt x="27521" y="127"/>
                  <a:pt x="27426" y="158"/>
                </a:cubicBezTo>
                <a:lnTo>
                  <a:pt x="25684" y="158"/>
                </a:lnTo>
                <a:cubicBezTo>
                  <a:pt x="24702" y="158"/>
                  <a:pt x="23720" y="222"/>
                  <a:pt x="22739" y="253"/>
                </a:cubicBezTo>
                <a:cubicBezTo>
                  <a:pt x="21757" y="253"/>
                  <a:pt x="20744" y="285"/>
                  <a:pt x="19730" y="317"/>
                </a:cubicBezTo>
                <a:cubicBezTo>
                  <a:pt x="18748" y="317"/>
                  <a:pt x="17735" y="317"/>
                  <a:pt x="16753" y="348"/>
                </a:cubicBezTo>
                <a:cubicBezTo>
                  <a:pt x="15772" y="380"/>
                  <a:pt x="14821" y="412"/>
                  <a:pt x="13840" y="412"/>
                </a:cubicBezTo>
                <a:cubicBezTo>
                  <a:pt x="11845" y="443"/>
                  <a:pt x="9849" y="475"/>
                  <a:pt x="7854" y="538"/>
                </a:cubicBezTo>
                <a:cubicBezTo>
                  <a:pt x="7379" y="570"/>
                  <a:pt x="6904" y="602"/>
                  <a:pt x="6397" y="633"/>
                </a:cubicBezTo>
                <a:cubicBezTo>
                  <a:pt x="5891" y="697"/>
                  <a:pt x="5384" y="728"/>
                  <a:pt x="4877" y="728"/>
                </a:cubicBezTo>
                <a:cubicBezTo>
                  <a:pt x="4371" y="760"/>
                  <a:pt x="3864" y="760"/>
                  <a:pt x="3389" y="792"/>
                </a:cubicBezTo>
                <a:cubicBezTo>
                  <a:pt x="2914" y="823"/>
                  <a:pt x="2439" y="887"/>
                  <a:pt x="1964" y="887"/>
                </a:cubicBezTo>
                <a:cubicBezTo>
                  <a:pt x="1710" y="887"/>
                  <a:pt x="1457" y="887"/>
                  <a:pt x="1204" y="855"/>
                </a:cubicBezTo>
                <a:cubicBezTo>
                  <a:pt x="1077" y="855"/>
                  <a:pt x="982" y="855"/>
                  <a:pt x="887" y="823"/>
                </a:cubicBezTo>
                <a:cubicBezTo>
                  <a:pt x="814" y="814"/>
                  <a:pt x="738" y="808"/>
                  <a:pt x="662" y="808"/>
                </a:cubicBezTo>
                <a:cubicBezTo>
                  <a:pt x="476" y="808"/>
                  <a:pt x="294" y="847"/>
                  <a:pt x="159" y="982"/>
                </a:cubicBezTo>
                <a:cubicBezTo>
                  <a:pt x="0" y="1140"/>
                  <a:pt x="0" y="1362"/>
                  <a:pt x="95" y="1552"/>
                </a:cubicBezTo>
                <a:cubicBezTo>
                  <a:pt x="127" y="1647"/>
                  <a:pt x="190" y="1710"/>
                  <a:pt x="254" y="1773"/>
                </a:cubicBezTo>
                <a:cubicBezTo>
                  <a:pt x="349" y="1837"/>
                  <a:pt x="412" y="1900"/>
                  <a:pt x="507" y="1995"/>
                </a:cubicBezTo>
                <a:cubicBezTo>
                  <a:pt x="665" y="2122"/>
                  <a:pt x="824" y="2280"/>
                  <a:pt x="1014" y="2439"/>
                </a:cubicBezTo>
                <a:cubicBezTo>
                  <a:pt x="1330" y="2755"/>
                  <a:pt x="1647" y="3072"/>
                  <a:pt x="1964" y="3389"/>
                </a:cubicBezTo>
                <a:cubicBezTo>
                  <a:pt x="2281" y="3705"/>
                  <a:pt x="2566" y="4054"/>
                  <a:pt x="2882" y="4402"/>
                </a:cubicBezTo>
                <a:cubicBezTo>
                  <a:pt x="3199" y="4782"/>
                  <a:pt x="3547" y="5130"/>
                  <a:pt x="3896" y="5510"/>
                </a:cubicBezTo>
                <a:cubicBezTo>
                  <a:pt x="4212" y="5859"/>
                  <a:pt x="4592" y="6207"/>
                  <a:pt x="4941" y="6556"/>
                </a:cubicBezTo>
                <a:cubicBezTo>
                  <a:pt x="5099" y="6714"/>
                  <a:pt x="5257" y="6872"/>
                  <a:pt x="5447" y="7031"/>
                </a:cubicBezTo>
                <a:cubicBezTo>
                  <a:pt x="5606" y="7189"/>
                  <a:pt x="5796" y="7379"/>
                  <a:pt x="5954" y="7537"/>
                </a:cubicBezTo>
                <a:cubicBezTo>
                  <a:pt x="6334" y="7886"/>
                  <a:pt x="6714" y="8234"/>
                  <a:pt x="7094" y="8551"/>
                </a:cubicBezTo>
                <a:cubicBezTo>
                  <a:pt x="7474" y="8899"/>
                  <a:pt x="7823" y="9247"/>
                  <a:pt x="8203" y="9596"/>
                </a:cubicBezTo>
                <a:cubicBezTo>
                  <a:pt x="8488" y="9881"/>
                  <a:pt x="8773" y="10166"/>
                  <a:pt x="9058" y="10451"/>
                </a:cubicBezTo>
                <a:cubicBezTo>
                  <a:pt x="8994" y="10577"/>
                  <a:pt x="8899" y="10704"/>
                  <a:pt x="8804" y="10799"/>
                </a:cubicBezTo>
                <a:lnTo>
                  <a:pt x="8393" y="11338"/>
                </a:lnTo>
                <a:cubicBezTo>
                  <a:pt x="8234" y="11528"/>
                  <a:pt x="8108" y="11718"/>
                  <a:pt x="7949" y="11939"/>
                </a:cubicBezTo>
                <a:cubicBezTo>
                  <a:pt x="7696" y="12288"/>
                  <a:pt x="7411" y="12636"/>
                  <a:pt x="7158" y="12984"/>
                </a:cubicBezTo>
                <a:cubicBezTo>
                  <a:pt x="6904" y="13364"/>
                  <a:pt x="6619" y="13744"/>
                  <a:pt x="6366" y="14124"/>
                </a:cubicBezTo>
                <a:cubicBezTo>
                  <a:pt x="6081" y="14504"/>
                  <a:pt x="5827" y="14916"/>
                  <a:pt x="5574" y="15296"/>
                </a:cubicBezTo>
                <a:cubicBezTo>
                  <a:pt x="5067" y="16088"/>
                  <a:pt x="4497" y="16848"/>
                  <a:pt x="3959" y="17608"/>
                </a:cubicBezTo>
                <a:lnTo>
                  <a:pt x="3167" y="18716"/>
                </a:lnTo>
                <a:cubicBezTo>
                  <a:pt x="2914" y="19128"/>
                  <a:pt x="2629" y="19508"/>
                  <a:pt x="2344" y="19856"/>
                </a:cubicBezTo>
                <a:cubicBezTo>
                  <a:pt x="2059" y="20300"/>
                  <a:pt x="1774" y="20711"/>
                  <a:pt x="1457" y="21123"/>
                </a:cubicBezTo>
                <a:cubicBezTo>
                  <a:pt x="1330" y="21345"/>
                  <a:pt x="1204" y="21535"/>
                  <a:pt x="1045" y="21757"/>
                </a:cubicBezTo>
                <a:cubicBezTo>
                  <a:pt x="919" y="21947"/>
                  <a:pt x="760" y="22137"/>
                  <a:pt x="634" y="22358"/>
                </a:cubicBezTo>
                <a:cubicBezTo>
                  <a:pt x="634" y="22358"/>
                  <a:pt x="634" y="22390"/>
                  <a:pt x="634" y="22422"/>
                </a:cubicBezTo>
                <a:cubicBezTo>
                  <a:pt x="570" y="22485"/>
                  <a:pt x="539" y="22580"/>
                  <a:pt x="539" y="22675"/>
                </a:cubicBezTo>
                <a:cubicBezTo>
                  <a:pt x="539" y="22833"/>
                  <a:pt x="570" y="22960"/>
                  <a:pt x="665" y="23023"/>
                </a:cubicBezTo>
                <a:cubicBezTo>
                  <a:pt x="760" y="23118"/>
                  <a:pt x="887" y="23182"/>
                  <a:pt x="1014" y="23182"/>
                </a:cubicBezTo>
                <a:cubicBezTo>
                  <a:pt x="1552" y="23118"/>
                  <a:pt x="2059" y="23055"/>
                  <a:pt x="2597" y="22992"/>
                </a:cubicBezTo>
                <a:cubicBezTo>
                  <a:pt x="2819" y="22992"/>
                  <a:pt x="3041" y="22960"/>
                  <a:pt x="3262" y="22960"/>
                </a:cubicBezTo>
                <a:cubicBezTo>
                  <a:pt x="3516" y="22960"/>
                  <a:pt x="3769" y="22992"/>
                  <a:pt x="4022" y="22992"/>
                </a:cubicBezTo>
                <a:cubicBezTo>
                  <a:pt x="4529" y="23023"/>
                  <a:pt x="5036" y="23087"/>
                  <a:pt x="5542" y="23150"/>
                </a:cubicBezTo>
                <a:cubicBezTo>
                  <a:pt x="6049" y="23182"/>
                  <a:pt x="6588" y="23245"/>
                  <a:pt x="7094" y="23245"/>
                </a:cubicBezTo>
                <a:cubicBezTo>
                  <a:pt x="7569" y="23277"/>
                  <a:pt x="8044" y="23277"/>
                  <a:pt x="8519" y="23277"/>
                </a:cubicBezTo>
                <a:cubicBezTo>
                  <a:pt x="9026" y="23308"/>
                  <a:pt x="9533" y="23308"/>
                  <a:pt x="10039" y="23308"/>
                </a:cubicBezTo>
                <a:cubicBezTo>
                  <a:pt x="11053" y="23308"/>
                  <a:pt x="12098" y="23277"/>
                  <a:pt x="13111" y="23277"/>
                </a:cubicBezTo>
                <a:lnTo>
                  <a:pt x="17672" y="23277"/>
                </a:lnTo>
                <a:cubicBezTo>
                  <a:pt x="18178" y="23277"/>
                  <a:pt x="18685" y="23245"/>
                  <a:pt x="19192" y="23245"/>
                </a:cubicBezTo>
                <a:cubicBezTo>
                  <a:pt x="20237" y="23213"/>
                  <a:pt x="21282" y="23213"/>
                  <a:pt x="22327" y="23182"/>
                </a:cubicBezTo>
                <a:cubicBezTo>
                  <a:pt x="22865" y="23182"/>
                  <a:pt x="23372" y="23150"/>
                  <a:pt x="23910" y="23118"/>
                </a:cubicBezTo>
                <a:cubicBezTo>
                  <a:pt x="24417" y="23087"/>
                  <a:pt x="24892" y="23087"/>
                  <a:pt x="25399" y="23087"/>
                </a:cubicBezTo>
                <a:cubicBezTo>
                  <a:pt x="25885" y="23087"/>
                  <a:pt x="26370" y="23073"/>
                  <a:pt x="26856" y="23073"/>
                </a:cubicBezTo>
                <a:cubicBezTo>
                  <a:pt x="27099" y="23073"/>
                  <a:pt x="27341" y="23076"/>
                  <a:pt x="27584" y="23087"/>
                </a:cubicBezTo>
                <a:lnTo>
                  <a:pt x="28503" y="23087"/>
                </a:lnTo>
                <a:cubicBezTo>
                  <a:pt x="28661" y="23055"/>
                  <a:pt x="28851" y="23055"/>
                  <a:pt x="29041" y="23055"/>
                </a:cubicBezTo>
                <a:lnTo>
                  <a:pt x="29674" y="23055"/>
                </a:lnTo>
                <a:cubicBezTo>
                  <a:pt x="29896" y="23055"/>
                  <a:pt x="30118" y="23023"/>
                  <a:pt x="30339" y="23023"/>
                </a:cubicBezTo>
                <a:cubicBezTo>
                  <a:pt x="30814" y="23023"/>
                  <a:pt x="31258" y="22992"/>
                  <a:pt x="31701" y="22992"/>
                </a:cubicBezTo>
                <a:lnTo>
                  <a:pt x="33031" y="22992"/>
                </a:lnTo>
                <a:cubicBezTo>
                  <a:pt x="33221" y="22992"/>
                  <a:pt x="33443" y="22960"/>
                  <a:pt x="33633" y="22960"/>
                </a:cubicBezTo>
                <a:cubicBezTo>
                  <a:pt x="33886" y="22960"/>
                  <a:pt x="34108" y="22928"/>
                  <a:pt x="34361" y="22897"/>
                </a:cubicBezTo>
                <a:cubicBezTo>
                  <a:pt x="34393" y="22897"/>
                  <a:pt x="34393" y="22928"/>
                  <a:pt x="34425" y="22928"/>
                </a:cubicBezTo>
                <a:cubicBezTo>
                  <a:pt x="34646" y="22928"/>
                  <a:pt x="34868" y="22960"/>
                  <a:pt x="35090" y="22960"/>
                </a:cubicBezTo>
                <a:lnTo>
                  <a:pt x="35660" y="22960"/>
                </a:lnTo>
                <a:cubicBezTo>
                  <a:pt x="36040" y="22960"/>
                  <a:pt x="36420" y="22992"/>
                  <a:pt x="36831" y="22992"/>
                </a:cubicBezTo>
                <a:cubicBezTo>
                  <a:pt x="37212" y="23023"/>
                  <a:pt x="37623" y="23023"/>
                  <a:pt x="38035" y="23023"/>
                </a:cubicBezTo>
                <a:lnTo>
                  <a:pt x="39112" y="23023"/>
                </a:lnTo>
                <a:cubicBezTo>
                  <a:pt x="39181" y="23065"/>
                  <a:pt x="39262" y="23088"/>
                  <a:pt x="39345" y="23088"/>
                </a:cubicBezTo>
                <a:cubicBezTo>
                  <a:pt x="39451" y="23088"/>
                  <a:pt x="39561" y="23049"/>
                  <a:pt x="39650" y="22960"/>
                </a:cubicBezTo>
                <a:cubicBezTo>
                  <a:pt x="39935" y="22675"/>
                  <a:pt x="40220" y="22390"/>
                  <a:pt x="40473" y="22073"/>
                </a:cubicBezTo>
                <a:cubicBezTo>
                  <a:pt x="40790" y="21757"/>
                  <a:pt x="41107" y="21440"/>
                  <a:pt x="41392" y="21123"/>
                </a:cubicBezTo>
                <a:cubicBezTo>
                  <a:pt x="41709" y="20775"/>
                  <a:pt x="42025" y="20426"/>
                  <a:pt x="42342" y="20078"/>
                </a:cubicBezTo>
                <a:cubicBezTo>
                  <a:pt x="42532" y="19888"/>
                  <a:pt x="42690" y="19730"/>
                  <a:pt x="42880" y="19540"/>
                </a:cubicBezTo>
                <a:cubicBezTo>
                  <a:pt x="43039" y="19381"/>
                  <a:pt x="43197" y="19191"/>
                  <a:pt x="43324" y="19033"/>
                </a:cubicBezTo>
                <a:cubicBezTo>
                  <a:pt x="43672" y="18685"/>
                  <a:pt x="44020" y="18305"/>
                  <a:pt x="44369" y="17956"/>
                </a:cubicBezTo>
                <a:cubicBezTo>
                  <a:pt x="44685" y="17608"/>
                  <a:pt x="45002" y="17228"/>
                  <a:pt x="45319" y="16880"/>
                </a:cubicBezTo>
                <a:cubicBezTo>
                  <a:pt x="45635" y="16531"/>
                  <a:pt x="45984" y="16215"/>
                  <a:pt x="46301" y="15834"/>
                </a:cubicBezTo>
                <a:cubicBezTo>
                  <a:pt x="46459" y="15644"/>
                  <a:pt x="46649" y="15423"/>
                  <a:pt x="46807" y="15233"/>
                </a:cubicBezTo>
                <a:cubicBezTo>
                  <a:pt x="46966" y="15074"/>
                  <a:pt x="47156" y="14884"/>
                  <a:pt x="47314" y="14694"/>
                </a:cubicBezTo>
                <a:cubicBezTo>
                  <a:pt x="47662" y="14346"/>
                  <a:pt x="47979" y="13966"/>
                  <a:pt x="48296" y="13586"/>
                </a:cubicBezTo>
                <a:cubicBezTo>
                  <a:pt x="48612" y="13238"/>
                  <a:pt x="48929" y="12858"/>
                  <a:pt x="49246" y="12509"/>
                </a:cubicBezTo>
                <a:cubicBezTo>
                  <a:pt x="49436" y="12288"/>
                  <a:pt x="49594" y="12066"/>
                  <a:pt x="49752" y="11844"/>
                </a:cubicBezTo>
                <a:cubicBezTo>
                  <a:pt x="49911" y="11654"/>
                  <a:pt x="50037" y="11464"/>
                  <a:pt x="50196" y="11274"/>
                </a:cubicBezTo>
                <a:cubicBezTo>
                  <a:pt x="50322" y="11084"/>
                  <a:pt x="50449" y="10894"/>
                  <a:pt x="50576" y="10672"/>
                </a:cubicBezTo>
                <a:cubicBezTo>
                  <a:pt x="50671" y="10546"/>
                  <a:pt x="50734" y="10387"/>
                  <a:pt x="50798" y="10229"/>
                </a:cubicBezTo>
                <a:cubicBezTo>
                  <a:pt x="50798" y="10197"/>
                  <a:pt x="50798" y="10166"/>
                  <a:pt x="50829" y="10166"/>
                </a:cubicBezTo>
                <a:cubicBezTo>
                  <a:pt x="50829" y="10071"/>
                  <a:pt x="50829" y="10007"/>
                  <a:pt x="50798" y="9912"/>
                </a:cubicBezTo>
                <a:lnTo>
                  <a:pt x="50798" y="9881"/>
                </a:lnTo>
                <a:cubicBezTo>
                  <a:pt x="50766" y="9817"/>
                  <a:pt x="50734" y="9754"/>
                  <a:pt x="50671" y="9691"/>
                </a:cubicBezTo>
                <a:cubicBezTo>
                  <a:pt x="50608" y="9596"/>
                  <a:pt x="50513" y="9532"/>
                  <a:pt x="50449" y="9469"/>
                </a:cubicBezTo>
                <a:cubicBezTo>
                  <a:pt x="50069" y="9216"/>
                  <a:pt x="49689" y="8994"/>
                  <a:pt x="49309" y="8709"/>
                </a:cubicBezTo>
                <a:cubicBezTo>
                  <a:pt x="48929" y="8424"/>
                  <a:pt x="48549" y="8139"/>
                  <a:pt x="48169" y="7854"/>
                </a:cubicBezTo>
                <a:cubicBezTo>
                  <a:pt x="47757" y="7537"/>
                  <a:pt x="47346" y="7252"/>
                  <a:pt x="46934" y="6967"/>
                </a:cubicBezTo>
                <a:cubicBezTo>
                  <a:pt x="46554" y="6682"/>
                  <a:pt x="46174" y="6397"/>
                  <a:pt x="45794" y="6144"/>
                </a:cubicBezTo>
                <a:cubicBezTo>
                  <a:pt x="45382" y="5859"/>
                  <a:pt x="45002" y="5574"/>
                  <a:pt x="44590" y="5320"/>
                </a:cubicBezTo>
                <a:cubicBezTo>
                  <a:pt x="44210" y="5035"/>
                  <a:pt x="43799" y="4782"/>
                  <a:pt x="43387" y="4529"/>
                </a:cubicBezTo>
                <a:cubicBezTo>
                  <a:pt x="42975" y="4244"/>
                  <a:pt x="42532" y="3990"/>
                  <a:pt x="42120" y="3737"/>
                </a:cubicBezTo>
                <a:cubicBezTo>
                  <a:pt x="41709" y="3484"/>
                  <a:pt x="41297" y="3230"/>
                  <a:pt x="40853" y="3009"/>
                </a:cubicBezTo>
                <a:cubicBezTo>
                  <a:pt x="40030" y="2565"/>
                  <a:pt x="39207" y="2122"/>
                  <a:pt x="38320" y="1710"/>
                </a:cubicBezTo>
                <a:cubicBezTo>
                  <a:pt x="37877" y="1520"/>
                  <a:pt x="37433" y="1330"/>
                  <a:pt x="36990" y="1108"/>
                </a:cubicBezTo>
                <a:cubicBezTo>
                  <a:pt x="36578" y="918"/>
                  <a:pt x="36135" y="760"/>
                  <a:pt x="35723" y="538"/>
                </a:cubicBezTo>
                <a:cubicBezTo>
                  <a:pt x="35406" y="412"/>
                  <a:pt x="35121" y="253"/>
                  <a:pt x="34836" y="63"/>
                </a:cubicBezTo>
                <a:cubicBezTo>
                  <a:pt x="34773" y="32"/>
                  <a:pt x="34678" y="0"/>
                  <a:pt x="34615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4000">
                <a:latin typeface="Fira Sans"/>
                <a:ea typeface="Fira Sans"/>
                <a:cs typeface="Fira Sans"/>
                <a:sym typeface="Fira Sans"/>
              </a:rPr>
              <a:t>5</a:t>
            </a:r>
            <a:endParaRPr sz="4000"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1782" name="Google Shape;1782;p47"/>
          <p:cNvSpPr txBox="1"/>
          <p:nvPr/>
        </p:nvSpPr>
        <p:spPr>
          <a:xfrm>
            <a:off x="2185597" y="512618"/>
            <a:ext cx="6335739" cy="750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VN" sz="32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Đó là lần đầu tiên tôi thấy ô tô.</a:t>
            </a:r>
          </a:p>
        </p:txBody>
      </p:sp>
      <p:sp>
        <p:nvSpPr>
          <p:cNvPr id="1784" name="Google Shape;1784;p47"/>
          <p:cNvSpPr txBox="1"/>
          <p:nvPr/>
        </p:nvSpPr>
        <p:spPr>
          <a:xfrm>
            <a:off x="2214361" y="1925967"/>
            <a:ext cx="9255248" cy="6229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just"/>
            <a:r>
              <a:rPr lang="en-US" sz="32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</a:t>
            </a:r>
            <a:r>
              <a:rPr lang="en-VN" sz="32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hú thợ điện với túi đồ nghề gồm kìm, tuốc nơ vít cột ngang lưng</a:t>
            </a:r>
            <a:r>
              <a:rPr lang="en-US" sz="32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trèo</a:t>
            </a:r>
            <a:r>
              <a:rPr lang="en-US" sz="32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lên</a:t>
            </a:r>
            <a:r>
              <a:rPr lang="en-US" sz="32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cột</a:t>
            </a:r>
            <a:r>
              <a:rPr lang="en-US" sz="32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điện</a:t>
            </a:r>
            <a:r>
              <a:rPr lang="en-US" sz="32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nối</a:t>
            </a:r>
            <a:r>
              <a:rPr lang="en-US" sz="32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dây</a:t>
            </a:r>
            <a:r>
              <a:rPr lang="en-US" sz="32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2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cáp</a:t>
            </a:r>
            <a:r>
              <a:rPr lang="en-VN" sz="32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</a:t>
            </a:r>
          </a:p>
        </p:txBody>
      </p:sp>
      <p:sp>
        <p:nvSpPr>
          <p:cNvPr id="1786" name="Google Shape;1786;p47"/>
          <p:cNvSpPr txBox="1"/>
          <p:nvPr/>
        </p:nvSpPr>
        <p:spPr>
          <a:xfrm>
            <a:off x="2214360" y="3247184"/>
            <a:ext cx="9255247" cy="6229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just"/>
            <a:r>
              <a:rPr lang="en-VN" sz="32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Khi xem ti vi bằng tai và mắt thì tôi cảm nhận mọi việc </a:t>
            </a:r>
            <a:r>
              <a:rPr lang="en-US" sz="3200" b="1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rất</a:t>
            </a:r>
            <a:r>
              <a:rPr lang="en-US" sz="32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VN" sz="32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nhạy bén.</a:t>
            </a:r>
          </a:p>
        </p:txBody>
      </p:sp>
      <p:sp>
        <p:nvSpPr>
          <p:cNvPr id="1788" name="Google Shape;1788;p47"/>
          <p:cNvSpPr txBox="1"/>
          <p:nvPr/>
        </p:nvSpPr>
        <p:spPr>
          <a:xfrm>
            <a:off x="2185597" y="4579397"/>
            <a:ext cx="9284009" cy="647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just"/>
            <a:r>
              <a:rPr lang="en-VN" sz="32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Chọn lúc cả nhà không ai để ý, tôi lén lấy 2 xu để làm tiền lộ phí.</a:t>
            </a:r>
          </a:p>
        </p:txBody>
      </p:sp>
      <p:sp>
        <p:nvSpPr>
          <p:cNvPr id="1790" name="Google Shape;1790;p47"/>
          <p:cNvSpPr txBox="1"/>
          <p:nvPr/>
        </p:nvSpPr>
        <p:spPr>
          <a:xfrm>
            <a:off x="2185598" y="5956625"/>
            <a:ext cx="9284008" cy="343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just"/>
            <a:r>
              <a:rPr lang="en-US" sz="32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</a:t>
            </a:r>
            <a:r>
              <a:rPr lang="en-VN" sz="3200" b="1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ự tay tôi làm một cặp kính đeo mắt của phi công bằng bìa các tông.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6679E53-16DB-4A0E-AB26-1E7B87626E48}"/>
              </a:ext>
            </a:extLst>
          </p:cNvPr>
          <p:cNvCxnSpPr/>
          <p:nvPr/>
        </p:nvCxnSpPr>
        <p:spPr>
          <a:xfrm>
            <a:off x="6908800" y="1079500"/>
            <a:ext cx="8509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7124F19-EE7A-4D48-B014-5015AEBB0940}"/>
              </a:ext>
            </a:extLst>
          </p:cNvPr>
          <p:cNvCxnSpPr>
            <a:cxnSpLocks/>
          </p:cNvCxnSpPr>
          <p:nvPr/>
        </p:nvCxnSpPr>
        <p:spPr>
          <a:xfrm>
            <a:off x="9398000" y="2167023"/>
            <a:ext cx="19177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92D7FF6-A9D5-413A-A139-31795F110110}"/>
              </a:ext>
            </a:extLst>
          </p:cNvPr>
          <p:cNvCxnSpPr>
            <a:cxnSpLocks/>
          </p:cNvCxnSpPr>
          <p:nvPr/>
        </p:nvCxnSpPr>
        <p:spPr>
          <a:xfrm>
            <a:off x="9448800" y="2673023"/>
            <a:ext cx="8128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14C4B1EE-CDE7-40FE-A8BB-D97F96C1EF67}"/>
              </a:ext>
            </a:extLst>
          </p:cNvPr>
          <p:cNvCxnSpPr>
            <a:cxnSpLocks/>
          </p:cNvCxnSpPr>
          <p:nvPr/>
        </p:nvCxnSpPr>
        <p:spPr>
          <a:xfrm>
            <a:off x="3848100" y="3454400"/>
            <a:ext cx="8128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8D29C40E-1C3A-4223-A55A-9D81056C97CD}"/>
              </a:ext>
            </a:extLst>
          </p:cNvPr>
          <p:cNvCxnSpPr>
            <a:cxnSpLocks/>
          </p:cNvCxnSpPr>
          <p:nvPr/>
        </p:nvCxnSpPr>
        <p:spPr>
          <a:xfrm>
            <a:off x="10261600" y="4838700"/>
            <a:ext cx="5842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ED7F63A-A214-4E19-931E-D1B9391D669A}"/>
              </a:ext>
            </a:extLst>
          </p:cNvPr>
          <p:cNvCxnSpPr>
            <a:cxnSpLocks/>
          </p:cNvCxnSpPr>
          <p:nvPr/>
        </p:nvCxnSpPr>
        <p:spPr>
          <a:xfrm>
            <a:off x="3873500" y="6539092"/>
            <a:ext cx="1651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87F5656-CBB2-4CE0-81E0-5992C680EF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259" y="3651276"/>
            <a:ext cx="1426689" cy="14266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ABEA8A3-709C-4867-98FD-5B7F327047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259" y="1840834"/>
            <a:ext cx="1354904" cy="13549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24C08E3-DE54-4B37-9F38-847592D16C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058" y="-92552"/>
            <a:ext cx="1847092" cy="184709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598B0F8-7E75-403E-9D08-3196B8D558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896" y="3773621"/>
            <a:ext cx="1426689" cy="142668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63600F5-1DD3-4062-812D-5697758148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5738">
            <a:off x="580500" y="1975700"/>
            <a:ext cx="1453300" cy="14533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AACA7B2-280D-4C48-9FEF-5631EECC60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27" y="-92552"/>
            <a:ext cx="2173228" cy="184709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9F39156-7D23-41A9-B7C7-95AB3908EF98}"/>
              </a:ext>
            </a:extLst>
          </p:cNvPr>
          <p:cNvSpPr txBox="1"/>
          <p:nvPr/>
        </p:nvSpPr>
        <p:spPr>
          <a:xfrm>
            <a:off x="2625102" y="289307"/>
            <a:ext cx="3172600" cy="10833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200"/>
              </a:spcAft>
            </a:pPr>
            <a:r>
              <a:rPr lang="nl-NL" sz="2800" dirty="0">
                <a:effectLst/>
                <a:latin typeface="#9Slide03 Arima Madurai" panose="00000500000000000000" pitchFamily="2" charset="0"/>
                <a:ea typeface="Liberation Serif"/>
                <a:cs typeface="#9Slide03 Arima Madurai" panose="00000500000000000000" pitchFamily="2" charset="0"/>
              </a:rPr>
              <a:t>“ô tô” </a:t>
            </a:r>
            <a:r>
              <a:rPr lang="nl-NL" sz="2800" dirty="0">
                <a:effectLst/>
                <a:latin typeface="#9Slide03 Arima Madurai" panose="00000500000000000000" pitchFamily="2" charset="0"/>
                <a:ea typeface="Liberation Serif"/>
                <a:cs typeface="#9Slide03 Arima Madurai" panose="00000500000000000000" pitchFamily="2" charset="0"/>
                <a:sym typeface="Wingdings" panose="05000000000000000000" pitchFamily="2" charset="2"/>
              </a:rPr>
              <a:t></a:t>
            </a:r>
            <a:r>
              <a:rPr lang="nl-NL" sz="2800" dirty="0">
                <a:effectLst/>
                <a:latin typeface="#9Slide03 Arima Madurai" panose="00000500000000000000" pitchFamily="2" charset="0"/>
                <a:ea typeface="Liberation Serif"/>
                <a:cs typeface="#9Slide03 Arima Madurai" panose="00000500000000000000" pitchFamily="2" charset="0"/>
              </a:rPr>
              <a:t> </a:t>
            </a:r>
            <a:r>
              <a:rPr lang="vi-VN" sz="2800" dirty="0">
                <a:solidFill>
                  <a:srgbClr val="4A4A4A"/>
                </a:solidFill>
                <a:effectLst/>
                <a:latin typeface="#9Slide03 Arima Madurai" panose="00000500000000000000" pitchFamily="2" charset="0"/>
                <a:ea typeface="Liberation Serif"/>
                <a:cs typeface="#9Slide03 Arima Madurai" panose="00000500000000000000" pitchFamily="2" charset="0"/>
              </a:rPr>
              <a:t>Tiếng Pháp: “auto</a:t>
            </a:r>
            <a:r>
              <a:rPr lang="en-US" sz="2800" dirty="0">
                <a:solidFill>
                  <a:srgbClr val="4A4A4A"/>
                </a:solidFill>
                <a:effectLst/>
                <a:latin typeface="#9Slide03 Arima Madurai" panose="00000500000000000000" pitchFamily="2" charset="0"/>
                <a:ea typeface="Liberation Serif"/>
                <a:cs typeface="#9Slide03 Arima Madurai" panose="00000500000000000000" pitchFamily="2" charset="0"/>
              </a:rPr>
              <a:t>mobile</a:t>
            </a:r>
            <a:r>
              <a:rPr lang="vi-VN" sz="2800" dirty="0">
                <a:solidFill>
                  <a:srgbClr val="4A4A4A"/>
                </a:solidFill>
                <a:effectLst/>
                <a:latin typeface="#9Slide03 Arima Madurai" panose="00000500000000000000" pitchFamily="2" charset="0"/>
                <a:ea typeface="Liberation Serif"/>
                <a:cs typeface="#9Slide03 Arima Madurai" panose="00000500000000000000" pitchFamily="2" charset="0"/>
              </a:rPr>
              <a:t>”</a:t>
            </a:r>
            <a:endParaRPr lang="en-US" sz="2800" dirty="0">
              <a:effectLst/>
              <a:latin typeface="#9Slide03 Arima Madurai" panose="00000500000000000000" pitchFamily="2" charset="0"/>
              <a:ea typeface="Liberation Serif"/>
              <a:cs typeface="#9Slide03 Arima Madurai" panose="00000500000000000000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C395E2A-03C1-4C29-A697-5BC4FCFE9F4A}"/>
              </a:ext>
            </a:extLst>
          </p:cNvPr>
          <p:cNvSpPr txBox="1"/>
          <p:nvPr/>
        </p:nvSpPr>
        <p:spPr>
          <a:xfrm>
            <a:off x="8766562" y="1980275"/>
            <a:ext cx="2524900" cy="10833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200"/>
              </a:spcAft>
            </a:pPr>
            <a:r>
              <a:rPr lang="vi-VN" sz="2800" dirty="0">
                <a:effectLst/>
                <a:latin typeface="#9Slide03 Arima Madurai" panose="00000500000000000000" pitchFamily="2" charset="0"/>
                <a:ea typeface="Liberation Serif"/>
                <a:cs typeface="#9Slide03 Arima Madurai" panose="00000500000000000000" pitchFamily="2" charset="0"/>
              </a:rPr>
              <a:t>“xu” </a:t>
            </a:r>
            <a:r>
              <a:rPr lang="vi-VN" sz="2800" dirty="0">
                <a:effectLst/>
                <a:latin typeface="#9Slide03 Arima Madurai" panose="00000500000000000000" pitchFamily="2" charset="0"/>
                <a:ea typeface="Liberation Serif"/>
                <a:cs typeface="#9Slide03 Arima Madurai" panose="00000500000000000000" pitchFamily="2" charset="0"/>
                <a:sym typeface="Wingdings" panose="05000000000000000000" pitchFamily="2" charset="2"/>
              </a:rPr>
              <a:t></a:t>
            </a:r>
            <a:r>
              <a:rPr lang="vi-VN" sz="2800" dirty="0">
                <a:effectLst/>
                <a:latin typeface="#9Slide03 Arima Madurai" panose="00000500000000000000" pitchFamily="2" charset="0"/>
                <a:ea typeface="Liberation Serif"/>
                <a:cs typeface="#9Slide03 Arima Madurai" panose="00000500000000000000" pitchFamily="2" charset="0"/>
              </a:rPr>
              <a:t> </a:t>
            </a:r>
            <a:r>
              <a:rPr lang="vi-VN" sz="2800" dirty="0">
                <a:solidFill>
                  <a:srgbClr val="4A4A4A"/>
                </a:solidFill>
                <a:effectLst/>
                <a:latin typeface="#9Slide03 Arima Madurai" panose="00000500000000000000" pitchFamily="2" charset="0"/>
                <a:ea typeface="Liberation Serif"/>
                <a:cs typeface="#9Slide03 Arima Madurai" panose="00000500000000000000" pitchFamily="2" charset="0"/>
              </a:rPr>
              <a:t>Tiếng </a:t>
            </a:r>
            <a:r>
              <a:rPr lang="en-US" sz="2800" dirty="0" err="1">
                <a:solidFill>
                  <a:srgbClr val="4A4A4A"/>
                </a:solidFill>
                <a:latin typeface="#9Slide03 Arima Madurai" panose="00000500000000000000" pitchFamily="2" charset="0"/>
                <a:ea typeface="Liberation Serif"/>
                <a:cs typeface="#9Slide03 Arima Madurai" panose="00000500000000000000" pitchFamily="2" charset="0"/>
              </a:rPr>
              <a:t>Pháp</a:t>
            </a:r>
            <a:r>
              <a:rPr lang="vi-VN" sz="2800" dirty="0">
                <a:solidFill>
                  <a:srgbClr val="4A4A4A"/>
                </a:solidFill>
                <a:effectLst/>
                <a:latin typeface="#9Slide03 Arima Madurai" panose="00000500000000000000" pitchFamily="2" charset="0"/>
                <a:ea typeface="Liberation Serif"/>
                <a:cs typeface="#9Slide03 Arima Madurai" panose="00000500000000000000" pitchFamily="2" charset="0"/>
              </a:rPr>
              <a:t>: “c</a:t>
            </a:r>
            <a:r>
              <a:rPr lang="en-US" sz="2800" dirty="0" err="1">
                <a:solidFill>
                  <a:srgbClr val="4A4A4A"/>
                </a:solidFill>
                <a:effectLst/>
                <a:latin typeface="#9Slide03 Arima Madurai" panose="00000500000000000000" pitchFamily="2" charset="0"/>
                <a:ea typeface="Liberation Serif"/>
                <a:cs typeface="#9Slide03 Arima Madurai" panose="00000500000000000000" pitchFamily="2" charset="0"/>
              </a:rPr>
              <a:t>ou</a:t>
            </a:r>
            <a:r>
              <a:rPr lang="vi-VN" sz="2800" dirty="0">
                <a:solidFill>
                  <a:srgbClr val="4A4A4A"/>
                </a:solidFill>
                <a:effectLst/>
                <a:latin typeface="#9Slide03 Arima Madurai" panose="00000500000000000000" pitchFamily="2" charset="0"/>
                <a:ea typeface="Liberation Serif"/>
                <a:cs typeface="#9Slide03 Arima Madurai" panose="00000500000000000000" pitchFamily="2" charset="0"/>
              </a:rPr>
              <a:t>”</a:t>
            </a:r>
            <a:endParaRPr lang="en-US" sz="2800" dirty="0">
              <a:effectLst/>
              <a:latin typeface="#9Slide03 Arima Madurai" panose="00000500000000000000" pitchFamily="2" charset="0"/>
              <a:ea typeface="Liberation Serif"/>
              <a:cs typeface="#9Slide03 Arima Madurai" panose="00000500000000000000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87F9276-6989-4BD7-B311-C3837DDEA874}"/>
              </a:ext>
            </a:extLst>
          </p:cNvPr>
          <p:cNvSpPr txBox="1"/>
          <p:nvPr/>
        </p:nvSpPr>
        <p:spPr>
          <a:xfrm>
            <a:off x="2517000" y="2117994"/>
            <a:ext cx="349945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vi-VN" sz="2800" dirty="0">
                <a:effectLst/>
                <a:latin typeface="#9Slide03 Arima Madurai" panose="00000500000000000000" pitchFamily="2" charset="0"/>
                <a:ea typeface="Liberation Serif"/>
                <a:cs typeface="#9Slide03 Arima Madurai" panose="00000500000000000000" pitchFamily="2" charset="0"/>
              </a:rPr>
              <a:t>“tuốc nơ vít”</a:t>
            </a:r>
            <a:r>
              <a:rPr lang="en-US" sz="2800" dirty="0">
                <a:effectLst/>
                <a:latin typeface="#9Slide03 Arima Madurai" panose="00000500000000000000" pitchFamily="2" charset="0"/>
                <a:ea typeface="Liberation Serif"/>
                <a:cs typeface="#9Slide03 Arima Madurai" panose="00000500000000000000" pitchFamily="2" charset="0"/>
              </a:rPr>
              <a:t> </a:t>
            </a:r>
            <a:r>
              <a:rPr lang="vi-VN" sz="2800" dirty="0">
                <a:effectLst/>
                <a:latin typeface="#9Slide03 Arima Madurai" panose="00000500000000000000" pitchFamily="2" charset="0"/>
                <a:ea typeface="Liberation Serif"/>
                <a:cs typeface="#9Slide03 Arima Madurai" panose="00000500000000000000" pitchFamily="2" charset="0"/>
                <a:sym typeface="Wingdings" panose="05000000000000000000" pitchFamily="2" charset="2"/>
              </a:rPr>
              <a:t></a:t>
            </a:r>
            <a:r>
              <a:rPr lang="vi-VN" sz="2800" dirty="0">
                <a:effectLst/>
                <a:latin typeface="#9Slide03 Arima Madurai" panose="00000500000000000000" pitchFamily="2" charset="0"/>
                <a:ea typeface="Liberation Serif"/>
                <a:cs typeface="#9Slide03 Arima Madurai" panose="00000500000000000000" pitchFamily="2" charset="0"/>
              </a:rPr>
              <a:t> </a:t>
            </a:r>
            <a:r>
              <a:rPr lang="vi-VN" sz="2800" dirty="0">
                <a:solidFill>
                  <a:srgbClr val="4A4A4A"/>
                </a:solidFill>
                <a:effectLst/>
                <a:latin typeface="#9Slide03 Arima Madurai" panose="00000500000000000000" pitchFamily="2" charset="0"/>
                <a:ea typeface="Liberation Serif"/>
                <a:cs typeface="#9Slide03 Arima Madurai" panose="00000500000000000000" pitchFamily="2" charset="0"/>
              </a:rPr>
              <a:t>T</a:t>
            </a:r>
            <a:r>
              <a:rPr lang="en-US" sz="2800" dirty="0" err="1">
                <a:solidFill>
                  <a:srgbClr val="4A4A4A"/>
                </a:solidFill>
                <a:latin typeface="#9Slide03 Arima Madurai" panose="00000500000000000000" pitchFamily="2" charset="0"/>
                <a:ea typeface="Liberation Serif"/>
                <a:cs typeface="#9Slide03 Arima Madurai" panose="00000500000000000000" pitchFamily="2" charset="0"/>
              </a:rPr>
              <a:t>iếng</a:t>
            </a:r>
            <a:r>
              <a:rPr lang="en-US" sz="2800" dirty="0">
                <a:solidFill>
                  <a:srgbClr val="4A4A4A"/>
                </a:solidFill>
                <a:latin typeface="#9Slide03 Arima Madurai" panose="00000500000000000000" pitchFamily="2" charset="0"/>
                <a:ea typeface="Liberation Serif"/>
                <a:cs typeface="#9Slide03 Arima Madurai" panose="00000500000000000000" pitchFamily="2" charset="0"/>
              </a:rPr>
              <a:t> </a:t>
            </a:r>
            <a:r>
              <a:rPr lang="vi-VN" sz="2800" dirty="0">
                <a:solidFill>
                  <a:srgbClr val="4A4A4A"/>
                </a:solidFill>
                <a:effectLst/>
                <a:latin typeface="#9Slide03 Arima Madurai" panose="00000500000000000000" pitchFamily="2" charset="0"/>
                <a:ea typeface="Liberation Serif"/>
                <a:cs typeface="#9Slide03 Arima Madurai" panose="00000500000000000000" pitchFamily="2" charset="0"/>
              </a:rPr>
              <a:t>Pháp: “tournevis”.</a:t>
            </a:r>
            <a:endParaRPr lang="en-US" sz="2800" dirty="0">
              <a:effectLst/>
              <a:latin typeface="#9Slide03 Arima Madurai" panose="00000500000000000000" pitchFamily="2" charset="0"/>
              <a:ea typeface="Liberation Serif"/>
              <a:cs typeface="#9Slide03 Arima Madurai" panose="00000500000000000000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5316118-1A54-4323-B008-9393370ADC0B}"/>
              </a:ext>
            </a:extLst>
          </p:cNvPr>
          <p:cNvSpPr txBox="1"/>
          <p:nvPr/>
        </p:nvSpPr>
        <p:spPr>
          <a:xfrm>
            <a:off x="8637353" y="322477"/>
            <a:ext cx="2855103" cy="10833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200"/>
              </a:spcAft>
            </a:pPr>
            <a:r>
              <a:rPr lang="vi-VN" sz="2800" dirty="0">
                <a:effectLst/>
                <a:latin typeface="#9Slide03 Arima Madurai" panose="00000500000000000000" pitchFamily="2" charset="0"/>
                <a:ea typeface="Liberation Serif"/>
                <a:cs typeface="#9Slide03 Arima Madurai" panose="00000500000000000000" pitchFamily="2" charset="0"/>
              </a:rPr>
              <a:t>“ti vi” </a:t>
            </a:r>
            <a:r>
              <a:rPr lang="vi-VN" sz="2800" dirty="0">
                <a:effectLst/>
                <a:latin typeface="#9Slide03 Arima Madurai" panose="00000500000000000000" pitchFamily="2" charset="0"/>
                <a:ea typeface="Liberation Serif"/>
                <a:cs typeface="#9Slide03 Arima Madurai" panose="00000500000000000000" pitchFamily="2" charset="0"/>
                <a:sym typeface="Wingdings" panose="05000000000000000000" pitchFamily="2" charset="2"/>
              </a:rPr>
              <a:t></a:t>
            </a:r>
            <a:r>
              <a:rPr lang="vi-VN" sz="2800" dirty="0">
                <a:effectLst/>
                <a:latin typeface="#9Slide03 Arima Madurai" panose="00000500000000000000" pitchFamily="2" charset="0"/>
                <a:ea typeface="Liberation Serif"/>
                <a:cs typeface="#9Slide03 Arima Madurai" panose="00000500000000000000" pitchFamily="2" charset="0"/>
              </a:rPr>
              <a:t> </a:t>
            </a:r>
            <a:r>
              <a:rPr lang="vi-VN" sz="2800" dirty="0">
                <a:solidFill>
                  <a:srgbClr val="4A4A4A"/>
                </a:solidFill>
                <a:effectLst/>
                <a:latin typeface="#9Slide03 Arima Madurai" panose="00000500000000000000" pitchFamily="2" charset="0"/>
                <a:ea typeface="Liberation Serif"/>
                <a:cs typeface="#9Slide03 Arima Madurai" panose="00000500000000000000" pitchFamily="2" charset="0"/>
              </a:rPr>
              <a:t>Tiếng Anh: “television”.</a:t>
            </a:r>
            <a:endParaRPr lang="en-US" sz="2800" dirty="0">
              <a:effectLst/>
              <a:latin typeface="#9Slide03 Arima Madurai" panose="00000500000000000000" pitchFamily="2" charset="0"/>
              <a:ea typeface="Liberation Serif"/>
              <a:cs typeface="#9Slide03 Arima Madurai" panose="00000500000000000000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6AF26D0-C781-4727-9EDD-68577F01F08B}"/>
              </a:ext>
            </a:extLst>
          </p:cNvPr>
          <p:cNvSpPr txBox="1"/>
          <p:nvPr/>
        </p:nvSpPr>
        <p:spPr>
          <a:xfrm>
            <a:off x="8637353" y="3830277"/>
            <a:ext cx="3153800" cy="10833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200"/>
              </a:spcAft>
            </a:pPr>
            <a:r>
              <a:rPr lang="vi-VN" sz="2800" dirty="0">
                <a:effectLst/>
                <a:latin typeface="#9Slide03 Arima Madurai" panose="00000500000000000000" pitchFamily="2" charset="0"/>
                <a:ea typeface="Liberation Serif"/>
                <a:cs typeface="#9Slide03 Arima Madurai" panose="00000500000000000000" pitchFamily="2" charset="0"/>
              </a:rPr>
              <a:t>“các tông” </a:t>
            </a:r>
            <a:r>
              <a:rPr lang="vi-VN" sz="2800" dirty="0">
                <a:effectLst/>
                <a:latin typeface="#9Slide03 Arima Madurai" panose="00000500000000000000" pitchFamily="2" charset="0"/>
                <a:ea typeface="Liberation Serif"/>
                <a:cs typeface="#9Slide03 Arima Madurai" panose="00000500000000000000" pitchFamily="2" charset="0"/>
                <a:sym typeface="Wingdings" panose="05000000000000000000" pitchFamily="2" charset="2"/>
              </a:rPr>
              <a:t></a:t>
            </a:r>
            <a:r>
              <a:rPr lang="vi-VN" sz="2800" dirty="0">
                <a:effectLst/>
                <a:latin typeface="#9Slide03 Arima Madurai" panose="00000500000000000000" pitchFamily="2" charset="0"/>
                <a:ea typeface="Liberation Serif"/>
                <a:cs typeface="#9Slide03 Arima Madurai" panose="00000500000000000000" pitchFamily="2" charset="0"/>
              </a:rPr>
              <a:t> </a:t>
            </a:r>
            <a:r>
              <a:rPr lang="vi-VN" sz="2800" dirty="0">
                <a:solidFill>
                  <a:srgbClr val="4A4A4A"/>
                </a:solidFill>
                <a:effectLst/>
                <a:latin typeface="#9Slide03 Arima Madurai" panose="00000500000000000000" pitchFamily="2" charset="0"/>
                <a:ea typeface="Liberation Serif"/>
                <a:cs typeface="#9Slide03 Arima Madurai" panose="00000500000000000000" pitchFamily="2" charset="0"/>
              </a:rPr>
              <a:t>Tiếng </a:t>
            </a:r>
            <a:r>
              <a:rPr lang="en-US" sz="2800" dirty="0" err="1">
                <a:solidFill>
                  <a:srgbClr val="4A4A4A"/>
                </a:solidFill>
                <a:latin typeface="#9Slide03 Arima Madurai" panose="00000500000000000000" pitchFamily="2" charset="0"/>
                <a:ea typeface="Liberation Serif"/>
                <a:cs typeface="#9Slide03 Arima Madurai" panose="00000500000000000000" pitchFamily="2" charset="0"/>
              </a:rPr>
              <a:t>Pháp</a:t>
            </a:r>
            <a:r>
              <a:rPr lang="vi-VN" sz="2800" dirty="0">
                <a:solidFill>
                  <a:srgbClr val="4A4A4A"/>
                </a:solidFill>
                <a:effectLst/>
                <a:latin typeface="#9Slide03 Arima Madurai" panose="00000500000000000000" pitchFamily="2" charset="0"/>
                <a:ea typeface="Liberation Serif"/>
                <a:cs typeface="#9Slide03 Arima Madurai" panose="00000500000000000000" pitchFamily="2" charset="0"/>
              </a:rPr>
              <a:t>: “carton”.</a:t>
            </a:r>
            <a:endParaRPr lang="en-US" sz="2800" dirty="0">
              <a:effectLst/>
              <a:latin typeface="#9Slide03 Arima Madurai" panose="00000500000000000000" pitchFamily="2" charset="0"/>
              <a:ea typeface="Liberation Serif"/>
              <a:cs typeface="#9Slide03 Arima Madurai" panose="00000500000000000000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2EEC97F-7691-4655-B467-15987E984014}"/>
              </a:ext>
            </a:extLst>
          </p:cNvPr>
          <p:cNvSpPr txBox="1"/>
          <p:nvPr/>
        </p:nvSpPr>
        <p:spPr>
          <a:xfrm>
            <a:off x="358224" y="5488075"/>
            <a:ext cx="1143292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  <a:effectLst/>
                <a:latin typeface="#9Slide03 Arima Madurai" panose="00000500000000000000" pitchFamily="2" charset="0"/>
                <a:ea typeface="Liberation Serif"/>
                <a:cs typeface="#9Slide03 Arima Madurai" panose="00000500000000000000" pitchFamily="2" charset="0"/>
                <a:sym typeface="Wingdings" panose="05000000000000000000" pitchFamily="2" charset="2"/>
              </a:rPr>
              <a:t> </a:t>
            </a:r>
            <a:r>
              <a:rPr lang="vi-VN" sz="3200" b="1" dirty="0">
                <a:solidFill>
                  <a:srgbClr val="0070C0"/>
                </a:solidFill>
                <a:effectLst/>
                <a:latin typeface="#9Slide03 Arima Madurai" panose="00000500000000000000" pitchFamily="2" charset="0"/>
                <a:ea typeface="Liberation Serif"/>
                <a:cs typeface="#9Slide03 Arima Madurai" panose="00000500000000000000" pitchFamily="2" charset="0"/>
              </a:rPr>
              <a:t>Không thể thay thế các từ mượn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#9Slide03 Arima Madurai" panose="00000500000000000000" pitchFamily="2" charset="0"/>
                <a:ea typeface="Liberation Serif"/>
                <a:cs typeface="#9Slide03 Arima Madurai" panose="00000500000000000000" pitchFamily="2" charset="0"/>
              </a:rPr>
              <a:t>này</a:t>
            </a:r>
            <a:r>
              <a:rPr lang="en-US" sz="3200" b="1" dirty="0">
                <a:solidFill>
                  <a:srgbClr val="0070C0"/>
                </a:solidFill>
                <a:effectLst/>
                <a:latin typeface="#9Slide03 Arima Madurai" panose="00000500000000000000" pitchFamily="2" charset="0"/>
                <a:ea typeface="Liberation Serif"/>
                <a:cs typeface="#9Slide03 Arima Madurai" panose="00000500000000000000" pitchFamily="2" charset="0"/>
              </a:rPr>
              <a:t> </a:t>
            </a:r>
            <a:r>
              <a:rPr lang="vi-VN" sz="3200" b="1" dirty="0">
                <a:solidFill>
                  <a:srgbClr val="0070C0"/>
                </a:solidFill>
                <a:effectLst/>
                <a:latin typeface="#9Slide03 Arima Madurai" panose="00000500000000000000" pitchFamily="2" charset="0"/>
                <a:ea typeface="Liberation Serif"/>
                <a:cs typeface="#9Slide03 Arima Madurai" panose="00000500000000000000" pitchFamily="2" charset="0"/>
              </a:rPr>
              <a:t>bằng các từ </a:t>
            </a:r>
            <a:r>
              <a:rPr lang="en-US" sz="3200" b="1" dirty="0" err="1">
                <a:solidFill>
                  <a:srgbClr val="0070C0"/>
                </a:solidFill>
                <a:latin typeface="#9Slide03 Arima Madurai" panose="00000500000000000000" pitchFamily="2" charset="0"/>
                <a:ea typeface="Liberation Serif"/>
                <a:cs typeface="#9Slide03 Arima Madurai" panose="00000500000000000000" pitchFamily="2" charset="0"/>
              </a:rPr>
              <a:t>thuần</a:t>
            </a:r>
            <a:r>
              <a:rPr lang="vi-VN" sz="3200" b="1" dirty="0">
                <a:solidFill>
                  <a:srgbClr val="0070C0"/>
                </a:solidFill>
                <a:effectLst/>
                <a:latin typeface="#9Slide03 Arima Madurai" panose="00000500000000000000" pitchFamily="2" charset="0"/>
                <a:ea typeface="Liberation Serif"/>
                <a:cs typeface="#9Slide03 Arima Madurai" panose="00000500000000000000" pitchFamily="2" charset="0"/>
              </a:rPr>
              <a:t> Việt. Vì từ </a:t>
            </a:r>
            <a:r>
              <a:rPr lang="en-US" sz="3200" b="1" dirty="0" err="1">
                <a:solidFill>
                  <a:srgbClr val="0070C0"/>
                </a:solidFill>
                <a:latin typeface="#9Slide03 Arima Madurai" panose="00000500000000000000" pitchFamily="2" charset="0"/>
                <a:ea typeface="Liberation Serif"/>
                <a:cs typeface="#9Slide03 Arima Madurai" panose="00000500000000000000" pitchFamily="2" charset="0"/>
              </a:rPr>
              <a:t>thuần</a:t>
            </a:r>
            <a:r>
              <a:rPr lang="vi-VN" sz="3200" b="1" dirty="0">
                <a:solidFill>
                  <a:srgbClr val="0070C0"/>
                </a:solidFill>
                <a:effectLst/>
                <a:latin typeface="#9Slide03 Arima Madurai" panose="00000500000000000000" pitchFamily="2" charset="0"/>
                <a:ea typeface="Liberation Serif"/>
                <a:cs typeface="#9Slide03 Arima Madurai" panose="00000500000000000000" pitchFamily="2" charset="0"/>
              </a:rPr>
              <a:t> Việt chưa có các từ phù hợp để diễn tả.</a:t>
            </a:r>
            <a:endParaRPr lang="en-US" sz="3200" b="1" dirty="0">
              <a:solidFill>
                <a:srgbClr val="0070C0"/>
              </a:solidFill>
              <a:effectLst/>
              <a:latin typeface="#9Slide03 Arima Madurai" panose="00000500000000000000" pitchFamily="2" charset="0"/>
              <a:ea typeface="Liberation Serif"/>
              <a:cs typeface="#9Slide03 Arima Madurai" panose="00000500000000000000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899A771-9560-458F-A3D0-91456A8221EC}"/>
              </a:ext>
            </a:extLst>
          </p:cNvPr>
          <p:cNvSpPr txBox="1"/>
          <p:nvPr/>
        </p:nvSpPr>
        <p:spPr>
          <a:xfrm>
            <a:off x="2730500" y="3646525"/>
            <a:ext cx="2872000" cy="10833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200"/>
              </a:spcAft>
            </a:pPr>
            <a:r>
              <a:rPr lang="vi-VN" sz="2800" dirty="0">
                <a:effectLst/>
                <a:latin typeface="#9Slide03 Arima Madurai" panose="00000500000000000000" pitchFamily="2" charset="0"/>
                <a:ea typeface="Liberation Serif"/>
                <a:cs typeface="#9Slide03 Arima Madurai" panose="00000500000000000000" pitchFamily="2" charset="0"/>
              </a:rPr>
              <a:t>“cá</a:t>
            </a:r>
            <a:r>
              <a:rPr lang="en-US" sz="2800" dirty="0">
                <a:effectLst/>
                <a:latin typeface="#9Slide03 Arima Madurai" panose="00000500000000000000" pitchFamily="2" charset="0"/>
                <a:ea typeface="Liberation Serif"/>
                <a:cs typeface="#9Slide03 Arima Madurai" panose="00000500000000000000" pitchFamily="2" charset="0"/>
              </a:rPr>
              <a:t>p</a:t>
            </a:r>
            <a:r>
              <a:rPr lang="vi-VN" sz="2800" dirty="0">
                <a:effectLst/>
                <a:latin typeface="#9Slide03 Arima Madurai" panose="00000500000000000000" pitchFamily="2" charset="0"/>
                <a:ea typeface="Liberation Serif"/>
                <a:cs typeface="#9Slide03 Arima Madurai" panose="00000500000000000000" pitchFamily="2" charset="0"/>
              </a:rPr>
              <a:t>” </a:t>
            </a:r>
            <a:r>
              <a:rPr lang="vi-VN" sz="2800" dirty="0">
                <a:effectLst/>
                <a:latin typeface="#9Slide03 Arima Madurai" panose="00000500000000000000" pitchFamily="2" charset="0"/>
                <a:ea typeface="Liberation Serif"/>
                <a:cs typeface="#9Slide03 Arima Madurai" panose="00000500000000000000" pitchFamily="2" charset="0"/>
                <a:sym typeface="Wingdings" panose="05000000000000000000" pitchFamily="2" charset="2"/>
              </a:rPr>
              <a:t></a:t>
            </a:r>
            <a:r>
              <a:rPr lang="vi-VN" sz="2800" dirty="0">
                <a:effectLst/>
                <a:latin typeface="#9Slide03 Arima Madurai" panose="00000500000000000000" pitchFamily="2" charset="0"/>
                <a:ea typeface="Liberation Serif"/>
                <a:cs typeface="#9Slide03 Arima Madurai" panose="00000500000000000000" pitchFamily="2" charset="0"/>
              </a:rPr>
              <a:t> </a:t>
            </a:r>
            <a:r>
              <a:rPr lang="vi-VN" sz="2800" dirty="0">
                <a:solidFill>
                  <a:srgbClr val="4A4A4A"/>
                </a:solidFill>
                <a:effectLst/>
                <a:latin typeface="#9Slide03 Arima Madurai" panose="00000500000000000000" pitchFamily="2" charset="0"/>
                <a:ea typeface="Liberation Serif"/>
                <a:cs typeface="#9Slide03 Arima Madurai" panose="00000500000000000000" pitchFamily="2" charset="0"/>
              </a:rPr>
              <a:t>Tiếng </a:t>
            </a:r>
            <a:r>
              <a:rPr lang="en-US" sz="2800" dirty="0" err="1">
                <a:solidFill>
                  <a:srgbClr val="4A4A4A"/>
                </a:solidFill>
                <a:effectLst/>
                <a:latin typeface="#9Slide03 Arima Madurai" panose="00000500000000000000" pitchFamily="2" charset="0"/>
                <a:ea typeface="Liberation Serif"/>
                <a:cs typeface="#9Slide03 Arima Madurai" panose="00000500000000000000" pitchFamily="2" charset="0"/>
              </a:rPr>
              <a:t>Pháp</a:t>
            </a:r>
            <a:r>
              <a:rPr lang="vi-VN" sz="2800" dirty="0">
                <a:solidFill>
                  <a:srgbClr val="4A4A4A"/>
                </a:solidFill>
                <a:effectLst/>
                <a:latin typeface="#9Slide03 Arima Madurai" panose="00000500000000000000" pitchFamily="2" charset="0"/>
                <a:ea typeface="Liberation Serif"/>
                <a:cs typeface="#9Slide03 Arima Madurai" panose="00000500000000000000" pitchFamily="2" charset="0"/>
              </a:rPr>
              <a:t>: “c</a:t>
            </a:r>
            <a:r>
              <a:rPr lang="en-US" sz="2800" dirty="0" err="1">
                <a:solidFill>
                  <a:srgbClr val="4A4A4A"/>
                </a:solidFill>
                <a:latin typeface="#9Slide03 Arima Madurai" panose="00000500000000000000" pitchFamily="2" charset="0"/>
                <a:ea typeface="Liberation Serif"/>
                <a:cs typeface="#9Slide03 Arima Madurai" panose="00000500000000000000" pitchFamily="2" charset="0"/>
              </a:rPr>
              <a:t>âbles</a:t>
            </a:r>
            <a:r>
              <a:rPr lang="vi-VN" sz="2800" dirty="0">
                <a:solidFill>
                  <a:srgbClr val="4A4A4A"/>
                </a:solidFill>
                <a:effectLst/>
                <a:latin typeface="#9Slide03 Arima Madurai" panose="00000500000000000000" pitchFamily="2" charset="0"/>
                <a:ea typeface="Liberation Serif"/>
                <a:cs typeface="#9Slide03 Arima Madurai" panose="00000500000000000000" pitchFamily="2" charset="0"/>
              </a:rPr>
              <a:t>”.</a:t>
            </a:r>
            <a:endParaRPr lang="en-US" sz="2800" dirty="0">
              <a:effectLst/>
              <a:latin typeface="#9Slide03 Arima Madurai" panose="00000500000000000000" pitchFamily="2" charset="0"/>
              <a:ea typeface="Liberation Serif"/>
              <a:cs typeface="#9Slide03 Arima Madurai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7850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oogle Shape;57;p15"/>
          <p:cNvGrpSpPr/>
          <p:nvPr/>
        </p:nvGrpSpPr>
        <p:grpSpPr>
          <a:xfrm>
            <a:off x="308230" y="681042"/>
            <a:ext cx="11449763" cy="5282435"/>
            <a:chOff x="1215146" y="675120"/>
            <a:chExt cx="8587321" cy="3961826"/>
          </a:xfrm>
        </p:grpSpPr>
        <p:sp>
          <p:nvSpPr>
            <p:cNvPr id="58" name="Google Shape;58;p15"/>
            <p:cNvSpPr/>
            <p:nvPr/>
          </p:nvSpPr>
          <p:spPr>
            <a:xfrm>
              <a:off x="1215146" y="3337994"/>
              <a:ext cx="19872" cy="19872"/>
            </a:xfrm>
            <a:custGeom>
              <a:avLst/>
              <a:gdLst/>
              <a:ahLst/>
              <a:cxnLst/>
              <a:rect l="l" t="t" r="r" b="b"/>
              <a:pathLst>
                <a:path w="36" h="36" extrusionOk="0">
                  <a:moveTo>
                    <a:pt x="1" y="0"/>
                  </a:moveTo>
                  <a:lnTo>
                    <a:pt x="1" y="35"/>
                  </a:lnTo>
                  <a:lnTo>
                    <a:pt x="36" y="35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B8E5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9" name="Google Shape;59;p15"/>
            <p:cNvSpPr/>
            <p:nvPr/>
          </p:nvSpPr>
          <p:spPr>
            <a:xfrm>
              <a:off x="3072335" y="2273042"/>
              <a:ext cx="615" cy="21533"/>
            </a:xfrm>
            <a:custGeom>
              <a:avLst/>
              <a:gdLst/>
              <a:ahLst/>
              <a:cxnLst/>
              <a:rect l="l" t="t" r="r" b="b"/>
              <a:pathLst>
                <a:path w="1" h="35" extrusionOk="0">
                  <a:moveTo>
                    <a:pt x="1" y="35"/>
                  </a:moveTo>
                  <a:lnTo>
                    <a:pt x="1" y="35"/>
                  </a:lnTo>
                  <a:lnTo>
                    <a:pt x="1" y="35"/>
                  </a:lnTo>
                  <a:lnTo>
                    <a:pt x="1" y="35"/>
                  </a:lnTo>
                  <a:lnTo>
                    <a:pt x="1" y="35"/>
                  </a:lnTo>
                  <a:lnTo>
                    <a:pt x="1" y="35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35"/>
                  </a:lnTo>
                  <a:lnTo>
                    <a:pt x="1" y="35"/>
                  </a:lnTo>
                  <a:close/>
                </a:path>
              </a:pathLst>
            </a:custGeom>
            <a:solidFill>
              <a:srgbClr val="B8E5E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0" name="Google Shape;60;p15"/>
            <p:cNvSpPr/>
            <p:nvPr/>
          </p:nvSpPr>
          <p:spPr>
            <a:xfrm flipH="1">
              <a:off x="3980621" y="1010563"/>
              <a:ext cx="5821846" cy="3626383"/>
            </a:xfrm>
            <a:custGeom>
              <a:avLst/>
              <a:gdLst/>
              <a:ahLst/>
              <a:cxnLst/>
              <a:rect l="l" t="t" r="r" b="b"/>
              <a:pathLst>
                <a:path w="103909" h="29388" extrusionOk="0">
                  <a:moveTo>
                    <a:pt x="103875" y="834"/>
                  </a:moveTo>
                  <a:cubicBezTo>
                    <a:pt x="103875" y="1768"/>
                    <a:pt x="103908" y="2635"/>
                    <a:pt x="103875" y="3503"/>
                  </a:cubicBezTo>
                  <a:cubicBezTo>
                    <a:pt x="103808" y="5571"/>
                    <a:pt x="103675" y="7672"/>
                    <a:pt x="103675" y="9774"/>
                  </a:cubicBezTo>
                  <a:cubicBezTo>
                    <a:pt x="103675" y="12009"/>
                    <a:pt x="103775" y="14277"/>
                    <a:pt x="103808" y="16512"/>
                  </a:cubicBezTo>
                  <a:cubicBezTo>
                    <a:pt x="103808" y="17913"/>
                    <a:pt x="103775" y="19314"/>
                    <a:pt x="103775" y="20715"/>
                  </a:cubicBezTo>
                  <a:lnTo>
                    <a:pt x="103775" y="22349"/>
                  </a:lnTo>
                  <a:cubicBezTo>
                    <a:pt x="103775" y="23250"/>
                    <a:pt x="103708" y="24117"/>
                    <a:pt x="103708" y="25018"/>
                  </a:cubicBezTo>
                  <a:cubicBezTo>
                    <a:pt x="103741" y="25285"/>
                    <a:pt x="103741" y="25518"/>
                    <a:pt x="103775" y="25785"/>
                  </a:cubicBezTo>
                  <a:cubicBezTo>
                    <a:pt x="102674" y="26352"/>
                    <a:pt x="101707" y="27120"/>
                    <a:pt x="100873" y="28054"/>
                  </a:cubicBezTo>
                  <a:cubicBezTo>
                    <a:pt x="100606" y="28354"/>
                    <a:pt x="100205" y="28487"/>
                    <a:pt x="99839" y="28487"/>
                  </a:cubicBezTo>
                  <a:cubicBezTo>
                    <a:pt x="97003" y="28454"/>
                    <a:pt x="94201" y="28420"/>
                    <a:pt x="91366" y="28420"/>
                  </a:cubicBezTo>
                  <a:cubicBezTo>
                    <a:pt x="89464" y="28420"/>
                    <a:pt x="87530" y="28354"/>
                    <a:pt x="85628" y="28454"/>
                  </a:cubicBezTo>
                  <a:cubicBezTo>
                    <a:pt x="83594" y="28521"/>
                    <a:pt x="81525" y="28454"/>
                    <a:pt x="79491" y="28454"/>
                  </a:cubicBezTo>
                  <a:cubicBezTo>
                    <a:pt x="77423" y="28454"/>
                    <a:pt x="75354" y="28487"/>
                    <a:pt x="73286" y="28521"/>
                  </a:cubicBezTo>
                  <a:cubicBezTo>
                    <a:pt x="71819" y="28521"/>
                    <a:pt x="70317" y="28454"/>
                    <a:pt x="68816" y="28487"/>
                  </a:cubicBezTo>
                  <a:cubicBezTo>
                    <a:pt x="66181" y="28521"/>
                    <a:pt x="63546" y="28621"/>
                    <a:pt x="60911" y="28621"/>
                  </a:cubicBezTo>
                  <a:cubicBezTo>
                    <a:pt x="59410" y="28621"/>
                    <a:pt x="57942" y="28554"/>
                    <a:pt x="56441" y="28487"/>
                  </a:cubicBezTo>
                  <a:lnTo>
                    <a:pt x="55440" y="28487"/>
                  </a:lnTo>
                  <a:cubicBezTo>
                    <a:pt x="53972" y="28554"/>
                    <a:pt x="52471" y="28621"/>
                    <a:pt x="51004" y="28621"/>
                  </a:cubicBezTo>
                  <a:cubicBezTo>
                    <a:pt x="49102" y="28654"/>
                    <a:pt x="47234" y="28687"/>
                    <a:pt x="45333" y="28687"/>
                  </a:cubicBezTo>
                  <a:cubicBezTo>
                    <a:pt x="44933" y="28687"/>
                    <a:pt x="44499" y="28721"/>
                    <a:pt x="44099" y="28721"/>
                  </a:cubicBezTo>
                  <a:lnTo>
                    <a:pt x="31790" y="28787"/>
                  </a:lnTo>
                  <a:cubicBezTo>
                    <a:pt x="29088" y="28787"/>
                    <a:pt x="26353" y="28787"/>
                    <a:pt x="23617" y="28821"/>
                  </a:cubicBezTo>
                  <a:cubicBezTo>
                    <a:pt x="20549" y="28854"/>
                    <a:pt x="17480" y="28921"/>
                    <a:pt x="14444" y="28954"/>
                  </a:cubicBezTo>
                  <a:cubicBezTo>
                    <a:pt x="10541" y="29021"/>
                    <a:pt x="6639" y="29088"/>
                    <a:pt x="2736" y="29154"/>
                  </a:cubicBezTo>
                  <a:cubicBezTo>
                    <a:pt x="2269" y="29154"/>
                    <a:pt x="1835" y="29221"/>
                    <a:pt x="1368" y="29288"/>
                  </a:cubicBezTo>
                  <a:cubicBezTo>
                    <a:pt x="634" y="29388"/>
                    <a:pt x="301" y="29154"/>
                    <a:pt x="234" y="28387"/>
                  </a:cubicBezTo>
                  <a:cubicBezTo>
                    <a:pt x="34" y="26019"/>
                    <a:pt x="1" y="23650"/>
                    <a:pt x="101" y="21282"/>
                  </a:cubicBezTo>
                  <a:cubicBezTo>
                    <a:pt x="201" y="19381"/>
                    <a:pt x="1" y="17446"/>
                    <a:pt x="1" y="15545"/>
                  </a:cubicBezTo>
                  <a:cubicBezTo>
                    <a:pt x="1" y="14144"/>
                    <a:pt x="67" y="12743"/>
                    <a:pt x="134" y="11342"/>
                  </a:cubicBezTo>
                  <a:cubicBezTo>
                    <a:pt x="134" y="10708"/>
                    <a:pt x="167" y="10074"/>
                    <a:pt x="167" y="9440"/>
                  </a:cubicBezTo>
                  <a:cubicBezTo>
                    <a:pt x="167" y="8206"/>
                    <a:pt x="334" y="6972"/>
                    <a:pt x="167" y="5771"/>
                  </a:cubicBezTo>
                  <a:cubicBezTo>
                    <a:pt x="1" y="4570"/>
                    <a:pt x="401" y="4003"/>
                    <a:pt x="1268" y="3336"/>
                  </a:cubicBezTo>
                  <a:cubicBezTo>
                    <a:pt x="2336" y="2502"/>
                    <a:pt x="3303" y="1568"/>
                    <a:pt x="4237" y="601"/>
                  </a:cubicBezTo>
                  <a:cubicBezTo>
                    <a:pt x="4537" y="200"/>
                    <a:pt x="5004" y="0"/>
                    <a:pt x="5471" y="33"/>
                  </a:cubicBezTo>
                  <a:cubicBezTo>
                    <a:pt x="8573" y="100"/>
                    <a:pt x="11642" y="100"/>
                    <a:pt x="14744" y="134"/>
                  </a:cubicBezTo>
                  <a:cubicBezTo>
                    <a:pt x="16946" y="134"/>
                    <a:pt x="19114" y="67"/>
                    <a:pt x="21316" y="67"/>
                  </a:cubicBezTo>
                  <a:cubicBezTo>
                    <a:pt x="23217" y="67"/>
                    <a:pt x="25152" y="134"/>
                    <a:pt x="27053" y="134"/>
                  </a:cubicBezTo>
                  <a:cubicBezTo>
                    <a:pt x="28054" y="134"/>
                    <a:pt x="29055" y="67"/>
                    <a:pt x="30055" y="67"/>
                  </a:cubicBezTo>
                  <a:cubicBezTo>
                    <a:pt x="30656" y="67"/>
                    <a:pt x="31256" y="167"/>
                    <a:pt x="31857" y="167"/>
                  </a:cubicBezTo>
                  <a:lnTo>
                    <a:pt x="35059" y="167"/>
                  </a:lnTo>
                  <a:cubicBezTo>
                    <a:pt x="36593" y="167"/>
                    <a:pt x="38161" y="167"/>
                    <a:pt x="39696" y="200"/>
                  </a:cubicBezTo>
                  <a:cubicBezTo>
                    <a:pt x="43498" y="234"/>
                    <a:pt x="47301" y="300"/>
                    <a:pt x="51104" y="334"/>
                  </a:cubicBezTo>
                  <a:cubicBezTo>
                    <a:pt x="55407" y="367"/>
                    <a:pt x="59710" y="400"/>
                    <a:pt x="64013" y="400"/>
                  </a:cubicBezTo>
                  <a:cubicBezTo>
                    <a:pt x="64814" y="400"/>
                    <a:pt x="65581" y="334"/>
                    <a:pt x="66381" y="334"/>
                  </a:cubicBezTo>
                  <a:cubicBezTo>
                    <a:pt x="67182" y="334"/>
                    <a:pt x="67949" y="434"/>
                    <a:pt x="68750" y="434"/>
                  </a:cubicBezTo>
                  <a:cubicBezTo>
                    <a:pt x="72152" y="434"/>
                    <a:pt x="75555" y="434"/>
                    <a:pt x="78957" y="434"/>
                  </a:cubicBezTo>
                  <a:cubicBezTo>
                    <a:pt x="81225" y="467"/>
                    <a:pt x="83494" y="567"/>
                    <a:pt x="85795" y="567"/>
                  </a:cubicBezTo>
                  <a:cubicBezTo>
                    <a:pt x="88931" y="601"/>
                    <a:pt x="92033" y="567"/>
                    <a:pt x="95169" y="567"/>
                  </a:cubicBezTo>
                  <a:cubicBezTo>
                    <a:pt x="96970" y="567"/>
                    <a:pt x="98738" y="601"/>
                    <a:pt x="100539" y="634"/>
                  </a:cubicBezTo>
                  <a:cubicBezTo>
                    <a:pt x="101273" y="634"/>
                    <a:pt x="102007" y="567"/>
                    <a:pt x="102707" y="634"/>
                  </a:cubicBezTo>
                  <a:cubicBezTo>
                    <a:pt x="103108" y="667"/>
                    <a:pt x="103508" y="734"/>
                    <a:pt x="103875" y="834"/>
                  </a:cubicBezTo>
                  <a:close/>
                  <a:moveTo>
                    <a:pt x="5671" y="901"/>
                  </a:moveTo>
                  <a:cubicBezTo>
                    <a:pt x="5605" y="1168"/>
                    <a:pt x="5571" y="1434"/>
                    <a:pt x="5538" y="1668"/>
                  </a:cubicBezTo>
                  <a:cubicBezTo>
                    <a:pt x="5471" y="3236"/>
                    <a:pt x="5371" y="4770"/>
                    <a:pt x="5338" y="6338"/>
                  </a:cubicBezTo>
                  <a:cubicBezTo>
                    <a:pt x="5271" y="9707"/>
                    <a:pt x="5238" y="13043"/>
                    <a:pt x="5171" y="16412"/>
                  </a:cubicBezTo>
                  <a:cubicBezTo>
                    <a:pt x="5104" y="19080"/>
                    <a:pt x="4937" y="21716"/>
                    <a:pt x="4837" y="24384"/>
                  </a:cubicBezTo>
                  <a:cubicBezTo>
                    <a:pt x="4804" y="25018"/>
                    <a:pt x="4871" y="25151"/>
                    <a:pt x="5505" y="25151"/>
                  </a:cubicBezTo>
                  <a:cubicBezTo>
                    <a:pt x="7673" y="25151"/>
                    <a:pt x="9874" y="25185"/>
                    <a:pt x="12043" y="25185"/>
                  </a:cubicBezTo>
                  <a:cubicBezTo>
                    <a:pt x="15011" y="25185"/>
                    <a:pt x="18013" y="25185"/>
                    <a:pt x="20982" y="25151"/>
                  </a:cubicBezTo>
                  <a:cubicBezTo>
                    <a:pt x="22317" y="25151"/>
                    <a:pt x="23651" y="25118"/>
                    <a:pt x="24985" y="25118"/>
                  </a:cubicBezTo>
                  <a:cubicBezTo>
                    <a:pt x="27020" y="25118"/>
                    <a:pt x="29055" y="25085"/>
                    <a:pt x="31089" y="25085"/>
                  </a:cubicBezTo>
                  <a:cubicBezTo>
                    <a:pt x="32991" y="25085"/>
                    <a:pt x="34926" y="25151"/>
                    <a:pt x="36827" y="25118"/>
                  </a:cubicBezTo>
                  <a:cubicBezTo>
                    <a:pt x="40129" y="25118"/>
                    <a:pt x="43432" y="25085"/>
                    <a:pt x="46734" y="25051"/>
                  </a:cubicBezTo>
                  <a:cubicBezTo>
                    <a:pt x="49036" y="25051"/>
                    <a:pt x="51304" y="25085"/>
                    <a:pt x="53572" y="25118"/>
                  </a:cubicBezTo>
                  <a:cubicBezTo>
                    <a:pt x="56875" y="25118"/>
                    <a:pt x="60210" y="25151"/>
                    <a:pt x="63513" y="25151"/>
                  </a:cubicBezTo>
                  <a:lnTo>
                    <a:pt x="67149" y="25151"/>
                  </a:lnTo>
                  <a:cubicBezTo>
                    <a:pt x="67749" y="25151"/>
                    <a:pt x="68349" y="25118"/>
                    <a:pt x="68950" y="25118"/>
                  </a:cubicBezTo>
                  <a:cubicBezTo>
                    <a:pt x="69884" y="25118"/>
                    <a:pt x="70784" y="25151"/>
                    <a:pt x="71685" y="25151"/>
                  </a:cubicBezTo>
                  <a:lnTo>
                    <a:pt x="82726" y="25151"/>
                  </a:lnTo>
                  <a:lnTo>
                    <a:pt x="95535" y="25151"/>
                  </a:lnTo>
                  <a:cubicBezTo>
                    <a:pt x="97103" y="25151"/>
                    <a:pt x="98638" y="25185"/>
                    <a:pt x="100172" y="25185"/>
                  </a:cubicBezTo>
                  <a:cubicBezTo>
                    <a:pt x="100806" y="25185"/>
                    <a:pt x="101406" y="25218"/>
                    <a:pt x="102007" y="25185"/>
                  </a:cubicBezTo>
                  <a:cubicBezTo>
                    <a:pt x="102741" y="25151"/>
                    <a:pt x="102874" y="24985"/>
                    <a:pt x="102907" y="24251"/>
                  </a:cubicBezTo>
                  <a:cubicBezTo>
                    <a:pt x="102941" y="23750"/>
                    <a:pt x="102941" y="23250"/>
                    <a:pt x="102974" y="22716"/>
                  </a:cubicBezTo>
                  <a:cubicBezTo>
                    <a:pt x="102974" y="21349"/>
                    <a:pt x="102974" y="19981"/>
                    <a:pt x="103007" y="18580"/>
                  </a:cubicBezTo>
                  <a:cubicBezTo>
                    <a:pt x="103041" y="17679"/>
                    <a:pt x="103108" y="16745"/>
                    <a:pt x="103141" y="15811"/>
                  </a:cubicBezTo>
                  <a:cubicBezTo>
                    <a:pt x="103141" y="14877"/>
                    <a:pt x="103074" y="14043"/>
                    <a:pt x="103041" y="13176"/>
                  </a:cubicBezTo>
                  <a:cubicBezTo>
                    <a:pt x="103007" y="12309"/>
                    <a:pt x="102941" y="11375"/>
                    <a:pt x="102907" y="10508"/>
                  </a:cubicBezTo>
                  <a:cubicBezTo>
                    <a:pt x="102841" y="9907"/>
                    <a:pt x="102841" y="9307"/>
                    <a:pt x="102841" y="8740"/>
                  </a:cubicBezTo>
                  <a:cubicBezTo>
                    <a:pt x="102941" y="6805"/>
                    <a:pt x="103141" y="4870"/>
                    <a:pt x="103241" y="2936"/>
                  </a:cubicBezTo>
                  <a:cubicBezTo>
                    <a:pt x="103274" y="2502"/>
                    <a:pt x="103141" y="2068"/>
                    <a:pt x="102907" y="1668"/>
                  </a:cubicBezTo>
                  <a:cubicBezTo>
                    <a:pt x="102807" y="1501"/>
                    <a:pt x="102274" y="1568"/>
                    <a:pt x="101907" y="1535"/>
                  </a:cubicBezTo>
                  <a:lnTo>
                    <a:pt x="101373" y="1535"/>
                  </a:lnTo>
                  <a:lnTo>
                    <a:pt x="93267" y="1334"/>
                  </a:lnTo>
                  <a:lnTo>
                    <a:pt x="92733" y="1334"/>
                  </a:lnTo>
                  <a:cubicBezTo>
                    <a:pt x="89598" y="1334"/>
                    <a:pt x="86462" y="1334"/>
                    <a:pt x="83360" y="1301"/>
                  </a:cubicBezTo>
                  <a:cubicBezTo>
                    <a:pt x="80258" y="1268"/>
                    <a:pt x="77089" y="1168"/>
                    <a:pt x="73987" y="1134"/>
                  </a:cubicBezTo>
                  <a:cubicBezTo>
                    <a:pt x="70584" y="1101"/>
                    <a:pt x="67182" y="1101"/>
                    <a:pt x="63779" y="1068"/>
                  </a:cubicBezTo>
                  <a:cubicBezTo>
                    <a:pt x="62612" y="1068"/>
                    <a:pt x="61411" y="1034"/>
                    <a:pt x="60244" y="1034"/>
                  </a:cubicBezTo>
                  <a:cubicBezTo>
                    <a:pt x="58342" y="1034"/>
                    <a:pt x="56474" y="1101"/>
                    <a:pt x="54573" y="1068"/>
                  </a:cubicBezTo>
                  <a:cubicBezTo>
                    <a:pt x="52138" y="1068"/>
                    <a:pt x="49669" y="1001"/>
                    <a:pt x="47201" y="967"/>
                  </a:cubicBezTo>
                  <a:cubicBezTo>
                    <a:pt x="43698" y="934"/>
                    <a:pt x="40163" y="934"/>
                    <a:pt x="36627" y="901"/>
                  </a:cubicBezTo>
                  <a:cubicBezTo>
                    <a:pt x="34425" y="901"/>
                    <a:pt x="32190" y="834"/>
                    <a:pt x="29955" y="834"/>
                  </a:cubicBezTo>
                  <a:cubicBezTo>
                    <a:pt x="28121" y="834"/>
                    <a:pt x="26253" y="767"/>
                    <a:pt x="24418" y="801"/>
                  </a:cubicBezTo>
                  <a:cubicBezTo>
                    <a:pt x="22050" y="834"/>
                    <a:pt x="19681" y="934"/>
                    <a:pt x="17313" y="934"/>
                  </a:cubicBezTo>
                  <a:cubicBezTo>
                    <a:pt x="14611" y="934"/>
                    <a:pt x="11909" y="867"/>
                    <a:pt x="9207" y="867"/>
                  </a:cubicBezTo>
                  <a:cubicBezTo>
                    <a:pt x="8073" y="801"/>
                    <a:pt x="6939" y="867"/>
                    <a:pt x="5671" y="901"/>
                  </a:cubicBezTo>
                  <a:close/>
                  <a:moveTo>
                    <a:pt x="4304" y="17880"/>
                  </a:moveTo>
                  <a:cubicBezTo>
                    <a:pt x="4037" y="18213"/>
                    <a:pt x="3837" y="18447"/>
                    <a:pt x="3637" y="18680"/>
                  </a:cubicBezTo>
                  <a:cubicBezTo>
                    <a:pt x="2869" y="19547"/>
                    <a:pt x="2135" y="20448"/>
                    <a:pt x="1335" y="21282"/>
                  </a:cubicBezTo>
                  <a:cubicBezTo>
                    <a:pt x="768" y="21882"/>
                    <a:pt x="901" y="22550"/>
                    <a:pt x="968" y="23450"/>
                  </a:cubicBezTo>
                  <a:cubicBezTo>
                    <a:pt x="1969" y="22349"/>
                    <a:pt x="2803" y="21382"/>
                    <a:pt x="3703" y="20448"/>
                  </a:cubicBezTo>
                  <a:cubicBezTo>
                    <a:pt x="4404" y="19748"/>
                    <a:pt x="4504" y="18947"/>
                    <a:pt x="4304" y="17880"/>
                  </a:cubicBezTo>
                  <a:close/>
                  <a:moveTo>
                    <a:pt x="968" y="11442"/>
                  </a:moveTo>
                  <a:cubicBezTo>
                    <a:pt x="2102" y="10274"/>
                    <a:pt x="3136" y="9240"/>
                    <a:pt x="4137" y="8206"/>
                  </a:cubicBezTo>
                  <a:cubicBezTo>
                    <a:pt x="4604" y="7672"/>
                    <a:pt x="4470" y="7038"/>
                    <a:pt x="4370" y="6205"/>
                  </a:cubicBezTo>
                  <a:cubicBezTo>
                    <a:pt x="3403" y="7172"/>
                    <a:pt x="2569" y="8073"/>
                    <a:pt x="1668" y="8840"/>
                  </a:cubicBezTo>
                  <a:cubicBezTo>
                    <a:pt x="835" y="9540"/>
                    <a:pt x="901" y="10374"/>
                    <a:pt x="968" y="11475"/>
                  </a:cubicBezTo>
                  <a:close/>
                  <a:moveTo>
                    <a:pt x="4370" y="15545"/>
                  </a:moveTo>
                  <a:cubicBezTo>
                    <a:pt x="3303" y="16579"/>
                    <a:pt x="2269" y="17546"/>
                    <a:pt x="1335" y="18547"/>
                  </a:cubicBezTo>
                  <a:cubicBezTo>
                    <a:pt x="768" y="19181"/>
                    <a:pt x="734" y="19948"/>
                    <a:pt x="968" y="20782"/>
                  </a:cubicBezTo>
                  <a:cubicBezTo>
                    <a:pt x="1902" y="19781"/>
                    <a:pt x="2769" y="18847"/>
                    <a:pt x="3670" y="17913"/>
                  </a:cubicBezTo>
                  <a:cubicBezTo>
                    <a:pt x="4304" y="17313"/>
                    <a:pt x="4571" y="16412"/>
                    <a:pt x="4370" y="15545"/>
                  </a:cubicBezTo>
                  <a:close/>
                  <a:moveTo>
                    <a:pt x="901" y="13843"/>
                  </a:moveTo>
                  <a:cubicBezTo>
                    <a:pt x="1869" y="12876"/>
                    <a:pt x="2703" y="11975"/>
                    <a:pt x="3637" y="11141"/>
                  </a:cubicBezTo>
                  <a:cubicBezTo>
                    <a:pt x="4370" y="10574"/>
                    <a:pt x="4604" y="9574"/>
                    <a:pt x="4237" y="8740"/>
                  </a:cubicBezTo>
                  <a:cubicBezTo>
                    <a:pt x="3270" y="9740"/>
                    <a:pt x="2369" y="10741"/>
                    <a:pt x="1402" y="11642"/>
                  </a:cubicBezTo>
                  <a:cubicBezTo>
                    <a:pt x="801" y="12242"/>
                    <a:pt x="668" y="12909"/>
                    <a:pt x="901" y="13843"/>
                  </a:cubicBezTo>
                  <a:close/>
                  <a:moveTo>
                    <a:pt x="835" y="16012"/>
                  </a:moveTo>
                  <a:cubicBezTo>
                    <a:pt x="1535" y="15378"/>
                    <a:pt x="2236" y="14777"/>
                    <a:pt x="2903" y="14177"/>
                  </a:cubicBezTo>
                  <a:cubicBezTo>
                    <a:pt x="3336" y="13777"/>
                    <a:pt x="3703" y="13376"/>
                    <a:pt x="4104" y="12943"/>
                  </a:cubicBezTo>
                  <a:cubicBezTo>
                    <a:pt x="4571" y="12442"/>
                    <a:pt x="4671" y="11675"/>
                    <a:pt x="4304" y="11075"/>
                  </a:cubicBezTo>
                  <a:cubicBezTo>
                    <a:pt x="3270" y="12142"/>
                    <a:pt x="2269" y="13143"/>
                    <a:pt x="1268" y="14177"/>
                  </a:cubicBezTo>
                  <a:cubicBezTo>
                    <a:pt x="768" y="14644"/>
                    <a:pt x="601" y="15378"/>
                    <a:pt x="835" y="16012"/>
                  </a:cubicBezTo>
                  <a:close/>
                  <a:moveTo>
                    <a:pt x="1035" y="8706"/>
                  </a:moveTo>
                  <a:cubicBezTo>
                    <a:pt x="2102" y="7672"/>
                    <a:pt x="3170" y="6705"/>
                    <a:pt x="4204" y="5704"/>
                  </a:cubicBezTo>
                  <a:cubicBezTo>
                    <a:pt x="4337" y="5571"/>
                    <a:pt x="4404" y="5404"/>
                    <a:pt x="4437" y="5237"/>
                  </a:cubicBezTo>
                  <a:cubicBezTo>
                    <a:pt x="4504" y="4770"/>
                    <a:pt x="4504" y="4303"/>
                    <a:pt x="4537" y="3636"/>
                  </a:cubicBezTo>
                  <a:cubicBezTo>
                    <a:pt x="3303" y="4904"/>
                    <a:pt x="2202" y="6038"/>
                    <a:pt x="1068" y="7172"/>
                  </a:cubicBezTo>
                  <a:cubicBezTo>
                    <a:pt x="1001" y="7305"/>
                    <a:pt x="935" y="7439"/>
                    <a:pt x="935" y="7606"/>
                  </a:cubicBezTo>
                  <a:cubicBezTo>
                    <a:pt x="968" y="7972"/>
                    <a:pt x="1001" y="8339"/>
                    <a:pt x="1035" y="8706"/>
                  </a:cubicBezTo>
                  <a:close/>
                  <a:moveTo>
                    <a:pt x="1001" y="25552"/>
                  </a:moveTo>
                  <a:cubicBezTo>
                    <a:pt x="1068" y="25552"/>
                    <a:pt x="1168" y="25552"/>
                    <a:pt x="1201" y="25518"/>
                  </a:cubicBezTo>
                  <a:cubicBezTo>
                    <a:pt x="2102" y="24584"/>
                    <a:pt x="3103" y="23717"/>
                    <a:pt x="3937" y="22683"/>
                  </a:cubicBezTo>
                  <a:cubicBezTo>
                    <a:pt x="4337" y="22116"/>
                    <a:pt x="4404" y="21415"/>
                    <a:pt x="4104" y="20782"/>
                  </a:cubicBezTo>
                  <a:cubicBezTo>
                    <a:pt x="3236" y="21749"/>
                    <a:pt x="2436" y="22683"/>
                    <a:pt x="1602" y="23550"/>
                  </a:cubicBezTo>
                  <a:cubicBezTo>
                    <a:pt x="1035" y="24117"/>
                    <a:pt x="668" y="24684"/>
                    <a:pt x="1001" y="25552"/>
                  </a:cubicBezTo>
                  <a:close/>
                  <a:moveTo>
                    <a:pt x="968" y="6471"/>
                  </a:moveTo>
                  <a:cubicBezTo>
                    <a:pt x="2069" y="5437"/>
                    <a:pt x="3003" y="4470"/>
                    <a:pt x="3970" y="3569"/>
                  </a:cubicBezTo>
                  <a:cubicBezTo>
                    <a:pt x="4604" y="3036"/>
                    <a:pt x="4637" y="2435"/>
                    <a:pt x="4437" y="1668"/>
                  </a:cubicBezTo>
                  <a:cubicBezTo>
                    <a:pt x="4037" y="2035"/>
                    <a:pt x="3637" y="2435"/>
                    <a:pt x="3236" y="2835"/>
                  </a:cubicBezTo>
                  <a:cubicBezTo>
                    <a:pt x="2602" y="3469"/>
                    <a:pt x="1902" y="4070"/>
                    <a:pt x="1235" y="4703"/>
                  </a:cubicBezTo>
                  <a:cubicBezTo>
                    <a:pt x="1168" y="4770"/>
                    <a:pt x="1101" y="4904"/>
                    <a:pt x="1101" y="5004"/>
                  </a:cubicBezTo>
                  <a:cubicBezTo>
                    <a:pt x="1068" y="5437"/>
                    <a:pt x="1035" y="5904"/>
                    <a:pt x="968" y="6471"/>
                  </a:cubicBezTo>
                  <a:close/>
                  <a:moveTo>
                    <a:pt x="968" y="18146"/>
                  </a:moveTo>
                  <a:cubicBezTo>
                    <a:pt x="1101" y="18080"/>
                    <a:pt x="1235" y="17980"/>
                    <a:pt x="1368" y="17880"/>
                  </a:cubicBezTo>
                  <a:cubicBezTo>
                    <a:pt x="2269" y="16979"/>
                    <a:pt x="3103" y="16045"/>
                    <a:pt x="4003" y="15144"/>
                  </a:cubicBezTo>
                  <a:cubicBezTo>
                    <a:pt x="4470" y="14677"/>
                    <a:pt x="4470" y="14144"/>
                    <a:pt x="4370" y="13443"/>
                  </a:cubicBezTo>
                  <a:cubicBezTo>
                    <a:pt x="3637" y="14110"/>
                    <a:pt x="3003" y="14611"/>
                    <a:pt x="2436" y="15211"/>
                  </a:cubicBezTo>
                  <a:cubicBezTo>
                    <a:pt x="1869" y="15811"/>
                    <a:pt x="1368" y="16479"/>
                    <a:pt x="835" y="17146"/>
                  </a:cubicBezTo>
                  <a:cubicBezTo>
                    <a:pt x="868" y="17446"/>
                    <a:pt x="935" y="17780"/>
                    <a:pt x="968" y="18146"/>
                  </a:cubicBezTo>
                  <a:close/>
                  <a:moveTo>
                    <a:pt x="1101" y="27620"/>
                  </a:moveTo>
                  <a:lnTo>
                    <a:pt x="3970" y="25385"/>
                  </a:lnTo>
                  <a:lnTo>
                    <a:pt x="3970" y="23450"/>
                  </a:lnTo>
                  <a:cubicBezTo>
                    <a:pt x="3136" y="24318"/>
                    <a:pt x="2436" y="25118"/>
                    <a:pt x="1635" y="25819"/>
                  </a:cubicBezTo>
                  <a:cubicBezTo>
                    <a:pt x="1068" y="26352"/>
                    <a:pt x="801" y="26853"/>
                    <a:pt x="1101" y="27620"/>
                  </a:cubicBezTo>
                  <a:close/>
                  <a:moveTo>
                    <a:pt x="53405" y="25752"/>
                  </a:moveTo>
                  <a:cubicBezTo>
                    <a:pt x="52772" y="25752"/>
                    <a:pt x="52238" y="25719"/>
                    <a:pt x="51704" y="25752"/>
                  </a:cubicBezTo>
                  <a:cubicBezTo>
                    <a:pt x="51571" y="25752"/>
                    <a:pt x="51471" y="25819"/>
                    <a:pt x="51404" y="25919"/>
                  </a:cubicBezTo>
                  <a:cubicBezTo>
                    <a:pt x="50970" y="26619"/>
                    <a:pt x="50570" y="27320"/>
                    <a:pt x="50103" y="28120"/>
                  </a:cubicBezTo>
                  <a:lnTo>
                    <a:pt x="51637" y="28154"/>
                  </a:lnTo>
                  <a:close/>
                  <a:moveTo>
                    <a:pt x="11576" y="25885"/>
                  </a:moveTo>
                  <a:cubicBezTo>
                    <a:pt x="10775" y="25752"/>
                    <a:pt x="10141" y="25819"/>
                    <a:pt x="9674" y="26552"/>
                  </a:cubicBezTo>
                  <a:cubicBezTo>
                    <a:pt x="9374" y="27019"/>
                    <a:pt x="8940" y="27453"/>
                    <a:pt x="8573" y="27920"/>
                  </a:cubicBezTo>
                  <a:cubicBezTo>
                    <a:pt x="8407" y="28154"/>
                    <a:pt x="8273" y="28387"/>
                    <a:pt x="8140" y="28621"/>
                  </a:cubicBezTo>
                  <a:cubicBezTo>
                    <a:pt x="8874" y="28487"/>
                    <a:pt x="9541" y="28587"/>
                    <a:pt x="9841" y="28287"/>
                  </a:cubicBezTo>
                  <a:cubicBezTo>
                    <a:pt x="10575" y="27620"/>
                    <a:pt x="11309" y="26919"/>
                    <a:pt x="11609" y="25885"/>
                  </a:cubicBezTo>
                  <a:close/>
                  <a:moveTo>
                    <a:pt x="27454" y="28354"/>
                  </a:moveTo>
                  <a:cubicBezTo>
                    <a:pt x="28087" y="28220"/>
                    <a:pt x="28688" y="28521"/>
                    <a:pt x="29055" y="28054"/>
                  </a:cubicBezTo>
                  <a:cubicBezTo>
                    <a:pt x="29688" y="27353"/>
                    <a:pt x="30189" y="26552"/>
                    <a:pt x="30589" y="25719"/>
                  </a:cubicBezTo>
                  <a:cubicBezTo>
                    <a:pt x="29822" y="25685"/>
                    <a:pt x="29088" y="25485"/>
                    <a:pt x="28654" y="26286"/>
                  </a:cubicBezTo>
                  <a:cubicBezTo>
                    <a:pt x="28321" y="26919"/>
                    <a:pt x="27921" y="27553"/>
                    <a:pt x="27487" y="28354"/>
                  </a:cubicBezTo>
                  <a:close/>
                  <a:moveTo>
                    <a:pt x="21783" y="25985"/>
                  </a:moveTo>
                  <a:lnTo>
                    <a:pt x="21683" y="25752"/>
                  </a:lnTo>
                  <a:cubicBezTo>
                    <a:pt x="21182" y="25852"/>
                    <a:pt x="20582" y="25752"/>
                    <a:pt x="20248" y="26019"/>
                  </a:cubicBezTo>
                  <a:cubicBezTo>
                    <a:pt x="19515" y="26586"/>
                    <a:pt x="19248" y="27486"/>
                    <a:pt x="18881" y="28254"/>
                  </a:cubicBezTo>
                  <a:cubicBezTo>
                    <a:pt x="20048" y="28621"/>
                    <a:pt x="20649" y="28087"/>
                    <a:pt x="21116" y="27220"/>
                  </a:cubicBezTo>
                  <a:cubicBezTo>
                    <a:pt x="21349" y="26786"/>
                    <a:pt x="21583" y="26386"/>
                    <a:pt x="21816" y="25985"/>
                  </a:cubicBezTo>
                  <a:close/>
                  <a:moveTo>
                    <a:pt x="28287" y="25719"/>
                  </a:moveTo>
                  <a:cubicBezTo>
                    <a:pt x="28054" y="25752"/>
                    <a:pt x="27854" y="25752"/>
                    <a:pt x="27620" y="25719"/>
                  </a:cubicBezTo>
                  <a:cubicBezTo>
                    <a:pt x="26853" y="25585"/>
                    <a:pt x="26453" y="26019"/>
                    <a:pt x="26119" y="26552"/>
                  </a:cubicBezTo>
                  <a:cubicBezTo>
                    <a:pt x="25819" y="27120"/>
                    <a:pt x="25619" y="27687"/>
                    <a:pt x="25352" y="28254"/>
                  </a:cubicBezTo>
                  <a:cubicBezTo>
                    <a:pt x="25485" y="28254"/>
                    <a:pt x="25619" y="28287"/>
                    <a:pt x="25752" y="28320"/>
                  </a:cubicBezTo>
                  <a:cubicBezTo>
                    <a:pt x="26353" y="28487"/>
                    <a:pt x="26987" y="28187"/>
                    <a:pt x="27220" y="27587"/>
                  </a:cubicBezTo>
                  <a:cubicBezTo>
                    <a:pt x="27554" y="27019"/>
                    <a:pt x="27887" y="26419"/>
                    <a:pt x="28321" y="25719"/>
                  </a:cubicBezTo>
                  <a:close/>
                  <a:moveTo>
                    <a:pt x="12543" y="28420"/>
                  </a:moveTo>
                  <a:cubicBezTo>
                    <a:pt x="13277" y="28420"/>
                    <a:pt x="13911" y="28621"/>
                    <a:pt x="14344" y="28087"/>
                  </a:cubicBezTo>
                  <a:cubicBezTo>
                    <a:pt x="14911" y="27453"/>
                    <a:pt x="15345" y="26719"/>
                    <a:pt x="15612" y="25919"/>
                  </a:cubicBezTo>
                  <a:cubicBezTo>
                    <a:pt x="15045" y="25719"/>
                    <a:pt x="14544" y="25719"/>
                    <a:pt x="14211" y="26085"/>
                  </a:cubicBezTo>
                  <a:cubicBezTo>
                    <a:pt x="13644" y="26786"/>
                    <a:pt x="13177" y="27553"/>
                    <a:pt x="12576" y="28420"/>
                  </a:cubicBezTo>
                  <a:close/>
                  <a:moveTo>
                    <a:pt x="70251" y="27887"/>
                  </a:moveTo>
                  <a:cubicBezTo>
                    <a:pt x="71485" y="28254"/>
                    <a:pt x="72252" y="27853"/>
                    <a:pt x="72786" y="26886"/>
                  </a:cubicBezTo>
                  <a:cubicBezTo>
                    <a:pt x="72986" y="26519"/>
                    <a:pt x="73153" y="26152"/>
                    <a:pt x="73320" y="25785"/>
                  </a:cubicBezTo>
                  <a:cubicBezTo>
                    <a:pt x="71552" y="25385"/>
                    <a:pt x="71085" y="26786"/>
                    <a:pt x="70251" y="27887"/>
                  </a:cubicBezTo>
                  <a:close/>
                  <a:moveTo>
                    <a:pt x="22717" y="25752"/>
                  </a:moveTo>
                  <a:lnTo>
                    <a:pt x="21182" y="28254"/>
                  </a:lnTo>
                  <a:lnTo>
                    <a:pt x="21316" y="28420"/>
                  </a:lnTo>
                  <a:cubicBezTo>
                    <a:pt x="21783" y="28354"/>
                    <a:pt x="22383" y="28387"/>
                    <a:pt x="22617" y="28120"/>
                  </a:cubicBezTo>
                  <a:cubicBezTo>
                    <a:pt x="23217" y="27386"/>
                    <a:pt x="23718" y="26586"/>
                    <a:pt x="24185" y="25785"/>
                  </a:cubicBezTo>
                  <a:close/>
                  <a:moveTo>
                    <a:pt x="50870" y="25618"/>
                  </a:moveTo>
                  <a:cubicBezTo>
                    <a:pt x="50203" y="25685"/>
                    <a:pt x="49636" y="25618"/>
                    <a:pt x="49369" y="25852"/>
                  </a:cubicBezTo>
                  <a:cubicBezTo>
                    <a:pt x="48702" y="26452"/>
                    <a:pt x="48235" y="27253"/>
                    <a:pt x="48035" y="28154"/>
                  </a:cubicBezTo>
                  <a:cubicBezTo>
                    <a:pt x="48635" y="28154"/>
                    <a:pt x="49236" y="28320"/>
                    <a:pt x="49569" y="27787"/>
                  </a:cubicBezTo>
                  <a:cubicBezTo>
                    <a:pt x="50003" y="27153"/>
                    <a:pt x="50337" y="26452"/>
                    <a:pt x="50837" y="25618"/>
                  </a:cubicBezTo>
                  <a:close/>
                  <a:moveTo>
                    <a:pt x="56307" y="25785"/>
                  </a:moveTo>
                  <a:lnTo>
                    <a:pt x="54706" y="28054"/>
                  </a:lnTo>
                  <a:cubicBezTo>
                    <a:pt x="55307" y="28020"/>
                    <a:pt x="55707" y="27953"/>
                    <a:pt x="56141" y="27987"/>
                  </a:cubicBezTo>
                  <a:cubicBezTo>
                    <a:pt x="56408" y="27987"/>
                    <a:pt x="56674" y="27853"/>
                    <a:pt x="56774" y="27587"/>
                  </a:cubicBezTo>
                  <a:cubicBezTo>
                    <a:pt x="57141" y="27019"/>
                    <a:pt x="57475" y="26452"/>
                    <a:pt x="57842" y="25819"/>
                  </a:cubicBezTo>
                  <a:close/>
                  <a:moveTo>
                    <a:pt x="60244" y="25752"/>
                  </a:moveTo>
                  <a:cubicBezTo>
                    <a:pt x="59643" y="25819"/>
                    <a:pt x="59076" y="25552"/>
                    <a:pt x="58609" y="25985"/>
                  </a:cubicBezTo>
                  <a:cubicBezTo>
                    <a:pt x="58042" y="26552"/>
                    <a:pt x="57608" y="27253"/>
                    <a:pt x="57342" y="27987"/>
                  </a:cubicBezTo>
                  <a:cubicBezTo>
                    <a:pt x="58142" y="28187"/>
                    <a:pt x="58776" y="28220"/>
                    <a:pt x="59210" y="27453"/>
                  </a:cubicBezTo>
                  <a:cubicBezTo>
                    <a:pt x="59510" y="26919"/>
                    <a:pt x="59843" y="26419"/>
                    <a:pt x="60244" y="25752"/>
                  </a:cubicBezTo>
                  <a:close/>
                  <a:moveTo>
                    <a:pt x="45500" y="28120"/>
                  </a:moveTo>
                  <a:cubicBezTo>
                    <a:pt x="45900" y="28154"/>
                    <a:pt x="46300" y="28154"/>
                    <a:pt x="46667" y="28120"/>
                  </a:cubicBezTo>
                  <a:cubicBezTo>
                    <a:pt x="46934" y="28087"/>
                    <a:pt x="47168" y="27987"/>
                    <a:pt x="47334" y="27787"/>
                  </a:cubicBezTo>
                  <a:cubicBezTo>
                    <a:pt x="47801" y="27153"/>
                    <a:pt x="48168" y="26486"/>
                    <a:pt x="48669" y="25685"/>
                  </a:cubicBezTo>
                  <a:cubicBezTo>
                    <a:pt x="48068" y="25752"/>
                    <a:pt x="47568" y="25418"/>
                    <a:pt x="47201" y="25885"/>
                  </a:cubicBezTo>
                  <a:cubicBezTo>
                    <a:pt x="46634" y="26586"/>
                    <a:pt x="46134" y="27286"/>
                    <a:pt x="45500" y="28120"/>
                  </a:cubicBezTo>
                  <a:close/>
                  <a:moveTo>
                    <a:pt x="77990" y="25852"/>
                  </a:moveTo>
                  <a:cubicBezTo>
                    <a:pt x="77089" y="25485"/>
                    <a:pt x="76055" y="25885"/>
                    <a:pt x="75655" y="26786"/>
                  </a:cubicBezTo>
                  <a:cubicBezTo>
                    <a:pt x="75454" y="27120"/>
                    <a:pt x="75221" y="27486"/>
                    <a:pt x="74954" y="27920"/>
                  </a:cubicBezTo>
                  <a:cubicBezTo>
                    <a:pt x="75354" y="27953"/>
                    <a:pt x="75755" y="27987"/>
                    <a:pt x="76155" y="27987"/>
                  </a:cubicBezTo>
                  <a:cubicBezTo>
                    <a:pt x="76355" y="27987"/>
                    <a:pt x="76555" y="27887"/>
                    <a:pt x="76689" y="27753"/>
                  </a:cubicBezTo>
                  <a:cubicBezTo>
                    <a:pt x="77122" y="27153"/>
                    <a:pt x="77556" y="26519"/>
                    <a:pt x="77990" y="25885"/>
                  </a:cubicBezTo>
                  <a:close/>
                  <a:moveTo>
                    <a:pt x="4170" y="28320"/>
                  </a:moveTo>
                  <a:cubicBezTo>
                    <a:pt x="4170" y="28387"/>
                    <a:pt x="4170" y="28454"/>
                    <a:pt x="4204" y="28487"/>
                  </a:cubicBezTo>
                  <a:cubicBezTo>
                    <a:pt x="4604" y="28487"/>
                    <a:pt x="5171" y="28654"/>
                    <a:pt x="5404" y="28420"/>
                  </a:cubicBezTo>
                  <a:cubicBezTo>
                    <a:pt x="6205" y="27687"/>
                    <a:pt x="6906" y="26786"/>
                    <a:pt x="7706" y="25852"/>
                  </a:cubicBezTo>
                  <a:cubicBezTo>
                    <a:pt x="7039" y="25819"/>
                    <a:pt x="6572" y="25752"/>
                    <a:pt x="6172" y="26186"/>
                  </a:cubicBezTo>
                  <a:cubicBezTo>
                    <a:pt x="5538" y="26919"/>
                    <a:pt x="4837" y="27587"/>
                    <a:pt x="4170" y="28320"/>
                  </a:cubicBezTo>
                  <a:close/>
                  <a:moveTo>
                    <a:pt x="35893" y="28020"/>
                  </a:moveTo>
                  <a:cubicBezTo>
                    <a:pt x="36693" y="28287"/>
                    <a:pt x="36994" y="28320"/>
                    <a:pt x="37160" y="28087"/>
                  </a:cubicBezTo>
                  <a:cubicBezTo>
                    <a:pt x="37661" y="27353"/>
                    <a:pt x="38128" y="26619"/>
                    <a:pt x="38628" y="25819"/>
                  </a:cubicBezTo>
                  <a:cubicBezTo>
                    <a:pt x="38061" y="25652"/>
                    <a:pt x="37594" y="25485"/>
                    <a:pt x="37227" y="25852"/>
                  </a:cubicBezTo>
                  <a:cubicBezTo>
                    <a:pt x="36660" y="26486"/>
                    <a:pt x="36360" y="27286"/>
                    <a:pt x="35893" y="28020"/>
                  </a:cubicBezTo>
                  <a:close/>
                  <a:moveTo>
                    <a:pt x="43498" y="28187"/>
                  </a:moveTo>
                  <a:cubicBezTo>
                    <a:pt x="43999" y="28187"/>
                    <a:pt x="44566" y="28454"/>
                    <a:pt x="44899" y="28054"/>
                  </a:cubicBezTo>
                  <a:cubicBezTo>
                    <a:pt x="45433" y="27320"/>
                    <a:pt x="45900" y="26552"/>
                    <a:pt x="46400" y="25752"/>
                  </a:cubicBezTo>
                  <a:cubicBezTo>
                    <a:pt x="45300" y="25618"/>
                    <a:pt x="45266" y="25618"/>
                    <a:pt x="44699" y="26319"/>
                  </a:cubicBezTo>
                  <a:cubicBezTo>
                    <a:pt x="44332" y="26753"/>
                    <a:pt x="43999" y="27186"/>
                    <a:pt x="43665" y="27653"/>
                  </a:cubicBezTo>
                  <a:cubicBezTo>
                    <a:pt x="43565" y="27820"/>
                    <a:pt x="43532" y="27987"/>
                    <a:pt x="43498" y="28187"/>
                  </a:cubicBezTo>
                  <a:close/>
                  <a:moveTo>
                    <a:pt x="72786" y="27787"/>
                  </a:moveTo>
                  <a:lnTo>
                    <a:pt x="72953" y="28054"/>
                  </a:lnTo>
                  <a:cubicBezTo>
                    <a:pt x="73386" y="27987"/>
                    <a:pt x="73987" y="28020"/>
                    <a:pt x="74254" y="27753"/>
                  </a:cubicBezTo>
                  <a:cubicBezTo>
                    <a:pt x="74787" y="27153"/>
                    <a:pt x="75254" y="26519"/>
                    <a:pt x="75655" y="25819"/>
                  </a:cubicBezTo>
                  <a:lnTo>
                    <a:pt x="75555" y="25652"/>
                  </a:lnTo>
                  <a:cubicBezTo>
                    <a:pt x="75054" y="25752"/>
                    <a:pt x="74454" y="25685"/>
                    <a:pt x="74120" y="25952"/>
                  </a:cubicBezTo>
                  <a:cubicBezTo>
                    <a:pt x="73620" y="26519"/>
                    <a:pt x="73186" y="27153"/>
                    <a:pt x="72786" y="27787"/>
                  </a:cubicBezTo>
                  <a:close/>
                  <a:moveTo>
                    <a:pt x="5438" y="26085"/>
                  </a:moveTo>
                  <a:cubicBezTo>
                    <a:pt x="4971" y="25885"/>
                    <a:pt x="4404" y="26019"/>
                    <a:pt x="4037" y="26386"/>
                  </a:cubicBezTo>
                  <a:cubicBezTo>
                    <a:pt x="3570" y="26819"/>
                    <a:pt x="3003" y="27186"/>
                    <a:pt x="2502" y="27587"/>
                  </a:cubicBezTo>
                  <a:cubicBezTo>
                    <a:pt x="2202" y="27820"/>
                    <a:pt x="1969" y="28120"/>
                    <a:pt x="1869" y="28487"/>
                  </a:cubicBezTo>
                  <a:cubicBezTo>
                    <a:pt x="2602" y="28687"/>
                    <a:pt x="3403" y="28420"/>
                    <a:pt x="3870" y="27787"/>
                  </a:cubicBezTo>
                  <a:cubicBezTo>
                    <a:pt x="4370" y="27186"/>
                    <a:pt x="4904" y="26653"/>
                    <a:pt x="5438" y="26085"/>
                  </a:cubicBezTo>
                  <a:close/>
                  <a:moveTo>
                    <a:pt x="52571" y="27920"/>
                  </a:moveTo>
                  <a:lnTo>
                    <a:pt x="52672" y="28120"/>
                  </a:lnTo>
                  <a:cubicBezTo>
                    <a:pt x="53105" y="28120"/>
                    <a:pt x="53672" y="28320"/>
                    <a:pt x="54006" y="27953"/>
                  </a:cubicBezTo>
                  <a:cubicBezTo>
                    <a:pt x="54573" y="27253"/>
                    <a:pt x="55073" y="26519"/>
                    <a:pt x="55540" y="25785"/>
                  </a:cubicBezTo>
                  <a:cubicBezTo>
                    <a:pt x="54473" y="25652"/>
                    <a:pt x="54373" y="25618"/>
                    <a:pt x="54006" y="26052"/>
                  </a:cubicBezTo>
                  <a:cubicBezTo>
                    <a:pt x="53505" y="26653"/>
                    <a:pt x="53038" y="27286"/>
                    <a:pt x="52571" y="27920"/>
                  </a:cubicBezTo>
                  <a:close/>
                  <a:moveTo>
                    <a:pt x="33925" y="28054"/>
                  </a:moveTo>
                  <a:lnTo>
                    <a:pt x="34092" y="28287"/>
                  </a:lnTo>
                  <a:cubicBezTo>
                    <a:pt x="34459" y="28220"/>
                    <a:pt x="34959" y="28254"/>
                    <a:pt x="35159" y="28020"/>
                  </a:cubicBezTo>
                  <a:cubicBezTo>
                    <a:pt x="35659" y="27286"/>
                    <a:pt x="36126" y="26552"/>
                    <a:pt x="36560" y="25752"/>
                  </a:cubicBezTo>
                  <a:cubicBezTo>
                    <a:pt x="35926" y="25719"/>
                    <a:pt x="35359" y="25452"/>
                    <a:pt x="34992" y="25952"/>
                  </a:cubicBezTo>
                  <a:cubicBezTo>
                    <a:pt x="34592" y="26653"/>
                    <a:pt x="34225" y="27353"/>
                    <a:pt x="33891" y="28087"/>
                  </a:cubicBezTo>
                  <a:close/>
                  <a:moveTo>
                    <a:pt x="19515" y="25852"/>
                  </a:moveTo>
                  <a:cubicBezTo>
                    <a:pt x="18414" y="25785"/>
                    <a:pt x="18214" y="25785"/>
                    <a:pt x="17880" y="26286"/>
                  </a:cubicBezTo>
                  <a:cubicBezTo>
                    <a:pt x="17446" y="26886"/>
                    <a:pt x="17180" y="27553"/>
                    <a:pt x="16813" y="28220"/>
                  </a:cubicBezTo>
                  <a:cubicBezTo>
                    <a:pt x="17947" y="28420"/>
                    <a:pt x="18013" y="28387"/>
                    <a:pt x="18547" y="27553"/>
                  </a:cubicBezTo>
                  <a:cubicBezTo>
                    <a:pt x="18847" y="27053"/>
                    <a:pt x="19148" y="26486"/>
                    <a:pt x="19515" y="25885"/>
                  </a:cubicBezTo>
                  <a:close/>
                  <a:moveTo>
                    <a:pt x="70885" y="25819"/>
                  </a:moveTo>
                  <a:cubicBezTo>
                    <a:pt x="69750" y="25685"/>
                    <a:pt x="69650" y="25652"/>
                    <a:pt x="69283" y="26085"/>
                  </a:cubicBezTo>
                  <a:cubicBezTo>
                    <a:pt x="68850" y="26653"/>
                    <a:pt x="68483" y="27253"/>
                    <a:pt x="68083" y="27820"/>
                  </a:cubicBezTo>
                  <a:cubicBezTo>
                    <a:pt x="69350" y="28287"/>
                    <a:pt x="69917" y="27653"/>
                    <a:pt x="70384" y="26753"/>
                  </a:cubicBezTo>
                  <a:cubicBezTo>
                    <a:pt x="70551" y="26452"/>
                    <a:pt x="70718" y="26152"/>
                    <a:pt x="70885" y="25852"/>
                  </a:cubicBezTo>
                  <a:close/>
                  <a:moveTo>
                    <a:pt x="32624" y="25752"/>
                  </a:moveTo>
                  <a:cubicBezTo>
                    <a:pt x="31790" y="25518"/>
                    <a:pt x="31290" y="25652"/>
                    <a:pt x="30956" y="26286"/>
                  </a:cubicBezTo>
                  <a:cubicBezTo>
                    <a:pt x="30756" y="26686"/>
                    <a:pt x="30456" y="27019"/>
                    <a:pt x="30189" y="27420"/>
                  </a:cubicBezTo>
                  <a:cubicBezTo>
                    <a:pt x="30055" y="27620"/>
                    <a:pt x="29955" y="27853"/>
                    <a:pt x="29789" y="28154"/>
                  </a:cubicBezTo>
                  <a:cubicBezTo>
                    <a:pt x="30356" y="28254"/>
                    <a:pt x="30823" y="28454"/>
                    <a:pt x="31123" y="27987"/>
                  </a:cubicBezTo>
                  <a:cubicBezTo>
                    <a:pt x="31623" y="27320"/>
                    <a:pt x="32090" y="26586"/>
                    <a:pt x="32624" y="25752"/>
                  </a:cubicBezTo>
                  <a:close/>
                  <a:moveTo>
                    <a:pt x="65981" y="27953"/>
                  </a:moveTo>
                  <a:cubicBezTo>
                    <a:pt x="66515" y="28087"/>
                    <a:pt x="67048" y="28154"/>
                    <a:pt x="67349" y="27853"/>
                  </a:cubicBezTo>
                  <a:cubicBezTo>
                    <a:pt x="67916" y="27120"/>
                    <a:pt x="68449" y="26352"/>
                    <a:pt x="68950" y="25585"/>
                  </a:cubicBezTo>
                  <a:cubicBezTo>
                    <a:pt x="68316" y="25685"/>
                    <a:pt x="67749" y="25618"/>
                    <a:pt x="67482" y="25852"/>
                  </a:cubicBezTo>
                  <a:cubicBezTo>
                    <a:pt x="66815" y="26452"/>
                    <a:pt x="66315" y="27153"/>
                    <a:pt x="65948" y="27953"/>
                  </a:cubicBezTo>
                  <a:close/>
                  <a:moveTo>
                    <a:pt x="60811" y="28087"/>
                  </a:moveTo>
                  <a:lnTo>
                    <a:pt x="62312" y="25752"/>
                  </a:lnTo>
                  <a:cubicBezTo>
                    <a:pt x="61778" y="25652"/>
                    <a:pt x="61278" y="25618"/>
                    <a:pt x="60977" y="25952"/>
                  </a:cubicBezTo>
                  <a:cubicBezTo>
                    <a:pt x="60344" y="26552"/>
                    <a:pt x="59877" y="27253"/>
                    <a:pt x="59543" y="28020"/>
                  </a:cubicBezTo>
                  <a:close/>
                  <a:moveTo>
                    <a:pt x="61711" y="27887"/>
                  </a:moveTo>
                  <a:lnTo>
                    <a:pt x="61811" y="28087"/>
                  </a:lnTo>
                  <a:cubicBezTo>
                    <a:pt x="62212" y="28020"/>
                    <a:pt x="62745" y="28120"/>
                    <a:pt x="62979" y="27887"/>
                  </a:cubicBezTo>
                  <a:cubicBezTo>
                    <a:pt x="63579" y="27286"/>
                    <a:pt x="64080" y="26552"/>
                    <a:pt x="64380" y="25719"/>
                  </a:cubicBezTo>
                  <a:cubicBezTo>
                    <a:pt x="64080" y="25685"/>
                    <a:pt x="63779" y="25685"/>
                    <a:pt x="63479" y="25719"/>
                  </a:cubicBezTo>
                  <a:cubicBezTo>
                    <a:pt x="63212" y="25785"/>
                    <a:pt x="62946" y="25952"/>
                    <a:pt x="62745" y="26152"/>
                  </a:cubicBezTo>
                  <a:cubicBezTo>
                    <a:pt x="62345" y="26686"/>
                    <a:pt x="62045" y="27286"/>
                    <a:pt x="61711" y="27887"/>
                  </a:cubicBezTo>
                  <a:close/>
                  <a:moveTo>
                    <a:pt x="65247" y="25785"/>
                  </a:moveTo>
                  <a:cubicBezTo>
                    <a:pt x="64680" y="26452"/>
                    <a:pt x="64213" y="27186"/>
                    <a:pt x="63813" y="27953"/>
                  </a:cubicBezTo>
                  <a:cubicBezTo>
                    <a:pt x="64413" y="28087"/>
                    <a:pt x="64914" y="28254"/>
                    <a:pt x="65281" y="27787"/>
                  </a:cubicBezTo>
                  <a:cubicBezTo>
                    <a:pt x="65748" y="27186"/>
                    <a:pt x="66148" y="26519"/>
                    <a:pt x="66615" y="25819"/>
                  </a:cubicBezTo>
                  <a:close/>
                  <a:moveTo>
                    <a:pt x="40630" y="25585"/>
                  </a:moveTo>
                  <a:cubicBezTo>
                    <a:pt x="40063" y="25719"/>
                    <a:pt x="39596" y="25719"/>
                    <a:pt x="39395" y="25952"/>
                  </a:cubicBezTo>
                  <a:cubicBezTo>
                    <a:pt x="38728" y="26619"/>
                    <a:pt x="38228" y="27420"/>
                    <a:pt x="37928" y="28287"/>
                  </a:cubicBezTo>
                  <a:cubicBezTo>
                    <a:pt x="38428" y="28120"/>
                    <a:pt x="38928" y="28521"/>
                    <a:pt x="39229" y="27987"/>
                  </a:cubicBezTo>
                  <a:cubicBezTo>
                    <a:pt x="39662" y="27253"/>
                    <a:pt x="40096" y="26486"/>
                    <a:pt x="40663" y="25552"/>
                  </a:cubicBezTo>
                  <a:close/>
                  <a:moveTo>
                    <a:pt x="31723" y="28254"/>
                  </a:moveTo>
                  <a:cubicBezTo>
                    <a:pt x="32390" y="28254"/>
                    <a:pt x="32857" y="28487"/>
                    <a:pt x="33124" y="28020"/>
                  </a:cubicBezTo>
                  <a:cubicBezTo>
                    <a:pt x="33558" y="27320"/>
                    <a:pt x="33958" y="26619"/>
                    <a:pt x="34459" y="25685"/>
                  </a:cubicBezTo>
                  <a:cubicBezTo>
                    <a:pt x="33891" y="25785"/>
                    <a:pt x="33391" y="25685"/>
                    <a:pt x="33258" y="25885"/>
                  </a:cubicBezTo>
                  <a:cubicBezTo>
                    <a:pt x="32724" y="26653"/>
                    <a:pt x="32224" y="27420"/>
                    <a:pt x="31757" y="28254"/>
                  </a:cubicBezTo>
                  <a:close/>
                  <a:moveTo>
                    <a:pt x="96570" y="27687"/>
                  </a:moveTo>
                  <a:cubicBezTo>
                    <a:pt x="97537" y="28020"/>
                    <a:pt x="98171" y="27853"/>
                    <a:pt x="98604" y="27153"/>
                  </a:cubicBezTo>
                  <a:cubicBezTo>
                    <a:pt x="98838" y="26786"/>
                    <a:pt x="99071" y="26419"/>
                    <a:pt x="99372" y="25952"/>
                  </a:cubicBezTo>
                  <a:cubicBezTo>
                    <a:pt x="98871" y="25952"/>
                    <a:pt x="98471" y="25919"/>
                    <a:pt x="98037" y="25952"/>
                  </a:cubicBezTo>
                  <a:cubicBezTo>
                    <a:pt x="97904" y="25952"/>
                    <a:pt x="97770" y="26019"/>
                    <a:pt x="97670" y="26119"/>
                  </a:cubicBezTo>
                  <a:cubicBezTo>
                    <a:pt x="97337" y="26586"/>
                    <a:pt x="97003" y="27086"/>
                    <a:pt x="96603" y="27653"/>
                  </a:cubicBezTo>
                  <a:close/>
                  <a:moveTo>
                    <a:pt x="9341" y="26052"/>
                  </a:moveTo>
                  <a:cubicBezTo>
                    <a:pt x="9341" y="25985"/>
                    <a:pt x="9307" y="25919"/>
                    <a:pt x="9274" y="25819"/>
                  </a:cubicBezTo>
                  <a:cubicBezTo>
                    <a:pt x="8974" y="25885"/>
                    <a:pt x="8573" y="25819"/>
                    <a:pt x="8373" y="26019"/>
                  </a:cubicBezTo>
                  <a:cubicBezTo>
                    <a:pt x="7639" y="26786"/>
                    <a:pt x="6972" y="27587"/>
                    <a:pt x="6205" y="28454"/>
                  </a:cubicBezTo>
                  <a:cubicBezTo>
                    <a:pt x="6906" y="28554"/>
                    <a:pt x="7406" y="28587"/>
                    <a:pt x="7806" y="28087"/>
                  </a:cubicBezTo>
                  <a:cubicBezTo>
                    <a:pt x="8340" y="27386"/>
                    <a:pt x="8874" y="26719"/>
                    <a:pt x="9374" y="26019"/>
                  </a:cubicBezTo>
                  <a:close/>
                  <a:moveTo>
                    <a:pt x="79491" y="27787"/>
                  </a:moveTo>
                  <a:cubicBezTo>
                    <a:pt x="80258" y="28020"/>
                    <a:pt x="80525" y="28087"/>
                    <a:pt x="80692" y="27787"/>
                  </a:cubicBezTo>
                  <a:cubicBezTo>
                    <a:pt x="81192" y="27153"/>
                    <a:pt x="81592" y="26452"/>
                    <a:pt x="82093" y="25719"/>
                  </a:cubicBezTo>
                  <a:cubicBezTo>
                    <a:pt x="81492" y="25652"/>
                    <a:pt x="81025" y="25552"/>
                    <a:pt x="80658" y="25919"/>
                  </a:cubicBezTo>
                  <a:cubicBezTo>
                    <a:pt x="80158" y="26452"/>
                    <a:pt x="79791" y="27086"/>
                    <a:pt x="79524" y="27787"/>
                  </a:cubicBezTo>
                  <a:close/>
                  <a:moveTo>
                    <a:pt x="26053" y="25752"/>
                  </a:moveTo>
                  <a:cubicBezTo>
                    <a:pt x="25419" y="25785"/>
                    <a:pt x="24952" y="25552"/>
                    <a:pt x="24652" y="26052"/>
                  </a:cubicBezTo>
                  <a:cubicBezTo>
                    <a:pt x="24218" y="26786"/>
                    <a:pt x="23818" y="27486"/>
                    <a:pt x="23384" y="28220"/>
                  </a:cubicBezTo>
                  <a:cubicBezTo>
                    <a:pt x="24084" y="28454"/>
                    <a:pt x="24518" y="28287"/>
                    <a:pt x="24818" y="27720"/>
                  </a:cubicBezTo>
                  <a:cubicBezTo>
                    <a:pt x="25219" y="27086"/>
                    <a:pt x="25619" y="26486"/>
                    <a:pt x="26086" y="25719"/>
                  </a:cubicBezTo>
                  <a:close/>
                  <a:moveTo>
                    <a:pt x="13510" y="26052"/>
                  </a:moveTo>
                  <a:lnTo>
                    <a:pt x="13377" y="25852"/>
                  </a:lnTo>
                  <a:cubicBezTo>
                    <a:pt x="13043" y="25919"/>
                    <a:pt x="12610" y="25852"/>
                    <a:pt x="12409" y="26085"/>
                  </a:cubicBezTo>
                  <a:cubicBezTo>
                    <a:pt x="11809" y="26786"/>
                    <a:pt x="11275" y="27553"/>
                    <a:pt x="10675" y="28354"/>
                  </a:cubicBezTo>
                  <a:cubicBezTo>
                    <a:pt x="11676" y="28487"/>
                    <a:pt x="11709" y="28521"/>
                    <a:pt x="11942" y="28220"/>
                  </a:cubicBezTo>
                  <a:cubicBezTo>
                    <a:pt x="12510" y="27486"/>
                    <a:pt x="13010" y="26753"/>
                    <a:pt x="13544" y="26019"/>
                  </a:cubicBezTo>
                  <a:close/>
                  <a:moveTo>
                    <a:pt x="88097" y="27953"/>
                  </a:moveTo>
                  <a:cubicBezTo>
                    <a:pt x="88330" y="27553"/>
                    <a:pt x="88564" y="27220"/>
                    <a:pt x="88764" y="26853"/>
                  </a:cubicBezTo>
                  <a:cubicBezTo>
                    <a:pt x="88997" y="26519"/>
                    <a:pt x="89364" y="26319"/>
                    <a:pt x="89398" y="25852"/>
                  </a:cubicBezTo>
                  <a:cubicBezTo>
                    <a:pt x="88797" y="25618"/>
                    <a:pt x="88097" y="25852"/>
                    <a:pt x="87797" y="26419"/>
                  </a:cubicBezTo>
                  <a:cubicBezTo>
                    <a:pt x="87596" y="26719"/>
                    <a:pt x="87330" y="26986"/>
                    <a:pt x="87096" y="27253"/>
                  </a:cubicBezTo>
                  <a:cubicBezTo>
                    <a:pt x="86996" y="27453"/>
                    <a:pt x="86929" y="27653"/>
                    <a:pt x="86863" y="27853"/>
                  </a:cubicBezTo>
                  <a:cubicBezTo>
                    <a:pt x="87163" y="27887"/>
                    <a:pt x="87430" y="27920"/>
                    <a:pt x="87663" y="27953"/>
                  </a:cubicBezTo>
                  <a:cubicBezTo>
                    <a:pt x="87830" y="27920"/>
                    <a:pt x="87963" y="27920"/>
                    <a:pt x="88130" y="27920"/>
                  </a:cubicBezTo>
                  <a:close/>
                  <a:moveTo>
                    <a:pt x="79991" y="25852"/>
                  </a:moveTo>
                  <a:cubicBezTo>
                    <a:pt x="78757" y="25685"/>
                    <a:pt x="78123" y="26252"/>
                    <a:pt x="77423" y="28087"/>
                  </a:cubicBezTo>
                  <a:cubicBezTo>
                    <a:pt x="77890" y="27953"/>
                    <a:pt x="78423" y="27987"/>
                    <a:pt x="78657" y="27753"/>
                  </a:cubicBezTo>
                  <a:cubicBezTo>
                    <a:pt x="79157" y="27153"/>
                    <a:pt x="79591" y="26519"/>
                    <a:pt x="79991" y="25852"/>
                  </a:cubicBezTo>
                  <a:close/>
                  <a:moveTo>
                    <a:pt x="41530" y="28287"/>
                  </a:moveTo>
                  <a:cubicBezTo>
                    <a:pt x="42031" y="28187"/>
                    <a:pt x="42431" y="28220"/>
                    <a:pt x="42598" y="28054"/>
                  </a:cubicBezTo>
                  <a:cubicBezTo>
                    <a:pt x="43231" y="27353"/>
                    <a:pt x="43732" y="26586"/>
                    <a:pt x="44299" y="25819"/>
                  </a:cubicBezTo>
                  <a:cubicBezTo>
                    <a:pt x="43398" y="25518"/>
                    <a:pt x="42931" y="25985"/>
                    <a:pt x="42564" y="26552"/>
                  </a:cubicBezTo>
                  <a:cubicBezTo>
                    <a:pt x="42297" y="27053"/>
                    <a:pt x="41997" y="27520"/>
                    <a:pt x="41564" y="28254"/>
                  </a:cubicBezTo>
                  <a:close/>
                  <a:moveTo>
                    <a:pt x="14978" y="28320"/>
                  </a:moveTo>
                  <a:cubicBezTo>
                    <a:pt x="15412" y="28387"/>
                    <a:pt x="15712" y="28487"/>
                    <a:pt x="15979" y="28187"/>
                  </a:cubicBezTo>
                  <a:cubicBezTo>
                    <a:pt x="16579" y="27486"/>
                    <a:pt x="17013" y="26719"/>
                    <a:pt x="17346" y="25919"/>
                  </a:cubicBezTo>
                  <a:cubicBezTo>
                    <a:pt x="16846" y="25685"/>
                    <a:pt x="16246" y="25919"/>
                    <a:pt x="16045" y="26419"/>
                  </a:cubicBezTo>
                  <a:cubicBezTo>
                    <a:pt x="15678" y="27019"/>
                    <a:pt x="15378" y="27620"/>
                    <a:pt x="14978" y="28287"/>
                  </a:cubicBezTo>
                  <a:close/>
                  <a:moveTo>
                    <a:pt x="90899" y="27653"/>
                  </a:moveTo>
                  <a:lnTo>
                    <a:pt x="90966" y="27887"/>
                  </a:lnTo>
                  <a:cubicBezTo>
                    <a:pt x="91399" y="27820"/>
                    <a:pt x="91966" y="27887"/>
                    <a:pt x="92233" y="27620"/>
                  </a:cubicBezTo>
                  <a:cubicBezTo>
                    <a:pt x="92700" y="27086"/>
                    <a:pt x="93100" y="26519"/>
                    <a:pt x="93467" y="25885"/>
                  </a:cubicBezTo>
                  <a:cubicBezTo>
                    <a:pt x="92033" y="25885"/>
                    <a:pt x="92033" y="25885"/>
                    <a:pt x="91399" y="26919"/>
                  </a:cubicBezTo>
                  <a:cubicBezTo>
                    <a:pt x="91266" y="27153"/>
                    <a:pt x="91099" y="27386"/>
                    <a:pt x="90932" y="27620"/>
                  </a:cubicBezTo>
                  <a:close/>
                  <a:moveTo>
                    <a:pt x="39796" y="28187"/>
                  </a:moveTo>
                  <a:cubicBezTo>
                    <a:pt x="40296" y="28187"/>
                    <a:pt x="40730" y="28320"/>
                    <a:pt x="41030" y="27887"/>
                  </a:cubicBezTo>
                  <a:lnTo>
                    <a:pt x="42398" y="25785"/>
                  </a:lnTo>
                  <a:cubicBezTo>
                    <a:pt x="41830" y="25518"/>
                    <a:pt x="41197" y="25785"/>
                    <a:pt x="40930" y="26352"/>
                  </a:cubicBezTo>
                  <a:close/>
                  <a:moveTo>
                    <a:pt x="88831" y="27887"/>
                  </a:moveTo>
                  <a:cubicBezTo>
                    <a:pt x="90032" y="27920"/>
                    <a:pt x="90665" y="27386"/>
                    <a:pt x="91232" y="25885"/>
                  </a:cubicBezTo>
                  <a:lnTo>
                    <a:pt x="90232" y="25885"/>
                  </a:lnTo>
                  <a:close/>
                  <a:moveTo>
                    <a:pt x="84961" y="27887"/>
                  </a:moveTo>
                  <a:cubicBezTo>
                    <a:pt x="85495" y="27920"/>
                    <a:pt x="85895" y="28054"/>
                    <a:pt x="86195" y="27653"/>
                  </a:cubicBezTo>
                  <a:lnTo>
                    <a:pt x="87496" y="25885"/>
                  </a:lnTo>
                  <a:cubicBezTo>
                    <a:pt x="86763" y="25652"/>
                    <a:pt x="86195" y="25785"/>
                    <a:pt x="85829" y="26486"/>
                  </a:cubicBezTo>
                  <a:cubicBezTo>
                    <a:pt x="85595" y="26886"/>
                    <a:pt x="85328" y="27286"/>
                    <a:pt x="84961" y="27853"/>
                  </a:cubicBezTo>
                  <a:close/>
                  <a:moveTo>
                    <a:pt x="97037" y="26019"/>
                  </a:moveTo>
                  <a:cubicBezTo>
                    <a:pt x="95969" y="25785"/>
                    <a:pt x="95035" y="26552"/>
                    <a:pt x="94702" y="27887"/>
                  </a:cubicBezTo>
                  <a:cubicBezTo>
                    <a:pt x="95169" y="27787"/>
                    <a:pt x="95702" y="28020"/>
                    <a:pt x="96036" y="27486"/>
                  </a:cubicBezTo>
                  <a:cubicBezTo>
                    <a:pt x="96369" y="26953"/>
                    <a:pt x="96670" y="26519"/>
                    <a:pt x="97037" y="25985"/>
                  </a:cubicBezTo>
                  <a:close/>
                  <a:moveTo>
                    <a:pt x="99038" y="27853"/>
                  </a:moveTo>
                  <a:cubicBezTo>
                    <a:pt x="99372" y="27853"/>
                    <a:pt x="99638" y="27920"/>
                    <a:pt x="99738" y="27820"/>
                  </a:cubicBezTo>
                  <a:cubicBezTo>
                    <a:pt x="100406" y="27286"/>
                    <a:pt x="101006" y="26753"/>
                    <a:pt x="101707" y="26152"/>
                  </a:cubicBezTo>
                  <a:cubicBezTo>
                    <a:pt x="100105" y="25819"/>
                    <a:pt x="99872" y="25919"/>
                    <a:pt x="99038" y="27820"/>
                  </a:cubicBezTo>
                  <a:close/>
                  <a:moveTo>
                    <a:pt x="85628" y="25719"/>
                  </a:moveTo>
                  <a:cubicBezTo>
                    <a:pt x="85228" y="25785"/>
                    <a:pt x="84895" y="25719"/>
                    <a:pt x="84694" y="25885"/>
                  </a:cubicBezTo>
                  <a:cubicBezTo>
                    <a:pt x="84027" y="26352"/>
                    <a:pt x="83527" y="27053"/>
                    <a:pt x="83293" y="27853"/>
                  </a:cubicBezTo>
                  <a:lnTo>
                    <a:pt x="84227" y="27853"/>
                  </a:lnTo>
                  <a:close/>
                  <a:moveTo>
                    <a:pt x="81392" y="27853"/>
                  </a:moveTo>
                  <a:cubicBezTo>
                    <a:pt x="81892" y="27887"/>
                    <a:pt x="82259" y="28120"/>
                    <a:pt x="82560" y="27720"/>
                  </a:cubicBezTo>
                  <a:cubicBezTo>
                    <a:pt x="82960" y="27086"/>
                    <a:pt x="83393" y="26486"/>
                    <a:pt x="83794" y="25785"/>
                  </a:cubicBezTo>
                  <a:cubicBezTo>
                    <a:pt x="83293" y="25618"/>
                    <a:pt x="82726" y="25819"/>
                    <a:pt x="82459" y="26319"/>
                  </a:cubicBezTo>
                  <a:cubicBezTo>
                    <a:pt x="82193" y="26786"/>
                    <a:pt x="81826" y="27220"/>
                    <a:pt x="81425" y="27820"/>
                  </a:cubicBezTo>
                  <a:close/>
                  <a:moveTo>
                    <a:pt x="95102" y="25952"/>
                  </a:moveTo>
                  <a:cubicBezTo>
                    <a:pt x="94101" y="25819"/>
                    <a:pt x="93367" y="26552"/>
                    <a:pt x="93167" y="27787"/>
                  </a:cubicBezTo>
                  <a:cubicBezTo>
                    <a:pt x="93801" y="27820"/>
                    <a:pt x="93834" y="27853"/>
                    <a:pt x="94001" y="27553"/>
                  </a:cubicBezTo>
                  <a:cubicBezTo>
                    <a:pt x="94368" y="27053"/>
                    <a:pt x="94702" y="26486"/>
                    <a:pt x="95102" y="25919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61" name="Google Shape;61;p15"/>
            <p:cNvSpPr/>
            <p:nvPr/>
          </p:nvSpPr>
          <p:spPr>
            <a:xfrm rot="1972845">
              <a:off x="1990385" y="675120"/>
              <a:ext cx="1815609" cy="1201318"/>
            </a:xfrm>
            <a:custGeom>
              <a:avLst/>
              <a:gdLst/>
              <a:ahLst/>
              <a:cxnLst/>
              <a:rect l="l" t="t" r="r" b="b"/>
              <a:pathLst>
                <a:path w="30366" h="20092" extrusionOk="0">
                  <a:moveTo>
                    <a:pt x="19044" y="589"/>
                  </a:moveTo>
                  <a:lnTo>
                    <a:pt x="18913" y="1375"/>
                  </a:lnTo>
                  <a:lnTo>
                    <a:pt x="18521" y="1571"/>
                  </a:lnTo>
                  <a:lnTo>
                    <a:pt x="18128" y="1833"/>
                  </a:lnTo>
                  <a:lnTo>
                    <a:pt x="17801" y="2029"/>
                  </a:lnTo>
                  <a:lnTo>
                    <a:pt x="17474" y="2356"/>
                  </a:lnTo>
                  <a:lnTo>
                    <a:pt x="17474" y="1702"/>
                  </a:lnTo>
                  <a:lnTo>
                    <a:pt x="18259" y="1178"/>
                  </a:lnTo>
                  <a:lnTo>
                    <a:pt x="19044" y="589"/>
                  </a:lnTo>
                  <a:close/>
                  <a:moveTo>
                    <a:pt x="18913" y="1571"/>
                  </a:moveTo>
                  <a:lnTo>
                    <a:pt x="18848" y="2226"/>
                  </a:lnTo>
                  <a:lnTo>
                    <a:pt x="18782" y="2226"/>
                  </a:lnTo>
                  <a:lnTo>
                    <a:pt x="18455" y="2487"/>
                  </a:lnTo>
                  <a:lnTo>
                    <a:pt x="18063" y="2749"/>
                  </a:lnTo>
                  <a:lnTo>
                    <a:pt x="17408" y="3404"/>
                  </a:lnTo>
                  <a:lnTo>
                    <a:pt x="17408" y="3469"/>
                  </a:lnTo>
                  <a:lnTo>
                    <a:pt x="17474" y="3469"/>
                  </a:lnTo>
                  <a:lnTo>
                    <a:pt x="18193" y="2945"/>
                  </a:lnTo>
                  <a:lnTo>
                    <a:pt x="18848" y="2422"/>
                  </a:lnTo>
                  <a:lnTo>
                    <a:pt x="18913" y="4189"/>
                  </a:lnTo>
                  <a:lnTo>
                    <a:pt x="18128" y="3927"/>
                  </a:lnTo>
                  <a:lnTo>
                    <a:pt x="17343" y="3665"/>
                  </a:lnTo>
                  <a:lnTo>
                    <a:pt x="17408" y="3142"/>
                  </a:lnTo>
                  <a:lnTo>
                    <a:pt x="17474" y="2553"/>
                  </a:lnTo>
                  <a:lnTo>
                    <a:pt x="18128" y="2029"/>
                  </a:lnTo>
                  <a:lnTo>
                    <a:pt x="18913" y="1571"/>
                  </a:lnTo>
                  <a:close/>
                  <a:moveTo>
                    <a:pt x="2422" y="1702"/>
                  </a:moveTo>
                  <a:lnTo>
                    <a:pt x="2225" y="5301"/>
                  </a:lnTo>
                  <a:lnTo>
                    <a:pt x="2029" y="8835"/>
                  </a:lnTo>
                  <a:lnTo>
                    <a:pt x="1963" y="8901"/>
                  </a:lnTo>
                  <a:lnTo>
                    <a:pt x="1505" y="9817"/>
                  </a:lnTo>
                  <a:lnTo>
                    <a:pt x="1113" y="10733"/>
                  </a:lnTo>
                  <a:lnTo>
                    <a:pt x="785" y="11715"/>
                  </a:lnTo>
                  <a:lnTo>
                    <a:pt x="524" y="12697"/>
                  </a:lnTo>
                  <a:lnTo>
                    <a:pt x="589" y="10013"/>
                  </a:lnTo>
                  <a:lnTo>
                    <a:pt x="982" y="9097"/>
                  </a:lnTo>
                  <a:lnTo>
                    <a:pt x="1309" y="8115"/>
                  </a:lnTo>
                  <a:lnTo>
                    <a:pt x="1636" y="7134"/>
                  </a:lnTo>
                  <a:lnTo>
                    <a:pt x="1898" y="6152"/>
                  </a:lnTo>
                  <a:lnTo>
                    <a:pt x="1898" y="6087"/>
                  </a:lnTo>
                  <a:lnTo>
                    <a:pt x="1833" y="6087"/>
                  </a:lnTo>
                  <a:lnTo>
                    <a:pt x="1767" y="6152"/>
                  </a:lnTo>
                  <a:lnTo>
                    <a:pt x="1178" y="7919"/>
                  </a:lnTo>
                  <a:lnTo>
                    <a:pt x="589" y="9686"/>
                  </a:lnTo>
                  <a:lnTo>
                    <a:pt x="589" y="9686"/>
                  </a:lnTo>
                  <a:lnTo>
                    <a:pt x="655" y="7003"/>
                  </a:lnTo>
                  <a:lnTo>
                    <a:pt x="1440" y="5040"/>
                  </a:lnTo>
                  <a:lnTo>
                    <a:pt x="2291" y="3142"/>
                  </a:lnTo>
                  <a:lnTo>
                    <a:pt x="2291" y="3076"/>
                  </a:lnTo>
                  <a:lnTo>
                    <a:pt x="2225" y="3076"/>
                  </a:lnTo>
                  <a:lnTo>
                    <a:pt x="2160" y="3011"/>
                  </a:lnTo>
                  <a:lnTo>
                    <a:pt x="2160" y="3076"/>
                  </a:lnTo>
                  <a:lnTo>
                    <a:pt x="1702" y="3927"/>
                  </a:lnTo>
                  <a:lnTo>
                    <a:pt x="1309" y="4778"/>
                  </a:lnTo>
                  <a:lnTo>
                    <a:pt x="655" y="6610"/>
                  </a:lnTo>
                  <a:lnTo>
                    <a:pt x="720" y="3796"/>
                  </a:lnTo>
                  <a:lnTo>
                    <a:pt x="785" y="3731"/>
                  </a:lnTo>
                  <a:lnTo>
                    <a:pt x="1047" y="3469"/>
                  </a:lnTo>
                  <a:lnTo>
                    <a:pt x="1309" y="3142"/>
                  </a:lnTo>
                  <a:lnTo>
                    <a:pt x="1833" y="2487"/>
                  </a:lnTo>
                  <a:lnTo>
                    <a:pt x="2422" y="1702"/>
                  </a:lnTo>
                  <a:close/>
                  <a:moveTo>
                    <a:pt x="29842" y="9097"/>
                  </a:moveTo>
                  <a:lnTo>
                    <a:pt x="29384" y="10406"/>
                  </a:lnTo>
                  <a:lnTo>
                    <a:pt x="28992" y="11715"/>
                  </a:lnTo>
                  <a:lnTo>
                    <a:pt x="26505" y="13678"/>
                  </a:lnTo>
                  <a:lnTo>
                    <a:pt x="26505" y="13678"/>
                  </a:lnTo>
                  <a:lnTo>
                    <a:pt x="27552" y="12042"/>
                  </a:lnTo>
                  <a:lnTo>
                    <a:pt x="28533" y="10406"/>
                  </a:lnTo>
                  <a:lnTo>
                    <a:pt x="28533" y="10275"/>
                  </a:lnTo>
                  <a:lnTo>
                    <a:pt x="29842" y="9097"/>
                  </a:lnTo>
                  <a:close/>
                  <a:moveTo>
                    <a:pt x="18455" y="12827"/>
                  </a:moveTo>
                  <a:lnTo>
                    <a:pt x="17932" y="13547"/>
                  </a:lnTo>
                  <a:lnTo>
                    <a:pt x="17343" y="14202"/>
                  </a:lnTo>
                  <a:lnTo>
                    <a:pt x="15707" y="14333"/>
                  </a:lnTo>
                  <a:lnTo>
                    <a:pt x="16230" y="13678"/>
                  </a:lnTo>
                  <a:lnTo>
                    <a:pt x="16754" y="13024"/>
                  </a:lnTo>
                  <a:lnTo>
                    <a:pt x="18455" y="12827"/>
                  </a:lnTo>
                  <a:close/>
                  <a:moveTo>
                    <a:pt x="16426" y="13089"/>
                  </a:moveTo>
                  <a:lnTo>
                    <a:pt x="15903" y="13678"/>
                  </a:lnTo>
                  <a:lnTo>
                    <a:pt x="15576" y="14333"/>
                  </a:lnTo>
                  <a:lnTo>
                    <a:pt x="14136" y="14398"/>
                  </a:lnTo>
                  <a:lnTo>
                    <a:pt x="14463" y="13809"/>
                  </a:lnTo>
                  <a:lnTo>
                    <a:pt x="14921" y="13220"/>
                  </a:lnTo>
                  <a:lnTo>
                    <a:pt x="16426" y="13089"/>
                  </a:lnTo>
                  <a:close/>
                  <a:moveTo>
                    <a:pt x="14594" y="13220"/>
                  </a:moveTo>
                  <a:lnTo>
                    <a:pt x="14398" y="13482"/>
                  </a:lnTo>
                  <a:lnTo>
                    <a:pt x="14201" y="13809"/>
                  </a:lnTo>
                  <a:lnTo>
                    <a:pt x="13940" y="14464"/>
                  </a:lnTo>
                  <a:lnTo>
                    <a:pt x="12434" y="14529"/>
                  </a:lnTo>
                  <a:lnTo>
                    <a:pt x="12827" y="13940"/>
                  </a:lnTo>
                  <a:lnTo>
                    <a:pt x="13285" y="13351"/>
                  </a:lnTo>
                  <a:lnTo>
                    <a:pt x="13285" y="13286"/>
                  </a:lnTo>
                  <a:lnTo>
                    <a:pt x="14594" y="13220"/>
                  </a:lnTo>
                  <a:close/>
                  <a:moveTo>
                    <a:pt x="2029" y="8966"/>
                  </a:moveTo>
                  <a:lnTo>
                    <a:pt x="1963" y="10995"/>
                  </a:lnTo>
                  <a:lnTo>
                    <a:pt x="1178" y="12762"/>
                  </a:lnTo>
                  <a:lnTo>
                    <a:pt x="458" y="14594"/>
                  </a:lnTo>
                  <a:lnTo>
                    <a:pt x="524" y="12827"/>
                  </a:lnTo>
                  <a:lnTo>
                    <a:pt x="524" y="12893"/>
                  </a:lnTo>
                  <a:lnTo>
                    <a:pt x="589" y="12827"/>
                  </a:lnTo>
                  <a:lnTo>
                    <a:pt x="916" y="11846"/>
                  </a:lnTo>
                  <a:lnTo>
                    <a:pt x="1244" y="10864"/>
                  </a:lnTo>
                  <a:lnTo>
                    <a:pt x="2029" y="8966"/>
                  </a:lnTo>
                  <a:close/>
                  <a:moveTo>
                    <a:pt x="13089" y="13351"/>
                  </a:moveTo>
                  <a:lnTo>
                    <a:pt x="12631" y="13940"/>
                  </a:lnTo>
                  <a:lnTo>
                    <a:pt x="12238" y="14594"/>
                  </a:lnTo>
                  <a:lnTo>
                    <a:pt x="10602" y="14725"/>
                  </a:lnTo>
                  <a:lnTo>
                    <a:pt x="11518" y="13416"/>
                  </a:lnTo>
                  <a:lnTo>
                    <a:pt x="13089" y="13351"/>
                  </a:lnTo>
                  <a:close/>
                  <a:moveTo>
                    <a:pt x="11256" y="13482"/>
                  </a:moveTo>
                  <a:lnTo>
                    <a:pt x="10471" y="14725"/>
                  </a:lnTo>
                  <a:lnTo>
                    <a:pt x="8900" y="14922"/>
                  </a:lnTo>
                  <a:lnTo>
                    <a:pt x="9293" y="14267"/>
                  </a:lnTo>
                  <a:lnTo>
                    <a:pt x="9686" y="13678"/>
                  </a:lnTo>
                  <a:lnTo>
                    <a:pt x="9686" y="13613"/>
                  </a:lnTo>
                  <a:lnTo>
                    <a:pt x="10864" y="13482"/>
                  </a:lnTo>
                  <a:close/>
                  <a:moveTo>
                    <a:pt x="19175" y="12697"/>
                  </a:moveTo>
                  <a:lnTo>
                    <a:pt x="18979" y="14071"/>
                  </a:lnTo>
                  <a:lnTo>
                    <a:pt x="18979" y="14136"/>
                  </a:lnTo>
                  <a:lnTo>
                    <a:pt x="18324" y="14922"/>
                  </a:lnTo>
                  <a:lnTo>
                    <a:pt x="17670" y="15838"/>
                  </a:lnTo>
                  <a:lnTo>
                    <a:pt x="17604" y="14529"/>
                  </a:lnTo>
                  <a:lnTo>
                    <a:pt x="17670" y="14398"/>
                  </a:lnTo>
                  <a:lnTo>
                    <a:pt x="17604" y="14267"/>
                  </a:lnTo>
                  <a:lnTo>
                    <a:pt x="17997" y="13940"/>
                  </a:lnTo>
                  <a:lnTo>
                    <a:pt x="18324" y="13547"/>
                  </a:lnTo>
                  <a:lnTo>
                    <a:pt x="18652" y="13155"/>
                  </a:lnTo>
                  <a:lnTo>
                    <a:pt x="18979" y="12762"/>
                  </a:lnTo>
                  <a:lnTo>
                    <a:pt x="19175" y="12697"/>
                  </a:lnTo>
                  <a:close/>
                  <a:moveTo>
                    <a:pt x="9489" y="13613"/>
                  </a:moveTo>
                  <a:lnTo>
                    <a:pt x="9097" y="14267"/>
                  </a:lnTo>
                  <a:lnTo>
                    <a:pt x="8704" y="14922"/>
                  </a:lnTo>
                  <a:lnTo>
                    <a:pt x="7330" y="15118"/>
                  </a:lnTo>
                  <a:lnTo>
                    <a:pt x="7330" y="15118"/>
                  </a:lnTo>
                  <a:lnTo>
                    <a:pt x="7592" y="14791"/>
                  </a:lnTo>
                  <a:lnTo>
                    <a:pt x="7919" y="14333"/>
                  </a:lnTo>
                  <a:lnTo>
                    <a:pt x="8181" y="13875"/>
                  </a:lnTo>
                  <a:lnTo>
                    <a:pt x="8181" y="13809"/>
                  </a:lnTo>
                  <a:lnTo>
                    <a:pt x="8050" y="13809"/>
                  </a:lnTo>
                  <a:lnTo>
                    <a:pt x="7592" y="14529"/>
                  </a:lnTo>
                  <a:lnTo>
                    <a:pt x="7395" y="14856"/>
                  </a:lnTo>
                  <a:lnTo>
                    <a:pt x="7133" y="15183"/>
                  </a:lnTo>
                  <a:lnTo>
                    <a:pt x="6937" y="15183"/>
                  </a:lnTo>
                  <a:lnTo>
                    <a:pt x="5301" y="15511"/>
                  </a:lnTo>
                  <a:lnTo>
                    <a:pt x="3600" y="15903"/>
                  </a:lnTo>
                  <a:lnTo>
                    <a:pt x="3796" y="15380"/>
                  </a:lnTo>
                  <a:lnTo>
                    <a:pt x="3992" y="14922"/>
                  </a:lnTo>
                  <a:lnTo>
                    <a:pt x="4516" y="14005"/>
                  </a:lnTo>
                  <a:lnTo>
                    <a:pt x="5956" y="13875"/>
                  </a:lnTo>
                  <a:lnTo>
                    <a:pt x="5432" y="14660"/>
                  </a:lnTo>
                  <a:lnTo>
                    <a:pt x="4974" y="15445"/>
                  </a:lnTo>
                  <a:lnTo>
                    <a:pt x="4974" y="15511"/>
                  </a:lnTo>
                  <a:lnTo>
                    <a:pt x="5039" y="15511"/>
                  </a:lnTo>
                  <a:lnTo>
                    <a:pt x="5628" y="14660"/>
                  </a:lnTo>
                  <a:lnTo>
                    <a:pt x="6086" y="13875"/>
                  </a:lnTo>
                  <a:lnTo>
                    <a:pt x="9489" y="13613"/>
                  </a:lnTo>
                  <a:close/>
                  <a:moveTo>
                    <a:pt x="1963" y="11453"/>
                  </a:moveTo>
                  <a:lnTo>
                    <a:pt x="1833" y="13547"/>
                  </a:lnTo>
                  <a:lnTo>
                    <a:pt x="458" y="16230"/>
                  </a:lnTo>
                  <a:lnTo>
                    <a:pt x="458" y="15053"/>
                  </a:lnTo>
                  <a:lnTo>
                    <a:pt x="1244" y="13286"/>
                  </a:lnTo>
                  <a:lnTo>
                    <a:pt x="1963" y="11453"/>
                  </a:lnTo>
                  <a:close/>
                  <a:moveTo>
                    <a:pt x="4319" y="14071"/>
                  </a:moveTo>
                  <a:lnTo>
                    <a:pt x="3992" y="14464"/>
                  </a:lnTo>
                  <a:lnTo>
                    <a:pt x="3796" y="14922"/>
                  </a:lnTo>
                  <a:lnTo>
                    <a:pt x="3600" y="15445"/>
                  </a:lnTo>
                  <a:lnTo>
                    <a:pt x="3469" y="15969"/>
                  </a:lnTo>
                  <a:lnTo>
                    <a:pt x="2094" y="16361"/>
                  </a:lnTo>
                  <a:lnTo>
                    <a:pt x="2094" y="16361"/>
                  </a:lnTo>
                  <a:lnTo>
                    <a:pt x="2291" y="15772"/>
                  </a:lnTo>
                  <a:lnTo>
                    <a:pt x="2552" y="15183"/>
                  </a:lnTo>
                  <a:lnTo>
                    <a:pt x="2880" y="14660"/>
                  </a:lnTo>
                  <a:lnTo>
                    <a:pt x="3207" y="14136"/>
                  </a:lnTo>
                  <a:lnTo>
                    <a:pt x="4319" y="14071"/>
                  </a:lnTo>
                  <a:close/>
                  <a:moveTo>
                    <a:pt x="3011" y="14136"/>
                  </a:moveTo>
                  <a:lnTo>
                    <a:pt x="2683" y="14660"/>
                  </a:lnTo>
                  <a:lnTo>
                    <a:pt x="2356" y="15249"/>
                  </a:lnTo>
                  <a:lnTo>
                    <a:pt x="2160" y="15772"/>
                  </a:lnTo>
                  <a:lnTo>
                    <a:pt x="1963" y="16361"/>
                  </a:lnTo>
                  <a:lnTo>
                    <a:pt x="589" y="16885"/>
                  </a:lnTo>
                  <a:lnTo>
                    <a:pt x="2029" y="14202"/>
                  </a:lnTo>
                  <a:lnTo>
                    <a:pt x="2094" y="14202"/>
                  </a:lnTo>
                  <a:lnTo>
                    <a:pt x="3011" y="14136"/>
                  </a:lnTo>
                  <a:close/>
                  <a:moveTo>
                    <a:pt x="19502" y="655"/>
                  </a:moveTo>
                  <a:lnTo>
                    <a:pt x="22120" y="2487"/>
                  </a:lnTo>
                  <a:lnTo>
                    <a:pt x="24672" y="4385"/>
                  </a:lnTo>
                  <a:lnTo>
                    <a:pt x="27225" y="6414"/>
                  </a:lnTo>
                  <a:lnTo>
                    <a:pt x="29711" y="8443"/>
                  </a:lnTo>
                  <a:lnTo>
                    <a:pt x="27159" y="10668"/>
                  </a:lnTo>
                  <a:lnTo>
                    <a:pt x="24607" y="12827"/>
                  </a:lnTo>
                  <a:lnTo>
                    <a:pt x="19437" y="17016"/>
                  </a:lnTo>
                  <a:lnTo>
                    <a:pt x="19502" y="15969"/>
                  </a:lnTo>
                  <a:lnTo>
                    <a:pt x="19502" y="14856"/>
                  </a:lnTo>
                  <a:lnTo>
                    <a:pt x="19502" y="12697"/>
                  </a:lnTo>
                  <a:lnTo>
                    <a:pt x="19437" y="12566"/>
                  </a:lnTo>
                  <a:lnTo>
                    <a:pt x="19306" y="12500"/>
                  </a:lnTo>
                  <a:lnTo>
                    <a:pt x="19240" y="12369"/>
                  </a:lnTo>
                  <a:lnTo>
                    <a:pt x="19175" y="12304"/>
                  </a:lnTo>
                  <a:lnTo>
                    <a:pt x="19110" y="12238"/>
                  </a:lnTo>
                  <a:lnTo>
                    <a:pt x="18782" y="12238"/>
                  </a:lnTo>
                  <a:lnTo>
                    <a:pt x="16754" y="12369"/>
                  </a:lnTo>
                  <a:lnTo>
                    <a:pt x="14659" y="12500"/>
                  </a:lnTo>
                  <a:lnTo>
                    <a:pt x="10602" y="12958"/>
                  </a:lnTo>
                  <a:lnTo>
                    <a:pt x="2422" y="13678"/>
                  </a:lnTo>
                  <a:lnTo>
                    <a:pt x="2422" y="13678"/>
                  </a:lnTo>
                  <a:lnTo>
                    <a:pt x="2683" y="7527"/>
                  </a:lnTo>
                  <a:lnTo>
                    <a:pt x="2749" y="4451"/>
                  </a:lnTo>
                  <a:lnTo>
                    <a:pt x="2814" y="1375"/>
                  </a:lnTo>
                  <a:lnTo>
                    <a:pt x="3796" y="1637"/>
                  </a:lnTo>
                  <a:lnTo>
                    <a:pt x="4778" y="1898"/>
                  </a:lnTo>
                  <a:lnTo>
                    <a:pt x="6872" y="2291"/>
                  </a:lnTo>
                  <a:lnTo>
                    <a:pt x="8900" y="2618"/>
                  </a:lnTo>
                  <a:lnTo>
                    <a:pt x="10929" y="3011"/>
                  </a:lnTo>
                  <a:lnTo>
                    <a:pt x="12892" y="3469"/>
                  </a:lnTo>
                  <a:lnTo>
                    <a:pt x="14921" y="3927"/>
                  </a:lnTo>
                  <a:lnTo>
                    <a:pt x="16885" y="4385"/>
                  </a:lnTo>
                  <a:lnTo>
                    <a:pt x="17866" y="4516"/>
                  </a:lnTo>
                  <a:lnTo>
                    <a:pt x="18848" y="4647"/>
                  </a:lnTo>
                  <a:lnTo>
                    <a:pt x="18979" y="4582"/>
                  </a:lnTo>
                  <a:lnTo>
                    <a:pt x="19044" y="4647"/>
                  </a:lnTo>
                  <a:lnTo>
                    <a:pt x="19175" y="4647"/>
                  </a:lnTo>
                  <a:lnTo>
                    <a:pt x="19240" y="4582"/>
                  </a:lnTo>
                  <a:lnTo>
                    <a:pt x="19306" y="4451"/>
                  </a:lnTo>
                  <a:lnTo>
                    <a:pt x="19502" y="2553"/>
                  </a:lnTo>
                  <a:lnTo>
                    <a:pt x="19568" y="1571"/>
                  </a:lnTo>
                  <a:lnTo>
                    <a:pt x="19502" y="655"/>
                  </a:lnTo>
                  <a:close/>
                  <a:moveTo>
                    <a:pt x="28141" y="10668"/>
                  </a:moveTo>
                  <a:lnTo>
                    <a:pt x="27094" y="12304"/>
                  </a:lnTo>
                  <a:lnTo>
                    <a:pt x="26047" y="14005"/>
                  </a:lnTo>
                  <a:lnTo>
                    <a:pt x="24345" y="15314"/>
                  </a:lnTo>
                  <a:lnTo>
                    <a:pt x="24345" y="15314"/>
                  </a:lnTo>
                  <a:lnTo>
                    <a:pt x="25196" y="14071"/>
                  </a:lnTo>
                  <a:lnTo>
                    <a:pt x="26112" y="12827"/>
                  </a:lnTo>
                  <a:lnTo>
                    <a:pt x="26112" y="12762"/>
                  </a:lnTo>
                  <a:lnTo>
                    <a:pt x="26047" y="12697"/>
                  </a:lnTo>
                  <a:lnTo>
                    <a:pt x="25981" y="12762"/>
                  </a:lnTo>
                  <a:lnTo>
                    <a:pt x="25392" y="13416"/>
                  </a:lnTo>
                  <a:lnTo>
                    <a:pt x="24934" y="14071"/>
                  </a:lnTo>
                  <a:lnTo>
                    <a:pt x="24411" y="14791"/>
                  </a:lnTo>
                  <a:lnTo>
                    <a:pt x="24018" y="15576"/>
                  </a:lnTo>
                  <a:lnTo>
                    <a:pt x="21858" y="17147"/>
                  </a:lnTo>
                  <a:lnTo>
                    <a:pt x="22382" y="16558"/>
                  </a:lnTo>
                  <a:lnTo>
                    <a:pt x="22905" y="15903"/>
                  </a:lnTo>
                  <a:lnTo>
                    <a:pt x="23298" y="15249"/>
                  </a:lnTo>
                  <a:lnTo>
                    <a:pt x="23691" y="14594"/>
                  </a:lnTo>
                  <a:lnTo>
                    <a:pt x="23691" y="14529"/>
                  </a:lnTo>
                  <a:lnTo>
                    <a:pt x="23625" y="14464"/>
                  </a:lnTo>
                  <a:lnTo>
                    <a:pt x="25916" y="12631"/>
                  </a:lnTo>
                  <a:lnTo>
                    <a:pt x="28141" y="10668"/>
                  </a:lnTo>
                  <a:close/>
                  <a:moveTo>
                    <a:pt x="18979" y="14398"/>
                  </a:moveTo>
                  <a:lnTo>
                    <a:pt x="18913" y="15838"/>
                  </a:lnTo>
                  <a:lnTo>
                    <a:pt x="18979" y="17278"/>
                  </a:lnTo>
                  <a:lnTo>
                    <a:pt x="18521" y="18194"/>
                  </a:lnTo>
                  <a:lnTo>
                    <a:pt x="17932" y="19045"/>
                  </a:lnTo>
                  <a:lnTo>
                    <a:pt x="17801" y="18194"/>
                  </a:lnTo>
                  <a:lnTo>
                    <a:pt x="17735" y="17278"/>
                  </a:lnTo>
                  <a:lnTo>
                    <a:pt x="18848" y="15772"/>
                  </a:lnTo>
                  <a:lnTo>
                    <a:pt x="18848" y="15707"/>
                  </a:lnTo>
                  <a:lnTo>
                    <a:pt x="18782" y="15641"/>
                  </a:lnTo>
                  <a:lnTo>
                    <a:pt x="18717" y="15641"/>
                  </a:lnTo>
                  <a:lnTo>
                    <a:pt x="18193" y="16361"/>
                  </a:lnTo>
                  <a:lnTo>
                    <a:pt x="17735" y="17016"/>
                  </a:lnTo>
                  <a:lnTo>
                    <a:pt x="17670" y="16100"/>
                  </a:lnTo>
                  <a:lnTo>
                    <a:pt x="18324" y="15249"/>
                  </a:lnTo>
                  <a:lnTo>
                    <a:pt x="18979" y="14398"/>
                  </a:lnTo>
                  <a:close/>
                  <a:moveTo>
                    <a:pt x="19306" y="1"/>
                  </a:moveTo>
                  <a:lnTo>
                    <a:pt x="18390" y="589"/>
                  </a:lnTo>
                  <a:lnTo>
                    <a:pt x="17474" y="1178"/>
                  </a:lnTo>
                  <a:lnTo>
                    <a:pt x="17343" y="1178"/>
                  </a:lnTo>
                  <a:lnTo>
                    <a:pt x="17277" y="1244"/>
                  </a:lnTo>
                  <a:lnTo>
                    <a:pt x="17212" y="1375"/>
                  </a:lnTo>
                  <a:lnTo>
                    <a:pt x="17146" y="1440"/>
                  </a:lnTo>
                  <a:lnTo>
                    <a:pt x="17081" y="1571"/>
                  </a:lnTo>
                  <a:lnTo>
                    <a:pt x="17146" y="1702"/>
                  </a:lnTo>
                  <a:lnTo>
                    <a:pt x="17015" y="2618"/>
                  </a:lnTo>
                  <a:lnTo>
                    <a:pt x="16885" y="3534"/>
                  </a:lnTo>
                  <a:lnTo>
                    <a:pt x="15314" y="3207"/>
                  </a:lnTo>
                  <a:lnTo>
                    <a:pt x="13743" y="2880"/>
                  </a:lnTo>
                  <a:lnTo>
                    <a:pt x="10602" y="2356"/>
                  </a:lnTo>
                  <a:lnTo>
                    <a:pt x="6675" y="1506"/>
                  </a:lnTo>
                  <a:lnTo>
                    <a:pt x="4712" y="1178"/>
                  </a:lnTo>
                  <a:lnTo>
                    <a:pt x="3665" y="1113"/>
                  </a:lnTo>
                  <a:lnTo>
                    <a:pt x="2683" y="1048"/>
                  </a:lnTo>
                  <a:lnTo>
                    <a:pt x="2552" y="1048"/>
                  </a:lnTo>
                  <a:lnTo>
                    <a:pt x="1440" y="2356"/>
                  </a:lnTo>
                  <a:lnTo>
                    <a:pt x="916" y="2945"/>
                  </a:lnTo>
                  <a:lnTo>
                    <a:pt x="720" y="3207"/>
                  </a:lnTo>
                  <a:lnTo>
                    <a:pt x="524" y="3534"/>
                  </a:lnTo>
                  <a:lnTo>
                    <a:pt x="458" y="3534"/>
                  </a:lnTo>
                  <a:lnTo>
                    <a:pt x="458" y="3665"/>
                  </a:lnTo>
                  <a:lnTo>
                    <a:pt x="262" y="5301"/>
                  </a:lnTo>
                  <a:lnTo>
                    <a:pt x="196" y="7003"/>
                  </a:lnTo>
                  <a:lnTo>
                    <a:pt x="0" y="10341"/>
                  </a:lnTo>
                  <a:lnTo>
                    <a:pt x="0" y="13744"/>
                  </a:lnTo>
                  <a:lnTo>
                    <a:pt x="0" y="17081"/>
                  </a:lnTo>
                  <a:lnTo>
                    <a:pt x="66" y="17212"/>
                  </a:lnTo>
                  <a:lnTo>
                    <a:pt x="131" y="17278"/>
                  </a:lnTo>
                  <a:lnTo>
                    <a:pt x="393" y="17278"/>
                  </a:lnTo>
                  <a:lnTo>
                    <a:pt x="2487" y="16689"/>
                  </a:lnTo>
                  <a:lnTo>
                    <a:pt x="4647" y="16165"/>
                  </a:lnTo>
                  <a:lnTo>
                    <a:pt x="6806" y="15707"/>
                  </a:lnTo>
                  <a:lnTo>
                    <a:pt x="9031" y="15380"/>
                  </a:lnTo>
                  <a:lnTo>
                    <a:pt x="11126" y="15183"/>
                  </a:lnTo>
                  <a:lnTo>
                    <a:pt x="13154" y="15053"/>
                  </a:lnTo>
                  <a:lnTo>
                    <a:pt x="15248" y="14856"/>
                  </a:lnTo>
                  <a:lnTo>
                    <a:pt x="17343" y="14660"/>
                  </a:lnTo>
                  <a:lnTo>
                    <a:pt x="17343" y="14660"/>
                  </a:lnTo>
                  <a:lnTo>
                    <a:pt x="17212" y="15380"/>
                  </a:lnTo>
                  <a:lnTo>
                    <a:pt x="17212" y="16165"/>
                  </a:lnTo>
                  <a:lnTo>
                    <a:pt x="17212" y="17016"/>
                  </a:lnTo>
                  <a:lnTo>
                    <a:pt x="17277" y="17801"/>
                  </a:lnTo>
                  <a:lnTo>
                    <a:pt x="17212" y="17867"/>
                  </a:lnTo>
                  <a:lnTo>
                    <a:pt x="17277" y="17932"/>
                  </a:lnTo>
                  <a:lnTo>
                    <a:pt x="17343" y="17932"/>
                  </a:lnTo>
                  <a:lnTo>
                    <a:pt x="17670" y="19634"/>
                  </a:lnTo>
                  <a:lnTo>
                    <a:pt x="17670" y="19699"/>
                  </a:lnTo>
                  <a:lnTo>
                    <a:pt x="17801" y="19764"/>
                  </a:lnTo>
                  <a:lnTo>
                    <a:pt x="17866" y="19764"/>
                  </a:lnTo>
                  <a:lnTo>
                    <a:pt x="17997" y="19699"/>
                  </a:lnTo>
                  <a:lnTo>
                    <a:pt x="18390" y="19175"/>
                  </a:lnTo>
                  <a:lnTo>
                    <a:pt x="18717" y="18652"/>
                  </a:lnTo>
                  <a:lnTo>
                    <a:pt x="19044" y="18063"/>
                  </a:lnTo>
                  <a:lnTo>
                    <a:pt x="19306" y="17474"/>
                  </a:lnTo>
                  <a:lnTo>
                    <a:pt x="19371" y="17343"/>
                  </a:lnTo>
                  <a:lnTo>
                    <a:pt x="19502" y="17408"/>
                  </a:lnTo>
                  <a:lnTo>
                    <a:pt x="19568" y="17408"/>
                  </a:lnTo>
                  <a:lnTo>
                    <a:pt x="21596" y="16034"/>
                  </a:lnTo>
                  <a:lnTo>
                    <a:pt x="23560" y="14529"/>
                  </a:lnTo>
                  <a:lnTo>
                    <a:pt x="22578" y="16034"/>
                  </a:lnTo>
                  <a:lnTo>
                    <a:pt x="22055" y="16754"/>
                  </a:lnTo>
                  <a:lnTo>
                    <a:pt x="21466" y="17408"/>
                  </a:lnTo>
                  <a:lnTo>
                    <a:pt x="20353" y="18194"/>
                  </a:lnTo>
                  <a:lnTo>
                    <a:pt x="21727" y="16165"/>
                  </a:lnTo>
                  <a:lnTo>
                    <a:pt x="21727" y="16100"/>
                  </a:lnTo>
                  <a:lnTo>
                    <a:pt x="21727" y="16034"/>
                  </a:lnTo>
                  <a:lnTo>
                    <a:pt x="21596" y="16034"/>
                  </a:lnTo>
                  <a:lnTo>
                    <a:pt x="20680" y="17212"/>
                  </a:lnTo>
                  <a:lnTo>
                    <a:pt x="19960" y="18521"/>
                  </a:lnTo>
                  <a:lnTo>
                    <a:pt x="18063" y="19830"/>
                  </a:lnTo>
                  <a:lnTo>
                    <a:pt x="17997" y="19961"/>
                  </a:lnTo>
                  <a:lnTo>
                    <a:pt x="18063" y="20026"/>
                  </a:lnTo>
                  <a:lnTo>
                    <a:pt x="18128" y="20092"/>
                  </a:lnTo>
                  <a:lnTo>
                    <a:pt x="18193" y="20092"/>
                  </a:lnTo>
                  <a:lnTo>
                    <a:pt x="19568" y="19241"/>
                  </a:lnTo>
                  <a:lnTo>
                    <a:pt x="19633" y="19306"/>
                  </a:lnTo>
                  <a:lnTo>
                    <a:pt x="19699" y="19306"/>
                  </a:lnTo>
                  <a:lnTo>
                    <a:pt x="19829" y="19045"/>
                  </a:lnTo>
                  <a:lnTo>
                    <a:pt x="22316" y="17408"/>
                  </a:lnTo>
                  <a:lnTo>
                    <a:pt x="24672" y="15641"/>
                  </a:lnTo>
                  <a:lnTo>
                    <a:pt x="27028" y="13875"/>
                  </a:lnTo>
                  <a:lnTo>
                    <a:pt x="29253" y="11977"/>
                  </a:lnTo>
                  <a:lnTo>
                    <a:pt x="29319" y="11911"/>
                  </a:lnTo>
                  <a:lnTo>
                    <a:pt x="29319" y="11846"/>
                  </a:lnTo>
                  <a:lnTo>
                    <a:pt x="29253" y="11715"/>
                  </a:lnTo>
                  <a:lnTo>
                    <a:pt x="29842" y="10210"/>
                  </a:lnTo>
                  <a:lnTo>
                    <a:pt x="30366" y="8704"/>
                  </a:lnTo>
                  <a:lnTo>
                    <a:pt x="30300" y="8574"/>
                  </a:lnTo>
                  <a:lnTo>
                    <a:pt x="30366" y="8377"/>
                  </a:lnTo>
                  <a:lnTo>
                    <a:pt x="30366" y="8312"/>
                  </a:lnTo>
                  <a:lnTo>
                    <a:pt x="30300" y="8181"/>
                  </a:lnTo>
                  <a:lnTo>
                    <a:pt x="27748" y="6087"/>
                  </a:lnTo>
                  <a:lnTo>
                    <a:pt x="25130" y="3993"/>
                  </a:lnTo>
                  <a:lnTo>
                    <a:pt x="22447" y="2029"/>
                  </a:lnTo>
                  <a:lnTo>
                    <a:pt x="19699" y="66"/>
                  </a:lnTo>
                  <a:lnTo>
                    <a:pt x="19502" y="66"/>
                  </a:lnTo>
                  <a:lnTo>
                    <a:pt x="1943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2" name="Google Shape;62;p15"/>
            <p:cNvSpPr/>
            <p:nvPr/>
          </p:nvSpPr>
          <p:spPr>
            <a:xfrm rot="-1853018">
              <a:off x="1990389" y="3385368"/>
              <a:ext cx="1815584" cy="1201301"/>
            </a:xfrm>
            <a:custGeom>
              <a:avLst/>
              <a:gdLst/>
              <a:ahLst/>
              <a:cxnLst/>
              <a:rect l="l" t="t" r="r" b="b"/>
              <a:pathLst>
                <a:path w="30366" h="20092" extrusionOk="0">
                  <a:moveTo>
                    <a:pt x="19044" y="589"/>
                  </a:moveTo>
                  <a:lnTo>
                    <a:pt x="18913" y="1375"/>
                  </a:lnTo>
                  <a:lnTo>
                    <a:pt x="18521" y="1571"/>
                  </a:lnTo>
                  <a:lnTo>
                    <a:pt x="18128" y="1833"/>
                  </a:lnTo>
                  <a:lnTo>
                    <a:pt x="17801" y="2029"/>
                  </a:lnTo>
                  <a:lnTo>
                    <a:pt x="17474" y="2356"/>
                  </a:lnTo>
                  <a:lnTo>
                    <a:pt x="17474" y="1702"/>
                  </a:lnTo>
                  <a:lnTo>
                    <a:pt x="18259" y="1178"/>
                  </a:lnTo>
                  <a:lnTo>
                    <a:pt x="19044" y="589"/>
                  </a:lnTo>
                  <a:close/>
                  <a:moveTo>
                    <a:pt x="18913" y="1571"/>
                  </a:moveTo>
                  <a:lnTo>
                    <a:pt x="18848" y="2226"/>
                  </a:lnTo>
                  <a:lnTo>
                    <a:pt x="18782" y="2226"/>
                  </a:lnTo>
                  <a:lnTo>
                    <a:pt x="18455" y="2487"/>
                  </a:lnTo>
                  <a:lnTo>
                    <a:pt x="18063" y="2749"/>
                  </a:lnTo>
                  <a:lnTo>
                    <a:pt x="17408" y="3404"/>
                  </a:lnTo>
                  <a:lnTo>
                    <a:pt x="17408" y="3469"/>
                  </a:lnTo>
                  <a:lnTo>
                    <a:pt x="17474" y="3469"/>
                  </a:lnTo>
                  <a:lnTo>
                    <a:pt x="18193" y="2945"/>
                  </a:lnTo>
                  <a:lnTo>
                    <a:pt x="18848" y="2422"/>
                  </a:lnTo>
                  <a:lnTo>
                    <a:pt x="18913" y="4189"/>
                  </a:lnTo>
                  <a:lnTo>
                    <a:pt x="18128" y="3927"/>
                  </a:lnTo>
                  <a:lnTo>
                    <a:pt x="17343" y="3665"/>
                  </a:lnTo>
                  <a:lnTo>
                    <a:pt x="17408" y="3142"/>
                  </a:lnTo>
                  <a:lnTo>
                    <a:pt x="17474" y="2553"/>
                  </a:lnTo>
                  <a:lnTo>
                    <a:pt x="18128" y="2029"/>
                  </a:lnTo>
                  <a:lnTo>
                    <a:pt x="18913" y="1571"/>
                  </a:lnTo>
                  <a:close/>
                  <a:moveTo>
                    <a:pt x="2422" y="1702"/>
                  </a:moveTo>
                  <a:lnTo>
                    <a:pt x="2225" y="5301"/>
                  </a:lnTo>
                  <a:lnTo>
                    <a:pt x="2029" y="8835"/>
                  </a:lnTo>
                  <a:lnTo>
                    <a:pt x="1963" y="8901"/>
                  </a:lnTo>
                  <a:lnTo>
                    <a:pt x="1505" y="9817"/>
                  </a:lnTo>
                  <a:lnTo>
                    <a:pt x="1113" y="10733"/>
                  </a:lnTo>
                  <a:lnTo>
                    <a:pt x="785" y="11715"/>
                  </a:lnTo>
                  <a:lnTo>
                    <a:pt x="524" y="12697"/>
                  </a:lnTo>
                  <a:lnTo>
                    <a:pt x="589" y="10013"/>
                  </a:lnTo>
                  <a:lnTo>
                    <a:pt x="982" y="9097"/>
                  </a:lnTo>
                  <a:lnTo>
                    <a:pt x="1309" y="8115"/>
                  </a:lnTo>
                  <a:lnTo>
                    <a:pt x="1636" y="7134"/>
                  </a:lnTo>
                  <a:lnTo>
                    <a:pt x="1898" y="6152"/>
                  </a:lnTo>
                  <a:lnTo>
                    <a:pt x="1898" y="6087"/>
                  </a:lnTo>
                  <a:lnTo>
                    <a:pt x="1833" y="6087"/>
                  </a:lnTo>
                  <a:lnTo>
                    <a:pt x="1767" y="6152"/>
                  </a:lnTo>
                  <a:lnTo>
                    <a:pt x="1178" y="7919"/>
                  </a:lnTo>
                  <a:lnTo>
                    <a:pt x="589" y="9686"/>
                  </a:lnTo>
                  <a:lnTo>
                    <a:pt x="589" y="9686"/>
                  </a:lnTo>
                  <a:lnTo>
                    <a:pt x="655" y="7003"/>
                  </a:lnTo>
                  <a:lnTo>
                    <a:pt x="1440" y="5040"/>
                  </a:lnTo>
                  <a:lnTo>
                    <a:pt x="2291" y="3142"/>
                  </a:lnTo>
                  <a:lnTo>
                    <a:pt x="2291" y="3076"/>
                  </a:lnTo>
                  <a:lnTo>
                    <a:pt x="2225" y="3076"/>
                  </a:lnTo>
                  <a:lnTo>
                    <a:pt x="2160" y="3011"/>
                  </a:lnTo>
                  <a:lnTo>
                    <a:pt x="2160" y="3076"/>
                  </a:lnTo>
                  <a:lnTo>
                    <a:pt x="1702" y="3927"/>
                  </a:lnTo>
                  <a:lnTo>
                    <a:pt x="1309" y="4778"/>
                  </a:lnTo>
                  <a:lnTo>
                    <a:pt x="655" y="6610"/>
                  </a:lnTo>
                  <a:lnTo>
                    <a:pt x="720" y="3796"/>
                  </a:lnTo>
                  <a:lnTo>
                    <a:pt x="785" y="3731"/>
                  </a:lnTo>
                  <a:lnTo>
                    <a:pt x="1047" y="3469"/>
                  </a:lnTo>
                  <a:lnTo>
                    <a:pt x="1309" y="3142"/>
                  </a:lnTo>
                  <a:lnTo>
                    <a:pt x="1833" y="2487"/>
                  </a:lnTo>
                  <a:lnTo>
                    <a:pt x="2422" y="1702"/>
                  </a:lnTo>
                  <a:close/>
                  <a:moveTo>
                    <a:pt x="29842" y="9097"/>
                  </a:moveTo>
                  <a:lnTo>
                    <a:pt x="29384" y="10406"/>
                  </a:lnTo>
                  <a:lnTo>
                    <a:pt x="28992" y="11715"/>
                  </a:lnTo>
                  <a:lnTo>
                    <a:pt x="26505" y="13678"/>
                  </a:lnTo>
                  <a:lnTo>
                    <a:pt x="26505" y="13678"/>
                  </a:lnTo>
                  <a:lnTo>
                    <a:pt x="27552" y="12042"/>
                  </a:lnTo>
                  <a:lnTo>
                    <a:pt x="28533" y="10406"/>
                  </a:lnTo>
                  <a:lnTo>
                    <a:pt x="28533" y="10275"/>
                  </a:lnTo>
                  <a:lnTo>
                    <a:pt x="29842" y="9097"/>
                  </a:lnTo>
                  <a:close/>
                  <a:moveTo>
                    <a:pt x="18455" y="12827"/>
                  </a:moveTo>
                  <a:lnTo>
                    <a:pt x="17932" y="13547"/>
                  </a:lnTo>
                  <a:lnTo>
                    <a:pt x="17343" y="14202"/>
                  </a:lnTo>
                  <a:lnTo>
                    <a:pt x="15707" y="14333"/>
                  </a:lnTo>
                  <a:lnTo>
                    <a:pt x="16230" y="13678"/>
                  </a:lnTo>
                  <a:lnTo>
                    <a:pt x="16754" y="13024"/>
                  </a:lnTo>
                  <a:lnTo>
                    <a:pt x="18455" y="12827"/>
                  </a:lnTo>
                  <a:close/>
                  <a:moveTo>
                    <a:pt x="16426" y="13089"/>
                  </a:moveTo>
                  <a:lnTo>
                    <a:pt x="15903" y="13678"/>
                  </a:lnTo>
                  <a:lnTo>
                    <a:pt x="15576" y="14333"/>
                  </a:lnTo>
                  <a:lnTo>
                    <a:pt x="14136" y="14398"/>
                  </a:lnTo>
                  <a:lnTo>
                    <a:pt x="14463" y="13809"/>
                  </a:lnTo>
                  <a:lnTo>
                    <a:pt x="14921" y="13220"/>
                  </a:lnTo>
                  <a:lnTo>
                    <a:pt x="16426" y="13089"/>
                  </a:lnTo>
                  <a:close/>
                  <a:moveTo>
                    <a:pt x="14594" y="13220"/>
                  </a:moveTo>
                  <a:lnTo>
                    <a:pt x="14398" y="13482"/>
                  </a:lnTo>
                  <a:lnTo>
                    <a:pt x="14201" y="13809"/>
                  </a:lnTo>
                  <a:lnTo>
                    <a:pt x="13940" y="14464"/>
                  </a:lnTo>
                  <a:lnTo>
                    <a:pt x="12434" y="14529"/>
                  </a:lnTo>
                  <a:lnTo>
                    <a:pt x="12827" y="13940"/>
                  </a:lnTo>
                  <a:lnTo>
                    <a:pt x="13285" y="13351"/>
                  </a:lnTo>
                  <a:lnTo>
                    <a:pt x="13285" y="13286"/>
                  </a:lnTo>
                  <a:lnTo>
                    <a:pt x="14594" y="13220"/>
                  </a:lnTo>
                  <a:close/>
                  <a:moveTo>
                    <a:pt x="2029" y="8966"/>
                  </a:moveTo>
                  <a:lnTo>
                    <a:pt x="1963" y="10995"/>
                  </a:lnTo>
                  <a:lnTo>
                    <a:pt x="1178" y="12762"/>
                  </a:lnTo>
                  <a:lnTo>
                    <a:pt x="458" y="14594"/>
                  </a:lnTo>
                  <a:lnTo>
                    <a:pt x="524" y="12827"/>
                  </a:lnTo>
                  <a:lnTo>
                    <a:pt x="524" y="12893"/>
                  </a:lnTo>
                  <a:lnTo>
                    <a:pt x="589" y="12827"/>
                  </a:lnTo>
                  <a:lnTo>
                    <a:pt x="916" y="11846"/>
                  </a:lnTo>
                  <a:lnTo>
                    <a:pt x="1244" y="10864"/>
                  </a:lnTo>
                  <a:lnTo>
                    <a:pt x="2029" y="8966"/>
                  </a:lnTo>
                  <a:close/>
                  <a:moveTo>
                    <a:pt x="13089" y="13351"/>
                  </a:moveTo>
                  <a:lnTo>
                    <a:pt x="12631" y="13940"/>
                  </a:lnTo>
                  <a:lnTo>
                    <a:pt x="12238" y="14594"/>
                  </a:lnTo>
                  <a:lnTo>
                    <a:pt x="10602" y="14725"/>
                  </a:lnTo>
                  <a:lnTo>
                    <a:pt x="11518" y="13416"/>
                  </a:lnTo>
                  <a:lnTo>
                    <a:pt x="13089" y="13351"/>
                  </a:lnTo>
                  <a:close/>
                  <a:moveTo>
                    <a:pt x="11256" y="13482"/>
                  </a:moveTo>
                  <a:lnTo>
                    <a:pt x="10471" y="14725"/>
                  </a:lnTo>
                  <a:lnTo>
                    <a:pt x="8900" y="14922"/>
                  </a:lnTo>
                  <a:lnTo>
                    <a:pt x="9293" y="14267"/>
                  </a:lnTo>
                  <a:lnTo>
                    <a:pt x="9686" y="13678"/>
                  </a:lnTo>
                  <a:lnTo>
                    <a:pt x="9686" y="13613"/>
                  </a:lnTo>
                  <a:lnTo>
                    <a:pt x="10864" y="13482"/>
                  </a:lnTo>
                  <a:close/>
                  <a:moveTo>
                    <a:pt x="19175" y="12697"/>
                  </a:moveTo>
                  <a:lnTo>
                    <a:pt x="18979" y="14071"/>
                  </a:lnTo>
                  <a:lnTo>
                    <a:pt x="18979" y="14136"/>
                  </a:lnTo>
                  <a:lnTo>
                    <a:pt x="18324" y="14922"/>
                  </a:lnTo>
                  <a:lnTo>
                    <a:pt x="17670" y="15838"/>
                  </a:lnTo>
                  <a:lnTo>
                    <a:pt x="17604" y="14529"/>
                  </a:lnTo>
                  <a:lnTo>
                    <a:pt x="17670" y="14398"/>
                  </a:lnTo>
                  <a:lnTo>
                    <a:pt x="17604" y="14267"/>
                  </a:lnTo>
                  <a:lnTo>
                    <a:pt x="17997" y="13940"/>
                  </a:lnTo>
                  <a:lnTo>
                    <a:pt x="18324" y="13547"/>
                  </a:lnTo>
                  <a:lnTo>
                    <a:pt x="18652" y="13155"/>
                  </a:lnTo>
                  <a:lnTo>
                    <a:pt x="18979" y="12762"/>
                  </a:lnTo>
                  <a:lnTo>
                    <a:pt x="19175" y="12697"/>
                  </a:lnTo>
                  <a:close/>
                  <a:moveTo>
                    <a:pt x="9489" y="13613"/>
                  </a:moveTo>
                  <a:lnTo>
                    <a:pt x="9097" y="14267"/>
                  </a:lnTo>
                  <a:lnTo>
                    <a:pt x="8704" y="14922"/>
                  </a:lnTo>
                  <a:lnTo>
                    <a:pt x="7330" y="15118"/>
                  </a:lnTo>
                  <a:lnTo>
                    <a:pt x="7330" y="15118"/>
                  </a:lnTo>
                  <a:lnTo>
                    <a:pt x="7592" y="14791"/>
                  </a:lnTo>
                  <a:lnTo>
                    <a:pt x="7919" y="14333"/>
                  </a:lnTo>
                  <a:lnTo>
                    <a:pt x="8181" y="13875"/>
                  </a:lnTo>
                  <a:lnTo>
                    <a:pt x="8181" y="13809"/>
                  </a:lnTo>
                  <a:lnTo>
                    <a:pt x="8050" y="13809"/>
                  </a:lnTo>
                  <a:lnTo>
                    <a:pt x="7592" y="14529"/>
                  </a:lnTo>
                  <a:lnTo>
                    <a:pt x="7395" y="14856"/>
                  </a:lnTo>
                  <a:lnTo>
                    <a:pt x="7133" y="15183"/>
                  </a:lnTo>
                  <a:lnTo>
                    <a:pt x="6937" y="15183"/>
                  </a:lnTo>
                  <a:lnTo>
                    <a:pt x="5301" y="15511"/>
                  </a:lnTo>
                  <a:lnTo>
                    <a:pt x="3600" y="15903"/>
                  </a:lnTo>
                  <a:lnTo>
                    <a:pt x="3796" y="15380"/>
                  </a:lnTo>
                  <a:lnTo>
                    <a:pt x="3992" y="14922"/>
                  </a:lnTo>
                  <a:lnTo>
                    <a:pt x="4516" y="14005"/>
                  </a:lnTo>
                  <a:lnTo>
                    <a:pt x="5956" y="13875"/>
                  </a:lnTo>
                  <a:lnTo>
                    <a:pt x="5432" y="14660"/>
                  </a:lnTo>
                  <a:lnTo>
                    <a:pt x="4974" y="15445"/>
                  </a:lnTo>
                  <a:lnTo>
                    <a:pt x="4974" y="15511"/>
                  </a:lnTo>
                  <a:lnTo>
                    <a:pt x="5039" y="15511"/>
                  </a:lnTo>
                  <a:lnTo>
                    <a:pt x="5628" y="14660"/>
                  </a:lnTo>
                  <a:lnTo>
                    <a:pt x="6086" y="13875"/>
                  </a:lnTo>
                  <a:lnTo>
                    <a:pt x="9489" y="13613"/>
                  </a:lnTo>
                  <a:close/>
                  <a:moveTo>
                    <a:pt x="1963" y="11453"/>
                  </a:moveTo>
                  <a:lnTo>
                    <a:pt x="1833" y="13547"/>
                  </a:lnTo>
                  <a:lnTo>
                    <a:pt x="458" y="16230"/>
                  </a:lnTo>
                  <a:lnTo>
                    <a:pt x="458" y="15053"/>
                  </a:lnTo>
                  <a:lnTo>
                    <a:pt x="1244" y="13286"/>
                  </a:lnTo>
                  <a:lnTo>
                    <a:pt x="1963" y="11453"/>
                  </a:lnTo>
                  <a:close/>
                  <a:moveTo>
                    <a:pt x="4319" y="14071"/>
                  </a:moveTo>
                  <a:lnTo>
                    <a:pt x="3992" y="14464"/>
                  </a:lnTo>
                  <a:lnTo>
                    <a:pt x="3796" y="14922"/>
                  </a:lnTo>
                  <a:lnTo>
                    <a:pt x="3600" y="15445"/>
                  </a:lnTo>
                  <a:lnTo>
                    <a:pt x="3469" y="15969"/>
                  </a:lnTo>
                  <a:lnTo>
                    <a:pt x="2094" y="16361"/>
                  </a:lnTo>
                  <a:lnTo>
                    <a:pt x="2094" y="16361"/>
                  </a:lnTo>
                  <a:lnTo>
                    <a:pt x="2291" y="15772"/>
                  </a:lnTo>
                  <a:lnTo>
                    <a:pt x="2552" y="15183"/>
                  </a:lnTo>
                  <a:lnTo>
                    <a:pt x="2880" y="14660"/>
                  </a:lnTo>
                  <a:lnTo>
                    <a:pt x="3207" y="14136"/>
                  </a:lnTo>
                  <a:lnTo>
                    <a:pt x="4319" y="14071"/>
                  </a:lnTo>
                  <a:close/>
                  <a:moveTo>
                    <a:pt x="3011" y="14136"/>
                  </a:moveTo>
                  <a:lnTo>
                    <a:pt x="2683" y="14660"/>
                  </a:lnTo>
                  <a:lnTo>
                    <a:pt x="2356" y="15249"/>
                  </a:lnTo>
                  <a:lnTo>
                    <a:pt x="2160" y="15772"/>
                  </a:lnTo>
                  <a:lnTo>
                    <a:pt x="1963" y="16361"/>
                  </a:lnTo>
                  <a:lnTo>
                    <a:pt x="589" y="16885"/>
                  </a:lnTo>
                  <a:lnTo>
                    <a:pt x="2029" y="14202"/>
                  </a:lnTo>
                  <a:lnTo>
                    <a:pt x="2094" y="14202"/>
                  </a:lnTo>
                  <a:lnTo>
                    <a:pt x="3011" y="14136"/>
                  </a:lnTo>
                  <a:close/>
                  <a:moveTo>
                    <a:pt x="19502" y="655"/>
                  </a:moveTo>
                  <a:lnTo>
                    <a:pt x="22120" y="2487"/>
                  </a:lnTo>
                  <a:lnTo>
                    <a:pt x="24672" y="4385"/>
                  </a:lnTo>
                  <a:lnTo>
                    <a:pt x="27225" y="6414"/>
                  </a:lnTo>
                  <a:lnTo>
                    <a:pt x="29711" y="8443"/>
                  </a:lnTo>
                  <a:lnTo>
                    <a:pt x="27159" y="10668"/>
                  </a:lnTo>
                  <a:lnTo>
                    <a:pt x="24607" y="12827"/>
                  </a:lnTo>
                  <a:lnTo>
                    <a:pt x="19437" y="17016"/>
                  </a:lnTo>
                  <a:lnTo>
                    <a:pt x="19502" y="15969"/>
                  </a:lnTo>
                  <a:lnTo>
                    <a:pt x="19502" y="14856"/>
                  </a:lnTo>
                  <a:lnTo>
                    <a:pt x="19502" y="12697"/>
                  </a:lnTo>
                  <a:lnTo>
                    <a:pt x="19437" y="12566"/>
                  </a:lnTo>
                  <a:lnTo>
                    <a:pt x="19306" y="12500"/>
                  </a:lnTo>
                  <a:lnTo>
                    <a:pt x="19240" y="12369"/>
                  </a:lnTo>
                  <a:lnTo>
                    <a:pt x="19175" y="12304"/>
                  </a:lnTo>
                  <a:lnTo>
                    <a:pt x="19110" y="12238"/>
                  </a:lnTo>
                  <a:lnTo>
                    <a:pt x="18782" y="12238"/>
                  </a:lnTo>
                  <a:lnTo>
                    <a:pt x="16754" y="12369"/>
                  </a:lnTo>
                  <a:lnTo>
                    <a:pt x="14659" y="12500"/>
                  </a:lnTo>
                  <a:lnTo>
                    <a:pt x="10602" y="12958"/>
                  </a:lnTo>
                  <a:lnTo>
                    <a:pt x="2422" y="13678"/>
                  </a:lnTo>
                  <a:lnTo>
                    <a:pt x="2422" y="13678"/>
                  </a:lnTo>
                  <a:lnTo>
                    <a:pt x="2683" y="7527"/>
                  </a:lnTo>
                  <a:lnTo>
                    <a:pt x="2749" y="4451"/>
                  </a:lnTo>
                  <a:lnTo>
                    <a:pt x="2814" y="1375"/>
                  </a:lnTo>
                  <a:lnTo>
                    <a:pt x="3796" y="1637"/>
                  </a:lnTo>
                  <a:lnTo>
                    <a:pt x="4778" y="1898"/>
                  </a:lnTo>
                  <a:lnTo>
                    <a:pt x="6872" y="2291"/>
                  </a:lnTo>
                  <a:lnTo>
                    <a:pt x="8900" y="2618"/>
                  </a:lnTo>
                  <a:lnTo>
                    <a:pt x="10929" y="3011"/>
                  </a:lnTo>
                  <a:lnTo>
                    <a:pt x="12892" y="3469"/>
                  </a:lnTo>
                  <a:lnTo>
                    <a:pt x="14921" y="3927"/>
                  </a:lnTo>
                  <a:lnTo>
                    <a:pt x="16885" y="4385"/>
                  </a:lnTo>
                  <a:lnTo>
                    <a:pt x="17866" y="4516"/>
                  </a:lnTo>
                  <a:lnTo>
                    <a:pt x="18848" y="4647"/>
                  </a:lnTo>
                  <a:lnTo>
                    <a:pt x="18979" y="4582"/>
                  </a:lnTo>
                  <a:lnTo>
                    <a:pt x="19044" y="4647"/>
                  </a:lnTo>
                  <a:lnTo>
                    <a:pt x="19175" y="4647"/>
                  </a:lnTo>
                  <a:lnTo>
                    <a:pt x="19240" y="4582"/>
                  </a:lnTo>
                  <a:lnTo>
                    <a:pt x="19306" y="4451"/>
                  </a:lnTo>
                  <a:lnTo>
                    <a:pt x="19502" y="2553"/>
                  </a:lnTo>
                  <a:lnTo>
                    <a:pt x="19568" y="1571"/>
                  </a:lnTo>
                  <a:lnTo>
                    <a:pt x="19502" y="655"/>
                  </a:lnTo>
                  <a:close/>
                  <a:moveTo>
                    <a:pt x="28141" y="10668"/>
                  </a:moveTo>
                  <a:lnTo>
                    <a:pt x="27094" y="12304"/>
                  </a:lnTo>
                  <a:lnTo>
                    <a:pt x="26047" y="14005"/>
                  </a:lnTo>
                  <a:lnTo>
                    <a:pt x="24345" y="15314"/>
                  </a:lnTo>
                  <a:lnTo>
                    <a:pt x="24345" y="15314"/>
                  </a:lnTo>
                  <a:lnTo>
                    <a:pt x="25196" y="14071"/>
                  </a:lnTo>
                  <a:lnTo>
                    <a:pt x="26112" y="12827"/>
                  </a:lnTo>
                  <a:lnTo>
                    <a:pt x="26112" y="12762"/>
                  </a:lnTo>
                  <a:lnTo>
                    <a:pt x="26047" y="12697"/>
                  </a:lnTo>
                  <a:lnTo>
                    <a:pt x="25981" y="12762"/>
                  </a:lnTo>
                  <a:lnTo>
                    <a:pt x="25392" y="13416"/>
                  </a:lnTo>
                  <a:lnTo>
                    <a:pt x="24934" y="14071"/>
                  </a:lnTo>
                  <a:lnTo>
                    <a:pt x="24411" y="14791"/>
                  </a:lnTo>
                  <a:lnTo>
                    <a:pt x="24018" y="15576"/>
                  </a:lnTo>
                  <a:lnTo>
                    <a:pt x="21858" y="17147"/>
                  </a:lnTo>
                  <a:lnTo>
                    <a:pt x="22382" y="16558"/>
                  </a:lnTo>
                  <a:lnTo>
                    <a:pt x="22905" y="15903"/>
                  </a:lnTo>
                  <a:lnTo>
                    <a:pt x="23298" y="15249"/>
                  </a:lnTo>
                  <a:lnTo>
                    <a:pt x="23691" y="14594"/>
                  </a:lnTo>
                  <a:lnTo>
                    <a:pt x="23691" y="14529"/>
                  </a:lnTo>
                  <a:lnTo>
                    <a:pt x="23625" y="14464"/>
                  </a:lnTo>
                  <a:lnTo>
                    <a:pt x="25916" y="12631"/>
                  </a:lnTo>
                  <a:lnTo>
                    <a:pt x="28141" y="10668"/>
                  </a:lnTo>
                  <a:close/>
                  <a:moveTo>
                    <a:pt x="18979" y="14398"/>
                  </a:moveTo>
                  <a:lnTo>
                    <a:pt x="18913" y="15838"/>
                  </a:lnTo>
                  <a:lnTo>
                    <a:pt x="18979" y="17278"/>
                  </a:lnTo>
                  <a:lnTo>
                    <a:pt x="18521" y="18194"/>
                  </a:lnTo>
                  <a:lnTo>
                    <a:pt x="17932" y="19045"/>
                  </a:lnTo>
                  <a:lnTo>
                    <a:pt x="17801" y="18194"/>
                  </a:lnTo>
                  <a:lnTo>
                    <a:pt x="17735" y="17278"/>
                  </a:lnTo>
                  <a:lnTo>
                    <a:pt x="18848" y="15772"/>
                  </a:lnTo>
                  <a:lnTo>
                    <a:pt x="18848" y="15707"/>
                  </a:lnTo>
                  <a:lnTo>
                    <a:pt x="18782" y="15641"/>
                  </a:lnTo>
                  <a:lnTo>
                    <a:pt x="18717" y="15641"/>
                  </a:lnTo>
                  <a:lnTo>
                    <a:pt x="18193" y="16361"/>
                  </a:lnTo>
                  <a:lnTo>
                    <a:pt x="17735" y="17016"/>
                  </a:lnTo>
                  <a:lnTo>
                    <a:pt x="17670" y="16100"/>
                  </a:lnTo>
                  <a:lnTo>
                    <a:pt x="18324" y="15249"/>
                  </a:lnTo>
                  <a:lnTo>
                    <a:pt x="18979" y="14398"/>
                  </a:lnTo>
                  <a:close/>
                  <a:moveTo>
                    <a:pt x="19306" y="1"/>
                  </a:moveTo>
                  <a:lnTo>
                    <a:pt x="18390" y="589"/>
                  </a:lnTo>
                  <a:lnTo>
                    <a:pt x="17474" y="1178"/>
                  </a:lnTo>
                  <a:lnTo>
                    <a:pt x="17343" y="1178"/>
                  </a:lnTo>
                  <a:lnTo>
                    <a:pt x="17277" y="1244"/>
                  </a:lnTo>
                  <a:lnTo>
                    <a:pt x="17212" y="1375"/>
                  </a:lnTo>
                  <a:lnTo>
                    <a:pt x="17146" y="1440"/>
                  </a:lnTo>
                  <a:lnTo>
                    <a:pt x="17081" y="1571"/>
                  </a:lnTo>
                  <a:lnTo>
                    <a:pt x="17146" y="1702"/>
                  </a:lnTo>
                  <a:lnTo>
                    <a:pt x="17015" y="2618"/>
                  </a:lnTo>
                  <a:lnTo>
                    <a:pt x="16885" y="3534"/>
                  </a:lnTo>
                  <a:lnTo>
                    <a:pt x="15314" y="3207"/>
                  </a:lnTo>
                  <a:lnTo>
                    <a:pt x="13743" y="2880"/>
                  </a:lnTo>
                  <a:lnTo>
                    <a:pt x="10602" y="2356"/>
                  </a:lnTo>
                  <a:lnTo>
                    <a:pt x="6675" y="1506"/>
                  </a:lnTo>
                  <a:lnTo>
                    <a:pt x="4712" y="1178"/>
                  </a:lnTo>
                  <a:lnTo>
                    <a:pt x="3665" y="1113"/>
                  </a:lnTo>
                  <a:lnTo>
                    <a:pt x="2683" y="1048"/>
                  </a:lnTo>
                  <a:lnTo>
                    <a:pt x="2552" y="1048"/>
                  </a:lnTo>
                  <a:lnTo>
                    <a:pt x="1440" y="2356"/>
                  </a:lnTo>
                  <a:lnTo>
                    <a:pt x="916" y="2945"/>
                  </a:lnTo>
                  <a:lnTo>
                    <a:pt x="720" y="3207"/>
                  </a:lnTo>
                  <a:lnTo>
                    <a:pt x="524" y="3534"/>
                  </a:lnTo>
                  <a:lnTo>
                    <a:pt x="458" y="3534"/>
                  </a:lnTo>
                  <a:lnTo>
                    <a:pt x="458" y="3665"/>
                  </a:lnTo>
                  <a:lnTo>
                    <a:pt x="262" y="5301"/>
                  </a:lnTo>
                  <a:lnTo>
                    <a:pt x="196" y="7003"/>
                  </a:lnTo>
                  <a:lnTo>
                    <a:pt x="0" y="10341"/>
                  </a:lnTo>
                  <a:lnTo>
                    <a:pt x="0" y="13744"/>
                  </a:lnTo>
                  <a:lnTo>
                    <a:pt x="0" y="17081"/>
                  </a:lnTo>
                  <a:lnTo>
                    <a:pt x="66" y="17212"/>
                  </a:lnTo>
                  <a:lnTo>
                    <a:pt x="131" y="17278"/>
                  </a:lnTo>
                  <a:lnTo>
                    <a:pt x="393" y="17278"/>
                  </a:lnTo>
                  <a:lnTo>
                    <a:pt x="2487" y="16689"/>
                  </a:lnTo>
                  <a:lnTo>
                    <a:pt x="4647" y="16165"/>
                  </a:lnTo>
                  <a:lnTo>
                    <a:pt x="6806" y="15707"/>
                  </a:lnTo>
                  <a:lnTo>
                    <a:pt x="9031" y="15380"/>
                  </a:lnTo>
                  <a:lnTo>
                    <a:pt x="11126" y="15183"/>
                  </a:lnTo>
                  <a:lnTo>
                    <a:pt x="13154" y="15053"/>
                  </a:lnTo>
                  <a:lnTo>
                    <a:pt x="15248" y="14856"/>
                  </a:lnTo>
                  <a:lnTo>
                    <a:pt x="17343" y="14660"/>
                  </a:lnTo>
                  <a:lnTo>
                    <a:pt x="17343" y="14660"/>
                  </a:lnTo>
                  <a:lnTo>
                    <a:pt x="17212" y="15380"/>
                  </a:lnTo>
                  <a:lnTo>
                    <a:pt x="17212" y="16165"/>
                  </a:lnTo>
                  <a:lnTo>
                    <a:pt x="17212" y="17016"/>
                  </a:lnTo>
                  <a:lnTo>
                    <a:pt x="17277" y="17801"/>
                  </a:lnTo>
                  <a:lnTo>
                    <a:pt x="17212" y="17867"/>
                  </a:lnTo>
                  <a:lnTo>
                    <a:pt x="17277" y="17932"/>
                  </a:lnTo>
                  <a:lnTo>
                    <a:pt x="17343" y="17932"/>
                  </a:lnTo>
                  <a:lnTo>
                    <a:pt x="17670" y="19634"/>
                  </a:lnTo>
                  <a:lnTo>
                    <a:pt x="17670" y="19699"/>
                  </a:lnTo>
                  <a:lnTo>
                    <a:pt x="17801" y="19764"/>
                  </a:lnTo>
                  <a:lnTo>
                    <a:pt x="17866" y="19764"/>
                  </a:lnTo>
                  <a:lnTo>
                    <a:pt x="17997" y="19699"/>
                  </a:lnTo>
                  <a:lnTo>
                    <a:pt x="18390" y="19175"/>
                  </a:lnTo>
                  <a:lnTo>
                    <a:pt x="18717" y="18652"/>
                  </a:lnTo>
                  <a:lnTo>
                    <a:pt x="19044" y="18063"/>
                  </a:lnTo>
                  <a:lnTo>
                    <a:pt x="19306" y="17474"/>
                  </a:lnTo>
                  <a:lnTo>
                    <a:pt x="19371" y="17343"/>
                  </a:lnTo>
                  <a:lnTo>
                    <a:pt x="19502" y="17408"/>
                  </a:lnTo>
                  <a:lnTo>
                    <a:pt x="19568" y="17408"/>
                  </a:lnTo>
                  <a:lnTo>
                    <a:pt x="21596" y="16034"/>
                  </a:lnTo>
                  <a:lnTo>
                    <a:pt x="23560" y="14529"/>
                  </a:lnTo>
                  <a:lnTo>
                    <a:pt x="22578" y="16034"/>
                  </a:lnTo>
                  <a:lnTo>
                    <a:pt x="22055" y="16754"/>
                  </a:lnTo>
                  <a:lnTo>
                    <a:pt x="21466" y="17408"/>
                  </a:lnTo>
                  <a:lnTo>
                    <a:pt x="20353" y="18194"/>
                  </a:lnTo>
                  <a:lnTo>
                    <a:pt x="21727" y="16165"/>
                  </a:lnTo>
                  <a:lnTo>
                    <a:pt x="21727" y="16100"/>
                  </a:lnTo>
                  <a:lnTo>
                    <a:pt x="21727" y="16034"/>
                  </a:lnTo>
                  <a:lnTo>
                    <a:pt x="21596" y="16034"/>
                  </a:lnTo>
                  <a:lnTo>
                    <a:pt x="20680" y="17212"/>
                  </a:lnTo>
                  <a:lnTo>
                    <a:pt x="19960" y="18521"/>
                  </a:lnTo>
                  <a:lnTo>
                    <a:pt x="18063" y="19830"/>
                  </a:lnTo>
                  <a:lnTo>
                    <a:pt x="17997" y="19961"/>
                  </a:lnTo>
                  <a:lnTo>
                    <a:pt x="18063" y="20026"/>
                  </a:lnTo>
                  <a:lnTo>
                    <a:pt x="18128" y="20092"/>
                  </a:lnTo>
                  <a:lnTo>
                    <a:pt x="18193" y="20092"/>
                  </a:lnTo>
                  <a:lnTo>
                    <a:pt x="19568" y="19241"/>
                  </a:lnTo>
                  <a:lnTo>
                    <a:pt x="19633" y="19306"/>
                  </a:lnTo>
                  <a:lnTo>
                    <a:pt x="19699" y="19306"/>
                  </a:lnTo>
                  <a:lnTo>
                    <a:pt x="19829" y="19045"/>
                  </a:lnTo>
                  <a:lnTo>
                    <a:pt x="22316" y="17408"/>
                  </a:lnTo>
                  <a:lnTo>
                    <a:pt x="24672" y="15641"/>
                  </a:lnTo>
                  <a:lnTo>
                    <a:pt x="27028" y="13875"/>
                  </a:lnTo>
                  <a:lnTo>
                    <a:pt x="29253" y="11977"/>
                  </a:lnTo>
                  <a:lnTo>
                    <a:pt x="29319" y="11911"/>
                  </a:lnTo>
                  <a:lnTo>
                    <a:pt x="29319" y="11846"/>
                  </a:lnTo>
                  <a:lnTo>
                    <a:pt x="29253" y="11715"/>
                  </a:lnTo>
                  <a:lnTo>
                    <a:pt x="29842" y="10210"/>
                  </a:lnTo>
                  <a:lnTo>
                    <a:pt x="30366" y="8704"/>
                  </a:lnTo>
                  <a:lnTo>
                    <a:pt x="30300" y="8574"/>
                  </a:lnTo>
                  <a:lnTo>
                    <a:pt x="30366" y="8377"/>
                  </a:lnTo>
                  <a:lnTo>
                    <a:pt x="30366" y="8312"/>
                  </a:lnTo>
                  <a:lnTo>
                    <a:pt x="30300" y="8181"/>
                  </a:lnTo>
                  <a:lnTo>
                    <a:pt x="27748" y="6087"/>
                  </a:lnTo>
                  <a:lnTo>
                    <a:pt x="25130" y="3993"/>
                  </a:lnTo>
                  <a:lnTo>
                    <a:pt x="22447" y="2029"/>
                  </a:lnTo>
                  <a:lnTo>
                    <a:pt x="19699" y="66"/>
                  </a:lnTo>
                  <a:lnTo>
                    <a:pt x="19502" y="66"/>
                  </a:lnTo>
                  <a:lnTo>
                    <a:pt x="1943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63" name="Google Shape;63;p15"/>
            <p:cNvSpPr/>
            <p:nvPr/>
          </p:nvSpPr>
          <p:spPr>
            <a:xfrm>
              <a:off x="1257367" y="1990424"/>
              <a:ext cx="1815583" cy="1201301"/>
            </a:xfrm>
            <a:custGeom>
              <a:avLst/>
              <a:gdLst/>
              <a:ahLst/>
              <a:cxnLst/>
              <a:rect l="l" t="t" r="r" b="b"/>
              <a:pathLst>
                <a:path w="30366" h="20092" extrusionOk="0">
                  <a:moveTo>
                    <a:pt x="19044" y="589"/>
                  </a:moveTo>
                  <a:lnTo>
                    <a:pt x="18913" y="1375"/>
                  </a:lnTo>
                  <a:lnTo>
                    <a:pt x="18521" y="1571"/>
                  </a:lnTo>
                  <a:lnTo>
                    <a:pt x="18128" y="1833"/>
                  </a:lnTo>
                  <a:lnTo>
                    <a:pt x="17801" y="2029"/>
                  </a:lnTo>
                  <a:lnTo>
                    <a:pt x="17474" y="2356"/>
                  </a:lnTo>
                  <a:lnTo>
                    <a:pt x="17474" y="1702"/>
                  </a:lnTo>
                  <a:lnTo>
                    <a:pt x="18259" y="1178"/>
                  </a:lnTo>
                  <a:lnTo>
                    <a:pt x="19044" y="589"/>
                  </a:lnTo>
                  <a:close/>
                  <a:moveTo>
                    <a:pt x="18913" y="1571"/>
                  </a:moveTo>
                  <a:lnTo>
                    <a:pt x="18848" y="2226"/>
                  </a:lnTo>
                  <a:lnTo>
                    <a:pt x="18782" y="2226"/>
                  </a:lnTo>
                  <a:lnTo>
                    <a:pt x="18455" y="2487"/>
                  </a:lnTo>
                  <a:lnTo>
                    <a:pt x="18063" y="2749"/>
                  </a:lnTo>
                  <a:lnTo>
                    <a:pt x="17408" y="3404"/>
                  </a:lnTo>
                  <a:lnTo>
                    <a:pt x="17408" y="3469"/>
                  </a:lnTo>
                  <a:lnTo>
                    <a:pt x="17474" y="3469"/>
                  </a:lnTo>
                  <a:lnTo>
                    <a:pt x="18193" y="2945"/>
                  </a:lnTo>
                  <a:lnTo>
                    <a:pt x="18848" y="2422"/>
                  </a:lnTo>
                  <a:lnTo>
                    <a:pt x="18913" y="4189"/>
                  </a:lnTo>
                  <a:lnTo>
                    <a:pt x="18128" y="3927"/>
                  </a:lnTo>
                  <a:lnTo>
                    <a:pt x="17343" y="3665"/>
                  </a:lnTo>
                  <a:lnTo>
                    <a:pt x="17408" y="3142"/>
                  </a:lnTo>
                  <a:lnTo>
                    <a:pt x="17474" y="2553"/>
                  </a:lnTo>
                  <a:lnTo>
                    <a:pt x="18128" y="2029"/>
                  </a:lnTo>
                  <a:lnTo>
                    <a:pt x="18913" y="1571"/>
                  </a:lnTo>
                  <a:close/>
                  <a:moveTo>
                    <a:pt x="2422" y="1702"/>
                  </a:moveTo>
                  <a:lnTo>
                    <a:pt x="2225" y="5301"/>
                  </a:lnTo>
                  <a:lnTo>
                    <a:pt x="2029" y="8835"/>
                  </a:lnTo>
                  <a:lnTo>
                    <a:pt x="1963" y="8901"/>
                  </a:lnTo>
                  <a:lnTo>
                    <a:pt x="1505" y="9817"/>
                  </a:lnTo>
                  <a:lnTo>
                    <a:pt x="1113" y="10733"/>
                  </a:lnTo>
                  <a:lnTo>
                    <a:pt x="785" y="11715"/>
                  </a:lnTo>
                  <a:lnTo>
                    <a:pt x="524" y="12697"/>
                  </a:lnTo>
                  <a:lnTo>
                    <a:pt x="589" y="10013"/>
                  </a:lnTo>
                  <a:lnTo>
                    <a:pt x="982" y="9097"/>
                  </a:lnTo>
                  <a:lnTo>
                    <a:pt x="1309" y="8115"/>
                  </a:lnTo>
                  <a:lnTo>
                    <a:pt x="1636" y="7134"/>
                  </a:lnTo>
                  <a:lnTo>
                    <a:pt x="1898" y="6152"/>
                  </a:lnTo>
                  <a:lnTo>
                    <a:pt x="1898" y="6087"/>
                  </a:lnTo>
                  <a:lnTo>
                    <a:pt x="1833" y="6087"/>
                  </a:lnTo>
                  <a:lnTo>
                    <a:pt x="1767" y="6152"/>
                  </a:lnTo>
                  <a:lnTo>
                    <a:pt x="1178" y="7919"/>
                  </a:lnTo>
                  <a:lnTo>
                    <a:pt x="589" y="9686"/>
                  </a:lnTo>
                  <a:lnTo>
                    <a:pt x="589" y="9686"/>
                  </a:lnTo>
                  <a:lnTo>
                    <a:pt x="655" y="7003"/>
                  </a:lnTo>
                  <a:lnTo>
                    <a:pt x="1440" y="5040"/>
                  </a:lnTo>
                  <a:lnTo>
                    <a:pt x="2291" y="3142"/>
                  </a:lnTo>
                  <a:lnTo>
                    <a:pt x="2291" y="3076"/>
                  </a:lnTo>
                  <a:lnTo>
                    <a:pt x="2225" y="3076"/>
                  </a:lnTo>
                  <a:lnTo>
                    <a:pt x="2160" y="3011"/>
                  </a:lnTo>
                  <a:lnTo>
                    <a:pt x="2160" y="3076"/>
                  </a:lnTo>
                  <a:lnTo>
                    <a:pt x="1702" y="3927"/>
                  </a:lnTo>
                  <a:lnTo>
                    <a:pt x="1309" y="4778"/>
                  </a:lnTo>
                  <a:lnTo>
                    <a:pt x="655" y="6610"/>
                  </a:lnTo>
                  <a:lnTo>
                    <a:pt x="720" y="3796"/>
                  </a:lnTo>
                  <a:lnTo>
                    <a:pt x="785" y="3731"/>
                  </a:lnTo>
                  <a:lnTo>
                    <a:pt x="1047" y="3469"/>
                  </a:lnTo>
                  <a:lnTo>
                    <a:pt x="1309" y="3142"/>
                  </a:lnTo>
                  <a:lnTo>
                    <a:pt x="1833" y="2487"/>
                  </a:lnTo>
                  <a:lnTo>
                    <a:pt x="2422" y="1702"/>
                  </a:lnTo>
                  <a:close/>
                  <a:moveTo>
                    <a:pt x="29842" y="9097"/>
                  </a:moveTo>
                  <a:lnTo>
                    <a:pt x="29384" y="10406"/>
                  </a:lnTo>
                  <a:lnTo>
                    <a:pt x="28992" y="11715"/>
                  </a:lnTo>
                  <a:lnTo>
                    <a:pt x="26505" y="13678"/>
                  </a:lnTo>
                  <a:lnTo>
                    <a:pt x="26505" y="13678"/>
                  </a:lnTo>
                  <a:lnTo>
                    <a:pt x="27552" y="12042"/>
                  </a:lnTo>
                  <a:lnTo>
                    <a:pt x="28533" y="10406"/>
                  </a:lnTo>
                  <a:lnTo>
                    <a:pt x="28533" y="10275"/>
                  </a:lnTo>
                  <a:lnTo>
                    <a:pt x="29842" y="9097"/>
                  </a:lnTo>
                  <a:close/>
                  <a:moveTo>
                    <a:pt x="18455" y="12827"/>
                  </a:moveTo>
                  <a:lnTo>
                    <a:pt x="17932" y="13547"/>
                  </a:lnTo>
                  <a:lnTo>
                    <a:pt x="17343" y="14202"/>
                  </a:lnTo>
                  <a:lnTo>
                    <a:pt x="15707" y="14333"/>
                  </a:lnTo>
                  <a:lnTo>
                    <a:pt x="16230" y="13678"/>
                  </a:lnTo>
                  <a:lnTo>
                    <a:pt x="16754" y="13024"/>
                  </a:lnTo>
                  <a:lnTo>
                    <a:pt x="18455" y="12827"/>
                  </a:lnTo>
                  <a:close/>
                  <a:moveTo>
                    <a:pt x="16426" y="13089"/>
                  </a:moveTo>
                  <a:lnTo>
                    <a:pt x="15903" y="13678"/>
                  </a:lnTo>
                  <a:lnTo>
                    <a:pt x="15576" y="14333"/>
                  </a:lnTo>
                  <a:lnTo>
                    <a:pt x="14136" y="14398"/>
                  </a:lnTo>
                  <a:lnTo>
                    <a:pt x="14463" y="13809"/>
                  </a:lnTo>
                  <a:lnTo>
                    <a:pt x="14921" y="13220"/>
                  </a:lnTo>
                  <a:lnTo>
                    <a:pt x="16426" y="13089"/>
                  </a:lnTo>
                  <a:close/>
                  <a:moveTo>
                    <a:pt x="14594" y="13220"/>
                  </a:moveTo>
                  <a:lnTo>
                    <a:pt x="14398" y="13482"/>
                  </a:lnTo>
                  <a:lnTo>
                    <a:pt x="14201" y="13809"/>
                  </a:lnTo>
                  <a:lnTo>
                    <a:pt x="13940" y="14464"/>
                  </a:lnTo>
                  <a:lnTo>
                    <a:pt x="12434" y="14529"/>
                  </a:lnTo>
                  <a:lnTo>
                    <a:pt x="12827" y="13940"/>
                  </a:lnTo>
                  <a:lnTo>
                    <a:pt x="13285" y="13351"/>
                  </a:lnTo>
                  <a:lnTo>
                    <a:pt x="13285" y="13286"/>
                  </a:lnTo>
                  <a:lnTo>
                    <a:pt x="14594" y="13220"/>
                  </a:lnTo>
                  <a:close/>
                  <a:moveTo>
                    <a:pt x="2029" y="8966"/>
                  </a:moveTo>
                  <a:lnTo>
                    <a:pt x="1963" y="10995"/>
                  </a:lnTo>
                  <a:lnTo>
                    <a:pt x="1178" y="12762"/>
                  </a:lnTo>
                  <a:lnTo>
                    <a:pt x="458" y="14594"/>
                  </a:lnTo>
                  <a:lnTo>
                    <a:pt x="524" y="12827"/>
                  </a:lnTo>
                  <a:lnTo>
                    <a:pt x="524" y="12893"/>
                  </a:lnTo>
                  <a:lnTo>
                    <a:pt x="589" y="12827"/>
                  </a:lnTo>
                  <a:lnTo>
                    <a:pt x="916" y="11846"/>
                  </a:lnTo>
                  <a:lnTo>
                    <a:pt x="1244" y="10864"/>
                  </a:lnTo>
                  <a:lnTo>
                    <a:pt x="2029" y="8966"/>
                  </a:lnTo>
                  <a:close/>
                  <a:moveTo>
                    <a:pt x="13089" y="13351"/>
                  </a:moveTo>
                  <a:lnTo>
                    <a:pt x="12631" y="13940"/>
                  </a:lnTo>
                  <a:lnTo>
                    <a:pt x="12238" y="14594"/>
                  </a:lnTo>
                  <a:lnTo>
                    <a:pt x="10602" y="14725"/>
                  </a:lnTo>
                  <a:lnTo>
                    <a:pt x="11518" y="13416"/>
                  </a:lnTo>
                  <a:lnTo>
                    <a:pt x="13089" y="13351"/>
                  </a:lnTo>
                  <a:close/>
                  <a:moveTo>
                    <a:pt x="11256" y="13482"/>
                  </a:moveTo>
                  <a:lnTo>
                    <a:pt x="10471" y="14725"/>
                  </a:lnTo>
                  <a:lnTo>
                    <a:pt x="8900" y="14922"/>
                  </a:lnTo>
                  <a:lnTo>
                    <a:pt x="9293" y="14267"/>
                  </a:lnTo>
                  <a:lnTo>
                    <a:pt x="9686" y="13678"/>
                  </a:lnTo>
                  <a:lnTo>
                    <a:pt x="9686" y="13613"/>
                  </a:lnTo>
                  <a:lnTo>
                    <a:pt x="10864" y="13482"/>
                  </a:lnTo>
                  <a:close/>
                  <a:moveTo>
                    <a:pt x="19175" y="12697"/>
                  </a:moveTo>
                  <a:lnTo>
                    <a:pt x="18979" y="14071"/>
                  </a:lnTo>
                  <a:lnTo>
                    <a:pt x="18979" y="14136"/>
                  </a:lnTo>
                  <a:lnTo>
                    <a:pt x="18324" y="14922"/>
                  </a:lnTo>
                  <a:lnTo>
                    <a:pt x="17670" y="15838"/>
                  </a:lnTo>
                  <a:lnTo>
                    <a:pt x="17604" y="14529"/>
                  </a:lnTo>
                  <a:lnTo>
                    <a:pt x="17670" y="14398"/>
                  </a:lnTo>
                  <a:lnTo>
                    <a:pt x="17604" y="14267"/>
                  </a:lnTo>
                  <a:lnTo>
                    <a:pt x="17997" y="13940"/>
                  </a:lnTo>
                  <a:lnTo>
                    <a:pt x="18324" y="13547"/>
                  </a:lnTo>
                  <a:lnTo>
                    <a:pt x="18652" y="13155"/>
                  </a:lnTo>
                  <a:lnTo>
                    <a:pt x="18979" y="12762"/>
                  </a:lnTo>
                  <a:lnTo>
                    <a:pt x="19175" y="12697"/>
                  </a:lnTo>
                  <a:close/>
                  <a:moveTo>
                    <a:pt x="9489" y="13613"/>
                  </a:moveTo>
                  <a:lnTo>
                    <a:pt x="9097" y="14267"/>
                  </a:lnTo>
                  <a:lnTo>
                    <a:pt x="8704" y="14922"/>
                  </a:lnTo>
                  <a:lnTo>
                    <a:pt x="7330" y="15118"/>
                  </a:lnTo>
                  <a:lnTo>
                    <a:pt x="7330" y="15118"/>
                  </a:lnTo>
                  <a:lnTo>
                    <a:pt x="7592" y="14791"/>
                  </a:lnTo>
                  <a:lnTo>
                    <a:pt x="7919" y="14333"/>
                  </a:lnTo>
                  <a:lnTo>
                    <a:pt x="8181" y="13875"/>
                  </a:lnTo>
                  <a:lnTo>
                    <a:pt x="8181" y="13809"/>
                  </a:lnTo>
                  <a:lnTo>
                    <a:pt x="8050" y="13809"/>
                  </a:lnTo>
                  <a:lnTo>
                    <a:pt x="7592" y="14529"/>
                  </a:lnTo>
                  <a:lnTo>
                    <a:pt x="7395" y="14856"/>
                  </a:lnTo>
                  <a:lnTo>
                    <a:pt x="7133" y="15183"/>
                  </a:lnTo>
                  <a:lnTo>
                    <a:pt x="6937" y="15183"/>
                  </a:lnTo>
                  <a:lnTo>
                    <a:pt x="5301" y="15511"/>
                  </a:lnTo>
                  <a:lnTo>
                    <a:pt x="3600" y="15903"/>
                  </a:lnTo>
                  <a:lnTo>
                    <a:pt x="3796" y="15380"/>
                  </a:lnTo>
                  <a:lnTo>
                    <a:pt x="3992" y="14922"/>
                  </a:lnTo>
                  <a:lnTo>
                    <a:pt x="4516" y="14005"/>
                  </a:lnTo>
                  <a:lnTo>
                    <a:pt x="5956" y="13875"/>
                  </a:lnTo>
                  <a:lnTo>
                    <a:pt x="5432" y="14660"/>
                  </a:lnTo>
                  <a:lnTo>
                    <a:pt x="4974" y="15445"/>
                  </a:lnTo>
                  <a:lnTo>
                    <a:pt x="4974" y="15511"/>
                  </a:lnTo>
                  <a:lnTo>
                    <a:pt x="5039" y="15511"/>
                  </a:lnTo>
                  <a:lnTo>
                    <a:pt x="5628" y="14660"/>
                  </a:lnTo>
                  <a:lnTo>
                    <a:pt x="6086" y="13875"/>
                  </a:lnTo>
                  <a:lnTo>
                    <a:pt x="9489" y="13613"/>
                  </a:lnTo>
                  <a:close/>
                  <a:moveTo>
                    <a:pt x="1963" y="11453"/>
                  </a:moveTo>
                  <a:lnTo>
                    <a:pt x="1833" y="13547"/>
                  </a:lnTo>
                  <a:lnTo>
                    <a:pt x="458" y="16230"/>
                  </a:lnTo>
                  <a:lnTo>
                    <a:pt x="458" y="15053"/>
                  </a:lnTo>
                  <a:lnTo>
                    <a:pt x="1244" y="13286"/>
                  </a:lnTo>
                  <a:lnTo>
                    <a:pt x="1963" y="11453"/>
                  </a:lnTo>
                  <a:close/>
                  <a:moveTo>
                    <a:pt x="4319" y="14071"/>
                  </a:moveTo>
                  <a:lnTo>
                    <a:pt x="3992" y="14464"/>
                  </a:lnTo>
                  <a:lnTo>
                    <a:pt x="3796" y="14922"/>
                  </a:lnTo>
                  <a:lnTo>
                    <a:pt x="3600" y="15445"/>
                  </a:lnTo>
                  <a:lnTo>
                    <a:pt x="3469" y="15969"/>
                  </a:lnTo>
                  <a:lnTo>
                    <a:pt x="2094" y="16361"/>
                  </a:lnTo>
                  <a:lnTo>
                    <a:pt x="2094" y="16361"/>
                  </a:lnTo>
                  <a:lnTo>
                    <a:pt x="2291" y="15772"/>
                  </a:lnTo>
                  <a:lnTo>
                    <a:pt x="2552" y="15183"/>
                  </a:lnTo>
                  <a:lnTo>
                    <a:pt x="2880" y="14660"/>
                  </a:lnTo>
                  <a:lnTo>
                    <a:pt x="3207" y="14136"/>
                  </a:lnTo>
                  <a:lnTo>
                    <a:pt x="4319" y="14071"/>
                  </a:lnTo>
                  <a:close/>
                  <a:moveTo>
                    <a:pt x="3011" y="14136"/>
                  </a:moveTo>
                  <a:lnTo>
                    <a:pt x="2683" y="14660"/>
                  </a:lnTo>
                  <a:lnTo>
                    <a:pt x="2356" y="15249"/>
                  </a:lnTo>
                  <a:lnTo>
                    <a:pt x="2160" y="15772"/>
                  </a:lnTo>
                  <a:lnTo>
                    <a:pt x="1963" y="16361"/>
                  </a:lnTo>
                  <a:lnTo>
                    <a:pt x="589" y="16885"/>
                  </a:lnTo>
                  <a:lnTo>
                    <a:pt x="2029" y="14202"/>
                  </a:lnTo>
                  <a:lnTo>
                    <a:pt x="2094" y="14202"/>
                  </a:lnTo>
                  <a:lnTo>
                    <a:pt x="3011" y="14136"/>
                  </a:lnTo>
                  <a:close/>
                  <a:moveTo>
                    <a:pt x="19502" y="655"/>
                  </a:moveTo>
                  <a:lnTo>
                    <a:pt x="22120" y="2487"/>
                  </a:lnTo>
                  <a:lnTo>
                    <a:pt x="24672" y="4385"/>
                  </a:lnTo>
                  <a:lnTo>
                    <a:pt x="27225" y="6414"/>
                  </a:lnTo>
                  <a:lnTo>
                    <a:pt x="29711" y="8443"/>
                  </a:lnTo>
                  <a:lnTo>
                    <a:pt x="27159" y="10668"/>
                  </a:lnTo>
                  <a:lnTo>
                    <a:pt x="24607" y="12827"/>
                  </a:lnTo>
                  <a:lnTo>
                    <a:pt x="19437" y="17016"/>
                  </a:lnTo>
                  <a:lnTo>
                    <a:pt x="19502" y="15969"/>
                  </a:lnTo>
                  <a:lnTo>
                    <a:pt x="19502" y="14856"/>
                  </a:lnTo>
                  <a:lnTo>
                    <a:pt x="19502" y="12697"/>
                  </a:lnTo>
                  <a:lnTo>
                    <a:pt x="19437" y="12566"/>
                  </a:lnTo>
                  <a:lnTo>
                    <a:pt x="19306" y="12500"/>
                  </a:lnTo>
                  <a:lnTo>
                    <a:pt x="19240" y="12369"/>
                  </a:lnTo>
                  <a:lnTo>
                    <a:pt x="19175" y="12304"/>
                  </a:lnTo>
                  <a:lnTo>
                    <a:pt x="19110" y="12238"/>
                  </a:lnTo>
                  <a:lnTo>
                    <a:pt x="18782" y="12238"/>
                  </a:lnTo>
                  <a:lnTo>
                    <a:pt x="16754" y="12369"/>
                  </a:lnTo>
                  <a:lnTo>
                    <a:pt x="14659" y="12500"/>
                  </a:lnTo>
                  <a:lnTo>
                    <a:pt x="10602" y="12958"/>
                  </a:lnTo>
                  <a:lnTo>
                    <a:pt x="2422" y="13678"/>
                  </a:lnTo>
                  <a:lnTo>
                    <a:pt x="2422" y="13678"/>
                  </a:lnTo>
                  <a:lnTo>
                    <a:pt x="2683" y="7527"/>
                  </a:lnTo>
                  <a:lnTo>
                    <a:pt x="2749" y="4451"/>
                  </a:lnTo>
                  <a:lnTo>
                    <a:pt x="2814" y="1375"/>
                  </a:lnTo>
                  <a:lnTo>
                    <a:pt x="3796" y="1637"/>
                  </a:lnTo>
                  <a:lnTo>
                    <a:pt x="4778" y="1898"/>
                  </a:lnTo>
                  <a:lnTo>
                    <a:pt x="6872" y="2291"/>
                  </a:lnTo>
                  <a:lnTo>
                    <a:pt x="8900" y="2618"/>
                  </a:lnTo>
                  <a:lnTo>
                    <a:pt x="10929" y="3011"/>
                  </a:lnTo>
                  <a:lnTo>
                    <a:pt x="12892" y="3469"/>
                  </a:lnTo>
                  <a:lnTo>
                    <a:pt x="14921" y="3927"/>
                  </a:lnTo>
                  <a:lnTo>
                    <a:pt x="16885" y="4385"/>
                  </a:lnTo>
                  <a:lnTo>
                    <a:pt x="17866" y="4516"/>
                  </a:lnTo>
                  <a:lnTo>
                    <a:pt x="18848" y="4647"/>
                  </a:lnTo>
                  <a:lnTo>
                    <a:pt x="18979" y="4582"/>
                  </a:lnTo>
                  <a:lnTo>
                    <a:pt x="19044" y="4647"/>
                  </a:lnTo>
                  <a:lnTo>
                    <a:pt x="19175" y="4647"/>
                  </a:lnTo>
                  <a:lnTo>
                    <a:pt x="19240" y="4582"/>
                  </a:lnTo>
                  <a:lnTo>
                    <a:pt x="19306" y="4451"/>
                  </a:lnTo>
                  <a:lnTo>
                    <a:pt x="19502" y="2553"/>
                  </a:lnTo>
                  <a:lnTo>
                    <a:pt x="19568" y="1571"/>
                  </a:lnTo>
                  <a:lnTo>
                    <a:pt x="19502" y="655"/>
                  </a:lnTo>
                  <a:close/>
                  <a:moveTo>
                    <a:pt x="28141" y="10668"/>
                  </a:moveTo>
                  <a:lnTo>
                    <a:pt x="27094" y="12304"/>
                  </a:lnTo>
                  <a:lnTo>
                    <a:pt x="26047" y="14005"/>
                  </a:lnTo>
                  <a:lnTo>
                    <a:pt x="24345" y="15314"/>
                  </a:lnTo>
                  <a:lnTo>
                    <a:pt x="24345" y="15314"/>
                  </a:lnTo>
                  <a:lnTo>
                    <a:pt x="25196" y="14071"/>
                  </a:lnTo>
                  <a:lnTo>
                    <a:pt x="26112" y="12827"/>
                  </a:lnTo>
                  <a:lnTo>
                    <a:pt x="26112" y="12762"/>
                  </a:lnTo>
                  <a:lnTo>
                    <a:pt x="26047" y="12697"/>
                  </a:lnTo>
                  <a:lnTo>
                    <a:pt x="25981" y="12762"/>
                  </a:lnTo>
                  <a:lnTo>
                    <a:pt x="25392" y="13416"/>
                  </a:lnTo>
                  <a:lnTo>
                    <a:pt x="24934" y="14071"/>
                  </a:lnTo>
                  <a:lnTo>
                    <a:pt x="24411" y="14791"/>
                  </a:lnTo>
                  <a:lnTo>
                    <a:pt x="24018" y="15576"/>
                  </a:lnTo>
                  <a:lnTo>
                    <a:pt x="21858" y="17147"/>
                  </a:lnTo>
                  <a:lnTo>
                    <a:pt x="22382" y="16558"/>
                  </a:lnTo>
                  <a:lnTo>
                    <a:pt x="22905" y="15903"/>
                  </a:lnTo>
                  <a:lnTo>
                    <a:pt x="23298" y="15249"/>
                  </a:lnTo>
                  <a:lnTo>
                    <a:pt x="23691" y="14594"/>
                  </a:lnTo>
                  <a:lnTo>
                    <a:pt x="23691" y="14529"/>
                  </a:lnTo>
                  <a:lnTo>
                    <a:pt x="23625" y="14464"/>
                  </a:lnTo>
                  <a:lnTo>
                    <a:pt x="25916" y="12631"/>
                  </a:lnTo>
                  <a:lnTo>
                    <a:pt x="28141" y="10668"/>
                  </a:lnTo>
                  <a:close/>
                  <a:moveTo>
                    <a:pt x="18979" y="14398"/>
                  </a:moveTo>
                  <a:lnTo>
                    <a:pt x="18913" y="15838"/>
                  </a:lnTo>
                  <a:lnTo>
                    <a:pt x="18979" y="17278"/>
                  </a:lnTo>
                  <a:lnTo>
                    <a:pt x="18521" y="18194"/>
                  </a:lnTo>
                  <a:lnTo>
                    <a:pt x="17932" y="19045"/>
                  </a:lnTo>
                  <a:lnTo>
                    <a:pt x="17801" y="18194"/>
                  </a:lnTo>
                  <a:lnTo>
                    <a:pt x="17735" y="17278"/>
                  </a:lnTo>
                  <a:lnTo>
                    <a:pt x="18848" y="15772"/>
                  </a:lnTo>
                  <a:lnTo>
                    <a:pt x="18848" y="15707"/>
                  </a:lnTo>
                  <a:lnTo>
                    <a:pt x="18782" y="15641"/>
                  </a:lnTo>
                  <a:lnTo>
                    <a:pt x="18717" y="15641"/>
                  </a:lnTo>
                  <a:lnTo>
                    <a:pt x="18193" y="16361"/>
                  </a:lnTo>
                  <a:lnTo>
                    <a:pt x="17735" y="17016"/>
                  </a:lnTo>
                  <a:lnTo>
                    <a:pt x="17670" y="16100"/>
                  </a:lnTo>
                  <a:lnTo>
                    <a:pt x="18324" y="15249"/>
                  </a:lnTo>
                  <a:lnTo>
                    <a:pt x="18979" y="14398"/>
                  </a:lnTo>
                  <a:close/>
                  <a:moveTo>
                    <a:pt x="19306" y="1"/>
                  </a:moveTo>
                  <a:lnTo>
                    <a:pt x="18390" y="589"/>
                  </a:lnTo>
                  <a:lnTo>
                    <a:pt x="17474" y="1178"/>
                  </a:lnTo>
                  <a:lnTo>
                    <a:pt x="17343" y="1178"/>
                  </a:lnTo>
                  <a:lnTo>
                    <a:pt x="17277" y="1244"/>
                  </a:lnTo>
                  <a:lnTo>
                    <a:pt x="17212" y="1375"/>
                  </a:lnTo>
                  <a:lnTo>
                    <a:pt x="17146" y="1440"/>
                  </a:lnTo>
                  <a:lnTo>
                    <a:pt x="17081" y="1571"/>
                  </a:lnTo>
                  <a:lnTo>
                    <a:pt x="17146" y="1702"/>
                  </a:lnTo>
                  <a:lnTo>
                    <a:pt x="17015" y="2618"/>
                  </a:lnTo>
                  <a:lnTo>
                    <a:pt x="16885" y="3534"/>
                  </a:lnTo>
                  <a:lnTo>
                    <a:pt x="15314" y="3207"/>
                  </a:lnTo>
                  <a:lnTo>
                    <a:pt x="13743" y="2880"/>
                  </a:lnTo>
                  <a:lnTo>
                    <a:pt x="10602" y="2356"/>
                  </a:lnTo>
                  <a:lnTo>
                    <a:pt x="6675" y="1506"/>
                  </a:lnTo>
                  <a:lnTo>
                    <a:pt x="4712" y="1178"/>
                  </a:lnTo>
                  <a:lnTo>
                    <a:pt x="3665" y="1113"/>
                  </a:lnTo>
                  <a:lnTo>
                    <a:pt x="2683" y="1048"/>
                  </a:lnTo>
                  <a:lnTo>
                    <a:pt x="2552" y="1048"/>
                  </a:lnTo>
                  <a:lnTo>
                    <a:pt x="1440" y="2356"/>
                  </a:lnTo>
                  <a:lnTo>
                    <a:pt x="916" y="2945"/>
                  </a:lnTo>
                  <a:lnTo>
                    <a:pt x="720" y="3207"/>
                  </a:lnTo>
                  <a:lnTo>
                    <a:pt x="524" y="3534"/>
                  </a:lnTo>
                  <a:lnTo>
                    <a:pt x="458" y="3534"/>
                  </a:lnTo>
                  <a:lnTo>
                    <a:pt x="458" y="3665"/>
                  </a:lnTo>
                  <a:lnTo>
                    <a:pt x="262" y="5301"/>
                  </a:lnTo>
                  <a:lnTo>
                    <a:pt x="196" y="7003"/>
                  </a:lnTo>
                  <a:lnTo>
                    <a:pt x="0" y="10341"/>
                  </a:lnTo>
                  <a:lnTo>
                    <a:pt x="0" y="13744"/>
                  </a:lnTo>
                  <a:lnTo>
                    <a:pt x="0" y="17081"/>
                  </a:lnTo>
                  <a:lnTo>
                    <a:pt x="66" y="17212"/>
                  </a:lnTo>
                  <a:lnTo>
                    <a:pt x="131" y="17278"/>
                  </a:lnTo>
                  <a:lnTo>
                    <a:pt x="393" y="17278"/>
                  </a:lnTo>
                  <a:lnTo>
                    <a:pt x="2487" y="16689"/>
                  </a:lnTo>
                  <a:lnTo>
                    <a:pt x="4647" y="16165"/>
                  </a:lnTo>
                  <a:lnTo>
                    <a:pt x="6806" y="15707"/>
                  </a:lnTo>
                  <a:lnTo>
                    <a:pt x="9031" y="15380"/>
                  </a:lnTo>
                  <a:lnTo>
                    <a:pt x="11126" y="15183"/>
                  </a:lnTo>
                  <a:lnTo>
                    <a:pt x="13154" y="15053"/>
                  </a:lnTo>
                  <a:lnTo>
                    <a:pt x="15248" y="14856"/>
                  </a:lnTo>
                  <a:lnTo>
                    <a:pt x="17343" y="14660"/>
                  </a:lnTo>
                  <a:lnTo>
                    <a:pt x="17343" y="14660"/>
                  </a:lnTo>
                  <a:lnTo>
                    <a:pt x="17212" y="15380"/>
                  </a:lnTo>
                  <a:lnTo>
                    <a:pt x="17212" y="16165"/>
                  </a:lnTo>
                  <a:lnTo>
                    <a:pt x="17212" y="17016"/>
                  </a:lnTo>
                  <a:lnTo>
                    <a:pt x="17277" y="17801"/>
                  </a:lnTo>
                  <a:lnTo>
                    <a:pt x="17212" y="17867"/>
                  </a:lnTo>
                  <a:lnTo>
                    <a:pt x="17277" y="17932"/>
                  </a:lnTo>
                  <a:lnTo>
                    <a:pt x="17343" y="17932"/>
                  </a:lnTo>
                  <a:lnTo>
                    <a:pt x="17670" y="19634"/>
                  </a:lnTo>
                  <a:lnTo>
                    <a:pt x="17670" y="19699"/>
                  </a:lnTo>
                  <a:lnTo>
                    <a:pt x="17801" y="19764"/>
                  </a:lnTo>
                  <a:lnTo>
                    <a:pt x="17866" y="19764"/>
                  </a:lnTo>
                  <a:lnTo>
                    <a:pt x="17997" y="19699"/>
                  </a:lnTo>
                  <a:lnTo>
                    <a:pt x="18390" y="19175"/>
                  </a:lnTo>
                  <a:lnTo>
                    <a:pt x="18717" y="18652"/>
                  </a:lnTo>
                  <a:lnTo>
                    <a:pt x="19044" y="18063"/>
                  </a:lnTo>
                  <a:lnTo>
                    <a:pt x="19306" y="17474"/>
                  </a:lnTo>
                  <a:lnTo>
                    <a:pt x="19371" y="17343"/>
                  </a:lnTo>
                  <a:lnTo>
                    <a:pt x="19502" y="17408"/>
                  </a:lnTo>
                  <a:lnTo>
                    <a:pt x="19568" y="17408"/>
                  </a:lnTo>
                  <a:lnTo>
                    <a:pt x="21596" y="16034"/>
                  </a:lnTo>
                  <a:lnTo>
                    <a:pt x="23560" y="14529"/>
                  </a:lnTo>
                  <a:lnTo>
                    <a:pt x="22578" y="16034"/>
                  </a:lnTo>
                  <a:lnTo>
                    <a:pt x="22055" y="16754"/>
                  </a:lnTo>
                  <a:lnTo>
                    <a:pt x="21466" y="17408"/>
                  </a:lnTo>
                  <a:lnTo>
                    <a:pt x="20353" y="18194"/>
                  </a:lnTo>
                  <a:lnTo>
                    <a:pt x="21727" y="16165"/>
                  </a:lnTo>
                  <a:lnTo>
                    <a:pt x="21727" y="16100"/>
                  </a:lnTo>
                  <a:lnTo>
                    <a:pt x="21727" y="16034"/>
                  </a:lnTo>
                  <a:lnTo>
                    <a:pt x="21596" y="16034"/>
                  </a:lnTo>
                  <a:lnTo>
                    <a:pt x="20680" y="17212"/>
                  </a:lnTo>
                  <a:lnTo>
                    <a:pt x="19960" y="18521"/>
                  </a:lnTo>
                  <a:lnTo>
                    <a:pt x="18063" y="19830"/>
                  </a:lnTo>
                  <a:lnTo>
                    <a:pt x="17997" y="19961"/>
                  </a:lnTo>
                  <a:lnTo>
                    <a:pt x="18063" y="20026"/>
                  </a:lnTo>
                  <a:lnTo>
                    <a:pt x="18128" y="20092"/>
                  </a:lnTo>
                  <a:lnTo>
                    <a:pt x="18193" y="20092"/>
                  </a:lnTo>
                  <a:lnTo>
                    <a:pt x="19568" y="19241"/>
                  </a:lnTo>
                  <a:lnTo>
                    <a:pt x="19633" y="19306"/>
                  </a:lnTo>
                  <a:lnTo>
                    <a:pt x="19699" y="19306"/>
                  </a:lnTo>
                  <a:lnTo>
                    <a:pt x="19829" y="19045"/>
                  </a:lnTo>
                  <a:lnTo>
                    <a:pt x="22316" y="17408"/>
                  </a:lnTo>
                  <a:lnTo>
                    <a:pt x="24672" y="15641"/>
                  </a:lnTo>
                  <a:lnTo>
                    <a:pt x="27028" y="13875"/>
                  </a:lnTo>
                  <a:lnTo>
                    <a:pt x="29253" y="11977"/>
                  </a:lnTo>
                  <a:lnTo>
                    <a:pt x="29319" y="11911"/>
                  </a:lnTo>
                  <a:lnTo>
                    <a:pt x="29319" y="11846"/>
                  </a:lnTo>
                  <a:lnTo>
                    <a:pt x="29253" y="11715"/>
                  </a:lnTo>
                  <a:lnTo>
                    <a:pt x="29842" y="10210"/>
                  </a:lnTo>
                  <a:lnTo>
                    <a:pt x="30366" y="8704"/>
                  </a:lnTo>
                  <a:lnTo>
                    <a:pt x="30300" y="8574"/>
                  </a:lnTo>
                  <a:lnTo>
                    <a:pt x="30366" y="8377"/>
                  </a:lnTo>
                  <a:lnTo>
                    <a:pt x="30366" y="8312"/>
                  </a:lnTo>
                  <a:lnTo>
                    <a:pt x="30300" y="8181"/>
                  </a:lnTo>
                  <a:lnTo>
                    <a:pt x="27748" y="6087"/>
                  </a:lnTo>
                  <a:lnTo>
                    <a:pt x="25130" y="3993"/>
                  </a:lnTo>
                  <a:lnTo>
                    <a:pt x="22447" y="2029"/>
                  </a:lnTo>
                  <a:lnTo>
                    <a:pt x="19699" y="66"/>
                  </a:lnTo>
                  <a:lnTo>
                    <a:pt x="19502" y="66"/>
                  </a:lnTo>
                  <a:lnTo>
                    <a:pt x="1943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3B3F7407-6799-4528-8D21-DD54C3B0772E}"/>
              </a:ext>
            </a:extLst>
          </p:cNvPr>
          <p:cNvSpPr txBox="1"/>
          <p:nvPr/>
        </p:nvSpPr>
        <p:spPr>
          <a:xfrm>
            <a:off x="4208670" y="1536174"/>
            <a:ext cx="6987209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dirty="0">
                <a:effectLst/>
                <a:latin typeface="#9Slide03 Arima Madurai Black" panose="00000A00000000000000" pitchFamily="2" charset="0"/>
                <a:ea typeface="Times New Roman" panose="02020603050405020304" pitchFamily="18" charset="0"/>
                <a:cs typeface="#9Slide03 Arima Madurai Black" panose="00000A00000000000000" pitchFamily="2" charset="0"/>
              </a:rPr>
              <a:t>BTVN: </a:t>
            </a:r>
            <a:r>
              <a:rPr lang="en-US" sz="4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Đọc</a:t>
            </a:r>
            <a:r>
              <a:rPr lang="en-US" sz="4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4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văn</a:t>
            </a:r>
            <a:r>
              <a:rPr lang="en-US" sz="4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4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bản</a:t>
            </a:r>
            <a:r>
              <a:rPr lang="en-US" sz="4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“</a:t>
            </a:r>
            <a:r>
              <a:rPr lang="en-US" sz="4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Về</a:t>
            </a:r>
            <a:r>
              <a:rPr lang="en-US" sz="4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4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từ</a:t>
            </a:r>
            <a:r>
              <a:rPr lang="en-US" sz="4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4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ngọt</a:t>
            </a:r>
            <a:r>
              <a:rPr lang="en-US" sz="4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” </a:t>
            </a:r>
            <a:r>
              <a:rPr lang="en-US" sz="4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và</a:t>
            </a:r>
            <a:r>
              <a:rPr lang="en-US" sz="4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4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viết</a:t>
            </a:r>
            <a:r>
              <a:rPr lang="en-US" sz="4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4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đoạn</a:t>
            </a:r>
            <a:r>
              <a:rPr lang="en-US" sz="4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4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văn</a:t>
            </a:r>
            <a:r>
              <a:rPr lang="en-US" sz="4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4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ngắn</a:t>
            </a:r>
            <a:r>
              <a:rPr lang="en-US" sz="4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(5-7 </a:t>
            </a:r>
            <a:r>
              <a:rPr lang="en-US" sz="4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dòng</a:t>
            </a:r>
            <a:r>
              <a:rPr lang="en-US" sz="4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) </a:t>
            </a:r>
            <a:r>
              <a:rPr lang="en-US" sz="4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cho</a:t>
            </a:r>
            <a:r>
              <a:rPr lang="en-US" sz="4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4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biết</a:t>
            </a:r>
            <a:r>
              <a:rPr lang="en-US" sz="4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: Theo </a:t>
            </a:r>
            <a:r>
              <a:rPr lang="en-US" sz="4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tác</a:t>
            </a:r>
            <a:r>
              <a:rPr lang="en-US" sz="4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4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giả</a:t>
            </a:r>
            <a:r>
              <a:rPr lang="en-US" sz="4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US" sz="4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khái</a:t>
            </a:r>
            <a:r>
              <a:rPr lang="en-US" sz="4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4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niệm</a:t>
            </a:r>
            <a:r>
              <a:rPr lang="en-US" sz="4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“</a:t>
            </a:r>
            <a:r>
              <a:rPr lang="en-US" sz="4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ngọt</a:t>
            </a:r>
            <a:r>
              <a:rPr lang="en-US" sz="4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” </a:t>
            </a:r>
            <a:r>
              <a:rPr lang="en-US" sz="4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trong</a:t>
            </a:r>
            <a:r>
              <a:rPr lang="en-US" sz="4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4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tiếng</a:t>
            </a:r>
            <a:r>
              <a:rPr lang="en-US" sz="4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4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Việt</a:t>
            </a:r>
            <a:r>
              <a:rPr lang="en-US" sz="4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4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đã</a:t>
            </a:r>
            <a:r>
              <a:rPr lang="en-US" sz="4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4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được</a:t>
            </a:r>
            <a:r>
              <a:rPr lang="en-US" sz="4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4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nhận</a:t>
            </a:r>
            <a:r>
              <a:rPr lang="en-US" sz="4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4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thức</a:t>
            </a:r>
            <a:r>
              <a:rPr lang="en-US" sz="4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qua </a:t>
            </a:r>
            <a:r>
              <a:rPr lang="en-US" sz="4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giác</a:t>
            </a:r>
            <a:r>
              <a:rPr lang="en-US" sz="4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4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quan</a:t>
            </a:r>
            <a:r>
              <a:rPr lang="en-US" sz="4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4000" dirty="0" err="1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nào</a:t>
            </a:r>
            <a:r>
              <a:rPr lang="en-US" sz="4000" dirty="0"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94" y="704055"/>
            <a:ext cx="2661644" cy="891500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/>
        </p:blipFill>
        <p:spPr>
          <a:xfrm>
            <a:off x="2" y="2438400"/>
            <a:ext cx="12191997" cy="4005651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77330"/>
            <a:ext cx="12818077" cy="2010708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429" y="428363"/>
            <a:ext cx="12331428" cy="10693183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915887" y="1868278"/>
            <a:ext cx="8338236" cy="4592245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105" name="任意多边形 104"/>
          <p:cNvSpPr/>
          <p:nvPr/>
        </p:nvSpPr>
        <p:spPr>
          <a:xfrm>
            <a:off x="2390356" y="2056871"/>
            <a:ext cx="7408981" cy="4072083"/>
          </a:xfrm>
          <a:custGeom>
            <a:avLst/>
            <a:gdLst>
              <a:gd name="connsiteX0" fmla="*/ 0 w 4967417"/>
              <a:gd name="connsiteY0" fmla="*/ 2644346 h 2656703"/>
              <a:gd name="connsiteX1" fmla="*/ 2261287 w 4967417"/>
              <a:gd name="connsiteY1" fmla="*/ 0 h 2656703"/>
              <a:gd name="connsiteX2" fmla="*/ 2150076 w 4967417"/>
              <a:gd name="connsiteY2" fmla="*/ 2656703 h 2656703"/>
              <a:gd name="connsiteX3" fmla="*/ 4028303 w 4967417"/>
              <a:gd name="connsiteY3" fmla="*/ 444843 h 2656703"/>
              <a:gd name="connsiteX4" fmla="*/ 3917092 w 4967417"/>
              <a:gd name="connsiteY4" fmla="*/ 2619632 h 2656703"/>
              <a:gd name="connsiteX5" fmla="*/ 4967417 w 4967417"/>
              <a:gd name="connsiteY5" fmla="*/ 1779373 h 2656703"/>
              <a:gd name="connsiteX6" fmla="*/ 4905633 w 4967417"/>
              <a:gd name="connsiteY6" fmla="*/ 2607275 h 2656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67417" h="2656703">
                <a:moveTo>
                  <a:pt x="0" y="2644346"/>
                </a:moveTo>
                <a:lnTo>
                  <a:pt x="2261287" y="0"/>
                </a:lnTo>
                <a:lnTo>
                  <a:pt x="2150076" y="2656703"/>
                </a:lnTo>
                <a:lnTo>
                  <a:pt x="4028303" y="444843"/>
                </a:lnTo>
                <a:lnTo>
                  <a:pt x="3917092" y="2619632"/>
                </a:lnTo>
                <a:lnTo>
                  <a:pt x="4967417" y="1779373"/>
                </a:lnTo>
                <a:lnTo>
                  <a:pt x="4905633" y="2607275"/>
                </a:lnTo>
              </a:path>
            </a:pathLst>
          </a:custGeom>
          <a:noFill/>
          <a:ln w="19050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grpSp>
        <p:nvGrpSpPr>
          <p:cNvPr id="100" name="组合 99"/>
          <p:cNvGrpSpPr/>
          <p:nvPr/>
        </p:nvGrpSpPr>
        <p:grpSpPr>
          <a:xfrm>
            <a:off x="3163019" y="3247143"/>
            <a:ext cx="5980980" cy="1388116"/>
            <a:chOff x="2251265" y="2699386"/>
            <a:chExt cx="4902928" cy="715476"/>
          </a:xfrm>
        </p:grpSpPr>
        <p:sp>
          <p:nvSpPr>
            <p:cNvPr id="93" name="文本框 92"/>
            <p:cNvSpPr txBox="1"/>
            <p:nvPr/>
          </p:nvSpPr>
          <p:spPr>
            <a:xfrm>
              <a:off x="2281392" y="2727523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4800" dirty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cs typeface="+mn-ea"/>
                  <a:sym typeface="+mn-lt"/>
                </a:rPr>
                <a:t>Thank you</a:t>
              </a:r>
              <a:endParaRPr lang="zh-CN" altLang="en-US" sz="4800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cs typeface="+mn-ea"/>
                <a:sym typeface="+mn-lt"/>
              </a:endParaRPr>
            </a:p>
          </p:txBody>
        </p:sp>
        <p:sp>
          <p:nvSpPr>
            <p:cNvPr id="95" name="文本框 94"/>
            <p:cNvSpPr txBox="1"/>
            <p:nvPr/>
          </p:nvSpPr>
          <p:spPr>
            <a:xfrm>
              <a:off x="2251265" y="2714262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4800" dirty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cs typeface="+mn-ea"/>
                  <a:sym typeface="+mn-lt"/>
                </a:rPr>
                <a:t>Thank you</a:t>
              </a:r>
              <a:endParaRPr lang="zh-CN" altLang="en-US" sz="4800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cs typeface="+mn-ea"/>
                <a:sym typeface="+mn-lt"/>
              </a:endParaRPr>
            </a:p>
          </p:txBody>
        </p:sp>
        <p:sp>
          <p:nvSpPr>
            <p:cNvPr id="96" name="文本框 95"/>
            <p:cNvSpPr txBox="1"/>
            <p:nvPr/>
          </p:nvSpPr>
          <p:spPr>
            <a:xfrm>
              <a:off x="2260850" y="2699386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4800" dirty="0">
                  <a:solidFill>
                    <a:srgbClr val="FF6600"/>
                  </a:solidFill>
                  <a:cs typeface="+mn-ea"/>
                  <a:sym typeface="+mn-lt"/>
                </a:rPr>
                <a:t>Thank you</a:t>
              </a:r>
              <a:endParaRPr lang="zh-CN" altLang="en-US" sz="4800" dirty="0">
                <a:solidFill>
                  <a:srgbClr val="FF6600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/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/>
        </p:blipFill>
        <p:spPr>
          <a:xfrm>
            <a:off x="0" y="4840823"/>
            <a:ext cx="2751437" cy="1620820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639707" y="3481240"/>
            <a:ext cx="1405279" cy="2687453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/>
        </p:blipFill>
        <p:spPr>
          <a:xfrm>
            <a:off x="9407611" y="4800725"/>
            <a:ext cx="2784389" cy="162082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/>
        </p:blipFill>
        <p:spPr>
          <a:xfrm>
            <a:off x="9670239" y="3330309"/>
            <a:ext cx="2176557" cy="3377231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6577" y="6168693"/>
            <a:ext cx="12192000" cy="686217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6577" y="6291730"/>
            <a:ext cx="12192000" cy="569031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6577" y="6487466"/>
            <a:ext cx="12192000" cy="36563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2366" y="4748185"/>
            <a:ext cx="3121967" cy="177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598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6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8" decel="4100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6" presetClass="emph" presetSubtype="0" repeatCount="14000" autoRev="1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animScale>
                                      <p:cBhvr>
                                        <p:cTn id="67" dur="250" fill="hold"/>
                                        <p:tgtEl>
                                          <p:spTgt spid="28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5" dur="1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75" decel="100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105" grpId="0" animBg="1"/>
      <p:bldP spid="92" grpId="0" animBg="1"/>
      <p:bldP spid="111" grpId="0" animBg="1"/>
      <p:bldP spid="1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组合 25"/>
          <p:cNvGrpSpPr/>
          <p:nvPr/>
        </p:nvGrpSpPr>
        <p:grpSpPr>
          <a:xfrm>
            <a:off x="1461052" y="181673"/>
            <a:ext cx="9269896" cy="3711325"/>
            <a:chOff x="2571122" y="-11017"/>
            <a:chExt cx="4027385" cy="1691488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1566"/>
            <a:stretch/>
          </p:blipFill>
          <p:spPr>
            <a:xfrm>
              <a:off x="2571122" y="-11017"/>
              <a:ext cx="4027385" cy="1691488"/>
            </a:xfrm>
            <a:prstGeom prst="rect">
              <a:avLst/>
            </a:prstGeom>
          </p:spPr>
        </p:pic>
        <p:sp>
          <p:nvSpPr>
            <p:cNvPr id="63" name="任意多边形 62"/>
            <p:cNvSpPr/>
            <p:nvPr/>
          </p:nvSpPr>
          <p:spPr>
            <a:xfrm>
              <a:off x="3545323" y="-11017"/>
              <a:ext cx="2016389" cy="929518"/>
            </a:xfrm>
            <a:custGeom>
              <a:avLst/>
              <a:gdLst>
                <a:gd name="connsiteX0" fmla="*/ 0 w 2016389"/>
                <a:gd name="connsiteY0" fmla="*/ 0 h 929518"/>
                <a:gd name="connsiteX1" fmla="*/ 2016389 w 2016389"/>
                <a:gd name="connsiteY1" fmla="*/ 0 h 929518"/>
                <a:gd name="connsiteX2" fmla="*/ 2004547 w 2016389"/>
                <a:gd name="connsiteY2" fmla="*/ 117467 h 929518"/>
                <a:gd name="connsiteX3" fmla="*/ 1008194 w 2016389"/>
                <a:gd name="connsiteY3" fmla="*/ 929518 h 929518"/>
                <a:gd name="connsiteX4" fmla="*/ 11841 w 2016389"/>
                <a:gd name="connsiteY4" fmla="*/ 117467 h 929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16389" h="929518">
                  <a:moveTo>
                    <a:pt x="0" y="0"/>
                  </a:moveTo>
                  <a:lnTo>
                    <a:pt x="2016389" y="0"/>
                  </a:lnTo>
                  <a:lnTo>
                    <a:pt x="2004547" y="117467"/>
                  </a:lnTo>
                  <a:cubicBezTo>
                    <a:pt x="1909714" y="580904"/>
                    <a:pt x="1499666" y="929518"/>
                    <a:pt x="1008194" y="929518"/>
                  </a:cubicBezTo>
                  <a:cubicBezTo>
                    <a:pt x="516722" y="929518"/>
                    <a:pt x="106674" y="580904"/>
                    <a:pt x="11841" y="11746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2400">
                <a:cs typeface="+mn-ea"/>
                <a:sym typeface="+mn-lt"/>
              </a:endParaRPr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5604545" y="-192873"/>
            <a:ext cx="1130305" cy="2260479"/>
            <a:chOff x="3294824" y="1815065"/>
            <a:chExt cx="847728" cy="1695358"/>
          </a:xfrm>
        </p:grpSpPr>
        <p:sp>
          <p:nvSpPr>
            <p:cNvPr id="51" name="矩形 50"/>
            <p:cNvSpPr/>
            <p:nvPr/>
          </p:nvSpPr>
          <p:spPr>
            <a:xfrm>
              <a:off x="3295926" y="1815065"/>
              <a:ext cx="846626" cy="166199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3800" b="1" dirty="0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cs typeface="+mn-ea"/>
                  <a:sym typeface="+mn-lt"/>
                </a:rPr>
                <a:t>I.</a:t>
              </a:r>
              <a:endParaRPr lang="zh-CN" altLang="en-US" sz="13800" b="1" dirty="0">
                <a:ln w="1079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cs typeface="+mn-ea"/>
                <a:sym typeface="+mn-lt"/>
              </a:endParaRPr>
            </a:p>
          </p:txBody>
        </p:sp>
        <p:sp>
          <p:nvSpPr>
            <p:cNvPr id="61" name="矩形 60"/>
            <p:cNvSpPr/>
            <p:nvPr/>
          </p:nvSpPr>
          <p:spPr>
            <a:xfrm>
              <a:off x="3295375" y="1820397"/>
              <a:ext cx="846626" cy="166199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3800" b="1" dirty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cs typeface="+mn-ea"/>
                  <a:sym typeface="+mn-lt"/>
                </a:rPr>
                <a:t>I.</a:t>
              </a:r>
              <a:endParaRPr lang="zh-CN" altLang="en-US" sz="13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cs typeface="+mn-ea"/>
                <a:sym typeface="+mn-lt"/>
              </a:endParaRPr>
            </a:p>
          </p:txBody>
        </p:sp>
        <p:sp>
          <p:nvSpPr>
            <p:cNvPr id="62" name="矩形 61"/>
            <p:cNvSpPr/>
            <p:nvPr/>
          </p:nvSpPr>
          <p:spPr>
            <a:xfrm>
              <a:off x="3294824" y="1848431"/>
              <a:ext cx="846626" cy="166199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3800" b="1" dirty="0">
                  <a:solidFill>
                    <a:srgbClr val="FF6600"/>
                  </a:solidFill>
                  <a:cs typeface="+mn-ea"/>
                  <a:sym typeface="+mn-lt"/>
                </a:rPr>
                <a:t>I.</a:t>
              </a:r>
              <a:endParaRPr lang="zh-CN" altLang="en-US" sz="11500" b="1" dirty="0">
                <a:solidFill>
                  <a:srgbClr val="FF6600"/>
                </a:solidFill>
                <a:cs typeface="+mn-ea"/>
                <a:sym typeface="+mn-lt"/>
              </a:endParaRPr>
            </a:p>
          </p:txBody>
        </p: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69832466-172D-42D6-80DC-3383EEF1704F}"/>
              </a:ext>
            </a:extLst>
          </p:cNvPr>
          <p:cNvSpPr txBox="1"/>
          <p:nvPr/>
        </p:nvSpPr>
        <p:spPr>
          <a:xfrm>
            <a:off x="2003225" y="4117632"/>
            <a:ext cx="833147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7200" dirty="0" err="1">
                <a:solidFill>
                  <a:srgbClr val="FF0000"/>
                </a:solidFill>
                <a:latin typeface="#9Slide05 SVNBulgary" pitchFamily="2" charset="0"/>
                <a:cs typeface="+mn-ea"/>
                <a:sym typeface="+mn-lt"/>
              </a:rPr>
              <a:t>Từ</a:t>
            </a:r>
            <a:r>
              <a:rPr lang="en-US" altLang="zh-CN" sz="7200" dirty="0">
                <a:solidFill>
                  <a:srgbClr val="FF0000"/>
                </a:solidFill>
                <a:latin typeface="#9Slide05 SVNBulgary" pitchFamily="2" charset="0"/>
                <a:cs typeface="+mn-ea"/>
                <a:sym typeface="+mn-lt"/>
              </a:rPr>
              <a:t> </a:t>
            </a:r>
            <a:r>
              <a:rPr lang="en-US" altLang="zh-CN" sz="7200" dirty="0" err="1">
                <a:solidFill>
                  <a:srgbClr val="FF0000"/>
                </a:solidFill>
                <a:latin typeface="#9Slide05 SVNBulgary" pitchFamily="2" charset="0"/>
                <a:cs typeface="+mn-ea"/>
                <a:sym typeface="+mn-lt"/>
              </a:rPr>
              <a:t>đồng</a:t>
            </a:r>
            <a:r>
              <a:rPr lang="en-US" altLang="zh-CN" sz="7200" dirty="0">
                <a:solidFill>
                  <a:srgbClr val="FF0000"/>
                </a:solidFill>
                <a:latin typeface="#9Slide05 SVNBulgary" pitchFamily="2" charset="0"/>
                <a:cs typeface="+mn-ea"/>
                <a:sym typeface="+mn-lt"/>
              </a:rPr>
              <a:t> </a:t>
            </a:r>
            <a:r>
              <a:rPr lang="en-US" altLang="zh-CN" sz="7200" dirty="0" err="1">
                <a:solidFill>
                  <a:srgbClr val="FF0000"/>
                </a:solidFill>
                <a:latin typeface="#9Slide05 SVNBulgary" pitchFamily="2" charset="0"/>
                <a:cs typeface="+mn-ea"/>
                <a:sym typeface="+mn-lt"/>
              </a:rPr>
              <a:t>âm</a:t>
            </a:r>
            <a:endParaRPr lang="zh-CN" altLang="en-US" sz="7200" dirty="0">
              <a:solidFill>
                <a:srgbClr val="FF0000"/>
              </a:solidFill>
              <a:latin typeface="#9Slide05 SVNBulgary" pitchFamily="2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95471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7" dur="1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ó thể là hình ảnh về văn bản cho biết 'Abilities Perseverance Reputation Success Education Leadership Contacts Learning Job Experience Career Hard working Knowledge CV CV'">
            <a:extLst>
              <a:ext uri="{FF2B5EF4-FFF2-40B4-BE49-F238E27FC236}">
                <a16:creationId xmlns:a16="http://schemas.microsoft.com/office/drawing/2014/main" id="{A41B9515-A9BC-4FBE-B177-A686D74444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31"/>
          <a:stretch/>
        </p:blipFill>
        <p:spPr bwMode="auto">
          <a:xfrm>
            <a:off x="124820" y="3998795"/>
            <a:ext cx="2731262" cy="2645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17">
            <a:extLst>
              <a:ext uri="{FF2B5EF4-FFF2-40B4-BE49-F238E27FC236}">
                <a16:creationId xmlns:a16="http://schemas.microsoft.com/office/drawing/2014/main" id="{ED949ED1-BD4B-4E80-B34D-14E62F14C4CC}"/>
              </a:ext>
            </a:extLst>
          </p:cNvPr>
          <p:cNvSpPr txBox="1"/>
          <p:nvPr/>
        </p:nvSpPr>
        <p:spPr>
          <a:xfrm>
            <a:off x="1490451" y="2929338"/>
            <a:ext cx="1081377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4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a/ </a:t>
            </a:r>
            <a:r>
              <a:rPr lang="en-US" sz="34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Em</a:t>
            </a:r>
            <a:r>
              <a:rPr lang="en-US" sz="34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hãy</a:t>
            </a:r>
            <a:r>
              <a:rPr lang="en-US" sz="34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giải</a:t>
            </a:r>
            <a:r>
              <a:rPr lang="en-US" sz="34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thích</a:t>
            </a:r>
            <a:r>
              <a:rPr lang="en-US" sz="34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nghĩa</a:t>
            </a:r>
            <a:r>
              <a:rPr lang="en-US" sz="34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2 </a:t>
            </a:r>
            <a:r>
              <a:rPr lang="en-US" sz="34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từ</a:t>
            </a:r>
            <a:r>
              <a:rPr lang="en-US" sz="34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“</a:t>
            </a:r>
            <a:r>
              <a:rPr lang="en-US" sz="34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chín</a:t>
            </a:r>
            <a:r>
              <a:rPr lang="en-US" sz="34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” </a:t>
            </a:r>
            <a:r>
              <a:rPr lang="en-US" sz="34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trên</a:t>
            </a:r>
            <a:r>
              <a:rPr lang="en-US" sz="34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</a:t>
            </a:r>
          </a:p>
        </p:txBody>
      </p:sp>
      <p:sp>
        <p:nvSpPr>
          <p:cNvPr id="8" name="TextBox 17">
            <a:extLst>
              <a:ext uri="{FF2B5EF4-FFF2-40B4-BE49-F238E27FC236}">
                <a16:creationId xmlns:a16="http://schemas.microsoft.com/office/drawing/2014/main" id="{08361A5E-0319-46A6-8D2B-207E6E5E8B4F}"/>
              </a:ext>
            </a:extLst>
          </p:cNvPr>
          <p:cNvSpPr txBox="1"/>
          <p:nvPr/>
        </p:nvSpPr>
        <p:spPr>
          <a:xfrm>
            <a:off x="2980902" y="4115067"/>
            <a:ext cx="1081377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4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b/ </a:t>
            </a:r>
            <a:r>
              <a:rPr lang="en-US" sz="34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Nghĩa</a:t>
            </a:r>
            <a:r>
              <a:rPr lang="en-US" sz="34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có</a:t>
            </a:r>
            <a:r>
              <a:rPr lang="en-US" sz="34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liên</a:t>
            </a:r>
            <a:r>
              <a:rPr lang="en-US" sz="34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quan</a:t>
            </a:r>
            <a:r>
              <a:rPr lang="en-US" sz="34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gì</a:t>
            </a:r>
            <a:r>
              <a:rPr lang="en-US" sz="34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đến</a:t>
            </a:r>
            <a:r>
              <a:rPr lang="en-US" sz="34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nhau</a:t>
            </a:r>
            <a:r>
              <a:rPr lang="en-US" sz="34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không</a:t>
            </a:r>
            <a:r>
              <a:rPr lang="en-US" sz="34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? </a:t>
            </a:r>
          </a:p>
        </p:txBody>
      </p:sp>
      <p:sp>
        <p:nvSpPr>
          <p:cNvPr id="9" name="TextBox 17">
            <a:extLst>
              <a:ext uri="{FF2B5EF4-FFF2-40B4-BE49-F238E27FC236}">
                <a16:creationId xmlns:a16="http://schemas.microsoft.com/office/drawing/2014/main" id="{25666231-F53F-430B-8280-9A760BDACFE8}"/>
              </a:ext>
            </a:extLst>
          </p:cNvPr>
          <p:cNvSpPr txBox="1"/>
          <p:nvPr/>
        </p:nvSpPr>
        <p:spPr>
          <a:xfrm>
            <a:off x="3935896" y="5172575"/>
            <a:ext cx="771028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4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c/ </a:t>
            </a:r>
            <a:r>
              <a:rPr lang="en-US" sz="34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Em</a:t>
            </a:r>
            <a:r>
              <a:rPr lang="en-US" sz="34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dựa</a:t>
            </a:r>
            <a:r>
              <a:rPr lang="en-US" sz="34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vào</a:t>
            </a:r>
            <a:r>
              <a:rPr lang="en-US" sz="34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đâu</a:t>
            </a:r>
            <a:r>
              <a:rPr lang="en-US" sz="34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để</a:t>
            </a:r>
            <a:r>
              <a:rPr lang="en-US" sz="34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xác</a:t>
            </a:r>
            <a:r>
              <a:rPr lang="en-US" sz="34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định</a:t>
            </a:r>
            <a:r>
              <a:rPr lang="en-US" sz="34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nghĩa</a:t>
            </a:r>
            <a:r>
              <a:rPr lang="en-US" sz="34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chúng</a:t>
            </a:r>
            <a:r>
              <a:rPr lang="en-US" sz="3400" b="1" dirty="0">
                <a:solidFill>
                  <a:srgbClr val="0070C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9C2A8CE-CAC5-4AAF-AE50-ECB771E27905}"/>
              </a:ext>
            </a:extLst>
          </p:cNvPr>
          <p:cNvGrpSpPr/>
          <p:nvPr/>
        </p:nvGrpSpPr>
        <p:grpSpPr>
          <a:xfrm>
            <a:off x="545815" y="-252229"/>
            <a:ext cx="11100370" cy="2435087"/>
            <a:chOff x="545815" y="-252229"/>
            <a:chExt cx="11100370" cy="2435087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935112D8-1B6F-4374-92D1-F8BE17C1E596}"/>
                </a:ext>
              </a:extLst>
            </p:cNvPr>
            <p:cNvGrpSpPr/>
            <p:nvPr/>
          </p:nvGrpSpPr>
          <p:grpSpPr>
            <a:xfrm>
              <a:off x="1490451" y="546652"/>
              <a:ext cx="10155734" cy="1272209"/>
              <a:chOff x="2763078" y="834887"/>
              <a:chExt cx="8937445" cy="1272209"/>
            </a:xfrm>
          </p:grpSpPr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E8218669-10D4-47FB-803A-9B4B15806514}"/>
                  </a:ext>
                </a:extLst>
              </p:cNvPr>
              <p:cNvSpPr/>
              <p:nvPr/>
            </p:nvSpPr>
            <p:spPr>
              <a:xfrm>
                <a:off x="2763078" y="834887"/>
                <a:ext cx="8937445" cy="1272209"/>
              </a:xfrm>
              <a:prstGeom prst="roundRect">
                <a:avLst>
                  <a:gd name="adj" fmla="val 50000"/>
                </a:avLst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26B8FB2-9D21-408A-B46F-991A97F205C4}"/>
                  </a:ext>
                </a:extLst>
              </p:cNvPr>
              <p:cNvSpPr txBox="1"/>
              <p:nvPr/>
            </p:nvSpPr>
            <p:spPr>
              <a:xfrm>
                <a:off x="2763078" y="1039143"/>
                <a:ext cx="8895522" cy="86177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5000" dirty="0">
                    <a:latin typeface="#9Slide05 SVNBulgary" pitchFamily="2" charset="0"/>
                    <a:cs typeface="+mn-ea"/>
                    <a:sym typeface="+mn-lt"/>
                  </a:rPr>
                  <a:t>          </a:t>
                </a:r>
                <a:r>
                  <a:rPr lang="en-US" altLang="zh-CN" sz="5000" dirty="0" err="1">
                    <a:latin typeface="#9Slide05 SVNBulgary" pitchFamily="2" charset="0"/>
                    <a:cs typeface="+mn-ea"/>
                    <a:sym typeface="+mn-lt"/>
                  </a:rPr>
                  <a:t>Một</a:t>
                </a:r>
                <a:r>
                  <a:rPr lang="en-US" altLang="zh-CN" sz="5000" dirty="0">
                    <a:latin typeface="#9Slide05 SVNBulgary" pitchFamily="2" charset="0"/>
                    <a:cs typeface="+mn-ea"/>
                    <a:sym typeface="+mn-lt"/>
                  </a:rPr>
                  <a:t> </a:t>
                </a:r>
                <a:r>
                  <a:rPr lang="en-US" altLang="zh-CN" sz="5000" dirty="0" err="1">
                    <a:latin typeface="#9Slide05 SVNBulgary" pitchFamily="2" charset="0"/>
                    <a:cs typeface="+mn-ea"/>
                    <a:sym typeface="+mn-lt"/>
                  </a:rPr>
                  <a:t>nghề</a:t>
                </a:r>
                <a:r>
                  <a:rPr lang="en-US" altLang="zh-CN" sz="5000" dirty="0">
                    <a:latin typeface="#9Slide05 SVNBulgary" pitchFamily="2" charset="0"/>
                    <a:cs typeface="+mn-ea"/>
                    <a:sym typeface="+mn-lt"/>
                  </a:rPr>
                  <a:t> </a:t>
                </a:r>
                <a:r>
                  <a:rPr lang="en-US" altLang="zh-CN" sz="5000" dirty="0" err="1">
                    <a:latin typeface="#9Slide05 SVNBulgary" pitchFamily="2" charset="0"/>
                    <a:cs typeface="+mn-ea"/>
                    <a:sym typeface="+mn-lt"/>
                  </a:rPr>
                  <a:t>cho</a:t>
                </a:r>
                <a:r>
                  <a:rPr lang="en-US" altLang="zh-CN" sz="5000" dirty="0">
                    <a:latin typeface="#9Slide05 SVNBulgary" pitchFamily="2" charset="0"/>
                    <a:cs typeface="+mn-ea"/>
                    <a:sym typeface="+mn-lt"/>
                  </a:rPr>
                  <a:t> </a:t>
                </a:r>
                <a:r>
                  <a:rPr lang="en-US" altLang="zh-CN" sz="5000" dirty="0" err="1">
                    <a:solidFill>
                      <a:srgbClr val="FF0000"/>
                    </a:solidFill>
                    <a:latin typeface="#9Slide05 SVNBulgary" pitchFamily="2" charset="0"/>
                    <a:cs typeface="+mn-ea"/>
                    <a:sym typeface="+mn-lt"/>
                  </a:rPr>
                  <a:t>chín</a:t>
                </a:r>
                <a:r>
                  <a:rPr lang="en-US" altLang="zh-CN" sz="5000" dirty="0">
                    <a:solidFill>
                      <a:srgbClr val="FF0000"/>
                    </a:solidFill>
                    <a:latin typeface="#9Slide05 SVNBulgary" pitchFamily="2" charset="0"/>
                    <a:cs typeface="+mn-ea"/>
                    <a:sym typeface="+mn-lt"/>
                  </a:rPr>
                  <a:t> </a:t>
                </a:r>
                <a:r>
                  <a:rPr lang="en-US" altLang="zh-CN" sz="5000" dirty="0" err="1">
                    <a:latin typeface="#9Slide05 SVNBulgary" pitchFamily="2" charset="0"/>
                    <a:cs typeface="+mn-ea"/>
                    <a:sym typeface="+mn-lt"/>
                  </a:rPr>
                  <a:t>còn</a:t>
                </a:r>
                <a:r>
                  <a:rPr lang="en-US" altLang="zh-CN" sz="5000" dirty="0">
                    <a:latin typeface="#9Slide05 SVNBulgary" pitchFamily="2" charset="0"/>
                    <a:cs typeface="+mn-ea"/>
                    <a:sym typeface="+mn-lt"/>
                  </a:rPr>
                  <a:t> </a:t>
                </a:r>
                <a:r>
                  <a:rPr lang="en-US" altLang="zh-CN" sz="5000" dirty="0" err="1">
                    <a:latin typeface="#9Slide05 SVNBulgary" pitchFamily="2" charset="0"/>
                    <a:cs typeface="+mn-ea"/>
                    <a:sym typeface="+mn-lt"/>
                  </a:rPr>
                  <a:t>hơn</a:t>
                </a:r>
                <a:r>
                  <a:rPr lang="en-US" altLang="zh-CN" sz="5000" dirty="0">
                    <a:latin typeface="#9Slide05 SVNBulgary" pitchFamily="2" charset="0"/>
                    <a:cs typeface="+mn-ea"/>
                    <a:sym typeface="+mn-lt"/>
                  </a:rPr>
                  <a:t> </a:t>
                </a:r>
                <a:r>
                  <a:rPr lang="en-US" altLang="zh-CN" sz="5000" dirty="0" err="1">
                    <a:solidFill>
                      <a:srgbClr val="FF0000"/>
                    </a:solidFill>
                    <a:latin typeface="#9Slide05 SVNBulgary" pitchFamily="2" charset="0"/>
                    <a:cs typeface="+mn-ea"/>
                    <a:sym typeface="+mn-lt"/>
                  </a:rPr>
                  <a:t>chín</a:t>
                </a:r>
                <a:r>
                  <a:rPr lang="en-US" altLang="zh-CN" sz="5000" dirty="0">
                    <a:solidFill>
                      <a:srgbClr val="FF0000"/>
                    </a:solidFill>
                    <a:latin typeface="#9Slide05 SVNBulgary" pitchFamily="2" charset="0"/>
                    <a:cs typeface="+mn-ea"/>
                    <a:sym typeface="+mn-lt"/>
                  </a:rPr>
                  <a:t> </a:t>
                </a:r>
                <a:r>
                  <a:rPr lang="en-US" altLang="zh-CN" sz="5000" dirty="0" err="1">
                    <a:latin typeface="#9Slide05 SVNBulgary" pitchFamily="2" charset="0"/>
                    <a:cs typeface="+mn-ea"/>
                    <a:sym typeface="+mn-lt"/>
                  </a:rPr>
                  <a:t>nghề</a:t>
                </a:r>
                <a:r>
                  <a:rPr lang="en-US" altLang="zh-CN" sz="5000" dirty="0">
                    <a:latin typeface="#9Slide05 SVNBulgary" pitchFamily="2" charset="0"/>
                    <a:cs typeface="+mn-ea"/>
                    <a:sym typeface="+mn-lt"/>
                  </a:rPr>
                  <a:t>.</a:t>
                </a:r>
                <a:endParaRPr lang="zh-CN" altLang="en-US" sz="5000" dirty="0">
                  <a:latin typeface="#9Slide05 SVNBulgary" pitchFamily="2" charset="0"/>
                  <a:cs typeface="+mn-ea"/>
                  <a:sym typeface="+mn-lt"/>
                </a:endParaRPr>
              </a:p>
            </p:txBody>
          </p:sp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B4FB178-0397-4041-99DF-D02DE8A740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5815" y="-252229"/>
              <a:ext cx="2435087" cy="24350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08568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972FFAA-4166-47C3-9EC1-87E3B877F78C}"/>
              </a:ext>
            </a:extLst>
          </p:cNvPr>
          <p:cNvGrpSpPr/>
          <p:nvPr/>
        </p:nvGrpSpPr>
        <p:grpSpPr>
          <a:xfrm>
            <a:off x="545815" y="-252229"/>
            <a:ext cx="11100370" cy="2435087"/>
            <a:chOff x="545815" y="-252229"/>
            <a:chExt cx="11100370" cy="243508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FEBC44F8-0398-433E-AE36-D90D4C19B175}"/>
                </a:ext>
              </a:extLst>
            </p:cNvPr>
            <p:cNvGrpSpPr/>
            <p:nvPr/>
          </p:nvGrpSpPr>
          <p:grpSpPr>
            <a:xfrm>
              <a:off x="1490451" y="546652"/>
              <a:ext cx="10155734" cy="1272209"/>
              <a:chOff x="2763078" y="834887"/>
              <a:chExt cx="8937445" cy="1272209"/>
            </a:xfrm>
          </p:grpSpPr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E52D3EF6-C416-4D33-B1CF-D24C5A7562C0}"/>
                  </a:ext>
                </a:extLst>
              </p:cNvPr>
              <p:cNvSpPr/>
              <p:nvPr/>
            </p:nvSpPr>
            <p:spPr>
              <a:xfrm>
                <a:off x="2763078" y="834887"/>
                <a:ext cx="8937445" cy="1272209"/>
              </a:xfrm>
              <a:prstGeom prst="roundRect">
                <a:avLst>
                  <a:gd name="adj" fmla="val 50000"/>
                </a:avLst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/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BE89B0D-7B70-4D95-8075-AE1145036771}"/>
                  </a:ext>
                </a:extLst>
              </p:cNvPr>
              <p:cNvSpPr txBox="1"/>
              <p:nvPr/>
            </p:nvSpPr>
            <p:spPr>
              <a:xfrm>
                <a:off x="2763078" y="1039143"/>
                <a:ext cx="8895522" cy="86177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5000" dirty="0">
                    <a:latin typeface="#9Slide05 SVNBulgary" pitchFamily="2" charset="0"/>
                    <a:cs typeface="+mn-ea"/>
                    <a:sym typeface="+mn-lt"/>
                  </a:rPr>
                  <a:t>          </a:t>
                </a:r>
                <a:r>
                  <a:rPr lang="en-US" altLang="zh-CN" sz="5000" dirty="0" err="1">
                    <a:latin typeface="#9Slide05 SVNBulgary" pitchFamily="2" charset="0"/>
                    <a:cs typeface="+mn-ea"/>
                    <a:sym typeface="+mn-lt"/>
                  </a:rPr>
                  <a:t>Một</a:t>
                </a:r>
                <a:r>
                  <a:rPr lang="en-US" altLang="zh-CN" sz="5000" dirty="0">
                    <a:latin typeface="#9Slide05 SVNBulgary" pitchFamily="2" charset="0"/>
                    <a:cs typeface="+mn-ea"/>
                    <a:sym typeface="+mn-lt"/>
                  </a:rPr>
                  <a:t> </a:t>
                </a:r>
                <a:r>
                  <a:rPr lang="en-US" altLang="zh-CN" sz="5000" dirty="0" err="1">
                    <a:latin typeface="#9Slide05 SVNBulgary" pitchFamily="2" charset="0"/>
                    <a:cs typeface="+mn-ea"/>
                    <a:sym typeface="+mn-lt"/>
                  </a:rPr>
                  <a:t>nghề</a:t>
                </a:r>
                <a:r>
                  <a:rPr lang="en-US" altLang="zh-CN" sz="5000" dirty="0">
                    <a:latin typeface="#9Slide05 SVNBulgary" pitchFamily="2" charset="0"/>
                    <a:cs typeface="+mn-ea"/>
                    <a:sym typeface="+mn-lt"/>
                  </a:rPr>
                  <a:t> </a:t>
                </a:r>
                <a:r>
                  <a:rPr lang="en-US" altLang="zh-CN" sz="5000" dirty="0" err="1">
                    <a:latin typeface="#9Slide05 SVNBulgary" pitchFamily="2" charset="0"/>
                    <a:cs typeface="+mn-ea"/>
                    <a:sym typeface="+mn-lt"/>
                  </a:rPr>
                  <a:t>cho</a:t>
                </a:r>
                <a:r>
                  <a:rPr lang="en-US" altLang="zh-CN" sz="5000" dirty="0">
                    <a:latin typeface="#9Slide05 SVNBulgary" pitchFamily="2" charset="0"/>
                    <a:cs typeface="+mn-ea"/>
                    <a:sym typeface="+mn-lt"/>
                  </a:rPr>
                  <a:t> </a:t>
                </a:r>
                <a:r>
                  <a:rPr lang="en-US" altLang="zh-CN" sz="5000" dirty="0" err="1">
                    <a:solidFill>
                      <a:srgbClr val="FF0000"/>
                    </a:solidFill>
                    <a:latin typeface="#9Slide05 SVNBulgary" pitchFamily="2" charset="0"/>
                    <a:cs typeface="+mn-ea"/>
                    <a:sym typeface="+mn-lt"/>
                  </a:rPr>
                  <a:t>chín</a:t>
                </a:r>
                <a:r>
                  <a:rPr lang="en-US" altLang="zh-CN" sz="5000" dirty="0">
                    <a:solidFill>
                      <a:srgbClr val="FF0000"/>
                    </a:solidFill>
                    <a:latin typeface="#9Slide05 SVNBulgary" pitchFamily="2" charset="0"/>
                    <a:cs typeface="+mn-ea"/>
                    <a:sym typeface="+mn-lt"/>
                  </a:rPr>
                  <a:t> </a:t>
                </a:r>
                <a:r>
                  <a:rPr lang="en-US" altLang="zh-CN" sz="5000" dirty="0" err="1">
                    <a:latin typeface="#9Slide05 SVNBulgary" pitchFamily="2" charset="0"/>
                    <a:cs typeface="+mn-ea"/>
                    <a:sym typeface="+mn-lt"/>
                  </a:rPr>
                  <a:t>còn</a:t>
                </a:r>
                <a:r>
                  <a:rPr lang="en-US" altLang="zh-CN" sz="5000" dirty="0">
                    <a:latin typeface="#9Slide05 SVNBulgary" pitchFamily="2" charset="0"/>
                    <a:cs typeface="+mn-ea"/>
                    <a:sym typeface="+mn-lt"/>
                  </a:rPr>
                  <a:t> </a:t>
                </a:r>
                <a:r>
                  <a:rPr lang="en-US" altLang="zh-CN" sz="5000" dirty="0" err="1">
                    <a:latin typeface="#9Slide05 SVNBulgary" pitchFamily="2" charset="0"/>
                    <a:cs typeface="+mn-ea"/>
                    <a:sym typeface="+mn-lt"/>
                  </a:rPr>
                  <a:t>hơn</a:t>
                </a:r>
                <a:r>
                  <a:rPr lang="en-US" altLang="zh-CN" sz="5000" dirty="0">
                    <a:latin typeface="#9Slide05 SVNBulgary" pitchFamily="2" charset="0"/>
                    <a:cs typeface="+mn-ea"/>
                    <a:sym typeface="+mn-lt"/>
                  </a:rPr>
                  <a:t> </a:t>
                </a:r>
                <a:r>
                  <a:rPr lang="en-US" altLang="zh-CN" sz="5000" dirty="0" err="1">
                    <a:solidFill>
                      <a:srgbClr val="FF0000"/>
                    </a:solidFill>
                    <a:latin typeface="#9Slide05 SVNBulgary" pitchFamily="2" charset="0"/>
                    <a:cs typeface="+mn-ea"/>
                    <a:sym typeface="+mn-lt"/>
                  </a:rPr>
                  <a:t>chín</a:t>
                </a:r>
                <a:r>
                  <a:rPr lang="en-US" altLang="zh-CN" sz="5000" dirty="0">
                    <a:solidFill>
                      <a:srgbClr val="FF0000"/>
                    </a:solidFill>
                    <a:latin typeface="#9Slide05 SVNBulgary" pitchFamily="2" charset="0"/>
                    <a:cs typeface="+mn-ea"/>
                    <a:sym typeface="+mn-lt"/>
                  </a:rPr>
                  <a:t> </a:t>
                </a:r>
                <a:r>
                  <a:rPr lang="en-US" altLang="zh-CN" sz="5000" dirty="0" err="1">
                    <a:latin typeface="#9Slide05 SVNBulgary" pitchFamily="2" charset="0"/>
                    <a:cs typeface="+mn-ea"/>
                    <a:sym typeface="+mn-lt"/>
                  </a:rPr>
                  <a:t>nghề</a:t>
                </a:r>
                <a:r>
                  <a:rPr lang="en-US" altLang="zh-CN" sz="5000" dirty="0">
                    <a:latin typeface="#9Slide05 SVNBulgary" pitchFamily="2" charset="0"/>
                    <a:cs typeface="+mn-ea"/>
                    <a:sym typeface="+mn-lt"/>
                  </a:rPr>
                  <a:t>.</a:t>
                </a:r>
                <a:endParaRPr lang="zh-CN" altLang="en-US" sz="5000" dirty="0">
                  <a:latin typeface="#9Slide05 SVNBulgary" pitchFamily="2" charset="0"/>
                  <a:cs typeface="+mn-ea"/>
                  <a:sym typeface="+mn-lt"/>
                </a:endParaRPr>
              </a:p>
            </p:txBody>
          </p:sp>
        </p:grp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B061F01-39B5-4C39-B4F9-1161BFB42DD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5815" y="-252229"/>
              <a:ext cx="2435087" cy="2435087"/>
            </a:xfrm>
            <a:prstGeom prst="rect">
              <a:avLst/>
            </a:prstGeom>
          </p:spPr>
        </p:pic>
      </p:grpSp>
      <p:grpSp>
        <p:nvGrpSpPr>
          <p:cNvPr id="9" name="组合 12">
            <a:extLst>
              <a:ext uri="{FF2B5EF4-FFF2-40B4-BE49-F238E27FC236}">
                <a16:creationId xmlns:a16="http://schemas.microsoft.com/office/drawing/2014/main" id="{3C5EAB69-0FDE-482F-BCD5-CD6F740E1BE8}"/>
              </a:ext>
            </a:extLst>
          </p:cNvPr>
          <p:cNvGrpSpPr/>
          <p:nvPr/>
        </p:nvGrpSpPr>
        <p:grpSpPr>
          <a:xfrm>
            <a:off x="859436" y="2856306"/>
            <a:ext cx="1079501" cy="1060616"/>
            <a:chOff x="4130829" y="922184"/>
            <a:chExt cx="921908" cy="926307"/>
          </a:xfrm>
        </p:grpSpPr>
        <p:sp>
          <p:nvSpPr>
            <p:cNvPr id="10" name="椭圆 13">
              <a:extLst>
                <a:ext uri="{FF2B5EF4-FFF2-40B4-BE49-F238E27FC236}">
                  <a16:creationId xmlns:a16="http://schemas.microsoft.com/office/drawing/2014/main" id="{85326E5D-5FF0-4A77-90A1-558EE356AAE1}"/>
                </a:ext>
              </a:extLst>
            </p:cNvPr>
            <p:cNvSpPr/>
            <p:nvPr/>
          </p:nvSpPr>
          <p:spPr bwMode="auto">
            <a:xfrm>
              <a:off x="4130829" y="922184"/>
              <a:ext cx="921908" cy="905492"/>
            </a:xfrm>
            <a:prstGeom prst="ellipse">
              <a:avLst/>
            </a:prstGeom>
            <a:solidFill>
              <a:srgbClr val="F8DFD2"/>
            </a:solidFill>
            <a:ln>
              <a:noFill/>
            </a:ln>
            <a:effectLst>
              <a:outerShdw blurRad="50800" dist="254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" panose="00000500000000000000" pitchFamily="2" charset="0"/>
                <a:ea typeface="汉仪家书简" panose="02010609000101010101" pitchFamily="49" charset="-122"/>
                <a:cs typeface="#9Slide03 Arima Madurai" panose="00000500000000000000" pitchFamily="2" charset="0"/>
              </a:endParaRPr>
            </a:p>
          </p:txBody>
        </p:sp>
        <p:sp>
          <p:nvSpPr>
            <p:cNvPr id="11" name="Text Placeholder 12">
              <a:extLst>
                <a:ext uri="{FF2B5EF4-FFF2-40B4-BE49-F238E27FC236}">
                  <a16:creationId xmlns:a16="http://schemas.microsoft.com/office/drawing/2014/main" id="{4D6A5810-6043-4582-94D7-2DC0BE05756D}"/>
                </a:ext>
              </a:extLst>
            </p:cNvPr>
            <p:cNvSpPr txBox="1"/>
            <p:nvPr/>
          </p:nvSpPr>
          <p:spPr bwMode="auto">
            <a:xfrm>
              <a:off x="4187360" y="1061091"/>
              <a:ext cx="773840" cy="787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60972" rIns="0" bIns="60972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微软雅黑" panose="020B0503020204020204" pitchFamily="34" charset="-122"/>
                  <a:ea typeface="Microsoft YaHei UI" panose="020B0503020204020204" pitchFamily="34" charset="-122"/>
                </a:defRPr>
              </a:lvl1pPr>
              <a:lvl2pPr marL="3429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微软雅黑" panose="020B0503020204020204" pitchFamily="34" charset="-122"/>
                  <a:ea typeface="Microsoft YaHei UI" panose="020B0503020204020204" pitchFamily="34" charset="-122"/>
                </a:defRPr>
              </a:lvl2pPr>
              <a:lvl3pPr marL="6858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Microsoft YaHei UI" panose="020B0503020204020204" pitchFamily="34" charset="-122"/>
                </a:defRPr>
              </a:lvl3pPr>
              <a:lvl4pPr marL="10287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软雅黑" panose="020B0503020204020204" pitchFamily="34" charset="-122"/>
                  <a:ea typeface="Microsoft YaHei UI" panose="020B0503020204020204" pitchFamily="34" charset="-122"/>
                </a:defRPr>
              </a:lvl4pPr>
              <a:lvl5pPr marL="1371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软雅黑" panose="020B0503020204020204" pitchFamily="34" charset="-122"/>
                  <a:ea typeface="Microsoft YaHei UI" panose="020B0503020204020204" pitchFamily="34" charset="-122"/>
                </a:defRPr>
              </a:lvl5pPr>
              <a:lvl6pPr marL="18288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软雅黑" panose="020B0503020204020204" pitchFamily="34" charset="-122"/>
                  <a:ea typeface="Microsoft YaHei UI" panose="020B0503020204020204" pitchFamily="34" charset="-122"/>
                </a:defRPr>
              </a:lvl6pPr>
              <a:lvl7pPr marL="22860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软雅黑" panose="020B0503020204020204" pitchFamily="34" charset="-122"/>
                  <a:ea typeface="Microsoft YaHei UI" panose="020B0503020204020204" pitchFamily="34" charset="-122"/>
                </a:defRPr>
              </a:lvl7pPr>
              <a:lvl8pPr marL="2743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软雅黑" panose="020B0503020204020204" pitchFamily="34" charset="-122"/>
                  <a:ea typeface="Microsoft YaHei UI" panose="020B0503020204020204" pitchFamily="34" charset="-122"/>
                </a:defRPr>
              </a:lvl8pPr>
              <a:lvl9pPr marL="32004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软雅黑" panose="020B0503020204020204" pitchFamily="34" charset="-122"/>
                  <a:ea typeface="Microsoft YaHei UI" panose="020B0503020204020204" pitchFamily="34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en-US" altLang="zh-CN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22616"/>
                  </a:solidFill>
                  <a:effectLst/>
                  <a:uLnTx/>
                  <a:uFillTx/>
                  <a:latin typeface="#9Slide03 Arima Madurai" panose="00000500000000000000" pitchFamily="2" charset="0"/>
                  <a:ea typeface="汉仪家书简" panose="02010609000101010101" pitchFamily="49" charset="-122"/>
                  <a:cs typeface="#9Slide03 Arima Madurai" panose="00000500000000000000" pitchFamily="2" charset="0"/>
                </a:rPr>
                <a:t>Chín</a:t>
              </a:r>
              <a:r>
                <a:rPr kumimoji="0" lang="en-US" altLang="zh-CN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322616"/>
                  </a:solidFill>
                  <a:effectLst/>
                  <a:uLnTx/>
                  <a:uFillTx/>
                  <a:latin typeface="#9Slide03 Arima Madurai" panose="00000500000000000000" pitchFamily="2" charset="0"/>
                  <a:ea typeface="汉仪家书简" panose="02010609000101010101" pitchFamily="49" charset="-122"/>
                  <a:cs typeface="#9Slide03 Arima Madurai" panose="00000500000000000000" pitchFamily="2" charset="0"/>
                </a:rPr>
                <a:t> 1</a:t>
              </a:r>
            </a:p>
          </p:txBody>
        </p:sp>
      </p:grpSp>
      <p:grpSp>
        <p:nvGrpSpPr>
          <p:cNvPr id="12" name="组合 15">
            <a:extLst>
              <a:ext uri="{FF2B5EF4-FFF2-40B4-BE49-F238E27FC236}">
                <a16:creationId xmlns:a16="http://schemas.microsoft.com/office/drawing/2014/main" id="{9C86BB29-623E-4987-B826-D4A4EE8FBA5E}"/>
              </a:ext>
            </a:extLst>
          </p:cNvPr>
          <p:cNvGrpSpPr/>
          <p:nvPr/>
        </p:nvGrpSpPr>
        <p:grpSpPr>
          <a:xfrm>
            <a:off x="873061" y="4968702"/>
            <a:ext cx="1079501" cy="1037759"/>
            <a:chOff x="9050947" y="872281"/>
            <a:chExt cx="921908" cy="906344"/>
          </a:xfrm>
        </p:grpSpPr>
        <p:sp>
          <p:nvSpPr>
            <p:cNvPr id="13" name="椭圆 16">
              <a:extLst>
                <a:ext uri="{FF2B5EF4-FFF2-40B4-BE49-F238E27FC236}">
                  <a16:creationId xmlns:a16="http://schemas.microsoft.com/office/drawing/2014/main" id="{EBA06FF9-EF12-4E0B-B75E-E53419567A5A}"/>
                </a:ext>
              </a:extLst>
            </p:cNvPr>
            <p:cNvSpPr/>
            <p:nvPr/>
          </p:nvSpPr>
          <p:spPr bwMode="auto">
            <a:xfrm>
              <a:off x="9050947" y="872281"/>
              <a:ext cx="921908" cy="905492"/>
            </a:xfrm>
            <a:prstGeom prst="ellipse">
              <a:avLst/>
            </a:prstGeom>
            <a:solidFill>
              <a:srgbClr val="C3E0D3"/>
            </a:solidFill>
            <a:ln>
              <a:noFill/>
            </a:ln>
            <a:effectLst>
              <a:outerShdw blurRad="50800" dist="254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" panose="00000500000000000000" pitchFamily="2" charset="0"/>
                <a:ea typeface="汉仪家书简" panose="02010609000101010101" pitchFamily="49" charset="-122"/>
                <a:cs typeface="#9Slide03 Arima Madurai" panose="00000500000000000000" pitchFamily="2" charset="0"/>
              </a:endParaRPr>
            </a:p>
          </p:txBody>
        </p:sp>
        <p:sp>
          <p:nvSpPr>
            <p:cNvPr id="14" name="Text Placeholder 12">
              <a:extLst>
                <a:ext uri="{FF2B5EF4-FFF2-40B4-BE49-F238E27FC236}">
                  <a16:creationId xmlns:a16="http://schemas.microsoft.com/office/drawing/2014/main" id="{85BF21DE-AA1A-41D7-B5C5-0477E3C2CB21}"/>
                </a:ext>
              </a:extLst>
            </p:cNvPr>
            <p:cNvSpPr txBox="1"/>
            <p:nvPr/>
          </p:nvSpPr>
          <p:spPr bwMode="auto">
            <a:xfrm>
              <a:off x="9171363" y="991225"/>
              <a:ext cx="681075" cy="787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60972" rIns="0" bIns="60972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微软雅黑" panose="020B0503020204020204" pitchFamily="34" charset="-122"/>
                  <a:ea typeface="Microsoft YaHei UI" panose="020B0503020204020204" pitchFamily="34" charset="-122"/>
                </a:defRPr>
              </a:lvl1pPr>
              <a:lvl2pPr marL="3429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微软雅黑" panose="020B0503020204020204" pitchFamily="34" charset="-122"/>
                  <a:ea typeface="Microsoft YaHei UI" panose="020B0503020204020204" pitchFamily="34" charset="-122"/>
                </a:defRPr>
              </a:lvl2pPr>
              <a:lvl3pPr marL="6858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Microsoft YaHei UI" panose="020B0503020204020204" pitchFamily="34" charset="-122"/>
                </a:defRPr>
              </a:lvl3pPr>
              <a:lvl4pPr marL="10287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软雅黑" panose="020B0503020204020204" pitchFamily="34" charset="-122"/>
                  <a:ea typeface="Microsoft YaHei UI" panose="020B0503020204020204" pitchFamily="34" charset="-122"/>
                </a:defRPr>
              </a:lvl4pPr>
              <a:lvl5pPr marL="1371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软雅黑" panose="020B0503020204020204" pitchFamily="34" charset="-122"/>
                  <a:ea typeface="Microsoft YaHei UI" panose="020B0503020204020204" pitchFamily="34" charset="-122"/>
                </a:defRPr>
              </a:lvl5pPr>
              <a:lvl6pPr marL="18288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软雅黑" panose="020B0503020204020204" pitchFamily="34" charset="-122"/>
                  <a:ea typeface="Microsoft YaHei UI" panose="020B0503020204020204" pitchFamily="34" charset="-122"/>
                </a:defRPr>
              </a:lvl6pPr>
              <a:lvl7pPr marL="22860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软雅黑" panose="020B0503020204020204" pitchFamily="34" charset="-122"/>
                  <a:ea typeface="Microsoft YaHei UI" panose="020B0503020204020204" pitchFamily="34" charset="-122"/>
                </a:defRPr>
              </a:lvl7pPr>
              <a:lvl8pPr marL="2743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软雅黑" panose="020B0503020204020204" pitchFamily="34" charset="-122"/>
                  <a:ea typeface="Microsoft YaHei UI" panose="020B0503020204020204" pitchFamily="34" charset="-122"/>
                </a:defRPr>
              </a:lvl8pPr>
              <a:lvl9pPr marL="32004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软雅黑" panose="020B0503020204020204" pitchFamily="34" charset="-122"/>
                  <a:ea typeface="Microsoft YaHei UI" panose="020B0503020204020204" pitchFamily="34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en-US" altLang="zh-CN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22616"/>
                  </a:solidFill>
                  <a:effectLst/>
                  <a:uLnTx/>
                  <a:uFillTx/>
                  <a:latin typeface="#9Slide03 Arima Madurai" panose="00000500000000000000" pitchFamily="2" charset="0"/>
                  <a:ea typeface="汉仪家书简" panose="02010609000101010101" pitchFamily="49" charset="-122"/>
                  <a:cs typeface="#9Slide03 Arima Madurai" panose="00000500000000000000" pitchFamily="2" charset="0"/>
                </a:rPr>
                <a:t>Chín</a:t>
              </a:r>
              <a:r>
                <a:rPr kumimoji="0" lang="en-US" altLang="zh-CN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322616"/>
                  </a:solidFill>
                  <a:effectLst/>
                  <a:uLnTx/>
                  <a:uFillTx/>
                  <a:latin typeface="#9Slide03 Arima Madurai" panose="00000500000000000000" pitchFamily="2" charset="0"/>
                  <a:ea typeface="汉仪家书简" panose="02010609000101010101" pitchFamily="49" charset="-122"/>
                  <a:cs typeface="#9Slide03 Arima Madurai" panose="00000500000000000000" pitchFamily="2" charset="0"/>
                </a:rPr>
                <a:t> 2</a:t>
              </a:r>
            </a:p>
          </p:txBody>
        </p:sp>
      </p:grpSp>
      <p:sp>
        <p:nvSpPr>
          <p:cNvPr id="15" name="矩形 6">
            <a:extLst>
              <a:ext uri="{FF2B5EF4-FFF2-40B4-BE49-F238E27FC236}">
                <a16:creationId xmlns:a16="http://schemas.microsoft.com/office/drawing/2014/main" id="{58DB0247-D8C8-4B6E-988B-D4D685034F2D}"/>
              </a:ext>
            </a:extLst>
          </p:cNvPr>
          <p:cNvSpPr/>
          <p:nvPr/>
        </p:nvSpPr>
        <p:spPr bwMode="auto">
          <a:xfrm>
            <a:off x="2279753" y="2867155"/>
            <a:ext cx="3981347" cy="1151775"/>
          </a:xfrm>
          <a:prstGeom prst="rect">
            <a:avLst/>
          </a:prstGeom>
          <a:noFill/>
          <a:ln>
            <a:noFill/>
          </a:ln>
          <a:effectLst>
            <a:outerShdw blurRad="50800" dist="127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just">
              <a:spcBef>
                <a:spcPct val="50000"/>
              </a:spcBef>
              <a:defRPr/>
            </a:pPr>
            <a:r>
              <a:rPr lang="en-US" altLang="zh-CN" sz="3200" b="1" dirty="0">
                <a:solidFill>
                  <a:prstClr val="black"/>
                </a:solidFill>
                <a:latin typeface="#9Slide03 Arima Madurai" panose="00000500000000000000" pitchFamily="2" charset="0"/>
                <a:ea typeface="汉仪家书简" panose="02010609000101010101" pitchFamily="49" charset="-122"/>
                <a:cs typeface="#9Slide03 Arima Madurai" panose="00000500000000000000" pitchFamily="2" charset="0"/>
              </a:rPr>
              <a:t>(</a:t>
            </a:r>
            <a:r>
              <a:rPr lang="en-US" altLang="zh-CN" sz="3200" b="1" dirty="0" err="1">
                <a:solidFill>
                  <a:prstClr val="black"/>
                </a:solidFill>
                <a:latin typeface="#9Slide03 Arima Madurai" panose="00000500000000000000" pitchFamily="2" charset="0"/>
                <a:ea typeface="汉仪家书简" panose="02010609000101010101" pitchFamily="49" charset="-122"/>
                <a:cs typeface="#9Slide03 Arima Madurai" panose="00000500000000000000" pitchFamily="2" charset="0"/>
              </a:rPr>
              <a:t>Chỉ</a:t>
            </a:r>
            <a:r>
              <a:rPr lang="en-US" altLang="zh-CN" sz="3200" b="1" dirty="0">
                <a:solidFill>
                  <a:prstClr val="black"/>
                </a:solidFill>
                <a:latin typeface="#9Slide03 Arima Madurai" panose="00000500000000000000" pitchFamily="2" charset="0"/>
                <a:ea typeface="汉仪家书简" panose="02010609000101010101" pitchFamily="49" charset="-122"/>
                <a:cs typeface="#9Slide03 Arima Madurai" panose="00000500000000000000" pitchFamily="2" charset="0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#9Slide03 Arima Madurai" panose="00000500000000000000" pitchFamily="2" charset="0"/>
                <a:ea typeface="汉仪家书简" panose="02010609000101010101" pitchFamily="49" charset="-122"/>
                <a:cs typeface="#9Slide03 Arima Madurai" panose="00000500000000000000" pitchFamily="2" charset="0"/>
              </a:rPr>
              <a:t>tính</a:t>
            </a:r>
            <a:r>
              <a:rPr lang="en-US" altLang="zh-CN" sz="3200" b="1" dirty="0">
                <a:solidFill>
                  <a:prstClr val="black"/>
                </a:solidFill>
                <a:latin typeface="#9Slide03 Arima Madurai" panose="00000500000000000000" pitchFamily="2" charset="0"/>
                <a:ea typeface="汉仪家书简" panose="02010609000101010101" pitchFamily="49" charset="-122"/>
                <a:cs typeface="#9Slide03 Arima Madurai" panose="00000500000000000000" pitchFamily="2" charset="0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#9Slide03 Arima Madurai" panose="00000500000000000000" pitchFamily="2" charset="0"/>
                <a:ea typeface="汉仪家书简" panose="02010609000101010101" pitchFamily="49" charset="-122"/>
                <a:cs typeface="#9Slide03 Arima Madurai" panose="00000500000000000000" pitchFamily="2" charset="0"/>
              </a:rPr>
              <a:t>chất</a:t>
            </a:r>
            <a:r>
              <a:rPr lang="en-US" altLang="zh-CN" sz="3200" b="1" dirty="0">
                <a:solidFill>
                  <a:prstClr val="black"/>
                </a:solidFill>
                <a:latin typeface="#9Slide03 Arima Madurai" panose="00000500000000000000" pitchFamily="2" charset="0"/>
                <a:ea typeface="汉仪家书简" panose="02010609000101010101" pitchFamily="49" charset="-122"/>
                <a:cs typeface="#9Slide03 Arima Madurai" panose="00000500000000000000" pitchFamily="2" charset="0"/>
              </a:rPr>
              <a:t>) </a:t>
            </a:r>
            <a:r>
              <a:rPr lang="en-US" altLang="zh-CN" sz="3200" b="1" dirty="0" err="1">
                <a:solidFill>
                  <a:prstClr val="black"/>
                </a:solidFill>
                <a:latin typeface="#9Slide03 Arima Madurai" panose="00000500000000000000" pitchFamily="2" charset="0"/>
                <a:ea typeface="汉仪家书简" panose="02010609000101010101" pitchFamily="49" charset="-122"/>
                <a:cs typeface="#9Slide03 Arima Madurai" panose="00000500000000000000" pitchFamily="2" charset="0"/>
              </a:rPr>
              <a:t>giỏi</a:t>
            </a:r>
            <a:r>
              <a:rPr lang="en-US" altLang="zh-CN" sz="3200" b="1" dirty="0">
                <a:solidFill>
                  <a:prstClr val="black"/>
                </a:solidFill>
                <a:latin typeface="#9Slide03 Arima Madurai" panose="00000500000000000000" pitchFamily="2" charset="0"/>
                <a:ea typeface="汉仪家书简" panose="02010609000101010101" pitchFamily="49" charset="-122"/>
                <a:cs typeface="#9Slide03 Arima Madurai" panose="00000500000000000000" pitchFamily="2" charset="0"/>
              </a:rPr>
              <a:t>, </a:t>
            </a:r>
            <a:r>
              <a:rPr lang="en-US" altLang="zh-CN" sz="3200" b="1" dirty="0" err="1">
                <a:solidFill>
                  <a:prstClr val="black"/>
                </a:solidFill>
                <a:latin typeface="#9Slide03 Arima Madurai" panose="00000500000000000000" pitchFamily="2" charset="0"/>
                <a:ea typeface="汉仪家书简" panose="02010609000101010101" pitchFamily="49" charset="-122"/>
                <a:cs typeface="#9Slide03 Arima Madurai" panose="00000500000000000000" pitchFamily="2" charset="0"/>
              </a:rPr>
              <a:t>kĩ</a:t>
            </a:r>
            <a:r>
              <a:rPr lang="en-US" altLang="zh-CN" sz="3200" b="1" dirty="0">
                <a:solidFill>
                  <a:prstClr val="black"/>
                </a:solidFill>
                <a:latin typeface="#9Slide03 Arima Madurai" panose="00000500000000000000" pitchFamily="2" charset="0"/>
                <a:ea typeface="汉仪家书简" panose="02010609000101010101" pitchFamily="49" charset="-122"/>
                <a:cs typeface="#9Slide03 Arima Madurai" panose="00000500000000000000" pitchFamily="2" charset="0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#9Slide03 Arima Madurai" panose="00000500000000000000" pitchFamily="2" charset="0"/>
                <a:ea typeface="汉仪家书简" panose="02010609000101010101" pitchFamily="49" charset="-122"/>
                <a:cs typeface="#9Slide03 Arima Madurai" panose="00000500000000000000" pitchFamily="2" charset="0"/>
              </a:rPr>
              <a:t>lưỡng</a:t>
            </a:r>
            <a:r>
              <a:rPr lang="en-US" altLang="zh-CN" sz="3200" b="1" dirty="0">
                <a:solidFill>
                  <a:prstClr val="black"/>
                </a:solidFill>
                <a:latin typeface="#9Slide03 Arima Madurai" panose="00000500000000000000" pitchFamily="2" charset="0"/>
                <a:ea typeface="汉仪家书简" panose="02010609000101010101" pitchFamily="49" charset="-122"/>
                <a:cs typeface="#9Slide03 Arima Madurai" panose="00000500000000000000" pitchFamily="2" charset="0"/>
              </a:rPr>
              <a:t>, </a:t>
            </a:r>
            <a:r>
              <a:rPr lang="en-US" altLang="zh-CN" sz="3200" b="1" dirty="0" err="1">
                <a:solidFill>
                  <a:prstClr val="black"/>
                </a:solidFill>
                <a:latin typeface="#9Slide03 Arima Madurai" panose="00000500000000000000" pitchFamily="2" charset="0"/>
                <a:ea typeface="汉仪家书简" panose="02010609000101010101" pitchFamily="49" charset="-122"/>
                <a:cs typeface="#9Slide03 Arima Madurai" panose="00000500000000000000" pitchFamily="2" charset="0"/>
              </a:rPr>
              <a:t>thấu</a:t>
            </a:r>
            <a:r>
              <a:rPr lang="en-US" altLang="zh-CN" sz="3200" b="1" dirty="0">
                <a:solidFill>
                  <a:prstClr val="black"/>
                </a:solidFill>
                <a:latin typeface="#9Slide03 Arima Madurai" panose="00000500000000000000" pitchFamily="2" charset="0"/>
                <a:ea typeface="汉仪家书简" panose="02010609000101010101" pitchFamily="49" charset="-122"/>
                <a:cs typeface="#9Slide03 Arima Madurai" panose="00000500000000000000" pitchFamily="2" charset="0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#9Slide03 Arima Madurai" panose="00000500000000000000" pitchFamily="2" charset="0"/>
                <a:ea typeface="汉仪家书简" panose="02010609000101010101" pitchFamily="49" charset="-122"/>
                <a:cs typeface="#9Slide03 Arima Madurai" panose="00000500000000000000" pitchFamily="2" charset="0"/>
              </a:rPr>
              <a:t>đáo</a:t>
            </a:r>
            <a:endParaRPr kumimoji="0" lang="zh-CN" altLang="en-US" sz="3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汉仪家书简" panose="02010609000101010101" pitchFamily="49" charset="-122"/>
              <a:cs typeface="Times New Roman" pitchFamily="18" charset="0"/>
            </a:endParaRPr>
          </a:p>
        </p:txBody>
      </p:sp>
      <p:sp>
        <p:nvSpPr>
          <p:cNvPr id="16" name="矩形 6">
            <a:extLst>
              <a:ext uri="{FF2B5EF4-FFF2-40B4-BE49-F238E27FC236}">
                <a16:creationId xmlns:a16="http://schemas.microsoft.com/office/drawing/2014/main" id="{DB701C3A-8A05-416E-B893-74897AFAD0AB}"/>
              </a:ext>
            </a:extLst>
          </p:cNvPr>
          <p:cNvSpPr/>
          <p:nvPr/>
        </p:nvSpPr>
        <p:spPr bwMode="auto">
          <a:xfrm>
            <a:off x="2279753" y="5079944"/>
            <a:ext cx="3981347" cy="883243"/>
          </a:xfrm>
          <a:prstGeom prst="rect">
            <a:avLst/>
          </a:prstGeom>
          <a:noFill/>
          <a:ln>
            <a:noFill/>
          </a:ln>
          <a:effectLst>
            <a:outerShdw blurRad="50800" dist="127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just">
              <a:spcBef>
                <a:spcPct val="50000"/>
              </a:spcBef>
              <a:defRPr/>
            </a:pPr>
            <a:r>
              <a:rPr lang="en-US" altLang="zh-CN" sz="3200" b="1" dirty="0">
                <a:solidFill>
                  <a:prstClr val="black"/>
                </a:solidFill>
                <a:latin typeface="#9Slide03 Arima Madurai" panose="00000500000000000000" pitchFamily="2" charset="0"/>
                <a:ea typeface="汉仪家书简" panose="02010609000101010101" pitchFamily="49" charset="-122"/>
                <a:cs typeface="#9Slide03 Arima Madurai" panose="00000500000000000000" pitchFamily="2" charset="0"/>
              </a:rPr>
              <a:t>(</a:t>
            </a:r>
            <a:r>
              <a:rPr lang="en-US" altLang="zh-CN" sz="3200" b="1" dirty="0" err="1">
                <a:solidFill>
                  <a:prstClr val="black"/>
                </a:solidFill>
                <a:latin typeface="#9Slide03 Arima Madurai" panose="00000500000000000000" pitchFamily="2" charset="0"/>
                <a:ea typeface="汉仪家书简" panose="02010609000101010101" pitchFamily="49" charset="-122"/>
                <a:cs typeface="#9Slide03 Arima Madurai" panose="00000500000000000000" pitchFamily="2" charset="0"/>
              </a:rPr>
              <a:t>Chỉ</a:t>
            </a:r>
            <a:r>
              <a:rPr lang="en-US" altLang="zh-CN" sz="3200" b="1" dirty="0">
                <a:solidFill>
                  <a:prstClr val="black"/>
                </a:solidFill>
                <a:latin typeface="#9Slide03 Arima Madurai" panose="00000500000000000000" pitchFamily="2" charset="0"/>
                <a:ea typeface="汉仪家书简" panose="02010609000101010101" pitchFamily="49" charset="-122"/>
                <a:cs typeface="#9Slide03 Arima Madurai" panose="00000500000000000000" pitchFamily="2" charset="0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#9Slide03 Arima Madurai" panose="00000500000000000000" pitchFamily="2" charset="0"/>
                <a:ea typeface="汉仪家书简" panose="02010609000101010101" pitchFamily="49" charset="-122"/>
                <a:cs typeface="#9Slide03 Arima Madurai" panose="00000500000000000000" pitchFamily="2" charset="0"/>
              </a:rPr>
              <a:t>số</a:t>
            </a:r>
            <a:r>
              <a:rPr lang="en-US" altLang="zh-CN" sz="3200" b="1" dirty="0">
                <a:solidFill>
                  <a:prstClr val="black"/>
                </a:solidFill>
                <a:latin typeface="#9Slide03 Arima Madurai" panose="00000500000000000000" pitchFamily="2" charset="0"/>
                <a:ea typeface="汉仪家书简" panose="02010609000101010101" pitchFamily="49" charset="-122"/>
                <a:cs typeface="#9Slide03 Arima Madurai" panose="00000500000000000000" pitchFamily="2" charset="0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#9Slide03 Arima Madurai" panose="00000500000000000000" pitchFamily="2" charset="0"/>
                <a:ea typeface="汉仪家书简" panose="02010609000101010101" pitchFamily="49" charset="-122"/>
                <a:cs typeface="#9Slide03 Arima Madurai" panose="00000500000000000000" pitchFamily="2" charset="0"/>
              </a:rPr>
              <a:t>lượng</a:t>
            </a:r>
            <a:r>
              <a:rPr lang="en-US" altLang="zh-CN" sz="3200" b="1" dirty="0">
                <a:solidFill>
                  <a:prstClr val="black"/>
                </a:solidFill>
                <a:latin typeface="#9Slide03 Arima Madurai" panose="00000500000000000000" pitchFamily="2" charset="0"/>
                <a:ea typeface="汉仪家书简" panose="02010609000101010101" pitchFamily="49" charset="-122"/>
                <a:cs typeface="#9Slide03 Arima Madurai" panose="00000500000000000000" pitchFamily="2" charset="0"/>
              </a:rPr>
              <a:t>) </a:t>
            </a:r>
            <a:r>
              <a:rPr lang="en-US" altLang="zh-CN" sz="3200" b="1" dirty="0" err="1">
                <a:solidFill>
                  <a:prstClr val="black"/>
                </a:solidFill>
                <a:latin typeface="#9Slide03 Arima Madurai" panose="00000500000000000000" pitchFamily="2" charset="0"/>
                <a:ea typeface="汉仪家书简" panose="02010609000101010101" pitchFamily="49" charset="-122"/>
                <a:cs typeface="#9Slide03 Arima Madurai" panose="00000500000000000000" pitchFamily="2" charset="0"/>
              </a:rPr>
              <a:t>số</a:t>
            </a:r>
            <a:r>
              <a:rPr lang="en-US" altLang="zh-CN" sz="3200" b="1" dirty="0">
                <a:solidFill>
                  <a:prstClr val="black"/>
                </a:solidFill>
                <a:latin typeface="#9Slide03 Arima Madurai" panose="00000500000000000000" pitchFamily="2" charset="0"/>
                <a:ea typeface="汉仪家书简" panose="02010609000101010101" pitchFamily="49" charset="-122"/>
                <a:cs typeface="#9Slide03 Arima Madurai" panose="00000500000000000000" pitchFamily="2" charset="0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#9Slide03 Arima Madurai" panose="00000500000000000000" pitchFamily="2" charset="0"/>
                <a:ea typeface="汉仪家书简" panose="02010609000101010101" pitchFamily="49" charset="-122"/>
                <a:cs typeface="#9Slide03 Arima Madurai" panose="00000500000000000000" pitchFamily="2" charset="0"/>
              </a:rPr>
              <a:t>tự</a:t>
            </a:r>
            <a:r>
              <a:rPr lang="en-US" altLang="zh-CN" sz="3200" b="1" dirty="0">
                <a:solidFill>
                  <a:prstClr val="black"/>
                </a:solidFill>
                <a:latin typeface="#9Slide03 Arima Madurai" panose="00000500000000000000" pitchFamily="2" charset="0"/>
                <a:ea typeface="汉仪家书简" panose="02010609000101010101" pitchFamily="49" charset="-122"/>
                <a:cs typeface="#9Slide03 Arima Madurai" panose="00000500000000000000" pitchFamily="2" charset="0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#9Slide03 Arima Madurai" panose="00000500000000000000" pitchFamily="2" charset="0"/>
                <a:ea typeface="汉仪家书简" panose="02010609000101010101" pitchFamily="49" charset="-122"/>
                <a:cs typeface="#9Slide03 Arima Madurai" panose="00000500000000000000" pitchFamily="2" charset="0"/>
              </a:rPr>
              <a:t>nhiên</a:t>
            </a:r>
            <a:r>
              <a:rPr lang="en-US" altLang="zh-CN" sz="3200" b="1" dirty="0">
                <a:solidFill>
                  <a:prstClr val="black"/>
                </a:solidFill>
                <a:latin typeface="#9Slide03 Arima Madurai" panose="00000500000000000000" pitchFamily="2" charset="0"/>
                <a:ea typeface="汉仪家书简" panose="02010609000101010101" pitchFamily="49" charset="-122"/>
                <a:cs typeface="#9Slide03 Arima Madurai" panose="00000500000000000000" pitchFamily="2" charset="0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#9Slide03 Arima Madurai" panose="00000500000000000000" pitchFamily="2" charset="0"/>
                <a:ea typeface="汉仪家书简" panose="02010609000101010101" pitchFamily="49" charset="-122"/>
                <a:cs typeface="#9Slide03 Arima Madurai" panose="00000500000000000000" pitchFamily="2" charset="0"/>
              </a:rPr>
              <a:t>tiếp</a:t>
            </a:r>
            <a:r>
              <a:rPr lang="en-US" altLang="zh-CN" sz="3200" b="1" dirty="0">
                <a:solidFill>
                  <a:prstClr val="black"/>
                </a:solidFill>
                <a:latin typeface="#9Slide03 Arima Madurai" panose="00000500000000000000" pitchFamily="2" charset="0"/>
                <a:ea typeface="汉仪家书简" panose="02010609000101010101" pitchFamily="49" charset="-122"/>
                <a:cs typeface="#9Slide03 Arima Madurai" panose="00000500000000000000" pitchFamily="2" charset="0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#9Slide03 Arima Madurai" panose="00000500000000000000" pitchFamily="2" charset="0"/>
                <a:ea typeface="汉仪家书简" panose="02010609000101010101" pitchFamily="49" charset="-122"/>
                <a:cs typeface="#9Slide03 Arima Madurai" panose="00000500000000000000" pitchFamily="2" charset="0"/>
              </a:rPr>
              <a:t>theo</a:t>
            </a:r>
            <a:r>
              <a:rPr lang="en-US" altLang="zh-CN" sz="3200" b="1" dirty="0">
                <a:solidFill>
                  <a:prstClr val="black"/>
                </a:solidFill>
                <a:latin typeface="#9Slide03 Arima Madurai" panose="00000500000000000000" pitchFamily="2" charset="0"/>
                <a:ea typeface="汉仪家书简" panose="02010609000101010101" pitchFamily="49" charset="-122"/>
                <a:cs typeface="#9Slide03 Arima Madurai" panose="00000500000000000000" pitchFamily="2" charset="0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#9Slide03 Arima Madurai" panose="00000500000000000000" pitchFamily="2" charset="0"/>
                <a:ea typeface="汉仪家书简" panose="02010609000101010101" pitchFamily="49" charset="-122"/>
                <a:cs typeface="#9Slide03 Arima Madurai" panose="00000500000000000000" pitchFamily="2" charset="0"/>
              </a:rPr>
              <a:t>số</a:t>
            </a:r>
            <a:r>
              <a:rPr lang="en-US" altLang="zh-CN" sz="3200" b="1" dirty="0">
                <a:solidFill>
                  <a:prstClr val="black"/>
                </a:solidFill>
                <a:latin typeface="#9Slide03 Arima Madurai" panose="00000500000000000000" pitchFamily="2" charset="0"/>
                <a:ea typeface="汉仪家书简" panose="02010609000101010101" pitchFamily="49" charset="-122"/>
                <a:cs typeface="#9Slide03 Arima Madurai" panose="00000500000000000000" pitchFamily="2" charset="0"/>
              </a:rPr>
              <a:t> 8</a:t>
            </a:r>
            <a:endParaRPr kumimoji="0" lang="zh-CN" altLang="en-US" sz="3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汉仪家书简" panose="02010609000101010101" pitchFamily="49" charset="-122"/>
              <a:cs typeface="Times New Roman" pitchFamily="18" charset="0"/>
            </a:endParaRPr>
          </a:p>
        </p:txBody>
      </p:sp>
      <p:sp>
        <p:nvSpPr>
          <p:cNvPr id="17" name="Right Brace 16">
            <a:extLst>
              <a:ext uri="{FF2B5EF4-FFF2-40B4-BE49-F238E27FC236}">
                <a16:creationId xmlns:a16="http://schemas.microsoft.com/office/drawing/2014/main" id="{3DEBB3BF-272E-4924-B6E6-E65D7CF62C72}"/>
              </a:ext>
            </a:extLst>
          </p:cNvPr>
          <p:cNvSpPr/>
          <p:nvPr/>
        </p:nvSpPr>
        <p:spPr>
          <a:xfrm>
            <a:off x="6363516" y="3056570"/>
            <a:ext cx="679348" cy="2626059"/>
          </a:xfrm>
          <a:prstGeom prst="righ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矩形 6">
            <a:extLst>
              <a:ext uri="{FF2B5EF4-FFF2-40B4-BE49-F238E27FC236}">
                <a16:creationId xmlns:a16="http://schemas.microsoft.com/office/drawing/2014/main" id="{44FE05A4-3873-42AF-AD16-7297E9E1C24D}"/>
              </a:ext>
            </a:extLst>
          </p:cNvPr>
          <p:cNvSpPr/>
          <p:nvPr/>
        </p:nvSpPr>
        <p:spPr bwMode="auto">
          <a:xfrm>
            <a:off x="7370980" y="3056570"/>
            <a:ext cx="4178585" cy="1151775"/>
          </a:xfrm>
          <a:prstGeom prst="rect">
            <a:avLst/>
          </a:prstGeom>
          <a:noFill/>
          <a:ln>
            <a:noFill/>
          </a:ln>
          <a:effectLst>
            <a:outerShdw blurRad="50800" dist="127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just">
              <a:spcBef>
                <a:spcPct val="50000"/>
              </a:spcBef>
              <a:defRPr/>
            </a:pPr>
            <a:r>
              <a:rPr lang="en-US" altLang="zh-CN" sz="3200" b="1" dirty="0">
                <a:solidFill>
                  <a:srgbClr val="0070C0"/>
                </a:solidFill>
                <a:latin typeface="#9Slide03 Arima Madurai" panose="00000500000000000000" pitchFamily="2" charset="0"/>
                <a:ea typeface="汉仪家书简" panose="02010609000101010101" pitchFamily="49" charset="-122"/>
                <a:cs typeface="#9Slide03 Arima Madurai" panose="00000500000000000000" pitchFamily="2" charset="0"/>
                <a:sym typeface="Wingdings" panose="05000000000000000000" pitchFamily="2" charset="2"/>
              </a:rPr>
              <a:t></a:t>
            </a:r>
            <a:r>
              <a:rPr lang="en-US" altLang="zh-CN" sz="3200" b="1" dirty="0">
                <a:solidFill>
                  <a:srgbClr val="0070C0"/>
                </a:solidFill>
                <a:latin typeface="#9Slide03 Arima Madurai" panose="00000500000000000000" pitchFamily="2" charset="0"/>
                <a:ea typeface="汉仪家书简" panose="02010609000101010101" pitchFamily="49" charset="-122"/>
                <a:cs typeface="#9Slide03 Arima Madurai" panose="00000500000000000000" pitchFamily="2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#9Slide03 Arima Madurai" panose="00000500000000000000" pitchFamily="2" charset="0"/>
                <a:ea typeface="汉仪家书简" panose="02010609000101010101" pitchFamily="49" charset="-122"/>
                <a:cs typeface="#9Slide03 Arima Madurai" panose="00000500000000000000" pitchFamily="2" charset="0"/>
              </a:rPr>
              <a:t>Nghĩa</a:t>
            </a:r>
            <a:r>
              <a:rPr lang="en-US" altLang="zh-CN" sz="3200" b="1" dirty="0">
                <a:solidFill>
                  <a:srgbClr val="0070C0"/>
                </a:solidFill>
                <a:latin typeface="#9Slide03 Arima Madurai" panose="00000500000000000000" pitchFamily="2" charset="0"/>
                <a:ea typeface="汉仪家书简" panose="02010609000101010101" pitchFamily="49" charset="-122"/>
                <a:cs typeface="#9Slide03 Arima Madurai" panose="00000500000000000000" pitchFamily="2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#9Slide03 Arima Madurai" panose="00000500000000000000" pitchFamily="2" charset="0"/>
                <a:ea typeface="汉仪家书简" panose="02010609000101010101" pitchFamily="49" charset="-122"/>
                <a:cs typeface="#9Slide03 Arima Madurai" panose="00000500000000000000" pitchFamily="2" charset="0"/>
              </a:rPr>
              <a:t>khác</a:t>
            </a:r>
            <a:r>
              <a:rPr lang="en-US" altLang="zh-CN" sz="3200" b="1" dirty="0">
                <a:solidFill>
                  <a:srgbClr val="0070C0"/>
                </a:solidFill>
                <a:latin typeface="#9Slide03 Arima Madurai" panose="00000500000000000000" pitchFamily="2" charset="0"/>
                <a:ea typeface="汉仪家书简" panose="02010609000101010101" pitchFamily="49" charset="-122"/>
                <a:cs typeface="#9Slide03 Arima Madurai" panose="00000500000000000000" pitchFamily="2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#9Slide03 Arima Madurai" panose="00000500000000000000" pitchFamily="2" charset="0"/>
                <a:ea typeface="汉仪家书简" panose="02010609000101010101" pitchFamily="49" charset="-122"/>
                <a:cs typeface="#9Slide03 Arima Madurai" panose="00000500000000000000" pitchFamily="2" charset="0"/>
              </a:rPr>
              <a:t>nhau</a:t>
            </a:r>
            <a:r>
              <a:rPr lang="en-US" altLang="zh-CN" sz="3200" b="1" dirty="0">
                <a:solidFill>
                  <a:srgbClr val="0070C0"/>
                </a:solidFill>
                <a:latin typeface="#9Slide03 Arima Madurai" panose="00000500000000000000" pitchFamily="2" charset="0"/>
                <a:ea typeface="汉仪家书简" panose="02010609000101010101" pitchFamily="49" charset="-122"/>
                <a:cs typeface="#9Slide03 Arima Madurai" panose="00000500000000000000" pitchFamily="2" charset="0"/>
              </a:rPr>
              <a:t>, </a:t>
            </a:r>
            <a:r>
              <a:rPr lang="en-US" altLang="zh-CN" sz="3200" b="1" dirty="0" err="1">
                <a:solidFill>
                  <a:srgbClr val="0070C0"/>
                </a:solidFill>
                <a:latin typeface="#9Slide03 Arima Madurai" panose="00000500000000000000" pitchFamily="2" charset="0"/>
                <a:ea typeface="汉仪家书简" panose="02010609000101010101" pitchFamily="49" charset="-122"/>
                <a:cs typeface="#9Slide03 Arima Madurai" panose="00000500000000000000" pitchFamily="2" charset="0"/>
              </a:rPr>
              <a:t>không</a:t>
            </a:r>
            <a:r>
              <a:rPr lang="en-US" altLang="zh-CN" sz="3200" b="1" dirty="0">
                <a:solidFill>
                  <a:srgbClr val="0070C0"/>
                </a:solidFill>
                <a:latin typeface="#9Slide03 Arima Madurai" panose="00000500000000000000" pitchFamily="2" charset="0"/>
                <a:ea typeface="汉仪家书简" panose="02010609000101010101" pitchFamily="49" charset="-122"/>
                <a:cs typeface="#9Slide03 Arima Madurai" panose="00000500000000000000" pitchFamily="2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#9Slide03 Arima Madurai" panose="00000500000000000000" pitchFamily="2" charset="0"/>
                <a:ea typeface="汉仪家书简" panose="02010609000101010101" pitchFamily="49" charset="-122"/>
                <a:cs typeface="#9Slide03 Arima Madurai" panose="00000500000000000000" pitchFamily="2" charset="0"/>
              </a:rPr>
              <a:t>có</a:t>
            </a:r>
            <a:r>
              <a:rPr lang="en-US" altLang="zh-CN" sz="3200" b="1" dirty="0">
                <a:solidFill>
                  <a:srgbClr val="0070C0"/>
                </a:solidFill>
                <a:latin typeface="#9Slide03 Arima Madurai" panose="00000500000000000000" pitchFamily="2" charset="0"/>
                <a:ea typeface="汉仪家书简" panose="02010609000101010101" pitchFamily="49" charset="-122"/>
                <a:cs typeface="#9Slide03 Arima Madurai" panose="00000500000000000000" pitchFamily="2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#9Slide03 Arima Madurai" panose="00000500000000000000" pitchFamily="2" charset="0"/>
                <a:ea typeface="汉仪家书简" panose="02010609000101010101" pitchFamily="49" charset="-122"/>
                <a:cs typeface="#9Slide03 Arima Madurai" panose="00000500000000000000" pitchFamily="2" charset="0"/>
              </a:rPr>
              <a:t>mối</a:t>
            </a:r>
            <a:r>
              <a:rPr lang="en-US" altLang="zh-CN" sz="3200" b="1" dirty="0">
                <a:solidFill>
                  <a:srgbClr val="0070C0"/>
                </a:solidFill>
                <a:latin typeface="#9Slide03 Arima Madurai" panose="00000500000000000000" pitchFamily="2" charset="0"/>
                <a:ea typeface="汉仪家书简" panose="02010609000101010101" pitchFamily="49" charset="-122"/>
                <a:cs typeface="#9Slide03 Arima Madurai" panose="00000500000000000000" pitchFamily="2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#9Slide03 Arima Madurai" panose="00000500000000000000" pitchFamily="2" charset="0"/>
                <a:ea typeface="汉仪家书简" panose="02010609000101010101" pitchFamily="49" charset="-122"/>
                <a:cs typeface="#9Slide03 Arima Madurai" panose="00000500000000000000" pitchFamily="2" charset="0"/>
              </a:rPr>
              <a:t>liên</a:t>
            </a:r>
            <a:r>
              <a:rPr lang="en-US" altLang="zh-CN" sz="3200" b="1" dirty="0">
                <a:solidFill>
                  <a:srgbClr val="0070C0"/>
                </a:solidFill>
                <a:latin typeface="#9Slide03 Arima Madurai" panose="00000500000000000000" pitchFamily="2" charset="0"/>
                <a:ea typeface="汉仪家书简" panose="02010609000101010101" pitchFamily="49" charset="-122"/>
                <a:cs typeface="#9Slide03 Arima Madurai" panose="00000500000000000000" pitchFamily="2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#9Slide03 Arima Madurai" panose="00000500000000000000" pitchFamily="2" charset="0"/>
                <a:ea typeface="汉仪家书简" panose="02010609000101010101" pitchFamily="49" charset="-122"/>
                <a:cs typeface="#9Slide03 Arima Madurai" panose="00000500000000000000" pitchFamily="2" charset="0"/>
              </a:rPr>
              <a:t>hệ</a:t>
            </a:r>
            <a:endParaRPr kumimoji="0" lang="zh-CN" altLang="en-US" sz="320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汉仪家书简" panose="02010609000101010101" pitchFamily="49" charset="-122"/>
              <a:cs typeface="Times New Roman" pitchFamily="18" charset="0"/>
            </a:endParaRPr>
          </a:p>
        </p:txBody>
      </p:sp>
      <p:sp>
        <p:nvSpPr>
          <p:cNvPr id="19" name="矩形 6">
            <a:extLst>
              <a:ext uri="{FF2B5EF4-FFF2-40B4-BE49-F238E27FC236}">
                <a16:creationId xmlns:a16="http://schemas.microsoft.com/office/drawing/2014/main" id="{A01A5AAD-D8D2-4159-915C-B7ED4FFA58ED}"/>
              </a:ext>
            </a:extLst>
          </p:cNvPr>
          <p:cNvSpPr/>
          <p:nvPr/>
        </p:nvSpPr>
        <p:spPr bwMode="auto">
          <a:xfrm>
            <a:off x="7370980" y="4567578"/>
            <a:ext cx="4178585" cy="1151775"/>
          </a:xfrm>
          <a:prstGeom prst="rect">
            <a:avLst/>
          </a:prstGeom>
          <a:noFill/>
          <a:ln>
            <a:noFill/>
          </a:ln>
          <a:effectLst>
            <a:outerShdw blurRad="50800" dist="127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just">
              <a:spcBef>
                <a:spcPct val="50000"/>
              </a:spcBef>
              <a:defRPr/>
            </a:pPr>
            <a:r>
              <a:rPr lang="en-US" altLang="zh-CN" sz="3200" b="1" dirty="0">
                <a:solidFill>
                  <a:srgbClr val="0070C0"/>
                </a:solidFill>
                <a:latin typeface="#9Slide03 Arima Madurai" panose="00000500000000000000" pitchFamily="2" charset="0"/>
                <a:ea typeface="汉仪家书简" panose="02010609000101010101" pitchFamily="49" charset="-122"/>
                <a:cs typeface="#9Slide03 Arima Madurai" panose="00000500000000000000" pitchFamily="2" charset="0"/>
                <a:sym typeface="Wingdings" panose="05000000000000000000" pitchFamily="2" charset="2"/>
              </a:rPr>
              <a:t></a:t>
            </a:r>
            <a:r>
              <a:rPr lang="en-US" altLang="zh-CN" sz="3200" b="1" dirty="0">
                <a:solidFill>
                  <a:srgbClr val="0070C0"/>
                </a:solidFill>
                <a:latin typeface="#9Slide03 Arima Madurai" panose="00000500000000000000" pitchFamily="2" charset="0"/>
                <a:ea typeface="汉仪家书简" panose="02010609000101010101" pitchFamily="49" charset="-122"/>
                <a:cs typeface="#9Slide03 Arima Madurai" panose="00000500000000000000" pitchFamily="2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#9Slide03 Arima Madurai" panose="00000500000000000000" pitchFamily="2" charset="0"/>
                <a:ea typeface="汉仪家书简" panose="02010609000101010101" pitchFamily="49" charset="-122"/>
                <a:cs typeface="#9Slide03 Arima Madurai" panose="00000500000000000000" pitchFamily="2" charset="0"/>
              </a:rPr>
              <a:t>Xác</a:t>
            </a:r>
            <a:r>
              <a:rPr lang="en-US" altLang="zh-CN" sz="3200" b="1" dirty="0">
                <a:solidFill>
                  <a:srgbClr val="0070C0"/>
                </a:solidFill>
                <a:latin typeface="#9Slide03 Arima Madurai" panose="00000500000000000000" pitchFamily="2" charset="0"/>
                <a:ea typeface="汉仪家书简" panose="02010609000101010101" pitchFamily="49" charset="-122"/>
                <a:cs typeface="#9Slide03 Arima Madurai" panose="00000500000000000000" pitchFamily="2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#9Slide03 Arima Madurai" panose="00000500000000000000" pitchFamily="2" charset="0"/>
                <a:ea typeface="汉仪家书简" panose="02010609000101010101" pitchFamily="49" charset="-122"/>
                <a:cs typeface="#9Slide03 Arima Madurai" panose="00000500000000000000" pitchFamily="2" charset="0"/>
              </a:rPr>
              <a:t>định</a:t>
            </a:r>
            <a:r>
              <a:rPr lang="en-US" altLang="zh-CN" sz="3200" b="1" dirty="0">
                <a:solidFill>
                  <a:srgbClr val="0070C0"/>
                </a:solidFill>
                <a:latin typeface="#9Slide03 Arima Madurai" panose="00000500000000000000" pitchFamily="2" charset="0"/>
                <a:ea typeface="汉仪家书简" panose="02010609000101010101" pitchFamily="49" charset="-122"/>
                <a:cs typeface="#9Slide03 Arima Madurai" panose="00000500000000000000" pitchFamily="2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#9Slide03 Arima Madurai" panose="00000500000000000000" pitchFamily="2" charset="0"/>
                <a:ea typeface="汉仪家书简" panose="02010609000101010101" pitchFamily="49" charset="-122"/>
                <a:cs typeface="#9Slide03 Arima Madurai" panose="00000500000000000000" pitchFamily="2" charset="0"/>
              </a:rPr>
              <a:t>nghĩa</a:t>
            </a:r>
            <a:r>
              <a:rPr lang="en-US" altLang="zh-CN" sz="3200" b="1" dirty="0">
                <a:solidFill>
                  <a:srgbClr val="0070C0"/>
                </a:solidFill>
                <a:latin typeface="#9Slide03 Arima Madurai" panose="00000500000000000000" pitchFamily="2" charset="0"/>
                <a:ea typeface="汉仪家书简" panose="02010609000101010101" pitchFamily="49" charset="-122"/>
                <a:cs typeface="#9Slide03 Arima Madurai" panose="00000500000000000000" pitchFamily="2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#9Slide03 Arima Madurai" panose="00000500000000000000" pitchFamily="2" charset="0"/>
                <a:ea typeface="汉仪家书简" panose="02010609000101010101" pitchFamily="49" charset="-122"/>
                <a:cs typeface="#9Slide03 Arima Madurai" panose="00000500000000000000" pitchFamily="2" charset="0"/>
              </a:rPr>
              <a:t>nhờ</a:t>
            </a:r>
            <a:r>
              <a:rPr lang="en-US" altLang="zh-CN" sz="3200" b="1" dirty="0">
                <a:solidFill>
                  <a:srgbClr val="0070C0"/>
                </a:solidFill>
                <a:latin typeface="#9Slide03 Arima Madurai" panose="00000500000000000000" pitchFamily="2" charset="0"/>
                <a:ea typeface="汉仪家书简" panose="02010609000101010101" pitchFamily="49" charset="-122"/>
                <a:cs typeface="#9Slide03 Arima Madurai" panose="00000500000000000000" pitchFamily="2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#9Slide03 Arima Madurai" panose="00000500000000000000" pitchFamily="2" charset="0"/>
                <a:ea typeface="汉仪家书简" panose="02010609000101010101" pitchFamily="49" charset="-122"/>
                <a:cs typeface="#9Slide03 Arima Madurai" panose="00000500000000000000" pitchFamily="2" charset="0"/>
              </a:rPr>
              <a:t>vào</a:t>
            </a:r>
            <a:r>
              <a:rPr lang="en-US" altLang="zh-CN" sz="3200" b="1" dirty="0">
                <a:solidFill>
                  <a:srgbClr val="0070C0"/>
                </a:solidFill>
                <a:latin typeface="#9Slide03 Arima Madurai" panose="00000500000000000000" pitchFamily="2" charset="0"/>
                <a:ea typeface="汉仪家书简" panose="02010609000101010101" pitchFamily="49" charset="-122"/>
                <a:cs typeface="#9Slide03 Arima Madurai" panose="00000500000000000000" pitchFamily="2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#9Slide03 Arima Madurai" panose="00000500000000000000" pitchFamily="2" charset="0"/>
                <a:ea typeface="汉仪家书简" panose="02010609000101010101" pitchFamily="49" charset="-122"/>
                <a:cs typeface="#9Slide03 Arima Madurai" panose="00000500000000000000" pitchFamily="2" charset="0"/>
              </a:rPr>
              <a:t>ngữ</a:t>
            </a:r>
            <a:r>
              <a:rPr lang="en-US" altLang="zh-CN" sz="3200" b="1" dirty="0">
                <a:solidFill>
                  <a:srgbClr val="0070C0"/>
                </a:solidFill>
                <a:latin typeface="#9Slide03 Arima Madurai" panose="00000500000000000000" pitchFamily="2" charset="0"/>
                <a:ea typeface="汉仪家书简" panose="02010609000101010101" pitchFamily="49" charset="-122"/>
                <a:cs typeface="#9Slide03 Arima Madurai" panose="00000500000000000000" pitchFamily="2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#9Slide03 Arima Madurai" panose="00000500000000000000" pitchFamily="2" charset="0"/>
                <a:ea typeface="汉仪家书简" panose="02010609000101010101" pitchFamily="49" charset="-122"/>
                <a:cs typeface="#9Slide03 Arima Madurai" panose="00000500000000000000" pitchFamily="2" charset="0"/>
              </a:rPr>
              <a:t>cảnh</a:t>
            </a:r>
            <a:endParaRPr kumimoji="0" lang="zh-CN" altLang="en-US" sz="320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汉仪家书简" panose="02010609000101010101" pitchFamily="49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8101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 animBg="1"/>
      <p:bldP spid="18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24A429-67A5-410F-888C-F7B2A435E2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1600" y="647700"/>
            <a:ext cx="6210300" cy="6210300"/>
          </a:xfrm>
          <a:prstGeom prst="rect">
            <a:avLst/>
          </a:prstGeom>
        </p:spPr>
      </p:pic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533B824D-4EA4-445D-AC7C-B79EA387BB42}"/>
              </a:ext>
            </a:extLst>
          </p:cNvPr>
          <p:cNvSpPr/>
          <p:nvPr/>
        </p:nvSpPr>
        <p:spPr>
          <a:xfrm>
            <a:off x="4191000" y="647700"/>
            <a:ext cx="6819900" cy="3937000"/>
          </a:xfrm>
          <a:prstGeom prst="wedgeEllipseCallout">
            <a:avLst>
              <a:gd name="adj1" fmla="val -51932"/>
              <a:gd name="adj2" fmla="val 55784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43B78E-EC5E-40A3-AFFB-2C0B622383C8}"/>
              </a:ext>
            </a:extLst>
          </p:cNvPr>
          <p:cNvSpPr txBox="1"/>
          <p:nvPr/>
        </p:nvSpPr>
        <p:spPr>
          <a:xfrm>
            <a:off x="4933950" y="1462038"/>
            <a:ext cx="569595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800" dirty="0" err="1">
                <a:solidFill>
                  <a:schemeClr val="tx1"/>
                </a:solidFill>
                <a:latin typeface="#9Slide05 SVNBulgary" pitchFamily="2" charset="0"/>
                <a:ea typeface="Times New Roman" pitchFamily="18" charset="0"/>
                <a:cs typeface="#9Slide03 Arima Madurai Black" panose="00000A00000000000000" pitchFamily="2" charset="0"/>
              </a:rPr>
              <a:t>Em</a:t>
            </a:r>
            <a:r>
              <a:rPr lang="en-US" sz="4800" dirty="0">
                <a:solidFill>
                  <a:schemeClr val="tx1"/>
                </a:solidFill>
                <a:latin typeface="#9Slide05 SVNBulgary" pitchFamily="2" charset="0"/>
                <a:ea typeface="Times New Roman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#9Slide05 SVNBulgary" pitchFamily="2" charset="0"/>
                <a:ea typeface="Times New Roman" pitchFamily="18" charset="0"/>
                <a:cs typeface="#9Slide03 Arima Madurai Black" panose="00000A00000000000000" pitchFamily="2" charset="0"/>
              </a:rPr>
              <a:t>có</a:t>
            </a:r>
            <a:r>
              <a:rPr lang="en-US" sz="4800" dirty="0">
                <a:solidFill>
                  <a:schemeClr val="tx1"/>
                </a:solidFill>
                <a:latin typeface="#9Slide05 SVNBulgary" pitchFamily="2" charset="0"/>
                <a:ea typeface="Times New Roman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#9Slide05 SVNBulgary" pitchFamily="2" charset="0"/>
                <a:ea typeface="Times New Roman" pitchFamily="18" charset="0"/>
                <a:cs typeface="#9Slide03 Arima Madurai Black" panose="00000A00000000000000" pitchFamily="2" charset="0"/>
              </a:rPr>
              <a:t>nhận</a:t>
            </a:r>
            <a:r>
              <a:rPr lang="en-US" sz="4800" dirty="0">
                <a:solidFill>
                  <a:schemeClr val="tx1"/>
                </a:solidFill>
                <a:latin typeface="#9Slide05 SVNBulgary" pitchFamily="2" charset="0"/>
                <a:ea typeface="Times New Roman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#9Slide05 SVNBulgary" pitchFamily="2" charset="0"/>
                <a:ea typeface="Times New Roman" pitchFamily="18" charset="0"/>
                <a:cs typeface="#9Slide03 Arima Madurai Black" panose="00000A00000000000000" pitchFamily="2" charset="0"/>
              </a:rPr>
              <a:t>xét</a:t>
            </a:r>
            <a:r>
              <a:rPr lang="en-US" sz="4800" dirty="0">
                <a:solidFill>
                  <a:schemeClr val="tx1"/>
                </a:solidFill>
                <a:latin typeface="#9Slide05 SVNBulgary" pitchFamily="2" charset="0"/>
                <a:ea typeface="Times New Roman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#9Slide05 SVNBulgary" pitchFamily="2" charset="0"/>
                <a:ea typeface="Times New Roman" pitchFamily="18" charset="0"/>
                <a:cs typeface="#9Slide03 Arima Madurai Black" panose="00000A00000000000000" pitchFamily="2" charset="0"/>
              </a:rPr>
              <a:t>gì</a:t>
            </a:r>
            <a:r>
              <a:rPr lang="en-US" sz="4800" dirty="0">
                <a:solidFill>
                  <a:schemeClr val="tx1"/>
                </a:solidFill>
                <a:latin typeface="#9Slide05 SVNBulgary" pitchFamily="2" charset="0"/>
                <a:ea typeface="Times New Roman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#9Slide05 SVNBulgary" pitchFamily="2" charset="0"/>
                <a:ea typeface="Times New Roman" pitchFamily="18" charset="0"/>
                <a:cs typeface="#9Slide03 Arima Madurai Black" panose="00000A00000000000000" pitchFamily="2" charset="0"/>
              </a:rPr>
              <a:t>về</a:t>
            </a:r>
            <a:r>
              <a:rPr lang="en-US" sz="4800" dirty="0">
                <a:solidFill>
                  <a:schemeClr val="tx1"/>
                </a:solidFill>
                <a:latin typeface="#9Slide05 SVNBulgary" pitchFamily="2" charset="0"/>
                <a:ea typeface="Times New Roman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#9Slide05 SVNBulgary" pitchFamily="2" charset="0"/>
                <a:ea typeface="Times New Roman" pitchFamily="18" charset="0"/>
                <a:cs typeface="#9Slide03 Arima Madurai Black" panose="00000A00000000000000" pitchFamily="2" charset="0"/>
              </a:rPr>
              <a:t>nghĩa</a:t>
            </a:r>
            <a:r>
              <a:rPr lang="en-US" sz="4800" dirty="0">
                <a:solidFill>
                  <a:schemeClr val="tx1"/>
                </a:solidFill>
                <a:latin typeface="#9Slide05 SVNBulgary" pitchFamily="2" charset="0"/>
                <a:ea typeface="Times New Roman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#9Slide05 SVNBulgary" pitchFamily="2" charset="0"/>
                <a:ea typeface="Times New Roman" pitchFamily="18" charset="0"/>
                <a:cs typeface="#9Slide03 Arima Madurai Black" panose="00000A00000000000000" pitchFamily="2" charset="0"/>
              </a:rPr>
              <a:t>và</a:t>
            </a:r>
            <a:r>
              <a:rPr lang="en-US" sz="4800" dirty="0">
                <a:solidFill>
                  <a:schemeClr val="tx1"/>
                </a:solidFill>
                <a:latin typeface="#9Slide05 SVNBulgary" pitchFamily="2" charset="0"/>
                <a:ea typeface="Times New Roman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#9Slide05 SVNBulgary" pitchFamily="2" charset="0"/>
                <a:ea typeface="Times New Roman" pitchFamily="18" charset="0"/>
                <a:cs typeface="#9Slide03 Arima Madurai Black" panose="00000A00000000000000" pitchFamily="2" charset="0"/>
              </a:rPr>
              <a:t>cách</a:t>
            </a:r>
            <a:r>
              <a:rPr lang="en-US" sz="4800" dirty="0">
                <a:solidFill>
                  <a:schemeClr val="tx1"/>
                </a:solidFill>
                <a:latin typeface="#9Slide05 SVNBulgary" pitchFamily="2" charset="0"/>
                <a:ea typeface="Times New Roman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#9Slide05 SVNBulgary" pitchFamily="2" charset="0"/>
                <a:ea typeface="Times New Roman" pitchFamily="18" charset="0"/>
                <a:cs typeface="#9Slide03 Arima Madurai Black" panose="00000A00000000000000" pitchFamily="2" charset="0"/>
              </a:rPr>
              <a:t>phát</a:t>
            </a:r>
            <a:r>
              <a:rPr lang="en-US" sz="4800" dirty="0">
                <a:solidFill>
                  <a:schemeClr val="tx1"/>
                </a:solidFill>
                <a:latin typeface="#9Slide05 SVNBulgary" pitchFamily="2" charset="0"/>
                <a:ea typeface="Times New Roman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#9Slide05 SVNBulgary" pitchFamily="2" charset="0"/>
                <a:ea typeface="Times New Roman" pitchFamily="18" charset="0"/>
                <a:cs typeface="#9Slide03 Arima Madurai Black" panose="00000A00000000000000" pitchFamily="2" charset="0"/>
              </a:rPr>
              <a:t>âm</a:t>
            </a:r>
            <a:r>
              <a:rPr lang="en-US" sz="4800" dirty="0">
                <a:solidFill>
                  <a:schemeClr val="tx1"/>
                </a:solidFill>
                <a:latin typeface="#9Slide05 SVNBulgary" pitchFamily="2" charset="0"/>
                <a:ea typeface="Times New Roman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#9Slide05 SVNBulgary" pitchFamily="2" charset="0"/>
                <a:ea typeface="Times New Roman" pitchFamily="18" charset="0"/>
                <a:cs typeface="#9Slide03 Arima Madurai Black" panose="00000A00000000000000" pitchFamily="2" charset="0"/>
              </a:rPr>
              <a:t>của</a:t>
            </a:r>
            <a:r>
              <a:rPr lang="en-US" sz="4800" dirty="0">
                <a:solidFill>
                  <a:schemeClr val="tx1"/>
                </a:solidFill>
                <a:latin typeface="#9Slide05 SVNBulgary" pitchFamily="2" charset="0"/>
                <a:ea typeface="Times New Roman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#9Slide05 SVNBulgary" pitchFamily="2" charset="0"/>
                <a:ea typeface="Times New Roman" pitchFamily="18" charset="0"/>
                <a:cs typeface="#9Slide03 Arima Madurai Black" panose="00000A00000000000000" pitchFamily="2" charset="0"/>
              </a:rPr>
              <a:t>các</a:t>
            </a:r>
            <a:r>
              <a:rPr lang="en-US" sz="4800" dirty="0">
                <a:solidFill>
                  <a:schemeClr val="tx1"/>
                </a:solidFill>
                <a:latin typeface="#9Slide05 SVNBulgary" pitchFamily="2" charset="0"/>
                <a:ea typeface="Times New Roman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#9Slide05 SVNBulgary" pitchFamily="2" charset="0"/>
                <a:ea typeface="Times New Roman" pitchFamily="18" charset="0"/>
                <a:cs typeface="#9Slide03 Arima Madurai Black" panose="00000A00000000000000" pitchFamily="2" charset="0"/>
              </a:rPr>
              <a:t>từ</a:t>
            </a:r>
            <a:r>
              <a:rPr lang="en-US" sz="4800" dirty="0">
                <a:solidFill>
                  <a:schemeClr val="tx1"/>
                </a:solidFill>
                <a:latin typeface="#9Slide05 SVNBulgary" pitchFamily="2" charset="0"/>
                <a:ea typeface="Times New Roman" pitchFamily="18" charset="0"/>
                <a:cs typeface="#9Slide03 Arima Madurai Black" panose="00000A00000000000000" pitchFamily="2" charset="0"/>
              </a:rPr>
              <a:t> “</a:t>
            </a:r>
            <a:r>
              <a:rPr lang="en-US" sz="4800" dirty="0" err="1">
                <a:solidFill>
                  <a:schemeClr val="tx1"/>
                </a:solidFill>
                <a:latin typeface="#9Slide05 SVNBulgary" pitchFamily="2" charset="0"/>
                <a:ea typeface="Times New Roman" pitchFamily="18" charset="0"/>
                <a:cs typeface="#9Slide03 Arima Madurai Black" panose="00000A00000000000000" pitchFamily="2" charset="0"/>
              </a:rPr>
              <a:t>chín</a:t>
            </a:r>
            <a:r>
              <a:rPr lang="en-US" sz="4800" dirty="0">
                <a:solidFill>
                  <a:schemeClr val="tx1"/>
                </a:solidFill>
                <a:latin typeface="#9Slide05 SVNBulgary" pitchFamily="2" charset="0"/>
                <a:ea typeface="Times New Roman" pitchFamily="18" charset="0"/>
                <a:cs typeface="#9Slide03 Arima Madurai Black" panose="00000A00000000000000" pitchFamily="2" charset="0"/>
              </a:rPr>
              <a:t>” </a:t>
            </a:r>
            <a:r>
              <a:rPr lang="en-US" sz="4800" dirty="0" err="1">
                <a:solidFill>
                  <a:schemeClr val="tx1"/>
                </a:solidFill>
                <a:latin typeface="#9Slide05 SVNBulgary" pitchFamily="2" charset="0"/>
                <a:ea typeface="Times New Roman" pitchFamily="18" charset="0"/>
                <a:cs typeface="#9Slide03 Arima Madurai Black" panose="00000A00000000000000" pitchFamily="2" charset="0"/>
              </a:rPr>
              <a:t>nêu</a:t>
            </a:r>
            <a:r>
              <a:rPr lang="en-US" sz="4800" dirty="0">
                <a:solidFill>
                  <a:schemeClr val="tx1"/>
                </a:solidFill>
                <a:latin typeface="#9Slide05 SVNBulgary" pitchFamily="2" charset="0"/>
                <a:ea typeface="Times New Roman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#9Slide05 SVNBulgary" pitchFamily="2" charset="0"/>
                <a:ea typeface="Times New Roman" pitchFamily="18" charset="0"/>
                <a:cs typeface="#9Slide03 Arima Madurai Black" panose="00000A00000000000000" pitchFamily="2" charset="0"/>
              </a:rPr>
              <a:t>trên</a:t>
            </a:r>
            <a:r>
              <a:rPr lang="en-US" sz="4800" dirty="0">
                <a:solidFill>
                  <a:schemeClr val="tx1"/>
                </a:solidFill>
                <a:latin typeface="#9Slide05 SVNBulgary" pitchFamily="2" charset="0"/>
                <a:ea typeface="Times New Roman" pitchFamily="18" charset="0"/>
                <a:cs typeface="#9Slide03 Arima Madurai Black" panose="00000A00000000000000" pitchFamily="2" charset="0"/>
              </a:rPr>
              <a:t>?</a:t>
            </a:r>
            <a:endParaRPr lang="en-US" sz="6000" dirty="0">
              <a:solidFill>
                <a:schemeClr val="tx1"/>
              </a:solidFill>
              <a:latin typeface="#9Slide05 SVNBulgary" pitchFamily="2" charset="0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0456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533B824D-4EA4-445D-AC7C-B79EA387BB42}"/>
              </a:ext>
            </a:extLst>
          </p:cNvPr>
          <p:cNvSpPr/>
          <p:nvPr/>
        </p:nvSpPr>
        <p:spPr>
          <a:xfrm>
            <a:off x="4191000" y="647700"/>
            <a:ext cx="6819900" cy="3937000"/>
          </a:xfrm>
          <a:prstGeom prst="wedgeEllipseCallout">
            <a:avLst>
              <a:gd name="adj1" fmla="val -51932"/>
              <a:gd name="adj2" fmla="val 55784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43B78E-EC5E-40A3-AFFB-2C0B622383C8}"/>
              </a:ext>
            </a:extLst>
          </p:cNvPr>
          <p:cNvSpPr txBox="1"/>
          <p:nvPr/>
        </p:nvSpPr>
        <p:spPr>
          <a:xfrm>
            <a:off x="4752975" y="1779538"/>
            <a:ext cx="569595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6000" dirty="0">
                <a:latin typeface="#9Slide05 SVNBulgary" pitchFamily="2" charset="0"/>
                <a:cs typeface="Times New Roman" pitchFamily="18" charset="0"/>
              </a:rPr>
              <a:t>Phát âm giống nhau, nghĩa khác nhau</a:t>
            </a:r>
            <a:endParaRPr lang="en-US" sz="6000" dirty="0">
              <a:latin typeface="#9Slide05 SVNBulgary" pitchFamily="2" charset="0"/>
              <a:cs typeface="Times New Roman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6A4FEB-7B44-4BA6-9F9C-232ABC22C8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1253" y="1358900"/>
            <a:ext cx="6045203" cy="6045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549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2243556-0272-49F8-B8E0-66D2FD7B6D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44" b="19630"/>
          <a:stretch/>
        </p:blipFill>
        <p:spPr>
          <a:xfrm>
            <a:off x="3886199" y="172794"/>
            <a:ext cx="4533901" cy="2171700"/>
          </a:xfrm>
          <a:prstGeom prst="rect">
            <a:avLst/>
          </a:prstGeom>
        </p:spPr>
      </p:pic>
      <p:sp>
        <p:nvSpPr>
          <p:cNvPr id="10" name="矩形 6"/>
          <p:cNvSpPr/>
          <p:nvPr/>
        </p:nvSpPr>
        <p:spPr bwMode="auto">
          <a:xfrm>
            <a:off x="3442885" y="677896"/>
            <a:ext cx="5505450" cy="1219444"/>
          </a:xfrm>
          <a:prstGeom prst="rect">
            <a:avLst/>
          </a:prstGeom>
          <a:noFill/>
          <a:ln>
            <a:noFill/>
          </a:ln>
          <a:effectLst>
            <a:outerShdw blurRad="50800" dist="127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汉仪家书简" panose="02010609000101010101" pitchFamily="49" charset="-122"/>
                <a:cs typeface="#9Slide03 Arima Madurai Black" panose="00000A00000000000000" pitchFamily="2" charset="0"/>
              </a:rPr>
              <a:t>GHI NHỚ 1</a:t>
            </a:r>
            <a:endParaRPr kumimoji="0" lang="zh-CN" altLang="en-US" sz="40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3 Arima Madurai Black" panose="00000A00000000000000" pitchFamily="2" charset="0"/>
              <a:ea typeface="汉仪家书简" panose="02010609000101010101" pitchFamily="49" charset="-122"/>
              <a:cs typeface="#9Slide03 Arima Madurai Black" panose="00000A00000000000000" pitchFamily="2" charset="0"/>
            </a:endParaRPr>
          </a:p>
        </p:txBody>
      </p:sp>
      <p:sp>
        <p:nvSpPr>
          <p:cNvPr id="14" name="矩形 6"/>
          <p:cNvSpPr/>
          <p:nvPr/>
        </p:nvSpPr>
        <p:spPr bwMode="auto">
          <a:xfrm>
            <a:off x="1892301" y="2789776"/>
            <a:ext cx="9833020" cy="1439325"/>
          </a:xfrm>
          <a:prstGeom prst="rect">
            <a:avLst/>
          </a:prstGeom>
          <a:noFill/>
          <a:ln>
            <a:noFill/>
          </a:ln>
          <a:effectLst>
            <a:outerShdw blurRad="50800" dist="127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100" dirty="0" err="1">
                <a:solidFill>
                  <a:prstClr val="black"/>
                </a:solidFill>
                <a:latin typeface="#9Slide05 SVNBulgary" pitchFamily="2" charset="0"/>
                <a:ea typeface="汉仪家书简" panose="02010609000101010101" pitchFamily="49" charset="-122"/>
                <a:cs typeface="Times New Roman" pitchFamily="18" charset="0"/>
              </a:rPr>
              <a:t>Từ</a:t>
            </a:r>
            <a:r>
              <a:rPr lang="en-US" altLang="zh-CN" sz="4100" dirty="0">
                <a:solidFill>
                  <a:prstClr val="black"/>
                </a:solidFill>
                <a:latin typeface="#9Slide05 SVNBulgary" pitchFamily="2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lang="en-US" altLang="zh-CN" sz="4100" dirty="0" err="1">
                <a:solidFill>
                  <a:prstClr val="black"/>
                </a:solidFill>
                <a:latin typeface="#9Slide05 SVNBulgary" pitchFamily="2" charset="0"/>
                <a:ea typeface="汉仪家书简" panose="02010609000101010101" pitchFamily="49" charset="-122"/>
                <a:cs typeface="Times New Roman" pitchFamily="18" charset="0"/>
              </a:rPr>
              <a:t>đồng</a:t>
            </a:r>
            <a:r>
              <a:rPr lang="en-US" altLang="zh-CN" sz="4100" dirty="0">
                <a:solidFill>
                  <a:prstClr val="black"/>
                </a:solidFill>
                <a:latin typeface="#9Slide05 SVNBulgary" pitchFamily="2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lang="en-US" altLang="zh-CN" sz="4100" dirty="0" err="1">
                <a:solidFill>
                  <a:prstClr val="black"/>
                </a:solidFill>
                <a:latin typeface="#9Slide05 SVNBulgary" pitchFamily="2" charset="0"/>
                <a:ea typeface="汉仪家书简" panose="02010609000101010101" pitchFamily="49" charset="-122"/>
                <a:cs typeface="Times New Roman" pitchFamily="18" charset="0"/>
              </a:rPr>
              <a:t>âm</a:t>
            </a:r>
            <a:r>
              <a:rPr lang="en-US" altLang="zh-CN" sz="4100" dirty="0">
                <a:solidFill>
                  <a:prstClr val="black"/>
                </a:solidFill>
                <a:latin typeface="#9Slide05 SVNBulgary" pitchFamily="2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lang="en-US" altLang="zh-CN" sz="4100" dirty="0" err="1">
                <a:solidFill>
                  <a:prstClr val="black"/>
                </a:solidFill>
                <a:latin typeface="#9Slide05 SVNBulgary" pitchFamily="2" charset="0"/>
                <a:ea typeface="汉仪家书简" panose="02010609000101010101" pitchFamily="49" charset="-122"/>
                <a:cs typeface="Times New Roman" pitchFamily="18" charset="0"/>
              </a:rPr>
              <a:t>là</a:t>
            </a:r>
            <a:r>
              <a:rPr lang="en-US" altLang="zh-CN" sz="4100" dirty="0">
                <a:solidFill>
                  <a:prstClr val="black"/>
                </a:solidFill>
                <a:latin typeface="#9Slide05 SVNBulgary" pitchFamily="2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lang="en-US" altLang="zh-CN" sz="4100" dirty="0" err="1">
                <a:solidFill>
                  <a:prstClr val="black"/>
                </a:solidFill>
                <a:latin typeface="#9Slide05 SVNBulgary" pitchFamily="2" charset="0"/>
                <a:ea typeface="汉仪家书简" panose="02010609000101010101" pitchFamily="49" charset="-122"/>
                <a:cs typeface="Times New Roman" pitchFamily="18" charset="0"/>
              </a:rPr>
              <a:t>những</a:t>
            </a:r>
            <a:r>
              <a:rPr lang="en-US" altLang="zh-CN" sz="4100" dirty="0">
                <a:solidFill>
                  <a:prstClr val="black"/>
                </a:solidFill>
                <a:latin typeface="#9Slide05 SVNBulgary" pitchFamily="2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lang="en-US" altLang="zh-CN" sz="4100" dirty="0" err="1">
                <a:solidFill>
                  <a:prstClr val="black"/>
                </a:solidFill>
                <a:latin typeface="#9Slide05 SVNBulgary" pitchFamily="2" charset="0"/>
                <a:ea typeface="汉仪家书简" panose="02010609000101010101" pitchFamily="49" charset="-122"/>
                <a:cs typeface="Times New Roman" pitchFamily="18" charset="0"/>
              </a:rPr>
              <a:t>từ</a:t>
            </a:r>
            <a:r>
              <a:rPr lang="en-US" altLang="zh-CN" sz="4100" dirty="0">
                <a:solidFill>
                  <a:prstClr val="black"/>
                </a:solidFill>
                <a:latin typeface="#9Slide05 SVNBulgary" pitchFamily="2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lang="en-US" altLang="zh-CN" sz="4100" dirty="0" err="1">
                <a:solidFill>
                  <a:prstClr val="black"/>
                </a:solidFill>
                <a:latin typeface="#9Slide05 SVNBulgary" pitchFamily="2" charset="0"/>
                <a:ea typeface="汉仪家书简" panose="02010609000101010101" pitchFamily="49" charset="-122"/>
                <a:cs typeface="Times New Roman" pitchFamily="18" charset="0"/>
              </a:rPr>
              <a:t>giống</a:t>
            </a:r>
            <a:r>
              <a:rPr lang="en-US" altLang="zh-CN" sz="4100" dirty="0">
                <a:solidFill>
                  <a:prstClr val="black"/>
                </a:solidFill>
                <a:latin typeface="#9Slide05 SVNBulgary" pitchFamily="2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lang="en-US" altLang="zh-CN" sz="4100" dirty="0" err="1">
                <a:solidFill>
                  <a:prstClr val="black"/>
                </a:solidFill>
                <a:latin typeface="#9Slide05 SVNBulgary" pitchFamily="2" charset="0"/>
                <a:ea typeface="汉仪家书简" panose="02010609000101010101" pitchFamily="49" charset="-122"/>
                <a:cs typeface="Times New Roman" pitchFamily="18" charset="0"/>
              </a:rPr>
              <a:t>nhau</a:t>
            </a:r>
            <a:r>
              <a:rPr lang="en-US" altLang="zh-CN" sz="4100" dirty="0">
                <a:solidFill>
                  <a:prstClr val="black"/>
                </a:solidFill>
                <a:latin typeface="#9Slide05 SVNBulgary" pitchFamily="2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lang="en-US" altLang="zh-CN" sz="4100" dirty="0" err="1">
                <a:solidFill>
                  <a:prstClr val="black"/>
                </a:solidFill>
                <a:latin typeface="#9Slide05 SVNBulgary" pitchFamily="2" charset="0"/>
                <a:ea typeface="汉仪家书简" panose="02010609000101010101" pitchFamily="49" charset="-122"/>
                <a:cs typeface="Times New Roman" pitchFamily="18" charset="0"/>
              </a:rPr>
              <a:t>về</a:t>
            </a:r>
            <a:r>
              <a:rPr lang="en-US" altLang="zh-CN" sz="4100" dirty="0">
                <a:solidFill>
                  <a:prstClr val="black"/>
                </a:solidFill>
                <a:latin typeface="#9Slide05 SVNBulgary" pitchFamily="2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lang="en-US" altLang="zh-CN" sz="4100" dirty="0" err="1">
                <a:solidFill>
                  <a:prstClr val="black"/>
                </a:solidFill>
                <a:latin typeface="#9Slide05 SVNBulgary" pitchFamily="2" charset="0"/>
                <a:ea typeface="汉仪家书简" panose="02010609000101010101" pitchFamily="49" charset="-122"/>
                <a:cs typeface="Times New Roman" pitchFamily="18" charset="0"/>
              </a:rPr>
              <a:t>âm</a:t>
            </a:r>
            <a:r>
              <a:rPr lang="en-US" altLang="zh-CN" sz="4100" dirty="0">
                <a:solidFill>
                  <a:prstClr val="black"/>
                </a:solidFill>
                <a:latin typeface="#9Slide05 SVNBulgary" pitchFamily="2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lang="en-US" altLang="zh-CN" sz="4100" dirty="0" err="1">
                <a:solidFill>
                  <a:prstClr val="black"/>
                </a:solidFill>
                <a:latin typeface="#9Slide05 SVNBulgary" pitchFamily="2" charset="0"/>
                <a:ea typeface="汉仪家书简" panose="02010609000101010101" pitchFamily="49" charset="-122"/>
                <a:cs typeface="Times New Roman" pitchFamily="18" charset="0"/>
              </a:rPr>
              <a:t>thanh</a:t>
            </a:r>
            <a:r>
              <a:rPr lang="en-US" altLang="zh-CN" sz="4100" dirty="0">
                <a:solidFill>
                  <a:prstClr val="black"/>
                </a:solidFill>
                <a:latin typeface="#9Slide05 SVNBulgary" pitchFamily="2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lang="en-US" altLang="zh-CN" sz="4100" dirty="0" err="1">
                <a:solidFill>
                  <a:prstClr val="black"/>
                </a:solidFill>
                <a:latin typeface="#9Slide05 SVNBulgary" pitchFamily="2" charset="0"/>
                <a:ea typeface="汉仪家书简" panose="02010609000101010101" pitchFamily="49" charset="-122"/>
                <a:cs typeface="Times New Roman" pitchFamily="18" charset="0"/>
              </a:rPr>
              <a:t>nhưng</a:t>
            </a:r>
            <a:r>
              <a:rPr lang="en-US" altLang="zh-CN" sz="4100" dirty="0">
                <a:solidFill>
                  <a:prstClr val="black"/>
                </a:solidFill>
                <a:latin typeface="#9Slide05 SVNBulgary" pitchFamily="2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lang="en-US" altLang="zh-CN" sz="4100" dirty="0" err="1">
                <a:solidFill>
                  <a:prstClr val="black"/>
                </a:solidFill>
                <a:latin typeface="#9Slide05 SVNBulgary" pitchFamily="2" charset="0"/>
                <a:ea typeface="汉仪家书简" panose="02010609000101010101" pitchFamily="49" charset="-122"/>
                <a:cs typeface="Times New Roman" pitchFamily="18" charset="0"/>
              </a:rPr>
              <a:t>nghĩa</a:t>
            </a:r>
            <a:r>
              <a:rPr lang="en-US" altLang="zh-CN" sz="4100" dirty="0">
                <a:solidFill>
                  <a:prstClr val="black"/>
                </a:solidFill>
                <a:latin typeface="#9Slide05 SVNBulgary" pitchFamily="2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lang="en-US" altLang="zh-CN" sz="4100" dirty="0" err="1">
                <a:solidFill>
                  <a:prstClr val="black"/>
                </a:solidFill>
                <a:latin typeface="#9Slide05 SVNBulgary" pitchFamily="2" charset="0"/>
                <a:ea typeface="汉仪家书简" panose="02010609000101010101" pitchFamily="49" charset="-122"/>
                <a:cs typeface="Times New Roman" pitchFamily="18" charset="0"/>
              </a:rPr>
              <a:t>khác</a:t>
            </a:r>
            <a:r>
              <a:rPr lang="en-US" altLang="zh-CN" sz="4100" dirty="0">
                <a:solidFill>
                  <a:prstClr val="black"/>
                </a:solidFill>
                <a:latin typeface="#9Slide05 SVNBulgary" pitchFamily="2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lang="en-US" altLang="zh-CN" sz="4100" dirty="0" err="1">
                <a:solidFill>
                  <a:prstClr val="black"/>
                </a:solidFill>
                <a:latin typeface="#9Slide05 SVNBulgary" pitchFamily="2" charset="0"/>
                <a:ea typeface="汉仪家书简" panose="02010609000101010101" pitchFamily="49" charset="-122"/>
                <a:cs typeface="Times New Roman" pitchFamily="18" charset="0"/>
              </a:rPr>
              <a:t>xa</a:t>
            </a:r>
            <a:r>
              <a:rPr lang="en-US" altLang="zh-CN" sz="4100" dirty="0">
                <a:solidFill>
                  <a:prstClr val="black"/>
                </a:solidFill>
                <a:latin typeface="#9Slide05 SVNBulgary" pitchFamily="2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lang="en-US" altLang="zh-CN" sz="4100" dirty="0" err="1">
                <a:solidFill>
                  <a:prstClr val="black"/>
                </a:solidFill>
                <a:latin typeface="#9Slide05 SVNBulgary" pitchFamily="2" charset="0"/>
                <a:ea typeface="汉仪家书简" panose="02010609000101010101" pitchFamily="49" charset="-122"/>
                <a:cs typeface="Times New Roman" pitchFamily="18" charset="0"/>
              </a:rPr>
              <a:t>nhau</a:t>
            </a:r>
            <a:r>
              <a:rPr lang="en-US" altLang="zh-CN" sz="4100" dirty="0">
                <a:solidFill>
                  <a:prstClr val="black"/>
                </a:solidFill>
                <a:latin typeface="#9Slide05 SVNBulgary" pitchFamily="2" charset="0"/>
                <a:ea typeface="汉仪家书简" panose="02010609000101010101" pitchFamily="49" charset="-122"/>
                <a:cs typeface="Times New Roman" pitchFamily="18" charset="0"/>
              </a:rPr>
              <a:t>, </a:t>
            </a:r>
            <a:r>
              <a:rPr lang="en-US" altLang="zh-CN" sz="4100" dirty="0" err="1">
                <a:solidFill>
                  <a:prstClr val="black"/>
                </a:solidFill>
                <a:latin typeface="#9Slide05 SVNBulgary" pitchFamily="2" charset="0"/>
                <a:ea typeface="汉仪家书简" panose="02010609000101010101" pitchFamily="49" charset="-122"/>
                <a:cs typeface="Times New Roman" pitchFamily="18" charset="0"/>
              </a:rPr>
              <a:t>không</a:t>
            </a:r>
            <a:r>
              <a:rPr lang="en-US" altLang="zh-CN" sz="4100" dirty="0">
                <a:solidFill>
                  <a:prstClr val="black"/>
                </a:solidFill>
                <a:latin typeface="#9Slide05 SVNBulgary" pitchFamily="2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lang="en-US" altLang="zh-CN" sz="4100" dirty="0" err="1">
                <a:solidFill>
                  <a:prstClr val="black"/>
                </a:solidFill>
                <a:latin typeface="#9Slide05 SVNBulgary" pitchFamily="2" charset="0"/>
                <a:ea typeface="汉仪家书简" panose="02010609000101010101" pitchFamily="49" charset="-122"/>
                <a:cs typeface="Times New Roman" pitchFamily="18" charset="0"/>
              </a:rPr>
              <a:t>liên</a:t>
            </a:r>
            <a:r>
              <a:rPr lang="en-US" altLang="zh-CN" sz="4100" dirty="0">
                <a:solidFill>
                  <a:prstClr val="black"/>
                </a:solidFill>
                <a:latin typeface="#9Slide05 SVNBulgary" pitchFamily="2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lang="en-US" altLang="zh-CN" sz="4100" dirty="0" err="1">
                <a:solidFill>
                  <a:prstClr val="black"/>
                </a:solidFill>
                <a:latin typeface="#9Slide05 SVNBulgary" pitchFamily="2" charset="0"/>
                <a:ea typeface="汉仪家书简" panose="02010609000101010101" pitchFamily="49" charset="-122"/>
                <a:cs typeface="Times New Roman" pitchFamily="18" charset="0"/>
              </a:rPr>
              <a:t>quan</a:t>
            </a:r>
            <a:r>
              <a:rPr lang="en-US" altLang="zh-CN" sz="4100" dirty="0">
                <a:solidFill>
                  <a:prstClr val="black"/>
                </a:solidFill>
                <a:latin typeface="#9Slide05 SVNBulgary" pitchFamily="2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lang="en-US" altLang="zh-CN" sz="4100" dirty="0" err="1">
                <a:solidFill>
                  <a:prstClr val="black"/>
                </a:solidFill>
                <a:latin typeface="#9Slide05 SVNBulgary" pitchFamily="2" charset="0"/>
                <a:ea typeface="汉仪家书简" panose="02010609000101010101" pitchFamily="49" charset="-122"/>
                <a:cs typeface="Times New Roman" pitchFamily="18" charset="0"/>
              </a:rPr>
              <a:t>gì</a:t>
            </a:r>
            <a:r>
              <a:rPr lang="en-US" altLang="zh-CN" sz="4100" dirty="0">
                <a:solidFill>
                  <a:prstClr val="black"/>
                </a:solidFill>
                <a:latin typeface="#9Slide05 SVNBulgary" pitchFamily="2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lang="en-US" altLang="zh-CN" sz="4100" dirty="0" err="1">
                <a:solidFill>
                  <a:prstClr val="black"/>
                </a:solidFill>
                <a:latin typeface="#9Slide05 SVNBulgary" pitchFamily="2" charset="0"/>
                <a:ea typeface="汉仪家书简" panose="02010609000101010101" pitchFamily="49" charset="-122"/>
                <a:cs typeface="Times New Roman" pitchFamily="18" charset="0"/>
              </a:rPr>
              <a:t>với</a:t>
            </a:r>
            <a:r>
              <a:rPr lang="en-US" altLang="zh-CN" sz="4100" dirty="0">
                <a:solidFill>
                  <a:prstClr val="black"/>
                </a:solidFill>
                <a:latin typeface="#9Slide05 SVNBulgary" pitchFamily="2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lang="en-US" altLang="zh-CN" sz="4100" dirty="0" err="1">
                <a:solidFill>
                  <a:prstClr val="black"/>
                </a:solidFill>
                <a:latin typeface="#9Slide05 SVNBulgary" pitchFamily="2" charset="0"/>
                <a:ea typeface="汉仪家书简" panose="02010609000101010101" pitchFamily="49" charset="-122"/>
                <a:cs typeface="Times New Roman" pitchFamily="18" charset="0"/>
              </a:rPr>
              <a:t>nhau</a:t>
            </a:r>
            <a:r>
              <a:rPr lang="en-US" altLang="zh-CN" sz="4100" dirty="0">
                <a:solidFill>
                  <a:prstClr val="black"/>
                </a:solidFill>
                <a:latin typeface="#9Slide05 SVNBulgary" pitchFamily="2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endParaRPr kumimoji="0" lang="zh-CN" altLang="en-US" sz="41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5 SVNBulgary" pitchFamily="2" charset="0"/>
              <a:ea typeface="汉仪家书简" panose="02010609000101010101" pitchFamily="49" charset="-122"/>
              <a:cs typeface="Times New Roman" pitchFamily="18" charset="0"/>
            </a:endParaRPr>
          </a:p>
        </p:txBody>
      </p:sp>
      <p:sp>
        <p:nvSpPr>
          <p:cNvPr id="9" name="矩形 6">
            <a:extLst>
              <a:ext uri="{FF2B5EF4-FFF2-40B4-BE49-F238E27FC236}">
                <a16:creationId xmlns:a16="http://schemas.microsoft.com/office/drawing/2014/main" id="{BDD68933-2EC7-4069-813B-A4BE1016EFEB}"/>
              </a:ext>
            </a:extLst>
          </p:cNvPr>
          <p:cNvSpPr/>
          <p:nvPr/>
        </p:nvSpPr>
        <p:spPr bwMode="auto">
          <a:xfrm>
            <a:off x="1851838" y="4790555"/>
            <a:ext cx="9873483" cy="1381377"/>
          </a:xfrm>
          <a:prstGeom prst="rect">
            <a:avLst/>
          </a:prstGeom>
          <a:noFill/>
          <a:ln>
            <a:noFill/>
          </a:ln>
          <a:effectLst>
            <a:outerShdw blurRad="50800" dist="127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100" dirty="0" err="1">
                <a:solidFill>
                  <a:prstClr val="black"/>
                </a:solidFill>
                <a:latin typeface="#9Slide05 SVNBulgary" pitchFamily="2" charset="0"/>
                <a:ea typeface="汉仪家书简" panose="02010609000101010101" pitchFamily="49" charset="-122"/>
                <a:cs typeface="Times New Roman" pitchFamily="18" charset="0"/>
              </a:rPr>
              <a:t>Trong</a:t>
            </a:r>
            <a:r>
              <a:rPr lang="en-US" altLang="zh-CN" sz="4100" dirty="0">
                <a:solidFill>
                  <a:prstClr val="black"/>
                </a:solidFill>
                <a:latin typeface="#9Slide05 SVNBulgary" pitchFamily="2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lang="en-US" altLang="zh-CN" sz="4100" dirty="0" err="1">
                <a:solidFill>
                  <a:prstClr val="black"/>
                </a:solidFill>
                <a:latin typeface="#9Slide05 SVNBulgary" pitchFamily="2" charset="0"/>
                <a:ea typeface="汉仪家书简" panose="02010609000101010101" pitchFamily="49" charset="-122"/>
                <a:cs typeface="Times New Roman" pitchFamily="18" charset="0"/>
              </a:rPr>
              <a:t>giao</a:t>
            </a:r>
            <a:r>
              <a:rPr lang="en-US" altLang="zh-CN" sz="4100" dirty="0">
                <a:solidFill>
                  <a:prstClr val="black"/>
                </a:solidFill>
                <a:latin typeface="#9Slide05 SVNBulgary" pitchFamily="2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lang="en-US" altLang="zh-CN" sz="4100" dirty="0" err="1">
                <a:solidFill>
                  <a:prstClr val="black"/>
                </a:solidFill>
                <a:latin typeface="#9Slide05 SVNBulgary" pitchFamily="2" charset="0"/>
                <a:ea typeface="汉仪家书简" panose="02010609000101010101" pitchFamily="49" charset="-122"/>
                <a:cs typeface="Times New Roman" pitchFamily="18" charset="0"/>
              </a:rPr>
              <a:t>tiếp</a:t>
            </a:r>
            <a:r>
              <a:rPr lang="en-US" altLang="zh-CN" sz="4100" dirty="0">
                <a:solidFill>
                  <a:prstClr val="black"/>
                </a:solidFill>
                <a:latin typeface="#9Slide05 SVNBulgary" pitchFamily="2" charset="0"/>
                <a:ea typeface="汉仪家书简" panose="02010609000101010101" pitchFamily="49" charset="-122"/>
                <a:cs typeface="Times New Roman" pitchFamily="18" charset="0"/>
              </a:rPr>
              <a:t>, </a:t>
            </a:r>
            <a:r>
              <a:rPr lang="en-US" altLang="zh-CN" sz="4100" dirty="0" err="1">
                <a:solidFill>
                  <a:prstClr val="black"/>
                </a:solidFill>
                <a:latin typeface="#9Slide05 SVNBulgary" pitchFamily="2" charset="0"/>
                <a:ea typeface="汉仪家书简" panose="02010609000101010101" pitchFamily="49" charset="-122"/>
                <a:cs typeface="Times New Roman" pitchFamily="18" charset="0"/>
              </a:rPr>
              <a:t>phải</a:t>
            </a:r>
            <a:r>
              <a:rPr lang="en-US" altLang="zh-CN" sz="4100" dirty="0">
                <a:solidFill>
                  <a:prstClr val="black"/>
                </a:solidFill>
                <a:latin typeface="#9Slide05 SVNBulgary" pitchFamily="2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lang="en-US" altLang="zh-CN" sz="4100" dirty="0" err="1">
                <a:solidFill>
                  <a:prstClr val="black"/>
                </a:solidFill>
                <a:latin typeface="#9Slide05 SVNBulgary" pitchFamily="2" charset="0"/>
                <a:ea typeface="汉仪家书简" panose="02010609000101010101" pitchFamily="49" charset="-122"/>
                <a:cs typeface="Times New Roman" pitchFamily="18" charset="0"/>
              </a:rPr>
              <a:t>chú</a:t>
            </a:r>
            <a:r>
              <a:rPr lang="en-US" altLang="zh-CN" sz="4100" dirty="0">
                <a:solidFill>
                  <a:prstClr val="black"/>
                </a:solidFill>
                <a:latin typeface="#9Slide05 SVNBulgary" pitchFamily="2" charset="0"/>
                <a:ea typeface="汉仪家书简" panose="02010609000101010101" pitchFamily="49" charset="-122"/>
                <a:cs typeface="Times New Roman" pitchFamily="18" charset="0"/>
              </a:rPr>
              <a:t> ý </a:t>
            </a:r>
            <a:r>
              <a:rPr lang="en-US" altLang="zh-CN" sz="4100" dirty="0" err="1">
                <a:solidFill>
                  <a:prstClr val="black"/>
                </a:solidFill>
                <a:latin typeface="#9Slide05 SVNBulgary" pitchFamily="2" charset="0"/>
                <a:ea typeface="汉仪家书简" panose="02010609000101010101" pitchFamily="49" charset="-122"/>
                <a:cs typeface="Times New Roman" pitchFamily="18" charset="0"/>
              </a:rPr>
              <a:t>đến</a:t>
            </a:r>
            <a:r>
              <a:rPr lang="en-US" altLang="zh-CN" sz="4100" dirty="0">
                <a:solidFill>
                  <a:prstClr val="black"/>
                </a:solidFill>
                <a:latin typeface="#9Slide05 SVNBulgary" pitchFamily="2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lang="en-US" altLang="zh-CN" sz="4100" dirty="0" err="1">
                <a:solidFill>
                  <a:prstClr val="black"/>
                </a:solidFill>
                <a:latin typeface="#9Slide05 SVNBulgary" pitchFamily="2" charset="0"/>
                <a:ea typeface="汉仪家书简" panose="02010609000101010101" pitchFamily="49" charset="-122"/>
                <a:cs typeface="Times New Roman" pitchFamily="18" charset="0"/>
              </a:rPr>
              <a:t>ngữ</a:t>
            </a:r>
            <a:r>
              <a:rPr lang="en-US" altLang="zh-CN" sz="4100" dirty="0">
                <a:solidFill>
                  <a:prstClr val="black"/>
                </a:solidFill>
                <a:latin typeface="#9Slide05 SVNBulgary" pitchFamily="2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lang="en-US" altLang="zh-CN" sz="4100" dirty="0" err="1">
                <a:solidFill>
                  <a:prstClr val="black"/>
                </a:solidFill>
                <a:latin typeface="#9Slide05 SVNBulgary" pitchFamily="2" charset="0"/>
                <a:ea typeface="汉仪家书简" panose="02010609000101010101" pitchFamily="49" charset="-122"/>
                <a:cs typeface="Times New Roman" pitchFamily="18" charset="0"/>
              </a:rPr>
              <a:t>cảnh</a:t>
            </a:r>
            <a:r>
              <a:rPr lang="en-US" altLang="zh-CN" sz="4100" dirty="0">
                <a:solidFill>
                  <a:prstClr val="black"/>
                </a:solidFill>
                <a:latin typeface="#9Slide05 SVNBulgary" pitchFamily="2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lang="en-US" altLang="zh-CN" sz="4100" dirty="0" err="1">
                <a:solidFill>
                  <a:prstClr val="black"/>
                </a:solidFill>
                <a:latin typeface="#9Slide05 SVNBulgary" pitchFamily="2" charset="0"/>
                <a:ea typeface="汉仪家书简" panose="02010609000101010101" pitchFamily="49" charset="-122"/>
                <a:cs typeface="Times New Roman" pitchFamily="18" charset="0"/>
              </a:rPr>
              <a:t>để</a:t>
            </a:r>
            <a:r>
              <a:rPr lang="en-US" altLang="zh-CN" sz="4100" dirty="0">
                <a:solidFill>
                  <a:prstClr val="black"/>
                </a:solidFill>
                <a:latin typeface="#9Slide05 SVNBulgary" pitchFamily="2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lang="en-US" altLang="zh-CN" sz="4100" dirty="0" err="1">
                <a:solidFill>
                  <a:prstClr val="black"/>
                </a:solidFill>
                <a:latin typeface="#9Slide05 SVNBulgary" pitchFamily="2" charset="0"/>
                <a:ea typeface="汉仪家书简" panose="02010609000101010101" pitchFamily="49" charset="-122"/>
                <a:cs typeface="Times New Roman" pitchFamily="18" charset="0"/>
              </a:rPr>
              <a:t>tránh</a:t>
            </a:r>
            <a:r>
              <a:rPr lang="en-US" altLang="zh-CN" sz="4100" dirty="0">
                <a:solidFill>
                  <a:prstClr val="black"/>
                </a:solidFill>
                <a:latin typeface="#9Slide05 SVNBulgary" pitchFamily="2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lang="en-US" altLang="zh-CN" sz="4100" dirty="0" err="1">
                <a:solidFill>
                  <a:prstClr val="black"/>
                </a:solidFill>
                <a:latin typeface="#9Slide05 SVNBulgary" pitchFamily="2" charset="0"/>
                <a:ea typeface="汉仪家书简" panose="02010609000101010101" pitchFamily="49" charset="-122"/>
                <a:cs typeface="Times New Roman" pitchFamily="18" charset="0"/>
              </a:rPr>
              <a:t>hiểu</a:t>
            </a:r>
            <a:r>
              <a:rPr lang="en-US" altLang="zh-CN" sz="4100" dirty="0">
                <a:solidFill>
                  <a:prstClr val="black"/>
                </a:solidFill>
                <a:latin typeface="#9Slide05 SVNBulgary" pitchFamily="2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lang="en-US" altLang="zh-CN" sz="4100" dirty="0" err="1">
                <a:solidFill>
                  <a:prstClr val="black"/>
                </a:solidFill>
                <a:latin typeface="#9Slide05 SVNBulgary" pitchFamily="2" charset="0"/>
                <a:ea typeface="汉仪家书简" panose="02010609000101010101" pitchFamily="49" charset="-122"/>
                <a:cs typeface="Times New Roman" pitchFamily="18" charset="0"/>
              </a:rPr>
              <a:t>sai</a:t>
            </a:r>
            <a:r>
              <a:rPr lang="en-US" altLang="zh-CN" sz="4100" dirty="0">
                <a:solidFill>
                  <a:prstClr val="black"/>
                </a:solidFill>
                <a:latin typeface="#9Slide05 SVNBulgary" pitchFamily="2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lang="en-US" altLang="zh-CN" sz="4100" dirty="0" err="1">
                <a:solidFill>
                  <a:prstClr val="black"/>
                </a:solidFill>
                <a:latin typeface="#9Slide05 SVNBulgary" pitchFamily="2" charset="0"/>
                <a:ea typeface="汉仪家书简" panose="02010609000101010101" pitchFamily="49" charset="-122"/>
                <a:cs typeface="Times New Roman" pitchFamily="18" charset="0"/>
              </a:rPr>
              <a:t>nghĩa</a:t>
            </a:r>
            <a:r>
              <a:rPr lang="en-US" altLang="zh-CN" sz="4100" dirty="0">
                <a:solidFill>
                  <a:prstClr val="black"/>
                </a:solidFill>
                <a:latin typeface="#9Slide05 SVNBulgary" pitchFamily="2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lang="en-US" altLang="zh-CN" sz="4100" dirty="0" err="1">
                <a:solidFill>
                  <a:prstClr val="black"/>
                </a:solidFill>
                <a:latin typeface="#9Slide05 SVNBulgary" pitchFamily="2" charset="0"/>
                <a:ea typeface="汉仪家书简" panose="02010609000101010101" pitchFamily="49" charset="-122"/>
                <a:cs typeface="Times New Roman" pitchFamily="18" charset="0"/>
              </a:rPr>
              <a:t>của</a:t>
            </a:r>
            <a:r>
              <a:rPr lang="en-US" altLang="zh-CN" sz="4100" dirty="0">
                <a:solidFill>
                  <a:prstClr val="black"/>
                </a:solidFill>
                <a:latin typeface="#9Slide05 SVNBulgary" pitchFamily="2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lang="en-US" altLang="zh-CN" sz="4100" dirty="0" err="1">
                <a:solidFill>
                  <a:prstClr val="black"/>
                </a:solidFill>
                <a:latin typeface="#9Slide05 SVNBulgary" pitchFamily="2" charset="0"/>
                <a:ea typeface="汉仪家书简" panose="02010609000101010101" pitchFamily="49" charset="-122"/>
                <a:cs typeface="Times New Roman" pitchFamily="18" charset="0"/>
              </a:rPr>
              <a:t>từ</a:t>
            </a:r>
            <a:endParaRPr kumimoji="0" lang="zh-CN" altLang="en-US" sz="41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5 SVNBulgary" pitchFamily="2" charset="0"/>
              <a:ea typeface="汉仪家书简" panose="02010609000101010101" pitchFamily="49" charset="-122"/>
              <a:cs typeface="Times New Roman" pitchFamily="18" charset="0"/>
            </a:endParaRPr>
          </a:p>
        </p:txBody>
      </p:sp>
      <p:grpSp>
        <p:nvGrpSpPr>
          <p:cNvPr id="12" name="组合 10">
            <a:extLst>
              <a:ext uri="{FF2B5EF4-FFF2-40B4-BE49-F238E27FC236}">
                <a16:creationId xmlns:a16="http://schemas.microsoft.com/office/drawing/2014/main" id="{517830C7-8149-411A-9254-2E5C23909109}"/>
              </a:ext>
            </a:extLst>
          </p:cNvPr>
          <p:cNvGrpSpPr/>
          <p:nvPr/>
        </p:nvGrpSpPr>
        <p:grpSpPr>
          <a:xfrm>
            <a:off x="460421" y="2891377"/>
            <a:ext cx="921473" cy="993836"/>
            <a:chOff x="5758072" y="954157"/>
            <a:chExt cx="1053545" cy="1119809"/>
          </a:xfrm>
          <a:solidFill>
            <a:srgbClr val="C3E0D3"/>
          </a:solidFill>
        </p:grpSpPr>
        <p:sp>
          <p:nvSpPr>
            <p:cNvPr id="13" name="菱形 11">
              <a:extLst>
                <a:ext uri="{FF2B5EF4-FFF2-40B4-BE49-F238E27FC236}">
                  <a16:creationId xmlns:a16="http://schemas.microsoft.com/office/drawing/2014/main" id="{F0B97FD0-76FA-4DA8-A25C-2ED479B736A9}"/>
                </a:ext>
              </a:extLst>
            </p:cNvPr>
            <p:cNvSpPr/>
            <p:nvPr/>
          </p:nvSpPr>
          <p:spPr>
            <a:xfrm>
              <a:off x="5764696" y="954157"/>
              <a:ext cx="1046921" cy="1046921"/>
            </a:xfrm>
            <a:prstGeom prst="diamond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家书简" panose="02010609000101010101" pitchFamily="49" charset="-122"/>
                <a:ea typeface="汉仪家书简" panose="02010609000101010101" pitchFamily="49" charset="-122"/>
                <a:cs typeface="+mn-lt"/>
              </a:endParaRPr>
            </a:p>
          </p:txBody>
        </p:sp>
        <p:sp>
          <p:nvSpPr>
            <p:cNvPr id="15" name="菱形 12">
              <a:extLst>
                <a:ext uri="{FF2B5EF4-FFF2-40B4-BE49-F238E27FC236}">
                  <a16:creationId xmlns:a16="http://schemas.microsoft.com/office/drawing/2014/main" id="{398E1380-02D5-4B6C-9416-62DD4A5383CC}"/>
                </a:ext>
              </a:extLst>
            </p:cNvPr>
            <p:cNvSpPr/>
            <p:nvPr/>
          </p:nvSpPr>
          <p:spPr>
            <a:xfrm>
              <a:off x="5758072" y="1027045"/>
              <a:ext cx="1046921" cy="1046921"/>
            </a:xfrm>
            <a:prstGeom prst="diamond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家书简" panose="02010609000101010101" pitchFamily="49" charset="-122"/>
                <a:ea typeface="汉仪家书简" panose="02010609000101010101" pitchFamily="49" charset="-122"/>
                <a:cs typeface="+mn-lt"/>
              </a:endParaRPr>
            </a:p>
          </p:txBody>
        </p:sp>
      </p:grpSp>
      <p:grpSp>
        <p:nvGrpSpPr>
          <p:cNvPr id="16" name="组合 14">
            <a:extLst>
              <a:ext uri="{FF2B5EF4-FFF2-40B4-BE49-F238E27FC236}">
                <a16:creationId xmlns:a16="http://schemas.microsoft.com/office/drawing/2014/main" id="{BB410399-C9ED-42F5-9D77-B10599356258}"/>
              </a:ext>
            </a:extLst>
          </p:cNvPr>
          <p:cNvGrpSpPr/>
          <p:nvPr/>
        </p:nvGrpSpPr>
        <p:grpSpPr>
          <a:xfrm>
            <a:off x="460421" y="4901807"/>
            <a:ext cx="921473" cy="993836"/>
            <a:chOff x="5758072" y="954157"/>
            <a:chExt cx="1053545" cy="1119809"/>
          </a:xfrm>
          <a:solidFill>
            <a:srgbClr val="F8DFD2"/>
          </a:solidFill>
        </p:grpSpPr>
        <p:sp>
          <p:nvSpPr>
            <p:cNvPr id="17" name="菱形 15">
              <a:extLst>
                <a:ext uri="{FF2B5EF4-FFF2-40B4-BE49-F238E27FC236}">
                  <a16:creationId xmlns:a16="http://schemas.microsoft.com/office/drawing/2014/main" id="{6B455CEB-70E2-4236-9D79-84DF7DCE2327}"/>
                </a:ext>
              </a:extLst>
            </p:cNvPr>
            <p:cNvSpPr/>
            <p:nvPr/>
          </p:nvSpPr>
          <p:spPr>
            <a:xfrm>
              <a:off x="5764696" y="954157"/>
              <a:ext cx="1046921" cy="1046921"/>
            </a:xfrm>
            <a:prstGeom prst="diamond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家书简" panose="02010609000101010101" pitchFamily="49" charset="-122"/>
                <a:ea typeface="汉仪家书简" panose="02010609000101010101" pitchFamily="49" charset="-122"/>
                <a:cs typeface="+mn-lt"/>
              </a:endParaRPr>
            </a:p>
          </p:txBody>
        </p:sp>
        <p:sp>
          <p:nvSpPr>
            <p:cNvPr id="18" name="菱形 16">
              <a:extLst>
                <a:ext uri="{FF2B5EF4-FFF2-40B4-BE49-F238E27FC236}">
                  <a16:creationId xmlns:a16="http://schemas.microsoft.com/office/drawing/2014/main" id="{B6373C47-9462-44E2-A504-F3D5A7201F9D}"/>
                </a:ext>
              </a:extLst>
            </p:cNvPr>
            <p:cNvSpPr/>
            <p:nvPr/>
          </p:nvSpPr>
          <p:spPr>
            <a:xfrm>
              <a:off x="5758072" y="1027045"/>
              <a:ext cx="1046921" cy="1046921"/>
            </a:xfrm>
            <a:prstGeom prst="diamond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家书简" panose="02010609000101010101" pitchFamily="49" charset="-122"/>
                <a:ea typeface="汉仪家书简" panose="02010609000101010101" pitchFamily="49" charset="-122"/>
                <a:cs typeface="+mn-lt"/>
              </a:endParaRPr>
            </a:p>
          </p:txBody>
        </p:sp>
      </p:grpSp>
      <p:pic>
        <p:nvPicPr>
          <p:cNvPr id="19" name="图片 29">
            <a:extLst>
              <a:ext uri="{FF2B5EF4-FFF2-40B4-BE49-F238E27FC236}">
                <a16:creationId xmlns:a16="http://schemas.microsoft.com/office/drawing/2014/main" id="{254CCE9F-47BA-43BB-AE39-A045BBF973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522" y="3327400"/>
            <a:ext cx="651979" cy="576014"/>
          </a:xfrm>
          <a:prstGeom prst="rect">
            <a:avLst/>
          </a:prstGeom>
        </p:spPr>
      </p:pic>
      <p:pic>
        <p:nvPicPr>
          <p:cNvPr id="20" name="图片 30">
            <a:extLst>
              <a:ext uri="{FF2B5EF4-FFF2-40B4-BE49-F238E27FC236}">
                <a16:creationId xmlns:a16="http://schemas.microsoft.com/office/drawing/2014/main" id="{B1B4CD23-D96C-48EB-A560-F3222E2297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895" y="5339322"/>
            <a:ext cx="651979" cy="576014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703</TotalTime>
  <Words>2208</Words>
  <Application>Microsoft Macintosh PowerPoint</Application>
  <PresentationFormat>Widescreen</PresentationFormat>
  <Paragraphs>210</Paragraphs>
  <Slides>34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8" baseType="lpstr">
      <vt:lpstr>#9Slide03 Arima Madurai</vt:lpstr>
      <vt:lpstr>#9Slide03 Arima Madurai Black</vt:lpstr>
      <vt:lpstr>#9Slide05 SVNBulgary</vt:lpstr>
      <vt:lpstr>#9Slide07 IcielLa Chic Pro Shad</vt:lpstr>
      <vt:lpstr>Arial</vt:lpstr>
      <vt:lpstr>Calibri</vt:lpstr>
      <vt:lpstr>Calibri Light</vt:lpstr>
      <vt:lpstr>Fira Sans</vt:lpstr>
      <vt:lpstr>Liberation Serif</vt:lpstr>
      <vt:lpstr>Roboto</vt:lpstr>
      <vt:lpstr>Times New Roman</vt:lpstr>
      <vt:lpstr>Wingdings</vt:lpstr>
      <vt:lpstr>汉仪家书简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NBN</dc:creator>
  <cp:lastModifiedBy>Microsoft Office User</cp:lastModifiedBy>
  <cp:revision>32</cp:revision>
  <dcterms:created xsi:type="dcterms:W3CDTF">2021-08-18T14:52:28Z</dcterms:created>
  <dcterms:modified xsi:type="dcterms:W3CDTF">2023-10-14T01:29:34Z</dcterms:modified>
</cp:coreProperties>
</file>